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1A93F-3BF6-4CB8-9AFB-28853C5323F7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AFD6D-7F7B-44A9-8CBB-538F4CC4A80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56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132A-1BA4-4DB2-BECA-F04862A4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A09F-17AA-452D-8343-1021D8219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DB28-3186-443D-94C8-5D18DAE7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61BA-6EA8-451E-8C2B-74B6B158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00ED-0086-4B0F-A648-65675A59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8245-73A5-491C-98CB-9024EAD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A5209-1DDD-402C-A122-41D333C4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7EAB-584D-4C1B-89BB-0FAE5884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FA84-4161-4AF3-B37B-8D384006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74EE-8C4D-4FBA-9691-70AFBE8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8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C3EC-2F41-47A7-9C7A-923B59CFB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25EF-5ED2-4E94-9702-38C5ED9E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1E42-9032-4069-88DD-427B8CD5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E3D5-40CA-4EF4-97BD-050E6F81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201F-6C8D-4F5A-8C18-D9C87627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4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396F-1EB0-4522-9083-6E2B82BD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B4CC-9C89-472C-A405-E7658410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9CD4-A3D4-47E3-98BF-46BA5E27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2829-D780-4FA8-BDBA-13179BAC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B2B-50B2-4FAC-8E09-3E5F910E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45A9-43CE-49B3-94A0-EA74F4D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7ACA1-843C-424A-BB7E-DDABD9B1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6FE6-9942-42B1-A0CE-2D5D77E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B82F-C47E-4A91-8C7F-F6BDD2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DE09-E287-4ADD-8680-81395CDA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5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83FB-5B89-4643-8DF8-A2071F39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AC40-D382-4F82-9538-0CD0017B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39951-C394-40B9-B9AC-9759999AF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50DB-7BC0-4D17-BEBB-0F218C7F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BF13E-337B-4648-9861-20A61AD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93D7-A9DF-4800-8BD4-AE827589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212A-B3D5-472C-843E-397F454A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1FF0-572E-4F7E-BC22-5A3E0D14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972E8-4D0C-456F-9C63-0CF07A6E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3E413-489F-4E3D-B157-0CFB6D91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C15D5-588F-4003-B6C5-3F04F240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1744F-221F-4D0F-B1EF-65E3F6ED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D8797-8663-4531-914F-6C5927BD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DABFF-E0BC-453B-A5AF-4EA450AD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40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33EB-6B8B-4A9C-9482-AF7D5D46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00D78-D2C2-44B0-9318-F620AB9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9D992-AA4B-47D4-8BAA-89298E5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5FECC-59D3-434A-917C-FC2D079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8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D58D7-2267-494B-A11A-99E0386F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B84B-B553-4486-A32F-9CF8C9F0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8B85-502F-4CDC-A069-56C7DCD2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19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E836-ECBC-42E1-A7CF-FF0EF3C5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27AA-195A-4CB3-B8A9-DC9E4E21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AE46-BC52-4B0B-9882-35DD8921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F1A58-4750-41AF-878A-2CFDAFAE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0EF45-D95E-4B1A-B609-EAE88F49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EDD3-1B76-472B-841B-0BCC802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7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292-42A0-4229-B034-B3ACD79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FF2B7-8CFB-4548-B63F-1922D4BF2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315A-F0AD-4EDF-80C8-B1B0D755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67F3-9278-448C-BBBA-35807EF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BB625-3EE0-4B3F-B6D1-0761EE2B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75A5-9083-4441-975E-05FD1DA5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A8E02-F900-4A32-B0DE-9EDDD73B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F8B6-BD5E-4A44-AD5C-84687FF5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E60D-3DF8-4E8A-8503-D87FFCFAB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83336-83F4-454B-964A-243B6D3EE53A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44BC-2EF8-45D1-9BC7-5F2B10DA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C62E-2213-4F3D-AFE0-F5F7D770E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7F86-7BC4-4E8D-B28F-BEDF9236590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29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CB28B-4107-48CB-9EF7-BA706DA3F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70" y="510550"/>
            <a:ext cx="2341718" cy="4166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A5614-26F1-4E24-9367-819DB73F1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78824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58D2E92-3BE6-4446-BB0D-C8597BBBE4A0}"/>
              </a:ext>
            </a:extLst>
          </p:cNvPr>
          <p:cNvGrpSpPr/>
          <p:nvPr/>
        </p:nvGrpSpPr>
        <p:grpSpPr>
          <a:xfrm>
            <a:off x="8377118" y="5184831"/>
            <a:ext cx="3814882" cy="1438024"/>
            <a:chOff x="6813178" y="3265264"/>
            <a:chExt cx="3814882" cy="1438024"/>
          </a:xfrm>
          <a:effectLst/>
        </p:grpSpPr>
        <p:sp>
          <p:nvSpPr>
            <p:cNvPr id="23" name="Arrow: Left-Up 22">
              <a:extLst>
                <a:ext uri="{FF2B5EF4-FFF2-40B4-BE49-F238E27FC236}">
                  <a16:creationId xmlns:a16="http://schemas.microsoft.com/office/drawing/2014/main" id="{F90CBB28-6FE7-4901-98E2-015576AE64CF}"/>
                </a:ext>
              </a:extLst>
            </p:cNvPr>
            <p:cNvSpPr/>
            <p:nvPr/>
          </p:nvSpPr>
          <p:spPr>
            <a:xfrm>
              <a:off x="8044666" y="3265264"/>
              <a:ext cx="1125415" cy="1438024"/>
            </a:xfrm>
            <a:prstGeom prst="homePlate">
              <a:avLst/>
            </a:prstGeom>
            <a:solidFill>
              <a:srgbClr val="8AF6D2"/>
            </a:solidFill>
            <a:ln>
              <a:solidFill>
                <a:srgbClr val="8AF6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rgbClr val="8AF6D2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BABF56-450A-44BD-B9B3-0E847309CD1D}"/>
                </a:ext>
              </a:extLst>
            </p:cNvPr>
            <p:cNvSpPr txBox="1"/>
            <p:nvPr/>
          </p:nvSpPr>
          <p:spPr>
            <a:xfrm>
              <a:off x="6813178" y="3705957"/>
              <a:ext cx="3814882" cy="584775"/>
            </a:xfrm>
            <a:prstGeom prst="homePlate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3200" dirty="0">
                  <a:solidFill>
                    <a:schemeClr val="bg2">
                      <a:lumMod val="25000"/>
                    </a:schemeClr>
                  </a:solidFill>
                  <a:latin typeface="Adlanta" pitchFamily="50" charset="0"/>
                </a:rPr>
                <a:t>Motivational Store</a:t>
              </a:r>
              <a:endParaRPr lang="es-MX" sz="3200" dirty="0">
                <a:solidFill>
                  <a:schemeClr val="bg2">
                    <a:lumMod val="25000"/>
                  </a:schemeClr>
                </a:solidFill>
                <a:latin typeface="Adlanta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F78D0D-4F1D-4162-87CC-80D7CC31A05C}"/>
              </a:ext>
            </a:extLst>
          </p:cNvPr>
          <p:cNvSpPr txBox="1"/>
          <p:nvPr/>
        </p:nvSpPr>
        <p:spPr>
          <a:xfrm>
            <a:off x="5115579" y="1045787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Andika New Basic" panose="02000000000000000000" pitchFamily="2" charset="0"/>
                <a:cs typeface="Andika New Basic" panose="02000000000000000000" pitchFamily="2" charset="0"/>
              </a:rPr>
              <a:t>Motivación absoluta</a:t>
            </a:r>
            <a:endParaRPr lang="es-MX" sz="4000" dirty="0"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EBF00-7F05-4714-9D8A-F3B2004A6E43}"/>
              </a:ext>
            </a:extLst>
          </p:cNvPr>
          <p:cNvSpPr txBox="1"/>
          <p:nvPr/>
        </p:nvSpPr>
        <p:spPr>
          <a:xfrm>
            <a:off x="5279427" y="2189577"/>
            <a:ext cx="6471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Resuelve tus problemas de motivación de una forma simple y definitiva.</a:t>
            </a:r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6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147E77B-F95B-4DB3-83B8-7FFB3D50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2" y="551281"/>
            <a:ext cx="2235860" cy="3978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A5614-26F1-4E24-9367-819DB73F1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7882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F6484D-1E3E-4E9C-BE97-647DD0C0B658}"/>
              </a:ext>
            </a:extLst>
          </p:cNvPr>
          <p:cNvSpPr txBox="1"/>
          <p:nvPr/>
        </p:nvSpPr>
        <p:spPr>
          <a:xfrm>
            <a:off x="5279427" y="2189577"/>
            <a:ext cx="64711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Define tu objetivo y un precio a pagar, sólo si lo consigues, recuperarás tu dinero, de lo contrario será donado a beneficencia.</a:t>
            </a:r>
          </a:p>
          <a:p>
            <a:pPr algn="just"/>
            <a:endParaRPr lang="es-ES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  <a:p>
            <a:pPr algn="just"/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Entre más grande sea tu inversión, más motivación obtendrás.</a:t>
            </a:r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8D2E92-3BE6-4446-BB0D-C8597BBBE4A0}"/>
              </a:ext>
            </a:extLst>
          </p:cNvPr>
          <p:cNvGrpSpPr/>
          <p:nvPr/>
        </p:nvGrpSpPr>
        <p:grpSpPr>
          <a:xfrm>
            <a:off x="8377118" y="5184831"/>
            <a:ext cx="3814882" cy="1438024"/>
            <a:chOff x="6813178" y="3265264"/>
            <a:chExt cx="3814882" cy="1438024"/>
          </a:xfrm>
          <a:effectLst/>
        </p:grpSpPr>
        <p:sp>
          <p:nvSpPr>
            <p:cNvPr id="23" name="Arrow: Left-Up 22">
              <a:extLst>
                <a:ext uri="{FF2B5EF4-FFF2-40B4-BE49-F238E27FC236}">
                  <a16:creationId xmlns:a16="http://schemas.microsoft.com/office/drawing/2014/main" id="{F90CBB28-6FE7-4901-98E2-015576AE64CF}"/>
                </a:ext>
              </a:extLst>
            </p:cNvPr>
            <p:cNvSpPr/>
            <p:nvPr/>
          </p:nvSpPr>
          <p:spPr>
            <a:xfrm>
              <a:off x="8044666" y="3265264"/>
              <a:ext cx="1125415" cy="1438024"/>
            </a:xfrm>
            <a:prstGeom prst="homePlate">
              <a:avLst/>
            </a:prstGeom>
            <a:solidFill>
              <a:srgbClr val="8AF6D2"/>
            </a:solidFill>
            <a:ln>
              <a:solidFill>
                <a:srgbClr val="8AF6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rgbClr val="8AF6D2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BABF56-450A-44BD-B9B3-0E847309CD1D}"/>
                </a:ext>
              </a:extLst>
            </p:cNvPr>
            <p:cNvSpPr txBox="1"/>
            <p:nvPr/>
          </p:nvSpPr>
          <p:spPr>
            <a:xfrm>
              <a:off x="6813178" y="3705957"/>
              <a:ext cx="3814882" cy="584775"/>
            </a:xfrm>
            <a:prstGeom prst="homePlate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3200" dirty="0">
                  <a:solidFill>
                    <a:schemeClr val="bg2">
                      <a:lumMod val="25000"/>
                    </a:schemeClr>
                  </a:solidFill>
                  <a:latin typeface="Adlanta" pitchFamily="50" charset="0"/>
                </a:rPr>
                <a:t>Motivational Store</a:t>
              </a:r>
              <a:endParaRPr lang="es-MX" sz="3200" dirty="0">
                <a:solidFill>
                  <a:schemeClr val="bg2">
                    <a:lumMod val="25000"/>
                  </a:schemeClr>
                </a:solidFill>
                <a:latin typeface="Adlanta" pitchFamily="50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1DEAD9-720D-421D-890C-2ECBD5D29005}"/>
              </a:ext>
            </a:extLst>
          </p:cNvPr>
          <p:cNvSpPr txBox="1"/>
          <p:nvPr/>
        </p:nvSpPr>
        <p:spPr>
          <a:xfrm>
            <a:off x="5115579" y="1045787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Andika New Basic" panose="02000000000000000000" pitchFamily="2" charset="0"/>
                <a:cs typeface="Andika New Basic" panose="02000000000000000000" pitchFamily="2" charset="0"/>
              </a:rPr>
              <a:t>Motivación en estado puro.</a:t>
            </a:r>
            <a:endParaRPr lang="es-MX" sz="4000" dirty="0"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5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D5F17-3436-45D6-9D7B-AE1E79A8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44" y="576777"/>
            <a:ext cx="2205721" cy="3924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A5614-26F1-4E24-9367-819DB73F1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7882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F6484D-1E3E-4E9C-BE97-647DD0C0B658}"/>
              </a:ext>
            </a:extLst>
          </p:cNvPr>
          <p:cNvSpPr txBox="1"/>
          <p:nvPr/>
        </p:nvSpPr>
        <p:spPr>
          <a:xfrm>
            <a:off x="5279427" y="2203432"/>
            <a:ext cx="647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Definan un reto entre amigos, los que consigan cumplir el reto, se repartirán el dinero y la gloria.</a:t>
            </a:r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8D2E92-3BE6-4446-BB0D-C8597BBBE4A0}"/>
              </a:ext>
            </a:extLst>
          </p:cNvPr>
          <p:cNvGrpSpPr/>
          <p:nvPr/>
        </p:nvGrpSpPr>
        <p:grpSpPr>
          <a:xfrm>
            <a:off x="8377118" y="5184831"/>
            <a:ext cx="3814882" cy="1438024"/>
            <a:chOff x="6813178" y="3265264"/>
            <a:chExt cx="3814882" cy="1438024"/>
          </a:xfrm>
          <a:effectLst/>
        </p:grpSpPr>
        <p:sp>
          <p:nvSpPr>
            <p:cNvPr id="23" name="Arrow: Left-Up 22">
              <a:extLst>
                <a:ext uri="{FF2B5EF4-FFF2-40B4-BE49-F238E27FC236}">
                  <a16:creationId xmlns:a16="http://schemas.microsoft.com/office/drawing/2014/main" id="{F90CBB28-6FE7-4901-98E2-015576AE64CF}"/>
                </a:ext>
              </a:extLst>
            </p:cNvPr>
            <p:cNvSpPr/>
            <p:nvPr/>
          </p:nvSpPr>
          <p:spPr>
            <a:xfrm>
              <a:off x="8044666" y="3265264"/>
              <a:ext cx="1125415" cy="1438024"/>
            </a:xfrm>
            <a:prstGeom prst="homePlate">
              <a:avLst/>
            </a:prstGeom>
            <a:solidFill>
              <a:srgbClr val="8AF6D2"/>
            </a:solidFill>
            <a:ln>
              <a:solidFill>
                <a:srgbClr val="8AF6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rgbClr val="8AF6D2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BABF56-450A-44BD-B9B3-0E847309CD1D}"/>
                </a:ext>
              </a:extLst>
            </p:cNvPr>
            <p:cNvSpPr txBox="1"/>
            <p:nvPr/>
          </p:nvSpPr>
          <p:spPr>
            <a:xfrm>
              <a:off x="6813178" y="3705957"/>
              <a:ext cx="3814882" cy="584775"/>
            </a:xfrm>
            <a:prstGeom prst="homePlate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3200" dirty="0">
                  <a:solidFill>
                    <a:schemeClr val="bg2">
                      <a:lumMod val="25000"/>
                    </a:schemeClr>
                  </a:solidFill>
                  <a:latin typeface="Adlanta" pitchFamily="50" charset="0"/>
                </a:rPr>
                <a:t>Motivational Store</a:t>
              </a:r>
              <a:endParaRPr lang="es-MX" sz="3200" dirty="0">
                <a:solidFill>
                  <a:schemeClr val="bg2">
                    <a:lumMod val="25000"/>
                  </a:schemeClr>
                </a:solidFill>
                <a:latin typeface="Adlanta" pitchFamily="50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1DEAD9-720D-421D-890C-2ECBD5D29005}"/>
              </a:ext>
            </a:extLst>
          </p:cNvPr>
          <p:cNvSpPr txBox="1"/>
          <p:nvPr/>
        </p:nvSpPr>
        <p:spPr>
          <a:xfrm>
            <a:off x="5115579" y="1059642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Andika New Basic" panose="02000000000000000000" pitchFamily="2" charset="0"/>
                <a:cs typeface="Andika New Basic" panose="02000000000000000000" pitchFamily="2" charset="0"/>
              </a:rPr>
              <a:t>Desafía a tus amigos</a:t>
            </a:r>
            <a:endParaRPr lang="es-MX" sz="4000" dirty="0"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9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A5614-26F1-4E24-9367-819DB73F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788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63EF04-90D9-47A5-BF0B-43FDED4A5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23" y="3102189"/>
            <a:ext cx="1842277" cy="65362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58D2E92-3BE6-4446-BB0D-C8597BBBE4A0}"/>
              </a:ext>
            </a:extLst>
          </p:cNvPr>
          <p:cNvGrpSpPr/>
          <p:nvPr/>
        </p:nvGrpSpPr>
        <p:grpSpPr>
          <a:xfrm>
            <a:off x="8377118" y="5184831"/>
            <a:ext cx="3814882" cy="1438024"/>
            <a:chOff x="6813178" y="3265264"/>
            <a:chExt cx="3814882" cy="1438024"/>
          </a:xfrm>
          <a:effectLst/>
        </p:grpSpPr>
        <p:sp>
          <p:nvSpPr>
            <p:cNvPr id="23" name="Arrow: Left-Up 22">
              <a:extLst>
                <a:ext uri="{FF2B5EF4-FFF2-40B4-BE49-F238E27FC236}">
                  <a16:creationId xmlns:a16="http://schemas.microsoft.com/office/drawing/2014/main" id="{F90CBB28-6FE7-4901-98E2-015576AE64CF}"/>
                </a:ext>
              </a:extLst>
            </p:cNvPr>
            <p:cNvSpPr/>
            <p:nvPr/>
          </p:nvSpPr>
          <p:spPr>
            <a:xfrm>
              <a:off x="8044666" y="3265264"/>
              <a:ext cx="1125415" cy="1438024"/>
            </a:xfrm>
            <a:prstGeom prst="homePlate">
              <a:avLst/>
            </a:prstGeom>
            <a:solidFill>
              <a:srgbClr val="8AF6D2"/>
            </a:solidFill>
            <a:ln>
              <a:solidFill>
                <a:srgbClr val="8AF6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rgbClr val="8AF6D2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BABF56-450A-44BD-B9B3-0E847309CD1D}"/>
                </a:ext>
              </a:extLst>
            </p:cNvPr>
            <p:cNvSpPr txBox="1"/>
            <p:nvPr/>
          </p:nvSpPr>
          <p:spPr>
            <a:xfrm>
              <a:off x="6813178" y="3705957"/>
              <a:ext cx="3814882" cy="584775"/>
            </a:xfrm>
            <a:prstGeom prst="homePlate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ES" sz="3200" dirty="0">
                  <a:solidFill>
                    <a:schemeClr val="bg2">
                      <a:lumMod val="25000"/>
                    </a:schemeClr>
                  </a:solidFill>
                  <a:latin typeface="Adlanta" pitchFamily="50" charset="0"/>
                </a:rPr>
                <a:t>Motivational Store</a:t>
              </a:r>
              <a:endParaRPr lang="es-MX" sz="3200" dirty="0">
                <a:solidFill>
                  <a:schemeClr val="bg2">
                    <a:lumMod val="25000"/>
                  </a:schemeClr>
                </a:solidFill>
                <a:latin typeface="Adlanta" pitchFamily="50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F57B63-AA0B-43F4-9E97-0130CACB33BD}"/>
              </a:ext>
            </a:extLst>
          </p:cNvPr>
          <p:cNvSpPr txBox="1"/>
          <p:nvPr/>
        </p:nvSpPr>
        <p:spPr>
          <a:xfrm>
            <a:off x="5115579" y="1045787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Andika New Basic" panose="02000000000000000000" pitchFamily="2" charset="0"/>
                <a:cs typeface="Andika New Basic" panose="02000000000000000000" pitchFamily="2" charset="0"/>
              </a:rPr>
              <a:t>Desafía al mundo</a:t>
            </a:r>
            <a:endParaRPr lang="es-MX" sz="4000" dirty="0"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598B2-D66D-476C-8B0A-950AF7043300}"/>
              </a:ext>
            </a:extLst>
          </p:cNvPr>
          <p:cNvSpPr txBox="1"/>
          <p:nvPr/>
        </p:nvSpPr>
        <p:spPr>
          <a:xfrm>
            <a:off x="5279427" y="2189577"/>
            <a:ext cx="6471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Si eres suficientemente valiente, acepta un desafío nuestro en el que participarán todos los usuarios, te evaluaremos personalmente al inicio y al final del mismo, los ganadores se repartirán el dinero de forma equitativa.</a:t>
            </a:r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DA7D7-3B26-4A50-A6ED-E3E0C66B8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00" y="724973"/>
            <a:ext cx="20574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941C6F-F798-4DF4-B0C0-5FAA1C321140}"/>
              </a:ext>
            </a:extLst>
          </p:cNvPr>
          <p:cNvSpPr txBox="1"/>
          <p:nvPr/>
        </p:nvSpPr>
        <p:spPr>
          <a:xfrm>
            <a:off x="3131350" y="3755811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Coming</a:t>
            </a:r>
            <a:r>
              <a:rPr lang="es-ES" sz="1200" dirty="0"/>
              <a:t> </a:t>
            </a:r>
            <a:r>
              <a:rPr lang="es-ES" sz="1200" dirty="0" err="1"/>
              <a:t>Soon</a:t>
            </a:r>
            <a:r>
              <a:rPr lang="es-ES" sz="1200" dirty="0"/>
              <a:t>…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359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F57B63-AA0B-43F4-9E97-0130CACB33BD}"/>
              </a:ext>
            </a:extLst>
          </p:cNvPr>
          <p:cNvSpPr txBox="1"/>
          <p:nvPr/>
        </p:nvSpPr>
        <p:spPr>
          <a:xfrm>
            <a:off x="0" y="4777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Andika New Basic" panose="02000000000000000000" pitchFamily="2" charset="0"/>
                <a:cs typeface="Andika New Basic" panose="02000000000000000000" pitchFamily="2" charset="0"/>
              </a:rPr>
              <a:t>Descarga gratis ahora y nunca vuelvas a procrastinar…</a:t>
            </a:r>
            <a:endParaRPr lang="es-MX" sz="3600" dirty="0"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28ABF-9980-4600-A2D1-D822F129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5535822"/>
            <a:ext cx="952846" cy="952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4BEDB-78D2-4F08-8AC0-FC600131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66" y="5637623"/>
            <a:ext cx="749244" cy="749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6BB5B-727E-4699-AE62-741DB5E1B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77" y="5601325"/>
            <a:ext cx="749244" cy="821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CF141C-D404-4656-9C2A-F1681F9A8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32" y="2059956"/>
            <a:ext cx="7332622" cy="2601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74D618-E000-4B21-9A6C-52B65FF06E6C}"/>
              </a:ext>
            </a:extLst>
          </p:cNvPr>
          <p:cNvSpPr txBox="1"/>
          <p:nvPr/>
        </p:nvSpPr>
        <p:spPr>
          <a:xfrm>
            <a:off x="130578" y="6474813"/>
            <a:ext cx="546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Versión web disponible: www.motivationalstore.com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2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Adlanta</vt:lpstr>
      <vt:lpstr>Andika New Basic</vt:lpstr>
      <vt:lpstr>Arial</vt:lpstr>
      <vt:lpstr>Bahnschrift SemiLight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Alberto Saguilan Briones</dc:creator>
  <cp:lastModifiedBy>Osmar Alberto Saguilan Briones</cp:lastModifiedBy>
  <cp:revision>9</cp:revision>
  <dcterms:created xsi:type="dcterms:W3CDTF">2018-07-10T19:06:29Z</dcterms:created>
  <dcterms:modified xsi:type="dcterms:W3CDTF">2018-07-10T22:06:05Z</dcterms:modified>
</cp:coreProperties>
</file>