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030D-4061-486E-8EA6-873A05A69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629C2-8431-4FB1-9150-1A29FE04F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4632-395D-4A61-8683-7AE69C52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3274-BB20-4B74-8661-60DA41DEE94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A1AE-4EF5-4FF9-915F-E1AACD2F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F7F1-105E-4264-B952-41AB9053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8101-9AD3-4C23-A295-4E9B3F7A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C9D1-EE63-45C5-8EBE-5C5C3299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37FE-6D80-4E32-B7F7-81CA4D082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78AB-68D1-4C74-8843-C21F8486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3274-BB20-4B74-8661-60DA41DEE94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4542-E08D-4166-93EB-D7C72A9B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DE0A-C5CD-451B-8700-64C89846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8101-9AD3-4C23-A295-4E9B3F7A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8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9EFCE-62CE-45E8-9338-63F75885F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686FD-88A6-4904-8F1D-131E01F02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43F5-9AD7-4232-A661-90D332E4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3274-BB20-4B74-8661-60DA41DEE94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1814-8C37-4950-B3FE-EBD9AA37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A820-FEDF-43F8-97A0-50DE3F14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8101-9AD3-4C23-A295-4E9B3F7A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FD87-DF60-4A9C-8F9B-4CB375EE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365D-9A21-4F0C-AB49-1539E460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E684C-F12C-4415-B358-9FB75DA6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3274-BB20-4B74-8661-60DA41DEE94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A076F-4D64-4F89-891D-043EDAF7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68DEA-F23F-433E-A382-083BB105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8101-9AD3-4C23-A295-4E9B3F7A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1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EAA0-7FAB-4036-AE18-F26EFE95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5BA9B-D66E-4ED2-B07A-11DE8A242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00DF-9281-4FBA-8D6C-353652CC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3274-BB20-4B74-8661-60DA41DEE94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8887-EF3A-4CBC-AEA8-B4E1DA01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37FE-B232-4487-A5B2-0E6B6B66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8101-9AD3-4C23-A295-4E9B3F7A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650B-EB0D-425A-81D6-87D7E3A3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2308-DC8B-405A-8F3D-559F75D2D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D2B27-0692-4BA4-ADE2-537523E83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9CC66-4E9F-44F2-B9C2-DDB4E9EB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3274-BB20-4B74-8661-60DA41DEE94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5A588-381B-441B-B530-9F35646F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B0543-451A-42E3-B4C8-71AA0220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8101-9AD3-4C23-A295-4E9B3F7A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3EB4-7C86-41DF-923A-41972A46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9E0BD-FF75-4271-860C-A77E1952D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09F18-7E57-4F3E-982A-1821CA55E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DE3A7-44C2-478D-BEDD-DC82DE2B3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D62E0-B3CB-4B7A-BA0B-302915F48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7B054-1F25-45C1-AB30-1AD580E4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3274-BB20-4B74-8661-60DA41DEE94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90067-D3E8-442C-AE03-C71AF70A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D9F9-9FF9-478E-8C36-C7C482FE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8101-9AD3-4C23-A295-4E9B3F7A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7622-7C5E-4D54-9E57-E79A70DA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AEA52-7756-4AAB-B0A4-A2D3B9E9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3274-BB20-4B74-8661-60DA41DEE94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D2DD4-742C-479D-BE64-36E5A15D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ADA9B-1F46-4C95-A151-3A3C98FB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8101-9AD3-4C23-A295-4E9B3F7A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78729-7BF0-4028-86B1-8E02F633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3274-BB20-4B74-8661-60DA41DEE94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F179-D345-4684-A173-E1FC4976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97E0-1EAF-416E-B119-9D24FB26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8101-9AD3-4C23-A295-4E9B3F7A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7DF1-EBC0-400F-AA60-232BE2CE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2948-01A5-4AC1-B980-31BB12A8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72690-5A6F-49C4-BA03-BEE4F49B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25A8-DA02-4565-BCA0-5B964524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3274-BB20-4B74-8661-60DA41DEE94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6D0E7-1599-4C74-9CC5-400FFA3A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02A8-A70C-4E00-AF2F-B2F30A9F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8101-9AD3-4C23-A295-4E9B3F7A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A9E5-9AF9-4987-9338-2D87AD51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40938-E46F-49E6-955B-BB6BCC20F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9408-23E5-464B-BF10-7329DA5EF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3DB89-5700-458B-8F7C-97391914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3274-BB20-4B74-8661-60DA41DEE94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1953C-0336-42E7-B375-7EFA4F4F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F4772-C769-4E94-B212-E78B07C5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8101-9AD3-4C23-A295-4E9B3F7A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6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85473-7664-4B63-B839-497EDA39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9B68-F503-4B02-AF45-8D4203AD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A10C-DA4F-459B-9D2E-D64EAD253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83274-BB20-4B74-8661-60DA41DEE94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1BDED-AE84-467C-9DCC-65389DA1C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F5A56-F9A6-4B49-9E65-22AEF2E2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88101-9AD3-4C23-A295-4E9B3F7A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31F902-A046-4F13-9E5B-8D3553B8802D}"/>
              </a:ext>
            </a:extLst>
          </p:cNvPr>
          <p:cNvGrpSpPr/>
          <p:nvPr/>
        </p:nvGrpSpPr>
        <p:grpSpPr>
          <a:xfrm>
            <a:off x="4247321" y="3026060"/>
            <a:ext cx="4421016" cy="805879"/>
            <a:chOff x="931353" y="3936210"/>
            <a:chExt cx="4558813" cy="8309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602B4B-7A37-4B57-8627-7E088893C66E}"/>
                </a:ext>
              </a:extLst>
            </p:cNvPr>
            <p:cNvGrpSpPr/>
            <p:nvPr/>
          </p:nvGrpSpPr>
          <p:grpSpPr>
            <a:xfrm>
              <a:off x="931353" y="3960731"/>
              <a:ext cx="1104194" cy="782681"/>
              <a:chOff x="984815" y="3984171"/>
              <a:chExt cx="2582443" cy="1830501"/>
            </a:xfrm>
          </p:grpSpPr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93CE1C1A-2CC5-4FC1-A536-94697EF4A1EC}"/>
                  </a:ext>
                </a:extLst>
              </p:cNvPr>
              <p:cNvSpPr/>
              <p:nvPr/>
            </p:nvSpPr>
            <p:spPr>
              <a:xfrm>
                <a:off x="1894452" y="3984171"/>
                <a:ext cx="1672806" cy="1776073"/>
              </a:xfrm>
              <a:prstGeom prst="rightArrow">
                <a:avLst>
                  <a:gd name="adj1" fmla="val 100000"/>
                  <a:gd name="adj2" fmla="val 114931"/>
                </a:avLst>
              </a:prstGeom>
              <a:solidFill>
                <a:srgbClr val="FF6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A162F11-275F-4A6D-8E17-006860F959E4}"/>
                  </a:ext>
                </a:extLst>
              </p:cNvPr>
              <p:cNvGrpSpPr/>
              <p:nvPr/>
            </p:nvGrpSpPr>
            <p:grpSpPr>
              <a:xfrm>
                <a:off x="984815" y="3984171"/>
                <a:ext cx="914400" cy="914400"/>
                <a:chOff x="1023257" y="3526971"/>
                <a:chExt cx="914400" cy="9144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DE4C6CA-2F9A-453F-832E-8E07FC3F6284}"/>
                    </a:ext>
                  </a:extLst>
                </p:cNvPr>
                <p:cNvSpPr/>
                <p:nvPr/>
              </p:nvSpPr>
              <p:spPr>
                <a:xfrm>
                  <a:off x="1023257" y="3984171"/>
                  <a:ext cx="457200" cy="457200"/>
                </a:xfrm>
                <a:prstGeom prst="rect">
                  <a:avLst/>
                </a:prstGeom>
                <a:solidFill>
                  <a:srgbClr val="FF6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88CD2B0-6388-4828-8E42-016DD43C61F0}"/>
                    </a:ext>
                  </a:extLst>
                </p:cNvPr>
                <p:cNvSpPr/>
                <p:nvPr/>
              </p:nvSpPr>
              <p:spPr>
                <a:xfrm>
                  <a:off x="1480457" y="3526971"/>
                  <a:ext cx="457200" cy="457200"/>
                </a:xfrm>
                <a:prstGeom prst="rect">
                  <a:avLst/>
                </a:prstGeom>
                <a:solidFill>
                  <a:srgbClr val="FF6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36CEE52-EEC9-49D2-9EBA-CC755A553AEB}"/>
                  </a:ext>
                </a:extLst>
              </p:cNvPr>
              <p:cNvGrpSpPr/>
              <p:nvPr/>
            </p:nvGrpSpPr>
            <p:grpSpPr>
              <a:xfrm>
                <a:off x="984815" y="4900272"/>
                <a:ext cx="914400" cy="914400"/>
                <a:chOff x="1023257" y="3526971"/>
                <a:chExt cx="914400" cy="9144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582389A-78FB-4FE2-A279-63003E51E6BB}"/>
                    </a:ext>
                  </a:extLst>
                </p:cNvPr>
                <p:cNvSpPr/>
                <p:nvPr/>
              </p:nvSpPr>
              <p:spPr>
                <a:xfrm>
                  <a:off x="1023257" y="3984171"/>
                  <a:ext cx="457200" cy="457200"/>
                </a:xfrm>
                <a:prstGeom prst="rect">
                  <a:avLst/>
                </a:prstGeom>
                <a:solidFill>
                  <a:srgbClr val="FF6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DAE5A0F-452D-4A1D-A842-3047E3E9D6A4}"/>
                    </a:ext>
                  </a:extLst>
                </p:cNvPr>
                <p:cNvSpPr/>
                <p:nvPr/>
              </p:nvSpPr>
              <p:spPr>
                <a:xfrm>
                  <a:off x="1480457" y="3526971"/>
                  <a:ext cx="457200" cy="457200"/>
                </a:xfrm>
                <a:prstGeom prst="rect">
                  <a:avLst/>
                </a:prstGeom>
                <a:solidFill>
                  <a:srgbClr val="FF6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737EB0-51D8-427F-9902-2A00F3DC4E84}"/>
                </a:ext>
              </a:extLst>
            </p:cNvPr>
            <p:cNvSpPr txBox="1"/>
            <p:nvPr/>
          </p:nvSpPr>
          <p:spPr>
            <a:xfrm>
              <a:off x="2035547" y="3936210"/>
              <a:ext cx="34546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F6700"/>
                  </a:solidFill>
                  <a:latin typeface="Abel" panose="02000506030000020004" pitchFamily="2" charset="0"/>
                </a:rPr>
                <a:t>CHALLENGE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86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E5B45A-94E9-43FE-9114-BE215684687D}"/>
              </a:ext>
            </a:extLst>
          </p:cNvPr>
          <p:cNvGrpSpPr/>
          <p:nvPr/>
        </p:nvGrpSpPr>
        <p:grpSpPr>
          <a:xfrm>
            <a:off x="4247321" y="3049840"/>
            <a:ext cx="1070818" cy="759023"/>
            <a:chOff x="984815" y="3984171"/>
            <a:chExt cx="2582443" cy="1830501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02D8387-7B1A-4DCE-8EDA-76C623F60A3B}"/>
                </a:ext>
              </a:extLst>
            </p:cNvPr>
            <p:cNvSpPr/>
            <p:nvPr/>
          </p:nvSpPr>
          <p:spPr>
            <a:xfrm>
              <a:off x="1894452" y="3984171"/>
              <a:ext cx="1672806" cy="1776073"/>
            </a:xfrm>
            <a:prstGeom prst="rightArrow">
              <a:avLst>
                <a:gd name="adj1" fmla="val 100000"/>
                <a:gd name="adj2" fmla="val 114931"/>
              </a:avLst>
            </a:prstGeom>
            <a:solidFill>
              <a:srgbClr val="FF6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F44213-CB16-400D-8BF6-39BE7E3DCEBD}"/>
                </a:ext>
              </a:extLst>
            </p:cNvPr>
            <p:cNvGrpSpPr/>
            <p:nvPr/>
          </p:nvGrpSpPr>
          <p:grpSpPr>
            <a:xfrm>
              <a:off x="984815" y="3984171"/>
              <a:ext cx="914400" cy="914400"/>
              <a:chOff x="1023257" y="3526971"/>
              <a:chExt cx="914400" cy="9144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7D08AC-C042-4060-91F1-DB1D24745CA9}"/>
                  </a:ext>
                </a:extLst>
              </p:cNvPr>
              <p:cNvSpPr/>
              <p:nvPr/>
            </p:nvSpPr>
            <p:spPr>
              <a:xfrm>
                <a:off x="1023257" y="3984171"/>
                <a:ext cx="457200" cy="457200"/>
              </a:xfrm>
              <a:prstGeom prst="rect">
                <a:avLst/>
              </a:prstGeom>
              <a:solidFill>
                <a:srgbClr val="FF6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057AFB-F5B8-475D-90F2-651247D9B2F9}"/>
                  </a:ext>
                </a:extLst>
              </p:cNvPr>
              <p:cNvSpPr/>
              <p:nvPr/>
            </p:nvSpPr>
            <p:spPr>
              <a:xfrm>
                <a:off x="1480457" y="3526971"/>
                <a:ext cx="457200" cy="457200"/>
              </a:xfrm>
              <a:prstGeom prst="rect">
                <a:avLst/>
              </a:prstGeom>
              <a:solidFill>
                <a:srgbClr val="FF6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386A50A-5A83-4CF9-BF22-5883216E9826}"/>
                </a:ext>
              </a:extLst>
            </p:cNvPr>
            <p:cNvGrpSpPr/>
            <p:nvPr/>
          </p:nvGrpSpPr>
          <p:grpSpPr>
            <a:xfrm>
              <a:off x="984815" y="4900272"/>
              <a:ext cx="914400" cy="914400"/>
              <a:chOff x="1023257" y="3526971"/>
              <a:chExt cx="914400" cy="9144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8426F1-180B-4DD7-B23C-646A52A97C4A}"/>
                  </a:ext>
                </a:extLst>
              </p:cNvPr>
              <p:cNvSpPr/>
              <p:nvPr/>
            </p:nvSpPr>
            <p:spPr>
              <a:xfrm>
                <a:off x="1023257" y="3984171"/>
                <a:ext cx="457200" cy="457200"/>
              </a:xfrm>
              <a:prstGeom prst="rect">
                <a:avLst/>
              </a:prstGeom>
              <a:solidFill>
                <a:srgbClr val="FF6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BC77149-E168-4134-B460-9E60A7B51A1F}"/>
                  </a:ext>
                </a:extLst>
              </p:cNvPr>
              <p:cNvSpPr/>
              <p:nvPr/>
            </p:nvSpPr>
            <p:spPr>
              <a:xfrm>
                <a:off x="1480457" y="3526971"/>
                <a:ext cx="457200" cy="457200"/>
              </a:xfrm>
              <a:prstGeom prst="rect">
                <a:avLst/>
              </a:prstGeom>
              <a:solidFill>
                <a:srgbClr val="FF6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48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Abel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Osmar Alberto Saguilan Briones</dc:creator>
  <cp:lastModifiedBy>Osmar Alberto Saguilan Briones</cp:lastModifiedBy>
  <cp:revision>2</cp:revision>
  <dcterms:created xsi:type="dcterms:W3CDTF">2018-09-01T17:41:01Z</dcterms:created>
  <dcterms:modified xsi:type="dcterms:W3CDTF">2018-09-01T17:57:38Z</dcterms:modified>
</cp:coreProperties>
</file>