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0" r:id="rId6"/>
    <p:sldId id="262" r:id="rId7"/>
    <p:sldId id="264" r:id="rId8"/>
  </p:sldIdLst>
  <p:sldSz cx="6480175" cy="115204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700"/>
    <a:srgbClr val="8AF6D2"/>
    <a:srgbClr val="0AFE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2" d="100"/>
          <a:sy n="42" d="100"/>
        </p:scale>
        <p:origin x="25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6013" y="1885414"/>
            <a:ext cx="5508149" cy="4010837"/>
          </a:xfrm>
        </p:spPr>
        <p:txBody>
          <a:bodyPr anchor="b"/>
          <a:lstStyle>
            <a:lvl1pPr algn="ctr">
              <a:defRPr sz="4252"/>
            </a:lvl1pPr>
          </a:lstStyle>
          <a:p>
            <a:r>
              <a:rPr lang="en-US"/>
              <a:t>Click to edit Master title style</a:t>
            </a:r>
            <a:endParaRPr lang="en-US" dirty="0"/>
          </a:p>
        </p:txBody>
      </p:sp>
      <p:sp>
        <p:nvSpPr>
          <p:cNvPr id="3" name="Subtitle 2"/>
          <p:cNvSpPr>
            <a:spLocks noGrp="1"/>
          </p:cNvSpPr>
          <p:nvPr>
            <p:ph type="subTitle" idx="1"/>
          </p:nvPr>
        </p:nvSpPr>
        <p:spPr>
          <a:xfrm>
            <a:off x="810022" y="6050924"/>
            <a:ext cx="4860131" cy="2781450"/>
          </a:xfrm>
        </p:spPr>
        <p:txBody>
          <a:bodyPr/>
          <a:lstStyle>
            <a:lvl1pPr marL="0" indent="0" algn="ctr">
              <a:buNone/>
              <a:defRPr sz="1701"/>
            </a:lvl1pPr>
            <a:lvl2pPr marL="324018" indent="0" algn="ctr">
              <a:buNone/>
              <a:defRPr sz="1417"/>
            </a:lvl2pPr>
            <a:lvl3pPr marL="648035" indent="0" algn="ctr">
              <a:buNone/>
              <a:defRPr sz="1276"/>
            </a:lvl3pPr>
            <a:lvl4pPr marL="972053" indent="0" algn="ctr">
              <a:buNone/>
              <a:defRPr sz="1134"/>
            </a:lvl4pPr>
            <a:lvl5pPr marL="1296071" indent="0" algn="ctr">
              <a:buNone/>
              <a:defRPr sz="1134"/>
            </a:lvl5pPr>
            <a:lvl6pPr marL="1620088" indent="0" algn="ctr">
              <a:buNone/>
              <a:defRPr sz="1134"/>
            </a:lvl6pPr>
            <a:lvl7pPr marL="1944106" indent="0" algn="ctr">
              <a:buNone/>
              <a:defRPr sz="1134"/>
            </a:lvl7pPr>
            <a:lvl8pPr marL="2268123" indent="0" algn="ctr">
              <a:buNone/>
              <a:defRPr sz="1134"/>
            </a:lvl8pPr>
            <a:lvl9pPr marL="2592141" indent="0" algn="ctr">
              <a:buNone/>
              <a:defRPr sz="113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F9E2D0-3475-43AB-9D7B-04376234B0EA}" type="datetimeFigureOut">
              <a:rPr lang="es-MX" smtClean="0"/>
              <a:t>02/11/2018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A4B04BF-750F-498A-9380-3CB9485871BF}" type="slidenum">
              <a:rPr lang="es-MX" smtClean="0"/>
              <a:t>‹#›</a:t>
            </a:fld>
            <a:endParaRPr lang="es-MX"/>
          </a:p>
        </p:txBody>
      </p:sp>
    </p:spTree>
    <p:extLst>
      <p:ext uri="{BB962C8B-B14F-4D97-AF65-F5344CB8AC3E}">
        <p14:creationId xmlns:p14="http://schemas.microsoft.com/office/powerpoint/2010/main" val="3106858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F9E2D0-3475-43AB-9D7B-04376234B0EA}" type="datetimeFigureOut">
              <a:rPr lang="es-MX" smtClean="0"/>
              <a:t>02/11/2018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A4B04BF-750F-498A-9380-3CB9485871BF}" type="slidenum">
              <a:rPr lang="es-MX" smtClean="0"/>
              <a:t>‹#›</a:t>
            </a:fld>
            <a:endParaRPr lang="es-MX"/>
          </a:p>
        </p:txBody>
      </p:sp>
    </p:spTree>
    <p:extLst>
      <p:ext uri="{BB962C8B-B14F-4D97-AF65-F5344CB8AC3E}">
        <p14:creationId xmlns:p14="http://schemas.microsoft.com/office/powerpoint/2010/main" val="87163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637375" y="613359"/>
            <a:ext cx="1397288" cy="976308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45512" y="613359"/>
            <a:ext cx="4110861" cy="976308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F9E2D0-3475-43AB-9D7B-04376234B0EA}" type="datetimeFigureOut">
              <a:rPr lang="es-MX" smtClean="0"/>
              <a:t>02/11/2018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A4B04BF-750F-498A-9380-3CB9485871BF}" type="slidenum">
              <a:rPr lang="es-MX" smtClean="0"/>
              <a:t>‹#›</a:t>
            </a:fld>
            <a:endParaRPr lang="es-MX"/>
          </a:p>
        </p:txBody>
      </p:sp>
    </p:spTree>
    <p:extLst>
      <p:ext uri="{BB962C8B-B14F-4D97-AF65-F5344CB8AC3E}">
        <p14:creationId xmlns:p14="http://schemas.microsoft.com/office/powerpoint/2010/main" val="2114380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F9E2D0-3475-43AB-9D7B-04376234B0EA}" type="datetimeFigureOut">
              <a:rPr lang="es-MX" smtClean="0"/>
              <a:t>02/11/2018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A4B04BF-750F-498A-9380-3CB9485871BF}" type="slidenum">
              <a:rPr lang="es-MX" smtClean="0"/>
              <a:t>‹#›</a:t>
            </a:fld>
            <a:endParaRPr lang="es-MX"/>
          </a:p>
        </p:txBody>
      </p:sp>
    </p:spTree>
    <p:extLst>
      <p:ext uri="{BB962C8B-B14F-4D97-AF65-F5344CB8AC3E}">
        <p14:creationId xmlns:p14="http://schemas.microsoft.com/office/powerpoint/2010/main" val="3914046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42137" y="2872125"/>
            <a:ext cx="5589151" cy="4792202"/>
          </a:xfrm>
        </p:spPr>
        <p:txBody>
          <a:bodyPr anchor="b"/>
          <a:lstStyle>
            <a:lvl1pPr>
              <a:defRPr sz="4252"/>
            </a:lvl1pPr>
          </a:lstStyle>
          <a:p>
            <a:r>
              <a:rPr lang="en-US"/>
              <a:t>Click to edit Master title style</a:t>
            </a:r>
            <a:endParaRPr lang="en-US" dirty="0"/>
          </a:p>
        </p:txBody>
      </p:sp>
      <p:sp>
        <p:nvSpPr>
          <p:cNvPr id="3" name="Text Placeholder 2"/>
          <p:cNvSpPr>
            <a:spLocks noGrp="1"/>
          </p:cNvSpPr>
          <p:nvPr>
            <p:ph type="body" idx="1"/>
          </p:nvPr>
        </p:nvSpPr>
        <p:spPr>
          <a:xfrm>
            <a:off x="442137" y="7709663"/>
            <a:ext cx="5589151" cy="2520106"/>
          </a:xfrm>
        </p:spPr>
        <p:txBody>
          <a:bodyPr/>
          <a:lstStyle>
            <a:lvl1pPr marL="0" indent="0">
              <a:buNone/>
              <a:defRPr sz="1701">
                <a:solidFill>
                  <a:schemeClr val="tx1"/>
                </a:solidFill>
              </a:defRPr>
            </a:lvl1pPr>
            <a:lvl2pPr marL="324018" indent="0">
              <a:buNone/>
              <a:defRPr sz="1417">
                <a:solidFill>
                  <a:schemeClr val="tx1">
                    <a:tint val="75000"/>
                  </a:schemeClr>
                </a:solidFill>
              </a:defRPr>
            </a:lvl2pPr>
            <a:lvl3pPr marL="648035" indent="0">
              <a:buNone/>
              <a:defRPr sz="1276">
                <a:solidFill>
                  <a:schemeClr val="tx1">
                    <a:tint val="75000"/>
                  </a:schemeClr>
                </a:solidFill>
              </a:defRPr>
            </a:lvl3pPr>
            <a:lvl4pPr marL="972053" indent="0">
              <a:buNone/>
              <a:defRPr sz="1134">
                <a:solidFill>
                  <a:schemeClr val="tx1">
                    <a:tint val="75000"/>
                  </a:schemeClr>
                </a:solidFill>
              </a:defRPr>
            </a:lvl4pPr>
            <a:lvl5pPr marL="1296071" indent="0">
              <a:buNone/>
              <a:defRPr sz="1134">
                <a:solidFill>
                  <a:schemeClr val="tx1">
                    <a:tint val="75000"/>
                  </a:schemeClr>
                </a:solidFill>
              </a:defRPr>
            </a:lvl5pPr>
            <a:lvl6pPr marL="1620088" indent="0">
              <a:buNone/>
              <a:defRPr sz="1134">
                <a:solidFill>
                  <a:schemeClr val="tx1">
                    <a:tint val="75000"/>
                  </a:schemeClr>
                </a:solidFill>
              </a:defRPr>
            </a:lvl6pPr>
            <a:lvl7pPr marL="1944106" indent="0">
              <a:buNone/>
              <a:defRPr sz="1134">
                <a:solidFill>
                  <a:schemeClr val="tx1">
                    <a:tint val="75000"/>
                  </a:schemeClr>
                </a:solidFill>
              </a:defRPr>
            </a:lvl7pPr>
            <a:lvl8pPr marL="2268123" indent="0">
              <a:buNone/>
              <a:defRPr sz="1134">
                <a:solidFill>
                  <a:schemeClr val="tx1">
                    <a:tint val="75000"/>
                  </a:schemeClr>
                </a:solidFill>
              </a:defRPr>
            </a:lvl8pPr>
            <a:lvl9pPr marL="2592141" indent="0">
              <a:buNone/>
              <a:defRPr sz="1134">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F9E2D0-3475-43AB-9D7B-04376234B0EA}" type="datetimeFigureOut">
              <a:rPr lang="es-MX" smtClean="0"/>
              <a:t>02/11/2018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A4B04BF-750F-498A-9380-3CB9485871BF}" type="slidenum">
              <a:rPr lang="es-MX" smtClean="0"/>
              <a:t>‹#›</a:t>
            </a:fld>
            <a:endParaRPr lang="es-MX"/>
          </a:p>
        </p:txBody>
      </p:sp>
    </p:spTree>
    <p:extLst>
      <p:ext uri="{BB962C8B-B14F-4D97-AF65-F5344CB8AC3E}">
        <p14:creationId xmlns:p14="http://schemas.microsoft.com/office/powerpoint/2010/main" val="3232605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45512" y="3066796"/>
            <a:ext cx="2754074" cy="73096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280589" y="3066796"/>
            <a:ext cx="2754074" cy="73096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F9E2D0-3475-43AB-9D7B-04376234B0EA}" type="datetimeFigureOut">
              <a:rPr lang="es-MX" smtClean="0"/>
              <a:t>02/11/2018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A4B04BF-750F-498A-9380-3CB9485871BF}" type="slidenum">
              <a:rPr lang="es-MX" smtClean="0"/>
              <a:t>‹#›</a:t>
            </a:fld>
            <a:endParaRPr lang="es-MX"/>
          </a:p>
        </p:txBody>
      </p:sp>
    </p:spTree>
    <p:extLst>
      <p:ext uri="{BB962C8B-B14F-4D97-AF65-F5344CB8AC3E}">
        <p14:creationId xmlns:p14="http://schemas.microsoft.com/office/powerpoint/2010/main" val="3798563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6356" y="613362"/>
            <a:ext cx="5589151" cy="222676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46357" y="2824120"/>
            <a:ext cx="2741417" cy="1384058"/>
          </a:xfrm>
        </p:spPr>
        <p:txBody>
          <a:bodyPr anchor="b"/>
          <a:lstStyle>
            <a:lvl1pPr marL="0" indent="0">
              <a:buNone/>
              <a:defRPr sz="1701" b="1"/>
            </a:lvl1pPr>
            <a:lvl2pPr marL="324018" indent="0">
              <a:buNone/>
              <a:defRPr sz="1417" b="1"/>
            </a:lvl2pPr>
            <a:lvl3pPr marL="648035" indent="0">
              <a:buNone/>
              <a:defRPr sz="1276" b="1"/>
            </a:lvl3pPr>
            <a:lvl4pPr marL="972053" indent="0">
              <a:buNone/>
              <a:defRPr sz="1134" b="1"/>
            </a:lvl4pPr>
            <a:lvl5pPr marL="1296071" indent="0">
              <a:buNone/>
              <a:defRPr sz="1134" b="1"/>
            </a:lvl5pPr>
            <a:lvl6pPr marL="1620088" indent="0">
              <a:buNone/>
              <a:defRPr sz="1134" b="1"/>
            </a:lvl6pPr>
            <a:lvl7pPr marL="1944106" indent="0">
              <a:buNone/>
              <a:defRPr sz="1134" b="1"/>
            </a:lvl7pPr>
            <a:lvl8pPr marL="2268123" indent="0">
              <a:buNone/>
              <a:defRPr sz="1134" b="1"/>
            </a:lvl8pPr>
            <a:lvl9pPr marL="2592141" indent="0">
              <a:buNone/>
              <a:defRPr sz="1134" b="1"/>
            </a:lvl9pPr>
          </a:lstStyle>
          <a:p>
            <a:pPr lvl="0"/>
            <a:r>
              <a:rPr lang="en-US"/>
              <a:t>Edit Master text styles</a:t>
            </a:r>
          </a:p>
        </p:txBody>
      </p:sp>
      <p:sp>
        <p:nvSpPr>
          <p:cNvPr id="4" name="Content Placeholder 3"/>
          <p:cNvSpPr>
            <a:spLocks noGrp="1"/>
          </p:cNvSpPr>
          <p:nvPr>
            <p:ph sz="half" idx="2"/>
          </p:nvPr>
        </p:nvSpPr>
        <p:spPr>
          <a:xfrm>
            <a:off x="446357" y="4208178"/>
            <a:ext cx="2741417" cy="61895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280589" y="2824120"/>
            <a:ext cx="2754918" cy="1384058"/>
          </a:xfrm>
        </p:spPr>
        <p:txBody>
          <a:bodyPr anchor="b"/>
          <a:lstStyle>
            <a:lvl1pPr marL="0" indent="0">
              <a:buNone/>
              <a:defRPr sz="1701" b="1"/>
            </a:lvl1pPr>
            <a:lvl2pPr marL="324018" indent="0">
              <a:buNone/>
              <a:defRPr sz="1417" b="1"/>
            </a:lvl2pPr>
            <a:lvl3pPr marL="648035" indent="0">
              <a:buNone/>
              <a:defRPr sz="1276" b="1"/>
            </a:lvl3pPr>
            <a:lvl4pPr marL="972053" indent="0">
              <a:buNone/>
              <a:defRPr sz="1134" b="1"/>
            </a:lvl4pPr>
            <a:lvl5pPr marL="1296071" indent="0">
              <a:buNone/>
              <a:defRPr sz="1134" b="1"/>
            </a:lvl5pPr>
            <a:lvl6pPr marL="1620088" indent="0">
              <a:buNone/>
              <a:defRPr sz="1134" b="1"/>
            </a:lvl6pPr>
            <a:lvl7pPr marL="1944106" indent="0">
              <a:buNone/>
              <a:defRPr sz="1134" b="1"/>
            </a:lvl7pPr>
            <a:lvl8pPr marL="2268123" indent="0">
              <a:buNone/>
              <a:defRPr sz="1134" b="1"/>
            </a:lvl8pPr>
            <a:lvl9pPr marL="2592141" indent="0">
              <a:buNone/>
              <a:defRPr sz="1134" b="1"/>
            </a:lvl9pPr>
          </a:lstStyle>
          <a:p>
            <a:pPr lvl="0"/>
            <a:r>
              <a:rPr lang="en-US"/>
              <a:t>Edit Master text styles</a:t>
            </a:r>
          </a:p>
        </p:txBody>
      </p:sp>
      <p:sp>
        <p:nvSpPr>
          <p:cNvPr id="6" name="Content Placeholder 5"/>
          <p:cNvSpPr>
            <a:spLocks noGrp="1"/>
          </p:cNvSpPr>
          <p:nvPr>
            <p:ph sz="quarter" idx="4"/>
          </p:nvPr>
        </p:nvSpPr>
        <p:spPr>
          <a:xfrm>
            <a:off x="3280589" y="4208178"/>
            <a:ext cx="2754918" cy="61895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F9E2D0-3475-43AB-9D7B-04376234B0EA}" type="datetimeFigureOut">
              <a:rPr lang="es-MX" smtClean="0"/>
              <a:t>02/11/2018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4A4B04BF-750F-498A-9380-3CB9485871BF}" type="slidenum">
              <a:rPr lang="es-MX" smtClean="0"/>
              <a:t>‹#›</a:t>
            </a:fld>
            <a:endParaRPr lang="es-MX"/>
          </a:p>
        </p:txBody>
      </p:sp>
    </p:spTree>
    <p:extLst>
      <p:ext uri="{BB962C8B-B14F-4D97-AF65-F5344CB8AC3E}">
        <p14:creationId xmlns:p14="http://schemas.microsoft.com/office/powerpoint/2010/main" val="867739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F9E2D0-3475-43AB-9D7B-04376234B0EA}" type="datetimeFigureOut">
              <a:rPr lang="es-MX" smtClean="0"/>
              <a:t>02/11/2018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4A4B04BF-750F-498A-9380-3CB9485871BF}" type="slidenum">
              <a:rPr lang="es-MX" smtClean="0"/>
              <a:t>‹#›</a:t>
            </a:fld>
            <a:endParaRPr lang="es-MX"/>
          </a:p>
        </p:txBody>
      </p:sp>
    </p:spTree>
    <p:extLst>
      <p:ext uri="{BB962C8B-B14F-4D97-AF65-F5344CB8AC3E}">
        <p14:creationId xmlns:p14="http://schemas.microsoft.com/office/powerpoint/2010/main" val="2540161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F9E2D0-3475-43AB-9D7B-04376234B0EA}" type="datetimeFigureOut">
              <a:rPr lang="es-MX" smtClean="0"/>
              <a:t>02/11/2018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4A4B04BF-750F-498A-9380-3CB9485871BF}" type="slidenum">
              <a:rPr lang="es-MX" smtClean="0"/>
              <a:t>‹#›</a:t>
            </a:fld>
            <a:endParaRPr lang="es-MX"/>
          </a:p>
        </p:txBody>
      </p:sp>
    </p:spTree>
    <p:extLst>
      <p:ext uri="{BB962C8B-B14F-4D97-AF65-F5344CB8AC3E}">
        <p14:creationId xmlns:p14="http://schemas.microsoft.com/office/powerpoint/2010/main" val="2085895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6356" y="768032"/>
            <a:ext cx="2090025" cy="2688114"/>
          </a:xfrm>
        </p:spPr>
        <p:txBody>
          <a:bodyPr anchor="b"/>
          <a:lstStyle>
            <a:lvl1pPr>
              <a:defRPr sz="2268"/>
            </a:lvl1pPr>
          </a:lstStyle>
          <a:p>
            <a:r>
              <a:rPr lang="en-US"/>
              <a:t>Click to edit Master title style</a:t>
            </a:r>
            <a:endParaRPr lang="en-US" dirty="0"/>
          </a:p>
        </p:txBody>
      </p:sp>
      <p:sp>
        <p:nvSpPr>
          <p:cNvPr id="3" name="Content Placeholder 2"/>
          <p:cNvSpPr>
            <a:spLocks noGrp="1"/>
          </p:cNvSpPr>
          <p:nvPr>
            <p:ph idx="1"/>
          </p:nvPr>
        </p:nvSpPr>
        <p:spPr>
          <a:xfrm>
            <a:off x="2754918" y="1658740"/>
            <a:ext cx="3280589" cy="8187013"/>
          </a:xfrm>
        </p:spPr>
        <p:txBody>
          <a:bodyPr/>
          <a:lstStyle>
            <a:lvl1pPr>
              <a:defRPr sz="2268"/>
            </a:lvl1pPr>
            <a:lvl2pPr>
              <a:defRPr sz="1984"/>
            </a:lvl2pPr>
            <a:lvl3pPr>
              <a:defRPr sz="1701"/>
            </a:lvl3pPr>
            <a:lvl4pPr>
              <a:defRPr sz="1417"/>
            </a:lvl4pPr>
            <a:lvl5pPr>
              <a:defRPr sz="1417"/>
            </a:lvl5pPr>
            <a:lvl6pPr>
              <a:defRPr sz="1417"/>
            </a:lvl6pPr>
            <a:lvl7pPr>
              <a:defRPr sz="1417"/>
            </a:lvl7pPr>
            <a:lvl8pPr>
              <a:defRPr sz="1417"/>
            </a:lvl8pPr>
            <a:lvl9pPr>
              <a:defRPr sz="141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46356" y="3456146"/>
            <a:ext cx="2090025" cy="6402939"/>
          </a:xfrm>
        </p:spPr>
        <p:txBody>
          <a:bodyPr/>
          <a:lstStyle>
            <a:lvl1pPr marL="0" indent="0">
              <a:buNone/>
              <a:defRPr sz="1134"/>
            </a:lvl1pPr>
            <a:lvl2pPr marL="324018" indent="0">
              <a:buNone/>
              <a:defRPr sz="992"/>
            </a:lvl2pPr>
            <a:lvl3pPr marL="648035" indent="0">
              <a:buNone/>
              <a:defRPr sz="850"/>
            </a:lvl3pPr>
            <a:lvl4pPr marL="972053" indent="0">
              <a:buNone/>
              <a:defRPr sz="709"/>
            </a:lvl4pPr>
            <a:lvl5pPr marL="1296071" indent="0">
              <a:buNone/>
              <a:defRPr sz="709"/>
            </a:lvl5pPr>
            <a:lvl6pPr marL="1620088" indent="0">
              <a:buNone/>
              <a:defRPr sz="709"/>
            </a:lvl6pPr>
            <a:lvl7pPr marL="1944106" indent="0">
              <a:buNone/>
              <a:defRPr sz="709"/>
            </a:lvl7pPr>
            <a:lvl8pPr marL="2268123" indent="0">
              <a:buNone/>
              <a:defRPr sz="709"/>
            </a:lvl8pPr>
            <a:lvl9pPr marL="2592141" indent="0">
              <a:buNone/>
              <a:defRPr sz="709"/>
            </a:lvl9pPr>
          </a:lstStyle>
          <a:p>
            <a:pPr lvl="0"/>
            <a:r>
              <a:rPr lang="en-US"/>
              <a:t>Edit Master text styles</a:t>
            </a:r>
          </a:p>
        </p:txBody>
      </p:sp>
      <p:sp>
        <p:nvSpPr>
          <p:cNvPr id="5" name="Date Placeholder 4"/>
          <p:cNvSpPr>
            <a:spLocks noGrp="1"/>
          </p:cNvSpPr>
          <p:nvPr>
            <p:ph type="dt" sz="half" idx="10"/>
          </p:nvPr>
        </p:nvSpPr>
        <p:spPr/>
        <p:txBody>
          <a:bodyPr/>
          <a:lstStyle/>
          <a:p>
            <a:fld id="{B3F9E2D0-3475-43AB-9D7B-04376234B0EA}" type="datetimeFigureOut">
              <a:rPr lang="es-MX" smtClean="0"/>
              <a:t>02/11/2018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A4B04BF-750F-498A-9380-3CB9485871BF}" type="slidenum">
              <a:rPr lang="es-MX" smtClean="0"/>
              <a:t>‹#›</a:t>
            </a:fld>
            <a:endParaRPr lang="es-MX"/>
          </a:p>
        </p:txBody>
      </p:sp>
    </p:spTree>
    <p:extLst>
      <p:ext uri="{BB962C8B-B14F-4D97-AF65-F5344CB8AC3E}">
        <p14:creationId xmlns:p14="http://schemas.microsoft.com/office/powerpoint/2010/main" val="3951307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6356" y="768032"/>
            <a:ext cx="2090025" cy="2688114"/>
          </a:xfrm>
        </p:spPr>
        <p:txBody>
          <a:bodyPr anchor="b"/>
          <a:lstStyle>
            <a:lvl1pPr>
              <a:defRPr sz="2268"/>
            </a:lvl1pPr>
          </a:lstStyle>
          <a:p>
            <a:r>
              <a:rPr lang="en-US"/>
              <a:t>Click to edit Master title style</a:t>
            </a:r>
            <a:endParaRPr lang="en-US" dirty="0"/>
          </a:p>
        </p:txBody>
      </p:sp>
      <p:sp>
        <p:nvSpPr>
          <p:cNvPr id="3" name="Picture Placeholder 2"/>
          <p:cNvSpPr>
            <a:spLocks noGrp="1" noChangeAspect="1"/>
          </p:cNvSpPr>
          <p:nvPr>
            <p:ph type="pic" idx="1"/>
          </p:nvPr>
        </p:nvSpPr>
        <p:spPr>
          <a:xfrm>
            <a:off x="2754918" y="1658740"/>
            <a:ext cx="3280589" cy="8187013"/>
          </a:xfrm>
        </p:spPr>
        <p:txBody>
          <a:bodyPr anchor="t"/>
          <a:lstStyle>
            <a:lvl1pPr marL="0" indent="0">
              <a:buNone/>
              <a:defRPr sz="2268"/>
            </a:lvl1pPr>
            <a:lvl2pPr marL="324018" indent="0">
              <a:buNone/>
              <a:defRPr sz="1984"/>
            </a:lvl2pPr>
            <a:lvl3pPr marL="648035" indent="0">
              <a:buNone/>
              <a:defRPr sz="1701"/>
            </a:lvl3pPr>
            <a:lvl4pPr marL="972053" indent="0">
              <a:buNone/>
              <a:defRPr sz="1417"/>
            </a:lvl4pPr>
            <a:lvl5pPr marL="1296071" indent="0">
              <a:buNone/>
              <a:defRPr sz="1417"/>
            </a:lvl5pPr>
            <a:lvl6pPr marL="1620088" indent="0">
              <a:buNone/>
              <a:defRPr sz="1417"/>
            </a:lvl6pPr>
            <a:lvl7pPr marL="1944106" indent="0">
              <a:buNone/>
              <a:defRPr sz="1417"/>
            </a:lvl7pPr>
            <a:lvl8pPr marL="2268123" indent="0">
              <a:buNone/>
              <a:defRPr sz="1417"/>
            </a:lvl8pPr>
            <a:lvl9pPr marL="2592141" indent="0">
              <a:buNone/>
              <a:defRPr sz="1417"/>
            </a:lvl9pPr>
          </a:lstStyle>
          <a:p>
            <a:r>
              <a:rPr lang="en-US"/>
              <a:t>Click icon to add picture</a:t>
            </a:r>
            <a:endParaRPr lang="en-US" dirty="0"/>
          </a:p>
        </p:txBody>
      </p:sp>
      <p:sp>
        <p:nvSpPr>
          <p:cNvPr id="4" name="Text Placeholder 3"/>
          <p:cNvSpPr>
            <a:spLocks noGrp="1"/>
          </p:cNvSpPr>
          <p:nvPr>
            <p:ph type="body" sz="half" idx="2"/>
          </p:nvPr>
        </p:nvSpPr>
        <p:spPr>
          <a:xfrm>
            <a:off x="446356" y="3456146"/>
            <a:ext cx="2090025" cy="6402939"/>
          </a:xfrm>
        </p:spPr>
        <p:txBody>
          <a:bodyPr/>
          <a:lstStyle>
            <a:lvl1pPr marL="0" indent="0">
              <a:buNone/>
              <a:defRPr sz="1134"/>
            </a:lvl1pPr>
            <a:lvl2pPr marL="324018" indent="0">
              <a:buNone/>
              <a:defRPr sz="992"/>
            </a:lvl2pPr>
            <a:lvl3pPr marL="648035" indent="0">
              <a:buNone/>
              <a:defRPr sz="850"/>
            </a:lvl3pPr>
            <a:lvl4pPr marL="972053" indent="0">
              <a:buNone/>
              <a:defRPr sz="709"/>
            </a:lvl4pPr>
            <a:lvl5pPr marL="1296071" indent="0">
              <a:buNone/>
              <a:defRPr sz="709"/>
            </a:lvl5pPr>
            <a:lvl6pPr marL="1620088" indent="0">
              <a:buNone/>
              <a:defRPr sz="709"/>
            </a:lvl6pPr>
            <a:lvl7pPr marL="1944106" indent="0">
              <a:buNone/>
              <a:defRPr sz="709"/>
            </a:lvl7pPr>
            <a:lvl8pPr marL="2268123" indent="0">
              <a:buNone/>
              <a:defRPr sz="709"/>
            </a:lvl8pPr>
            <a:lvl9pPr marL="2592141" indent="0">
              <a:buNone/>
              <a:defRPr sz="709"/>
            </a:lvl9pPr>
          </a:lstStyle>
          <a:p>
            <a:pPr lvl="0"/>
            <a:r>
              <a:rPr lang="en-US"/>
              <a:t>Edit Master text styles</a:t>
            </a:r>
          </a:p>
        </p:txBody>
      </p:sp>
      <p:sp>
        <p:nvSpPr>
          <p:cNvPr id="5" name="Date Placeholder 4"/>
          <p:cNvSpPr>
            <a:spLocks noGrp="1"/>
          </p:cNvSpPr>
          <p:nvPr>
            <p:ph type="dt" sz="half" idx="10"/>
          </p:nvPr>
        </p:nvSpPr>
        <p:spPr/>
        <p:txBody>
          <a:bodyPr/>
          <a:lstStyle/>
          <a:p>
            <a:fld id="{B3F9E2D0-3475-43AB-9D7B-04376234B0EA}" type="datetimeFigureOut">
              <a:rPr lang="es-MX" smtClean="0"/>
              <a:t>02/11/2018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A4B04BF-750F-498A-9380-3CB9485871BF}" type="slidenum">
              <a:rPr lang="es-MX" smtClean="0"/>
              <a:t>‹#›</a:t>
            </a:fld>
            <a:endParaRPr lang="es-MX"/>
          </a:p>
        </p:txBody>
      </p:sp>
    </p:spTree>
    <p:extLst>
      <p:ext uri="{BB962C8B-B14F-4D97-AF65-F5344CB8AC3E}">
        <p14:creationId xmlns:p14="http://schemas.microsoft.com/office/powerpoint/2010/main" val="650681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39000" r="-3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5512" y="613362"/>
            <a:ext cx="5589151" cy="22267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45512" y="3066796"/>
            <a:ext cx="5589151" cy="730964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45512" y="10677788"/>
            <a:ext cx="1458039" cy="613359"/>
          </a:xfrm>
          <a:prstGeom prst="rect">
            <a:avLst/>
          </a:prstGeom>
        </p:spPr>
        <p:txBody>
          <a:bodyPr vert="horz" lIns="91440" tIns="45720" rIns="91440" bIns="45720" rtlCol="0" anchor="ctr"/>
          <a:lstStyle>
            <a:lvl1pPr algn="l">
              <a:defRPr sz="850">
                <a:solidFill>
                  <a:schemeClr val="tx1">
                    <a:tint val="75000"/>
                  </a:schemeClr>
                </a:solidFill>
              </a:defRPr>
            </a:lvl1pPr>
          </a:lstStyle>
          <a:p>
            <a:fld id="{B3F9E2D0-3475-43AB-9D7B-04376234B0EA}" type="datetimeFigureOut">
              <a:rPr lang="es-MX" smtClean="0"/>
              <a:t>02/11/2018</a:t>
            </a:fld>
            <a:endParaRPr lang="es-MX"/>
          </a:p>
        </p:txBody>
      </p:sp>
      <p:sp>
        <p:nvSpPr>
          <p:cNvPr id="5" name="Footer Placeholder 4"/>
          <p:cNvSpPr>
            <a:spLocks noGrp="1"/>
          </p:cNvSpPr>
          <p:nvPr>
            <p:ph type="ftr" sz="quarter" idx="3"/>
          </p:nvPr>
        </p:nvSpPr>
        <p:spPr>
          <a:xfrm>
            <a:off x="2146558" y="10677788"/>
            <a:ext cx="2187059" cy="613359"/>
          </a:xfrm>
          <a:prstGeom prst="rect">
            <a:avLst/>
          </a:prstGeom>
        </p:spPr>
        <p:txBody>
          <a:bodyPr vert="horz" lIns="91440" tIns="45720" rIns="91440" bIns="45720" rtlCol="0" anchor="ctr"/>
          <a:lstStyle>
            <a:lvl1pPr algn="ctr">
              <a:defRPr sz="85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4576624" y="10677788"/>
            <a:ext cx="1458039" cy="613359"/>
          </a:xfrm>
          <a:prstGeom prst="rect">
            <a:avLst/>
          </a:prstGeom>
        </p:spPr>
        <p:txBody>
          <a:bodyPr vert="horz" lIns="91440" tIns="45720" rIns="91440" bIns="45720" rtlCol="0" anchor="ctr"/>
          <a:lstStyle>
            <a:lvl1pPr algn="r">
              <a:defRPr sz="850">
                <a:solidFill>
                  <a:schemeClr val="tx1">
                    <a:tint val="75000"/>
                  </a:schemeClr>
                </a:solidFill>
              </a:defRPr>
            </a:lvl1pPr>
          </a:lstStyle>
          <a:p>
            <a:fld id="{4A4B04BF-750F-498A-9380-3CB9485871BF}" type="slidenum">
              <a:rPr lang="es-MX" smtClean="0"/>
              <a:t>‹#›</a:t>
            </a:fld>
            <a:endParaRPr lang="es-MX"/>
          </a:p>
        </p:txBody>
      </p:sp>
    </p:spTree>
    <p:extLst>
      <p:ext uri="{BB962C8B-B14F-4D97-AF65-F5344CB8AC3E}">
        <p14:creationId xmlns:p14="http://schemas.microsoft.com/office/powerpoint/2010/main" val="40004170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48035" rtl="0" eaLnBrk="1" latinLnBrk="0" hangingPunct="1">
        <a:lnSpc>
          <a:spcPct val="90000"/>
        </a:lnSpc>
        <a:spcBef>
          <a:spcPct val="0"/>
        </a:spcBef>
        <a:buNone/>
        <a:defRPr sz="3118" kern="1200">
          <a:solidFill>
            <a:schemeClr val="tx1"/>
          </a:solidFill>
          <a:latin typeface="+mj-lt"/>
          <a:ea typeface="+mj-ea"/>
          <a:cs typeface="+mj-cs"/>
        </a:defRPr>
      </a:lvl1pPr>
    </p:titleStyle>
    <p:bodyStyle>
      <a:lvl1pPr marL="162009" indent="-162009" algn="l" defTabSz="648035" rtl="0" eaLnBrk="1" latinLnBrk="0" hangingPunct="1">
        <a:lnSpc>
          <a:spcPct val="90000"/>
        </a:lnSpc>
        <a:spcBef>
          <a:spcPts val="709"/>
        </a:spcBef>
        <a:buFont typeface="Arial" panose="020B0604020202020204" pitchFamily="34" charset="0"/>
        <a:buChar char="•"/>
        <a:defRPr sz="1984" kern="1200">
          <a:solidFill>
            <a:schemeClr val="tx1"/>
          </a:solidFill>
          <a:latin typeface="+mn-lt"/>
          <a:ea typeface="+mn-ea"/>
          <a:cs typeface="+mn-cs"/>
        </a:defRPr>
      </a:lvl1pPr>
      <a:lvl2pPr marL="486026" indent="-162009" algn="l" defTabSz="648035" rtl="0" eaLnBrk="1" latinLnBrk="0" hangingPunct="1">
        <a:lnSpc>
          <a:spcPct val="90000"/>
        </a:lnSpc>
        <a:spcBef>
          <a:spcPts val="354"/>
        </a:spcBef>
        <a:buFont typeface="Arial" panose="020B0604020202020204" pitchFamily="34" charset="0"/>
        <a:buChar char="•"/>
        <a:defRPr sz="1701" kern="1200">
          <a:solidFill>
            <a:schemeClr val="tx1"/>
          </a:solidFill>
          <a:latin typeface="+mn-lt"/>
          <a:ea typeface="+mn-ea"/>
          <a:cs typeface="+mn-cs"/>
        </a:defRPr>
      </a:lvl2pPr>
      <a:lvl3pPr marL="810044" indent="-162009" algn="l" defTabSz="648035" rtl="0" eaLnBrk="1" latinLnBrk="0" hangingPunct="1">
        <a:lnSpc>
          <a:spcPct val="90000"/>
        </a:lnSpc>
        <a:spcBef>
          <a:spcPts val="354"/>
        </a:spcBef>
        <a:buFont typeface="Arial" panose="020B0604020202020204" pitchFamily="34" charset="0"/>
        <a:buChar char="•"/>
        <a:defRPr sz="1417" kern="1200">
          <a:solidFill>
            <a:schemeClr val="tx1"/>
          </a:solidFill>
          <a:latin typeface="+mn-lt"/>
          <a:ea typeface="+mn-ea"/>
          <a:cs typeface="+mn-cs"/>
        </a:defRPr>
      </a:lvl3pPr>
      <a:lvl4pPr marL="1134062" indent="-162009" algn="l" defTabSz="648035" rtl="0" eaLnBrk="1" latinLnBrk="0"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4pPr>
      <a:lvl5pPr marL="1458079" indent="-162009" algn="l" defTabSz="648035" rtl="0" eaLnBrk="1" latinLnBrk="0"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5pPr>
      <a:lvl6pPr marL="1782097" indent="-162009" algn="l" defTabSz="648035" rtl="0" eaLnBrk="1" latinLnBrk="0"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6pPr>
      <a:lvl7pPr marL="2106115" indent="-162009" algn="l" defTabSz="648035" rtl="0" eaLnBrk="1" latinLnBrk="0"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7pPr>
      <a:lvl8pPr marL="2430132" indent="-162009" algn="l" defTabSz="648035" rtl="0" eaLnBrk="1" latinLnBrk="0"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8pPr>
      <a:lvl9pPr marL="2754150" indent="-162009" algn="l" defTabSz="648035" rtl="0" eaLnBrk="1" latinLnBrk="0"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9pPr>
    </p:bodyStyle>
    <p:otherStyle>
      <a:defPPr>
        <a:defRPr lang="en-US"/>
      </a:defPPr>
      <a:lvl1pPr marL="0" algn="l" defTabSz="648035" rtl="0" eaLnBrk="1" latinLnBrk="0" hangingPunct="1">
        <a:defRPr sz="1276" kern="1200">
          <a:solidFill>
            <a:schemeClr val="tx1"/>
          </a:solidFill>
          <a:latin typeface="+mn-lt"/>
          <a:ea typeface="+mn-ea"/>
          <a:cs typeface="+mn-cs"/>
        </a:defRPr>
      </a:lvl1pPr>
      <a:lvl2pPr marL="324018" algn="l" defTabSz="648035" rtl="0" eaLnBrk="1" latinLnBrk="0" hangingPunct="1">
        <a:defRPr sz="1276" kern="1200">
          <a:solidFill>
            <a:schemeClr val="tx1"/>
          </a:solidFill>
          <a:latin typeface="+mn-lt"/>
          <a:ea typeface="+mn-ea"/>
          <a:cs typeface="+mn-cs"/>
        </a:defRPr>
      </a:lvl2pPr>
      <a:lvl3pPr marL="648035" algn="l" defTabSz="648035" rtl="0" eaLnBrk="1" latinLnBrk="0" hangingPunct="1">
        <a:defRPr sz="1276" kern="1200">
          <a:solidFill>
            <a:schemeClr val="tx1"/>
          </a:solidFill>
          <a:latin typeface="+mn-lt"/>
          <a:ea typeface="+mn-ea"/>
          <a:cs typeface="+mn-cs"/>
        </a:defRPr>
      </a:lvl3pPr>
      <a:lvl4pPr marL="972053" algn="l" defTabSz="648035" rtl="0" eaLnBrk="1" latinLnBrk="0" hangingPunct="1">
        <a:defRPr sz="1276" kern="1200">
          <a:solidFill>
            <a:schemeClr val="tx1"/>
          </a:solidFill>
          <a:latin typeface="+mn-lt"/>
          <a:ea typeface="+mn-ea"/>
          <a:cs typeface="+mn-cs"/>
        </a:defRPr>
      </a:lvl4pPr>
      <a:lvl5pPr marL="1296071" algn="l" defTabSz="648035" rtl="0" eaLnBrk="1" latinLnBrk="0" hangingPunct="1">
        <a:defRPr sz="1276" kern="1200">
          <a:solidFill>
            <a:schemeClr val="tx1"/>
          </a:solidFill>
          <a:latin typeface="+mn-lt"/>
          <a:ea typeface="+mn-ea"/>
          <a:cs typeface="+mn-cs"/>
        </a:defRPr>
      </a:lvl5pPr>
      <a:lvl6pPr marL="1620088" algn="l" defTabSz="648035" rtl="0" eaLnBrk="1" latinLnBrk="0" hangingPunct="1">
        <a:defRPr sz="1276" kern="1200">
          <a:solidFill>
            <a:schemeClr val="tx1"/>
          </a:solidFill>
          <a:latin typeface="+mn-lt"/>
          <a:ea typeface="+mn-ea"/>
          <a:cs typeface="+mn-cs"/>
        </a:defRPr>
      </a:lvl6pPr>
      <a:lvl7pPr marL="1944106" algn="l" defTabSz="648035" rtl="0" eaLnBrk="1" latinLnBrk="0" hangingPunct="1">
        <a:defRPr sz="1276" kern="1200">
          <a:solidFill>
            <a:schemeClr val="tx1"/>
          </a:solidFill>
          <a:latin typeface="+mn-lt"/>
          <a:ea typeface="+mn-ea"/>
          <a:cs typeface="+mn-cs"/>
        </a:defRPr>
      </a:lvl7pPr>
      <a:lvl8pPr marL="2268123" algn="l" defTabSz="648035" rtl="0" eaLnBrk="1" latinLnBrk="0" hangingPunct="1">
        <a:defRPr sz="1276" kern="1200">
          <a:solidFill>
            <a:schemeClr val="tx1"/>
          </a:solidFill>
          <a:latin typeface="+mn-lt"/>
          <a:ea typeface="+mn-ea"/>
          <a:cs typeface="+mn-cs"/>
        </a:defRPr>
      </a:lvl8pPr>
      <a:lvl9pPr marL="2592141" algn="l" defTabSz="648035" rtl="0" eaLnBrk="1" latinLnBrk="0" hangingPunct="1">
        <a:defRPr sz="12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B83ECC-A448-46B0-A77F-EF3435170D3B}"/>
              </a:ext>
            </a:extLst>
          </p:cNvPr>
          <p:cNvSpPr txBox="1"/>
          <p:nvPr/>
        </p:nvSpPr>
        <p:spPr>
          <a:xfrm>
            <a:off x="-1" y="933450"/>
            <a:ext cx="6480175" cy="707886"/>
          </a:xfrm>
          <a:prstGeom prst="rect">
            <a:avLst/>
          </a:prstGeom>
          <a:noFill/>
        </p:spPr>
        <p:txBody>
          <a:bodyPr wrap="square" rtlCol="0">
            <a:spAutoFit/>
          </a:bodyPr>
          <a:lstStyle/>
          <a:p>
            <a:pPr algn="ctr"/>
            <a:r>
              <a:rPr lang="en-US" sz="4000" dirty="0">
                <a:solidFill>
                  <a:schemeClr val="bg1"/>
                </a:solidFill>
                <a:effectLst>
                  <a:outerShdw blurRad="38100" dist="38100" dir="2700000" algn="tl">
                    <a:srgbClr val="000000">
                      <a:alpha val="43137"/>
                    </a:srgbClr>
                  </a:outerShdw>
                </a:effectLst>
                <a:latin typeface="Comfortaa" panose="020F0603070200060003" pitchFamily="34" charset="0"/>
              </a:rPr>
              <a:t>Welcome to…</a:t>
            </a:r>
          </a:p>
        </p:txBody>
      </p:sp>
      <p:sp>
        <p:nvSpPr>
          <p:cNvPr id="8" name="TextBox 7">
            <a:extLst>
              <a:ext uri="{FF2B5EF4-FFF2-40B4-BE49-F238E27FC236}">
                <a16:creationId xmlns:a16="http://schemas.microsoft.com/office/drawing/2014/main" id="{5A157A52-7AB0-4813-9851-B3F2164BFA8A}"/>
              </a:ext>
            </a:extLst>
          </p:cNvPr>
          <p:cNvSpPr txBox="1"/>
          <p:nvPr/>
        </p:nvSpPr>
        <p:spPr>
          <a:xfrm>
            <a:off x="217713" y="4800632"/>
            <a:ext cx="6081450" cy="1077218"/>
          </a:xfrm>
          <a:prstGeom prst="rect">
            <a:avLst/>
          </a:prstGeom>
          <a:noFill/>
        </p:spPr>
        <p:txBody>
          <a:bodyPr wrap="square" rtlCol="0">
            <a:spAutoFit/>
          </a:bodyPr>
          <a:lstStyle/>
          <a:p>
            <a:pPr algn="just"/>
            <a:r>
              <a:rPr lang="en-US" sz="3200" dirty="0">
                <a:solidFill>
                  <a:schemeClr val="bg1"/>
                </a:solidFill>
              </a:rPr>
              <a:t>The definitive source of motivation to perform projects and dreams.</a:t>
            </a:r>
          </a:p>
        </p:txBody>
      </p:sp>
      <p:pic>
        <p:nvPicPr>
          <p:cNvPr id="12" name="Picture 11">
            <a:extLst>
              <a:ext uri="{FF2B5EF4-FFF2-40B4-BE49-F238E27FC236}">
                <a16:creationId xmlns:a16="http://schemas.microsoft.com/office/drawing/2014/main" id="{731CF879-6183-42CF-9B64-35838A9624C6}"/>
              </a:ext>
            </a:extLst>
          </p:cNvPr>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06797" y="8325166"/>
            <a:ext cx="2857500" cy="2857500"/>
          </a:xfrm>
          <a:prstGeom prst="rect">
            <a:avLst/>
          </a:prstGeom>
        </p:spPr>
      </p:pic>
      <p:sp>
        <p:nvSpPr>
          <p:cNvPr id="13" name="TextBox 12">
            <a:extLst>
              <a:ext uri="{FF2B5EF4-FFF2-40B4-BE49-F238E27FC236}">
                <a16:creationId xmlns:a16="http://schemas.microsoft.com/office/drawing/2014/main" id="{D851ECC0-422E-4984-8309-B71E7A51FAE4}"/>
              </a:ext>
            </a:extLst>
          </p:cNvPr>
          <p:cNvSpPr txBox="1"/>
          <p:nvPr/>
        </p:nvSpPr>
        <p:spPr>
          <a:xfrm>
            <a:off x="2819400" y="10402372"/>
            <a:ext cx="2357890" cy="461665"/>
          </a:xfrm>
          <a:prstGeom prst="rect">
            <a:avLst/>
          </a:prstGeom>
          <a:noFill/>
        </p:spPr>
        <p:txBody>
          <a:bodyPr wrap="none" rtlCol="0">
            <a:spAutoFit/>
          </a:bodyPr>
          <a:lstStyle/>
          <a:p>
            <a:r>
              <a:rPr lang="en-US" sz="2400" dirty="0">
                <a:solidFill>
                  <a:schemeClr val="bg1"/>
                </a:solidFill>
              </a:rPr>
              <a:t>Slide to continue.</a:t>
            </a:r>
          </a:p>
        </p:txBody>
      </p:sp>
      <p:pic>
        <p:nvPicPr>
          <p:cNvPr id="38" name="Picture 37">
            <a:extLst>
              <a:ext uri="{FF2B5EF4-FFF2-40B4-BE49-F238E27FC236}">
                <a16:creationId xmlns:a16="http://schemas.microsoft.com/office/drawing/2014/main" id="{CD4D9A85-A137-4ADD-9696-9AD6BC6261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486" y="1979666"/>
            <a:ext cx="6255621" cy="1820601"/>
          </a:xfrm>
          <a:prstGeom prst="rect">
            <a:avLst/>
          </a:prstGeom>
        </p:spPr>
      </p:pic>
      <p:sp>
        <p:nvSpPr>
          <p:cNvPr id="2" name="Rectangle 1">
            <a:extLst>
              <a:ext uri="{FF2B5EF4-FFF2-40B4-BE49-F238E27FC236}">
                <a16:creationId xmlns:a16="http://schemas.microsoft.com/office/drawing/2014/main" id="{B7C922B8-03E6-4136-B009-4C32BE84BF69}"/>
              </a:ext>
            </a:extLst>
          </p:cNvPr>
          <p:cNvSpPr/>
          <p:nvPr/>
        </p:nvSpPr>
        <p:spPr>
          <a:xfrm>
            <a:off x="123030" y="139847"/>
            <a:ext cx="6255621" cy="11224839"/>
          </a:xfrm>
          <a:prstGeom prst="rect">
            <a:avLst/>
          </a:prstGeom>
          <a:noFill/>
          <a:ln w="38100">
            <a:solidFill>
              <a:srgbClr val="FF6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4562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ocument 1">
            <a:extLst>
              <a:ext uri="{FF2B5EF4-FFF2-40B4-BE49-F238E27FC236}">
                <a16:creationId xmlns:a16="http://schemas.microsoft.com/office/drawing/2014/main" id="{488563F9-48B3-48EF-B198-2CB0C686B2D0}"/>
              </a:ext>
            </a:extLst>
          </p:cNvPr>
          <p:cNvSpPr/>
          <p:nvPr/>
        </p:nvSpPr>
        <p:spPr>
          <a:xfrm rot="10800000">
            <a:off x="0" y="9222296"/>
            <a:ext cx="6480175" cy="2298192"/>
          </a:xfrm>
          <a:prstGeom prst="flowChartDocument">
            <a:avLst/>
          </a:prstGeom>
          <a:gradFill>
            <a:gsLst>
              <a:gs pos="100000">
                <a:schemeClr val="tx1">
                  <a:lumMod val="75000"/>
                  <a:lumOff val="25000"/>
                </a:schemeClr>
              </a:gs>
              <a:gs pos="44000">
                <a:srgbClr val="FF6700"/>
              </a:gs>
            </a:gsLst>
            <a:lin ang="5400000" scaled="1"/>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4A1904CC-C438-4CF4-8A32-0C4B1DF60654}"/>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4315161" y="9509847"/>
            <a:ext cx="781440" cy="781440"/>
          </a:xfrm>
          <a:prstGeom prst="rect">
            <a:avLst/>
          </a:prstGeom>
          <a:ln>
            <a:noFill/>
          </a:ln>
        </p:spPr>
      </p:pic>
      <p:sp>
        <p:nvSpPr>
          <p:cNvPr id="13" name="Rectangle: Rounded Corners 12">
            <a:extLst>
              <a:ext uri="{FF2B5EF4-FFF2-40B4-BE49-F238E27FC236}">
                <a16:creationId xmlns:a16="http://schemas.microsoft.com/office/drawing/2014/main" id="{43CB081A-E93F-490E-B871-4325B373597A}"/>
              </a:ext>
            </a:extLst>
          </p:cNvPr>
          <p:cNvSpPr/>
          <p:nvPr/>
        </p:nvSpPr>
        <p:spPr>
          <a:xfrm>
            <a:off x="4554125" y="1497164"/>
            <a:ext cx="1827889" cy="625935"/>
          </a:xfrm>
          <a:prstGeom prst="round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a:t>
            </a:r>
          </a:p>
        </p:txBody>
      </p:sp>
      <p:grpSp>
        <p:nvGrpSpPr>
          <p:cNvPr id="53" name="Group 52">
            <a:extLst>
              <a:ext uri="{FF2B5EF4-FFF2-40B4-BE49-F238E27FC236}">
                <a16:creationId xmlns:a16="http://schemas.microsoft.com/office/drawing/2014/main" id="{EA51297D-FC61-4501-8E7E-0F67540694FC}"/>
              </a:ext>
            </a:extLst>
          </p:cNvPr>
          <p:cNvGrpSpPr/>
          <p:nvPr/>
        </p:nvGrpSpPr>
        <p:grpSpPr>
          <a:xfrm>
            <a:off x="372869" y="383096"/>
            <a:ext cx="736678" cy="536004"/>
            <a:chOff x="-6134100" y="3794542"/>
            <a:chExt cx="5621337" cy="4090063"/>
          </a:xfrm>
          <a:solidFill>
            <a:schemeClr val="bg1"/>
          </a:solidFill>
          <a:effectLst>
            <a:outerShdw blurRad="50800" dist="38100" dir="2700000" algn="tl" rotWithShape="0">
              <a:prstClr val="black">
                <a:alpha val="40000"/>
              </a:prstClr>
            </a:outerShdw>
          </a:effectLst>
        </p:grpSpPr>
        <p:sp>
          <p:nvSpPr>
            <p:cNvPr id="50" name="Rectangle: Rounded Corners 49">
              <a:extLst>
                <a:ext uri="{FF2B5EF4-FFF2-40B4-BE49-F238E27FC236}">
                  <a16:creationId xmlns:a16="http://schemas.microsoft.com/office/drawing/2014/main" id="{5E817281-085F-4581-875C-123834BD1D73}"/>
                </a:ext>
              </a:extLst>
            </p:cNvPr>
            <p:cNvSpPr/>
            <p:nvPr/>
          </p:nvSpPr>
          <p:spPr>
            <a:xfrm>
              <a:off x="-6134100" y="3794542"/>
              <a:ext cx="5600700" cy="8323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51" name="Rectangle: Rounded Corners 50">
              <a:extLst>
                <a:ext uri="{FF2B5EF4-FFF2-40B4-BE49-F238E27FC236}">
                  <a16:creationId xmlns:a16="http://schemas.microsoft.com/office/drawing/2014/main" id="{63D2FF84-D277-468F-B117-0EF02601E37D}"/>
                </a:ext>
              </a:extLst>
            </p:cNvPr>
            <p:cNvSpPr/>
            <p:nvPr/>
          </p:nvSpPr>
          <p:spPr>
            <a:xfrm>
              <a:off x="-6134100" y="5393134"/>
              <a:ext cx="5600700" cy="8323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52" name="Rectangle: Rounded Corners 51">
              <a:extLst>
                <a:ext uri="{FF2B5EF4-FFF2-40B4-BE49-F238E27FC236}">
                  <a16:creationId xmlns:a16="http://schemas.microsoft.com/office/drawing/2014/main" id="{C3C88A28-4110-4EC9-9D4F-8312E02BC63D}"/>
                </a:ext>
              </a:extLst>
            </p:cNvPr>
            <p:cNvSpPr/>
            <p:nvPr/>
          </p:nvSpPr>
          <p:spPr>
            <a:xfrm>
              <a:off x="-6113463" y="7052273"/>
              <a:ext cx="5600700" cy="8323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grpSp>
      <p:sp>
        <p:nvSpPr>
          <p:cNvPr id="54" name="TextBox 53">
            <a:extLst>
              <a:ext uri="{FF2B5EF4-FFF2-40B4-BE49-F238E27FC236}">
                <a16:creationId xmlns:a16="http://schemas.microsoft.com/office/drawing/2014/main" id="{A2606549-8B7F-42A0-A5E6-DC56B836783E}"/>
              </a:ext>
            </a:extLst>
          </p:cNvPr>
          <p:cNvSpPr txBox="1"/>
          <p:nvPr/>
        </p:nvSpPr>
        <p:spPr>
          <a:xfrm>
            <a:off x="1521296" y="268944"/>
            <a:ext cx="2741456" cy="707886"/>
          </a:xfrm>
          <a:prstGeom prst="rect">
            <a:avLst/>
          </a:prstGeom>
          <a:noFill/>
        </p:spPr>
        <p:txBody>
          <a:bodyPr wrap="none" rtlCol="0">
            <a:spAutoFit/>
          </a:bodyPr>
          <a:lstStyle/>
          <a:p>
            <a:r>
              <a:rPr lang="en-US" sz="4000" dirty="0">
                <a:solidFill>
                  <a:schemeClr val="bg1"/>
                </a:solidFill>
                <a:effectLst>
                  <a:outerShdw blurRad="38100" dist="38100" dir="2700000" algn="tl">
                    <a:srgbClr val="000000">
                      <a:alpha val="43137"/>
                    </a:srgbClr>
                  </a:outerShdw>
                </a:effectLst>
                <a:latin typeface="Bahnschrift SemiLight" panose="020B0502040204020203" pitchFamily="34" charset="0"/>
              </a:rPr>
              <a:t>Challenges</a:t>
            </a:r>
            <a:endParaRPr lang="en-US" sz="2000" dirty="0">
              <a:solidFill>
                <a:schemeClr val="bg1"/>
              </a:solidFill>
              <a:effectLst>
                <a:outerShdw blurRad="38100" dist="38100" dir="2700000" algn="tl">
                  <a:srgbClr val="000000">
                    <a:alpha val="43137"/>
                  </a:srgbClr>
                </a:outerShdw>
              </a:effectLst>
              <a:latin typeface="Bahnschrift SemiLight" panose="020B0502040204020203" pitchFamily="34" charset="0"/>
            </a:endParaRPr>
          </a:p>
        </p:txBody>
      </p:sp>
      <p:sp>
        <p:nvSpPr>
          <p:cNvPr id="3" name="TextBox 2">
            <a:extLst>
              <a:ext uri="{FF2B5EF4-FFF2-40B4-BE49-F238E27FC236}">
                <a16:creationId xmlns:a16="http://schemas.microsoft.com/office/drawing/2014/main" id="{B82E20F8-C573-4BEA-A62E-004ED6CE4BBE}"/>
              </a:ext>
            </a:extLst>
          </p:cNvPr>
          <p:cNvSpPr txBox="1"/>
          <p:nvPr/>
        </p:nvSpPr>
        <p:spPr>
          <a:xfrm>
            <a:off x="0" y="10254838"/>
            <a:ext cx="6480175" cy="769441"/>
          </a:xfrm>
          <a:prstGeom prst="rect">
            <a:avLst/>
          </a:prstGeom>
          <a:noFill/>
        </p:spPr>
        <p:txBody>
          <a:bodyPr wrap="square" rtlCol="0">
            <a:spAutoFit/>
          </a:bodyPr>
          <a:lstStyle/>
          <a:p>
            <a:pPr algn="ctr"/>
            <a:r>
              <a:rPr lang="en-US" sz="4400" dirty="0">
                <a:solidFill>
                  <a:schemeClr val="bg1"/>
                </a:solidFill>
                <a:latin typeface="Bahnschrift SemiLight" panose="020B0502040204020203" pitchFamily="34" charset="0"/>
              </a:rPr>
              <a:t>Make a new challenge</a:t>
            </a:r>
          </a:p>
        </p:txBody>
      </p:sp>
      <p:sp>
        <p:nvSpPr>
          <p:cNvPr id="12" name="Rectangle: Rounded Corners 11">
            <a:extLst>
              <a:ext uri="{FF2B5EF4-FFF2-40B4-BE49-F238E27FC236}">
                <a16:creationId xmlns:a16="http://schemas.microsoft.com/office/drawing/2014/main" id="{0FFD9024-F2EB-4793-AD68-DA34034FF493}"/>
              </a:ext>
            </a:extLst>
          </p:cNvPr>
          <p:cNvSpPr/>
          <p:nvPr/>
        </p:nvSpPr>
        <p:spPr>
          <a:xfrm>
            <a:off x="119121" y="1503766"/>
            <a:ext cx="4333012" cy="625935"/>
          </a:xfrm>
          <a:prstGeom prst="roundRect">
            <a:avLst/>
          </a:prstGeom>
          <a:solidFill>
            <a:schemeClr val="tx1">
              <a:lumMod val="50000"/>
              <a:lumOff val="50000"/>
            </a:schemeClr>
          </a:solidFill>
          <a:ln>
            <a:solidFill>
              <a:srgbClr val="FF6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lumMod val="75000"/>
                  </a:schemeClr>
                </a:solidFill>
              </a:rPr>
              <a:t>Search…</a:t>
            </a:r>
          </a:p>
        </p:txBody>
      </p:sp>
      <p:grpSp>
        <p:nvGrpSpPr>
          <p:cNvPr id="17" name="Tip" hidden="1">
            <a:extLst>
              <a:ext uri="{FF2B5EF4-FFF2-40B4-BE49-F238E27FC236}">
                <a16:creationId xmlns:a16="http://schemas.microsoft.com/office/drawing/2014/main" id="{3C77E5B2-3461-4835-96A6-686E25442719}"/>
              </a:ext>
            </a:extLst>
          </p:cNvPr>
          <p:cNvGrpSpPr/>
          <p:nvPr/>
        </p:nvGrpSpPr>
        <p:grpSpPr>
          <a:xfrm>
            <a:off x="115417" y="0"/>
            <a:ext cx="9864463" cy="9758630"/>
            <a:chOff x="115417" y="0"/>
            <a:chExt cx="9864463" cy="9758630"/>
          </a:xfrm>
        </p:grpSpPr>
        <p:grpSp>
          <p:nvGrpSpPr>
            <p:cNvPr id="16" name="Tip and message">
              <a:extLst>
                <a:ext uri="{FF2B5EF4-FFF2-40B4-BE49-F238E27FC236}">
                  <a16:creationId xmlns:a16="http://schemas.microsoft.com/office/drawing/2014/main" id="{9BD1B69A-32D6-499A-8B77-20A598B0A20D}"/>
                </a:ext>
              </a:extLst>
            </p:cNvPr>
            <p:cNvGrpSpPr/>
            <p:nvPr/>
          </p:nvGrpSpPr>
          <p:grpSpPr>
            <a:xfrm>
              <a:off x="119120" y="0"/>
              <a:ext cx="9860760" cy="9758630"/>
              <a:chOff x="119120" y="0"/>
              <a:chExt cx="9860760" cy="9758630"/>
            </a:xfrm>
          </p:grpSpPr>
          <p:grpSp>
            <p:nvGrpSpPr>
              <p:cNvPr id="14" name="Tip_Message">
                <a:extLst>
                  <a:ext uri="{FF2B5EF4-FFF2-40B4-BE49-F238E27FC236}">
                    <a16:creationId xmlns:a16="http://schemas.microsoft.com/office/drawing/2014/main" id="{46532D62-463F-4E70-A7CF-5774710CAB5B}"/>
                  </a:ext>
                </a:extLst>
              </p:cNvPr>
              <p:cNvGrpSpPr/>
              <p:nvPr/>
            </p:nvGrpSpPr>
            <p:grpSpPr>
              <a:xfrm>
                <a:off x="119120" y="0"/>
                <a:ext cx="6262895" cy="9758630"/>
                <a:chOff x="119120" y="0"/>
                <a:chExt cx="6262895" cy="9758630"/>
              </a:xfrm>
            </p:grpSpPr>
            <p:sp>
              <p:nvSpPr>
                <p:cNvPr id="38" name="Rectangle: Top Corners Rounded 37">
                  <a:extLst>
                    <a:ext uri="{FF2B5EF4-FFF2-40B4-BE49-F238E27FC236}">
                      <a16:creationId xmlns:a16="http://schemas.microsoft.com/office/drawing/2014/main" id="{4185984A-314F-4C43-B042-1F2E956BB3E7}"/>
                    </a:ext>
                  </a:extLst>
                </p:cNvPr>
                <p:cNvSpPr/>
                <p:nvPr/>
              </p:nvSpPr>
              <p:spPr>
                <a:xfrm>
                  <a:off x="4958879" y="0"/>
                  <a:ext cx="1419434" cy="2294084"/>
                </a:xfrm>
                <a:prstGeom prst="round2Same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F288E273-3684-4B24-AD8D-B3980AFDDDFC}"/>
                    </a:ext>
                  </a:extLst>
                </p:cNvPr>
                <p:cNvSpPr/>
                <p:nvPr/>
              </p:nvSpPr>
              <p:spPr>
                <a:xfrm>
                  <a:off x="119120" y="2221179"/>
                  <a:ext cx="6262895" cy="753745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4000" dirty="0">
                      <a:solidFill>
                        <a:srgbClr val="FF6700"/>
                      </a:solidFill>
                      <a:latin typeface="Abel" panose="02000506030000020004" pitchFamily="2" charset="0"/>
                    </a:rPr>
                    <a:t>If you touch this bulb when you see it, you will receive an interesting tip. </a:t>
                  </a:r>
                </a:p>
                <a:p>
                  <a:pPr algn="just"/>
                  <a:endParaRPr lang="en-US" sz="4000" dirty="0">
                    <a:solidFill>
                      <a:srgbClr val="FF6700"/>
                    </a:solidFill>
                    <a:latin typeface="Abel" panose="02000506030000020004" pitchFamily="2" charset="0"/>
                  </a:endParaRPr>
                </a:p>
                <a:p>
                  <a:pPr algn="just"/>
                  <a:r>
                    <a:rPr lang="en-US" sz="4000" dirty="0">
                      <a:solidFill>
                        <a:srgbClr val="FF6700"/>
                      </a:solidFill>
                      <a:latin typeface="Abel" panose="02000506030000020004" pitchFamily="2" charset="0"/>
                    </a:rPr>
                    <a:t>Once the bulb is gone, you can see the tips again in the “Tips” section.</a:t>
                  </a:r>
                </a:p>
              </p:txBody>
            </p:sp>
          </p:grpSp>
          <p:sp>
            <p:nvSpPr>
              <p:cNvPr id="40" name="Message 2">
                <a:extLst>
                  <a:ext uri="{FF2B5EF4-FFF2-40B4-BE49-F238E27FC236}">
                    <a16:creationId xmlns:a16="http://schemas.microsoft.com/office/drawing/2014/main" id="{F827C274-66CE-406A-95BB-2776CF180D45}"/>
                  </a:ext>
                </a:extLst>
              </p:cNvPr>
              <p:cNvSpPr txBox="1"/>
              <p:nvPr/>
            </p:nvSpPr>
            <p:spPr>
              <a:xfrm>
                <a:off x="6690518" y="3144065"/>
                <a:ext cx="3289362" cy="369332"/>
              </a:xfrm>
              <a:prstGeom prst="wedgeRectCallout">
                <a:avLst>
                  <a:gd name="adj1" fmla="val -49158"/>
                  <a:gd name="adj2" fmla="val 292397"/>
                </a:avLst>
              </a:prstGeom>
              <a:solidFill>
                <a:schemeClr val="bg1">
                  <a:lumMod val="50000"/>
                </a:schemeClr>
              </a:solidFill>
            </p:spPr>
            <p:txBody>
              <a:bodyPr wrap="none" rtlCol="0">
                <a:spAutoFit/>
              </a:bodyPr>
              <a:lstStyle/>
              <a:p>
                <a:r>
                  <a:rPr lang="en-US" dirty="0">
                    <a:solidFill>
                      <a:schemeClr val="bg1"/>
                    </a:solidFill>
                  </a:rPr>
                  <a:t>Cool pattern from black to white.</a:t>
                </a:r>
              </a:p>
            </p:txBody>
          </p:sp>
        </p:grpSp>
        <p:sp>
          <p:nvSpPr>
            <p:cNvPr id="41" name="TextBox 40">
              <a:extLst>
                <a:ext uri="{FF2B5EF4-FFF2-40B4-BE49-F238E27FC236}">
                  <a16:creationId xmlns:a16="http://schemas.microsoft.com/office/drawing/2014/main" id="{7326131A-8BF9-46CF-AA21-A89813650060}"/>
                </a:ext>
              </a:extLst>
            </p:cNvPr>
            <p:cNvSpPr txBox="1"/>
            <p:nvPr/>
          </p:nvSpPr>
          <p:spPr>
            <a:xfrm>
              <a:off x="115417" y="8676738"/>
              <a:ext cx="6262895" cy="707886"/>
            </a:xfrm>
            <a:prstGeom prst="rect">
              <a:avLst/>
            </a:prstGeom>
            <a:solidFill>
              <a:srgbClr val="FF6700"/>
            </a:solidFill>
          </p:spPr>
          <p:txBody>
            <a:bodyPr wrap="square" rtlCol="0">
              <a:spAutoFit/>
            </a:bodyPr>
            <a:lstStyle/>
            <a:p>
              <a:pPr algn="ctr"/>
              <a:r>
                <a:rPr lang="en-US" sz="4000" dirty="0">
                  <a:solidFill>
                    <a:schemeClr val="bg1"/>
                  </a:solidFill>
                </a:rPr>
                <a:t>Got it!</a:t>
              </a:r>
            </a:p>
          </p:txBody>
        </p:sp>
      </p:grpSp>
      <p:sp>
        <p:nvSpPr>
          <p:cNvPr id="42" name="TextBox 41">
            <a:extLst>
              <a:ext uri="{FF2B5EF4-FFF2-40B4-BE49-F238E27FC236}">
                <a16:creationId xmlns:a16="http://schemas.microsoft.com/office/drawing/2014/main" id="{D0F8CB81-32C3-47D2-81EF-3A7D85F3E740}"/>
              </a:ext>
            </a:extLst>
          </p:cNvPr>
          <p:cNvSpPr txBox="1"/>
          <p:nvPr/>
        </p:nvSpPr>
        <p:spPr>
          <a:xfrm>
            <a:off x="6690518" y="7822426"/>
            <a:ext cx="6028317" cy="369332"/>
          </a:xfrm>
          <a:prstGeom prst="wedgeRectCallout">
            <a:avLst>
              <a:gd name="adj1" fmla="val -49158"/>
              <a:gd name="adj2" fmla="val 292397"/>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solidFill>
                  <a:schemeClr val="bg1"/>
                </a:solidFill>
              </a:rPr>
              <a:t>The touch icon has a little animation in the waves of the finger.</a:t>
            </a:r>
          </a:p>
        </p:txBody>
      </p:sp>
      <p:pic>
        <p:nvPicPr>
          <p:cNvPr id="5" name="Picture 4">
            <a:extLst>
              <a:ext uri="{FF2B5EF4-FFF2-40B4-BE49-F238E27FC236}">
                <a16:creationId xmlns:a16="http://schemas.microsoft.com/office/drawing/2014/main" id="{172AD96F-19B6-4C4A-9234-19360654D859}"/>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191965" y="299058"/>
            <a:ext cx="939016" cy="939016"/>
          </a:xfrm>
          <a:prstGeom prst="rect">
            <a:avLst/>
          </a:prstGeom>
          <a:noFill/>
          <a:effectLst>
            <a:glow rad="228600">
              <a:schemeClr val="accent2">
                <a:satMod val="175000"/>
                <a:alpha val="40000"/>
              </a:schemeClr>
            </a:glow>
          </a:effectLst>
        </p:spPr>
      </p:pic>
      <p:sp>
        <p:nvSpPr>
          <p:cNvPr id="49" name="TextBox 48">
            <a:extLst>
              <a:ext uri="{FF2B5EF4-FFF2-40B4-BE49-F238E27FC236}">
                <a16:creationId xmlns:a16="http://schemas.microsoft.com/office/drawing/2014/main" id="{6165CA1B-AEDA-47B6-9FDA-F3F2747B842A}"/>
              </a:ext>
            </a:extLst>
          </p:cNvPr>
          <p:cNvSpPr txBox="1"/>
          <p:nvPr/>
        </p:nvSpPr>
        <p:spPr>
          <a:xfrm>
            <a:off x="6599294" y="2559836"/>
            <a:ext cx="7013458" cy="369332"/>
          </a:xfrm>
          <a:prstGeom prst="wedgeRectCallout">
            <a:avLst>
              <a:gd name="adj1" fmla="val -49158"/>
              <a:gd name="adj2" fmla="val 292397"/>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solidFill>
                  <a:schemeClr val="bg1"/>
                </a:solidFill>
              </a:rPr>
              <a:t>By  touch and keep press over a challenge, you will see advanced options.</a:t>
            </a:r>
          </a:p>
        </p:txBody>
      </p:sp>
      <p:cxnSp>
        <p:nvCxnSpPr>
          <p:cNvPr id="10" name="Straight Arrow Connector 9">
            <a:extLst>
              <a:ext uri="{FF2B5EF4-FFF2-40B4-BE49-F238E27FC236}">
                <a16:creationId xmlns:a16="http://schemas.microsoft.com/office/drawing/2014/main" id="{CF768CE9-1AB7-48B2-9908-207CD9ACDB24}"/>
              </a:ext>
            </a:extLst>
          </p:cNvPr>
          <p:cNvCxnSpPr>
            <a:cxnSpLocks/>
          </p:cNvCxnSpPr>
          <p:nvPr/>
        </p:nvCxnSpPr>
        <p:spPr>
          <a:xfrm>
            <a:off x="13980380" y="2673579"/>
            <a:ext cx="10310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47D954D0-5E7C-43F8-90D0-E3C0E6A01154}"/>
              </a:ext>
            </a:extLst>
          </p:cNvPr>
          <p:cNvSpPr/>
          <p:nvPr/>
        </p:nvSpPr>
        <p:spPr>
          <a:xfrm>
            <a:off x="15379028" y="-990598"/>
            <a:ext cx="6523503" cy="9843553"/>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a:extLst>
              <a:ext uri="{FF2B5EF4-FFF2-40B4-BE49-F238E27FC236}">
                <a16:creationId xmlns:a16="http://schemas.microsoft.com/office/drawing/2014/main" id="{9FC6AF8F-14D2-41B4-A604-305F522C9AAE}"/>
              </a:ext>
            </a:extLst>
          </p:cNvPr>
          <p:cNvSpPr txBox="1"/>
          <p:nvPr/>
        </p:nvSpPr>
        <p:spPr>
          <a:xfrm>
            <a:off x="-7510170" y="1240170"/>
            <a:ext cx="7365542" cy="369332"/>
          </a:xfrm>
          <a:prstGeom prst="wedgeRectCallout">
            <a:avLst>
              <a:gd name="adj1" fmla="val 47235"/>
              <a:gd name="adj2" fmla="val 212532"/>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solidFill>
                  <a:schemeClr val="bg1"/>
                </a:solidFill>
              </a:rPr>
              <a:t>If you touch and keep pressing the background, you will see advance options</a:t>
            </a:r>
          </a:p>
        </p:txBody>
      </p:sp>
      <p:cxnSp>
        <p:nvCxnSpPr>
          <p:cNvPr id="24" name="Straight Arrow Connector 23">
            <a:extLst>
              <a:ext uri="{FF2B5EF4-FFF2-40B4-BE49-F238E27FC236}">
                <a16:creationId xmlns:a16="http://schemas.microsoft.com/office/drawing/2014/main" id="{9D6F44ED-C671-4556-B0FF-617EBA27E3E0}"/>
              </a:ext>
            </a:extLst>
          </p:cNvPr>
          <p:cNvCxnSpPr>
            <a:cxnSpLocks/>
            <a:stCxn id="87" idx="2"/>
          </p:cNvCxnSpPr>
          <p:nvPr/>
        </p:nvCxnSpPr>
        <p:spPr>
          <a:xfrm>
            <a:off x="-3827399" y="1609502"/>
            <a:ext cx="0" cy="13775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9" name="Rectangle 88">
            <a:extLst>
              <a:ext uri="{FF2B5EF4-FFF2-40B4-BE49-F238E27FC236}">
                <a16:creationId xmlns:a16="http://schemas.microsoft.com/office/drawing/2014/main" id="{304AC3F1-6B2A-4EF6-992D-90C4D84B4671}"/>
              </a:ext>
            </a:extLst>
          </p:cNvPr>
          <p:cNvSpPr/>
          <p:nvPr/>
        </p:nvSpPr>
        <p:spPr>
          <a:xfrm>
            <a:off x="-7067487" y="3356366"/>
            <a:ext cx="6480175" cy="2514227"/>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Rounded Corners 89">
            <a:extLst>
              <a:ext uri="{FF2B5EF4-FFF2-40B4-BE49-F238E27FC236}">
                <a16:creationId xmlns:a16="http://schemas.microsoft.com/office/drawing/2014/main" id="{881CD0CF-6D16-47CD-A265-E346B7F6A942}"/>
              </a:ext>
            </a:extLst>
          </p:cNvPr>
          <p:cNvSpPr/>
          <p:nvPr/>
        </p:nvSpPr>
        <p:spPr>
          <a:xfrm>
            <a:off x="-2531519" y="3590548"/>
            <a:ext cx="1827889" cy="625935"/>
          </a:xfrm>
          <a:prstGeom prst="round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a:t>
            </a:r>
          </a:p>
        </p:txBody>
      </p:sp>
      <p:sp>
        <p:nvSpPr>
          <p:cNvPr id="91" name="Rectangle: Rounded Corners 90">
            <a:extLst>
              <a:ext uri="{FF2B5EF4-FFF2-40B4-BE49-F238E27FC236}">
                <a16:creationId xmlns:a16="http://schemas.microsoft.com/office/drawing/2014/main" id="{44850D8D-E62A-41DC-82DA-8983B643ADFC}"/>
              </a:ext>
            </a:extLst>
          </p:cNvPr>
          <p:cNvSpPr/>
          <p:nvPr/>
        </p:nvSpPr>
        <p:spPr>
          <a:xfrm>
            <a:off x="-6966523" y="3597150"/>
            <a:ext cx="4333012" cy="625935"/>
          </a:xfrm>
          <a:prstGeom prst="roundRect">
            <a:avLst/>
          </a:prstGeom>
          <a:solidFill>
            <a:schemeClr val="tx1">
              <a:lumMod val="50000"/>
              <a:lumOff val="50000"/>
            </a:schemeClr>
          </a:solidFill>
          <a:ln>
            <a:solidFill>
              <a:srgbClr val="FF6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lumMod val="75000"/>
                  </a:schemeClr>
                </a:solidFill>
              </a:rPr>
              <a:t>Search…</a:t>
            </a:r>
          </a:p>
        </p:txBody>
      </p:sp>
      <p:grpSp>
        <p:nvGrpSpPr>
          <p:cNvPr id="29" name="Group 28">
            <a:extLst>
              <a:ext uri="{FF2B5EF4-FFF2-40B4-BE49-F238E27FC236}">
                <a16:creationId xmlns:a16="http://schemas.microsoft.com/office/drawing/2014/main" id="{E1833F7A-B9D1-4496-9268-08990FE71636}"/>
              </a:ext>
            </a:extLst>
          </p:cNvPr>
          <p:cNvGrpSpPr/>
          <p:nvPr/>
        </p:nvGrpSpPr>
        <p:grpSpPr>
          <a:xfrm>
            <a:off x="-6966523" y="4450665"/>
            <a:ext cx="1375747" cy="476462"/>
            <a:chOff x="-6966523" y="4952900"/>
            <a:chExt cx="1375747" cy="476462"/>
          </a:xfrm>
        </p:grpSpPr>
        <p:grpSp>
          <p:nvGrpSpPr>
            <p:cNvPr id="27" name="Group 26">
              <a:extLst>
                <a:ext uri="{FF2B5EF4-FFF2-40B4-BE49-F238E27FC236}">
                  <a16:creationId xmlns:a16="http://schemas.microsoft.com/office/drawing/2014/main" id="{53732B46-B58A-4E26-8B06-49C5F15109B4}"/>
                </a:ext>
              </a:extLst>
            </p:cNvPr>
            <p:cNvGrpSpPr/>
            <p:nvPr/>
          </p:nvGrpSpPr>
          <p:grpSpPr>
            <a:xfrm>
              <a:off x="-6966523" y="4952900"/>
              <a:ext cx="476462" cy="476462"/>
              <a:chOff x="-6966523" y="5033022"/>
              <a:chExt cx="476462" cy="476462"/>
            </a:xfrm>
          </p:grpSpPr>
          <p:sp>
            <p:nvSpPr>
              <p:cNvPr id="26" name="Rectangle 25">
                <a:extLst>
                  <a:ext uri="{FF2B5EF4-FFF2-40B4-BE49-F238E27FC236}">
                    <a16:creationId xmlns:a16="http://schemas.microsoft.com/office/drawing/2014/main" id="{CFEE9702-467D-4F2D-86FA-0166CC1A2E25}"/>
                  </a:ext>
                </a:extLst>
              </p:cNvPr>
              <p:cNvSpPr/>
              <p:nvPr/>
            </p:nvSpPr>
            <p:spPr>
              <a:xfrm>
                <a:off x="-6966523" y="5033022"/>
                <a:ext cx="476462" cy="476462"/>
              </a:xfrm>
              <a:prstGeom prst="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 name="Graphic 91" descr="Checkmark">
                <a:extLst>
                  <a:ext uri="{FF2B5EF4-FFF2-40B4-BE49-F238E27FC236}">
                    <a16:creationId xmlns:a16="http://schemas.microsoft.com/office/drawing/2014/main" id="{CC87A972-06CE-4940-9193-AD9426138D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65452" y="5134093"/>
                <a:ext cx="274320" cy="274320"/>
              </a:xfrm>
              <a:prstGeom prst="rect">
                <a:avLst/>
              </a:prstGeom>
            </p:spPr>
          </p:pic>
        </p:grpSp>
        <p:sp>
          <p:nvSpPr>
            <p:cNvPr id="28" name="TextBox 27">
              <a:extLst>
                <a:ext uri="{FF2B5EF4-FFF2-40B4-BE49-F238E27FC236}">
                  <a16:creationId xmlns:a16="http://schemas.microsoft.com/office/drawing/2014/main" id="{65108698-7925-4705-B15A-AF35601E0D28}"/>
                </a:ext>
              </a:extLst>
            </p:cNvPr>
            <p:cNvSpPr txBox="1"/>
            <p:nvPr/>
          </p:nvSpPr>
          <p:spPr>
            <a:xfrm>
              <a:off x="-6490061" y="5006655"/>
              <a:ext cx="899285" cy="369332"/>
            </a:xfrm>
            <a:prstGeom prst="rect">
              <a:avLst/>
            </a:prstGeom>
            <a:noFill/>
          </p:spPr>
          <p:txBody>
            <a:bodyPr wrap="none" rtlCol="0">
              <a:spAutoFit/>
            </a:bodyPr>
            <a:lstStyle/>
            <a:p>
              <a:r>
                <a:rPr lang="en-US" dirty="0">
                  <a:solidFill>
                    <a:schemeClr val="bg1"/>
                  </a:solidFill>
                </a:rPr>
                <a:t>Current</a:t>
              </a:r>
            </a:p>
          </p:txBody>
        </p:sp>
      </p:grpSp>
      <p:grpSp>
        <p:nvGrpSpPr>
          <p:cNvPr id="93" name="Group 92">
            <a:extLst>
              <a:ext uri="{FF2B5EF4-FFF2-40B4-BE49-F238E27FC236}">
                <a16:creationId xmlns:a16="http://schemas.microsoft.com/office/drawing/2014/main" id="{48EFCAD5-8F80-4A25-9ADD-175329E489EF}"/>
              </a:ext>
            </a:extLst>
          </p:cNvPr>
          <p:cNvGrpSpPr/>
          <p:nvPr/>
        </p:nvGrpSpPr>
        <p:grpSpPr>
          <a:xfrm>
            <a:off x="-4588099" y="4450665"/>
            <a:ext cx="1584458" cy="476462"/>
            <a:chOff x="-6966523" y="4952900"/>
            <a:chExt cx="1584458" cy="476462"/>
          </a:xfrm>
        </p:grpSpPr>
        <p:sp>
          <p:nvSpPr>
            <p:cNvPr id="96" name="Rectangle 95">
              <a:extLst>
                <a:ext uri="{FF2B5EF4-FFF2-40B4-BE49-F238E27FC236}">
                  <a16:creationId xmlns:a16="http://schemas.microsoft.com/office/drawing/2014/main" id="{5C318899-FEC6-468D-ACE0-9D71CB81A77A}"/>
                </a:ext>
              </a:extLst>
            </p:cNvPr>
            <p:cNvSpPr/>
            <p:nvPr/>
          </p:nvSpPr>
          <p:spPr>
            <a:xfrm>
              <a:off x="-6966523" y="4952900"/>
              <a:ext cx="476462" cy="476462"/>
            </a:xfrm>
            <a:prstGeom prst="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80FF92CE-78C0-442D-8230-601578068500}"/>
                </a:ext>
              </a:extLst>
            </p:cNvPr>
            <p:cNvSpPr txBox="1"/>
            <p:nvPr/>
          </p:nvSpPr>
          <p:spPr>
            <a:xfrm>
              <a:off x="-6490061" y="5006655"/>
              <a:ext cx="1107996" cy="369332"/>
            </a:xfrm>
            <a:prstGeom prst="rect">
              <a:avLst/>
            </a:prstGeom>
            <a:noFill/>
          </p:spPr>
          <p:txBody>
            <a:bodyPr wrap="none" rtlCol="0">
              <a:spAutoFit/>
            </a:bodyPr>
            <a:lstStyle/>
            <a:p>
              <a:r>
                <a:rPr lang="en-US" dirty="0">
                  <a:solidFill>
                    <a:schemeClr val="bg1"/>
                  </a:solidFill>
                </a:rPr>
                <a:t>Successes</a:t>
              </a:r>
            </a:p>
          </p:txBody>
        </p:sp>
      </p:grpSp>
      <p:grpSp>
        <p:nvGrpSpPr>
          <p:cNvPr id="98" name="Group 97">
            <a:extLst>
              <a:ext uri="{FF2B5EF4-FFF2-40B4-BE49-F238E27FC236}">
                <a16:creationId xmlns:a16="http://schemas.microsoft.com/office/drawing/2014/main" id="{554074D2-130F-4537-9C15-D36D5ECABB6E}"/>
              </a:ext>
            </a:extLst>
          </p:cNvPr>
          <p:cNvGrpSpPr/>
          <p:nvPr/>
        </p:nvGrpSpPr>
        <p:grpSpPr>
          <a:xfrm>
            <a:off x="-2297209" y="4450665"/>
            <a:ext cx="1381261" cy="476462"/>
            <a:chOff x="-6966523" y="4952900"/>
            <a:chExt cx="1381261" cy="476462"/>
          </a:xfrm>
        </p:grpSpPr>
        <p:sp>
          <p:nvSpPr>
            <p:cNvPr id="101" name="Rectangle 100">
              <a:extLst>
                <a:ext uri="{FF2B5EF4-FFF2-40B4-BE49-F238E27FC236}">
                  <a16:creationId xmlns:a16="http://schemas.microsoft.com/office/drawing/2014/main" id="{D6AD21D8-6D78-42C2-9354-7BAFCEBD04C1}"/>
                </a:ext>
              </a:extLst>
            </p:cNvPr>
            <p:cNvSpPr/>
            <p:nvPr/>
          </p:nvSpPr>
          <p:spPr>
            <a:xfrm>
              <a:off x="-6966523" y="4952900"/>
              <a:ext cx="476462" cy="476462"/>
            </a:xfrm>
            <a:prstGeom prst="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DED5B37B-C8D3-42C1-A886-A09E269A9AF8}"/>
                </a:ext>
              </a:extLst>
            </p:cNvPr>
            <p:cNvSpPr txBox="1"/>
            <p:nvPr/>
          </p:nvSpPr>
          <p:spPr>
            <a:xfrm>
              <a:off x="-6490061" y="5006655"/>
              <a:ext cx="904799" cy="369332"/>
            </a:xfrm>
            <a:prstGeom prst="rect">
              <a:avLst/>
            </a:prstGeom>
            <a:noFill/>
          </p:spPr>
          <p:txBody>
            <a:bodyPr wrap="none" rtlCol="0">
              <a:spAutoFit/>
            </a:bodyPr>
            <a:lstStyle/>
            <a:p>
              <a:r>
                <a:rPr lang="en-US" dirty="0">
                  <a:solidFill>
                    <a:schemeClr val="bg1"/>
                  </a:solidFill>
                </a:rPr>
                <a:t>Failures</a:t>
              </a:r>
            </a:p>
          </p:txBody>
        </p:sp>
      </p:grpSp>
      <p:grpSp>
        <p:nvGrpSpPr>
          <p:cNvPr id="106" name="Group 105">
            <a:extLst>
              <a:ext uri="{FF2B5EF4-FFF2-40B4-BE49-F238E27FC236}">
                <a16:creationId xmlns:a16="http://schemas.microsoft.com/office/drawing/2014/main" id="{73A92C87-9D38-4E98-A138-A7406014940F}"/>
              </a:ext>
            </a:extLst>
          </p:cNvPr>
          <p:cNvGrpSpPr/>
          <p:nvPr/>
        </p:nvGrpSpPr>
        <p:grpSpPr>
          <a:xfrm>
            <a:off x="-4750002" y="5136426"/>
            <a:ext cx="899172" cy="478741"/>
            <a:chOff x="780630" y="2447295"/>
            <a:chExt cx="899172" cy="478741"/>
          </a:xfrm>
        </p:grpSpPr>
        <p:sp>
          <p:nvSpPr>
            <p:cNvPr id="107" name="Rectangle: Rounded Corners 106">
              <a:extLst>
                <a:ext uri="{FF2B5EF4-FFF2-40B4-BE49-F238E27FC236}">
                  <a16:creationId xmlns:a16="http://schemas.microsoft.com/office/drawing/2014/main" id="{CD74E6C0-F734-44CB-8BE0-957F194D42DA}"/>
                </a:ext>
              </a:extLst>
            </p:cNvPr>
            <p:cNvSpPr/>
            <p:nvPr/>
          </p:nvSpPr>
          <p:spPr>
            <a:xfrm>
              <a:off x="780630" y="2447295"/>
              <a:ext cx="899172" cy="478741"/>
            </a:xfrm>
            <a:prstGeom prst="round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Isosceles Triangle 107">
              <a:extLst>
                <a:ext uri="{FF2B5EF4-FFF2-40B4-BE49-F238E27FC236}">
                  <a16:creationId xmlns:a16="http://schemas.microsoft.com/office/drawing/2014/main" id="{1DC858B2-929E-47A1-82A6-12A70F0C8F6A}"/>
                </a:ext>
              </a:extLst>
            </p:cNvPr>
            <p:cNvSpPr/>
            <p:nvPr/>
          </p:nvSpPr>
          <p:spPr>
            <a:xfrm rot="10800000">
              <a:off x="907147" y="2589377"/>
              <a:ext cx="225709" cy="19457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E6963D94-EC32-4405-8190-3960DD0D7CFD}"/>
                </a:ext>
              </a:extLst>
            </p:cNvPr>
            <p:cNvSpPr txBox="1"/>
            <p:nvPr/>
          </p:nvSpPr>
          <p:spPr>
            <a:xfrm>
              <a:off x="1089314" y="2493028"/>
              <a:ext cx="546945" cy="369332"/>
            </a:xfrm>
            <a:prstGeom prst="rect">
              <a:avLst/>
            </a:prstGeom>
            <a:noFill/>
          </p:spPr>
          <p:txBody>
            <a:bodyPr wrap="none" rtlCol="0">
              <a:spAutoFit/>
            </a:bodyPr>
            <a:lstStyle/>
            <a:p>
              <a:r>
                <a:rPr lang="en-US" dirty="0">
                  <a:solidFill>
                    <a:schemeClr val="bg1"/>
                  </a:solidFill>
                </a:rPr>
                <a:t>ASC</a:t>
              </a:r>
            </a:p>
          </p:txBody>
        </p:sp>
      </p:grpSp>
      <p:grpSp>
        <p:nvGrpSpPr>
          <p:cNvPr id="110" name="Group 109">
            <a:extLst>
              <a:ext uri="{FF2B5EF4-FFF2-40B4-BE49-F238E27FC236}">
                <a16:creationId xmlns:a16="http://schemas.microsoft.com/office/drawing/2014/main" id="{D4310AA2-4610-4BB7-8C73-79819367CB78}"/>
              </a:ext>
            </a:extLst>
          </p:cNvPr>
          <p:cNvGrpSpPr/>
          <p:nvPr/>
        </p:nvGrpSpPr>
        <p:grpSpPr>
          <a:xfrm>
            <a:off x="-6966523" y="5118383"/>
            <a:ext cx="2097402" cy="478741"/>
            <a:chOff x="-417600" y="2447295"/>
            <a:chExt cx="2097402" cy="478741"/>
          </a:xfrm>
        </p:grpSpPr>
        <p:sp>
          <p:nvSpPr>
            <p:cNvPr id="111" name="Rectangle: Rounded Corners 110">
              <a:extLst>
                <a:ext uri="{FF2B5EF4-FFF2-40B4-BE49-F238E27FC236}">
                  <a16:creationId xmlns:a16="http://schemas.microsoft.com/office/drawing/2014/main" id="{E6A5F6CC-9CCE-43FE-926E-19D95D7897A2}"/>
                </a:ext>
              </a:extLst>
            </p:cNvPr>
            <p:cNvSpPr/>
            <p:nvPr/>
          </p:nvSpPr>
          <p:spPr>
            <a:xfrm>
              <a:off x="-417600" y="2447295"/>
              <a:ext cx="2097402" cy="478741"/>
            </a:xfrm>
            <a:prstGeom prst="round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Challenge name</a:t>
              </a:r>
            </a:p>
          </p:txBody>
        </p:sp>
        <p:sp>
          <p:nvSpPr>
            <p:cNvPr id="112" name="Isosceles Triangle 111">
              <a:extLst>
                <a:ext uri="{FF2B5EF4-FFF2-40B4-BE49-F238E27FC236}">
                  <a16:creationId xmlns:a16="http://schemas.microsoft.com/office/drawing/2014/main" id="{F45C4430-6F54-4039-AB07-D644F136DC46}"/>
                </a:ext>
              </a:extLst>
            </p:cNvPr>
            <p:cNvSpPr/>
            <p:nvPr/>
          </p:nvSpPr>
          <p:spPr>
            <a:xfrm rot="10800000">
              <a:off x="1370169" y="2589376"/>
              <a:ext cx="225709" cy="19457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TextBox 112">
            <a:extLst>
              <a:ext uri="{FF2B5EF4-FFF2-40B4-BE49-F238E27FC236}">
                <a16:creationId xmlns:a16="http://schemas.microsoft.com/office/drawing/2014/main" id="{A288B144-3667-4BDB-84F3-B6ADC822EC43}"/>
              </a:ext>
            </a:extLst>
          </p:cNvPr>
          <p:cNvSpPr txBox="1"/>
          <p:nvPr/>
        </p:nvSpPr>
        <p:spPr>
          <a:xfrm>
            <a:off x="7176266" y="4918108"/>
            <a:ext cx="8922507" cy="369332"/>
          </a:xfrm>
          <a:prstGeom prst="wedgeRectCallout">
            <a:avLst>
              <a:gd name="adj1" fmla="val 40582"/>
              <a:gd name="adj2" fmla="val 317155"/>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solidFill>
                  <a:schemeClr val="bg1"/>
                </a:solidFill>
              </a:rPr>
              <a:t>Edit will be available only in the adjust period of the challenge, and will let you edit right here.</a:t>
            </a:r>
          </a:p>
        </p:txBody>
      </p:sp>
      <p:grpSp>
        <p:nvGrpSpPr>
          <p:cNvPr id="37" name="Group 36">
            <a:extLst>
              <a:ext uri="{FF2B5EF4-FFF2-40B4-BE49-F238E27FC236}">
                <a16:creationId xmlns:a16="http://schemas.microsoft.com/office/drawing/2014/main" id="{D42E1608-C613-46EE-A3F3-E4801FFA2846}"/>
              </a:ext>
            </a:extLst>
          </p:cNvPr>
          <p:cNvGrpSpPr/>
          <p:nvPr/>
        </p:nvGrpSpPr>
        <p:grpSpPr>
          <a:xfrm>
            <a:off x="0" y="2359781"/>
            <a:ext cx="6480175" cy="3564817"/>
            <a:chOff x="0" y="2359781"/>
            <a:chExt cx="6480175" cy="3564817"/>
          </a:xfrm>
        </p:grpSpPr>
        <p:sp>
          <p:nvSpPr>
            <p:cNvPr id="63" name="Rectangle 62">
              <a:extLst>
                <a:ext uri="{FF2B5EF4-FFF2-40B4-BE49-F238E27FC236}">
                  <a16:creationId xmlns:a16="http://schemas.microsoft.com/office/drawing/2014/main" id="{E05550E3-98B4-4B6A-8654-4D703B474AB5}"/>
                </a:ext>
              </a:extLst>
            </p:cNvPr>
            <p:cNvSpPr/>
            <p:nvPr/>
          </p:nvSpPr>
          <p:spPr>
            <a:xfrm>
              <a:off x="0" y="2359781"/>
              <a:ext cx="6480175" cy="3564817"/>
            </a:xfrm>
            <a:prstGeom prst="rect">
              <a:avLst/>
            </a:prstGeom>
            <a:solidFill>
              <a:srgbClr val="FF670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88F2898-6C32-4681-BA17-D4D811DBDEC2}"/>
                </a:ext>
              </a:extLst>
            </p:cNvPr>
            <p:cNvSpPr txBox="1"/>
            <p:nvPr/>
          </p:nvSpPr>
          <p:spPr>
            <a:xfrm>
              <a:off x="2113014" y="3020884"/>
              <a:ext cx="2254143" cy="646331"/>
            </a:xfrm>
            <a:prstGeom prst="rect">
              <a:avLst/>
            </a:prstGeom>
            <a:noFill/>
          </p:spPr>
          <p:txBody>
            <a:bodyPr wrap="none" rtlCol="0">
              <a:spAutoFit/>
            </a:bodyPr>
            <a:lstStyle/>
            <a:p>
              <a:r>
                <a:rPr lang="en-US" sz="3600" dirty="0">
                  <a:solidFill>
                    <a:schemeClr val="bg1"/>
                  </a:solidFill>
                  <a:effectLst>
                    <a:outerShdw blurRad="38100" dist="38100" dir="2700000" algn="tl">
                      <a:srgbClr val="000000">
                        <a:alpha val="43137"/>
                      </a:srgbClr>
                    </a:outerShdw>
                  </a:effectLst>
                </a:rPr>
                <a:t>Lose 20 kg.</a:t>
              </a:r>
            </a:p>
          </p:txBody>
        </p:sp>
        <p:grpSp>
          <p:nvGrpSpPr>
            <p:cNvPr id="34" name="Group 33">
              <a:extLst>
                <a:ext uri="{FF2B5EF4-FFF2-40B4-BE49-F238E27FC236}">
                  <a16:creationId xmlns:a16="http://schemas.microsoft.com/office/drawing/2014/main" id="{8273161A-DEEB-4D21-A6A3-1636C663A7AB}"/>
                </a:ext>
              </a:extLst>
            </p:cNvPr>
            <p:cNvGrpSpPr/>
            <p:nvPr/>
          </p:nvGrpSpPr>
          <p:grpSpPr>
            <a:xfrm>
              <a:off x="324295" y="4313973"/>
              <a:ext cx="2775588" cy="646331"/>
              <a:chOff x="324295" y="4313973"/>
              <a:chExt cx="2775588" cy="646331"/>
            </a:xfrm>
          </p:grpSpPr>
          <p:sp>
            <p:nvSpPr>
              <p:cNvPr id="7" name="TextBox 6">
                <a:extLst>
                  <a:ext uri="{FF2B5EF4-FFF2-40B4-BE49-F238E27FC236}">
                    <a16:creationId xmlns:a16="http://schemas.microsoft.com/office/drawing/2014/main" id="{2029E17A-37F2-4A30-87F8-B1944594AB9A}"/>
                  </a:ext>
                </a:extLst>
              </p:cNvPr>
              <p:cNvSpPr txBox="1"/>
              <p:nvPr/>
            </p:nvSpPr>
            <p:spPr>
              <a:xfrm>
                <a:off x="324295" y="4413574"/>
                <a:ext cx="1408078" cy="461665"/>
              </a:xfrm>
              <a:prstGeom prst="rect">
                <a:avLst/>
              </a:prstGeom>
              <a:noFill/>
            </p:spPr>
            <p:txBody>
              <a:bodyPr wrap="none" rtlCol="0">
                <a:spAutoFit/>
              </a:bodyPr>
              <a:lstStyle/>
              <a:p>
                <a:r>
                  <a:rPr lang="en-US" sz="2400" b="1" dirty="0">
                    <a:solidFill>
                      <a:srgbClr val="FF6700"/>
                    </a:solidFill>
                  </a:rPr>
                  <a:t>Your bet: </a:t>
                </a:r>
              </a:p>
            </p:txBody>
          </p:sp>
          <p:sp>
            <p:nvSpPr>
              <p:cNvPr id="8" name="TextBox 7">
                <a:extLst>
                  <a:ext uri="{FF2B5EF4-FFF2-40B4-BE49-F238E27FC236}">
                    <a16:creationId xmlns:a16="http://schemas.microsoft.com/office/drawing/2014/main" id="{DF3293F3-7A6A-4B3E-BFA3-732B33ED45E6}"/>
                  </a:ext>
                </a:extLst>
              </p:cNvPr>
              <p:cNvSpPr txBox="1"/>
              <p:nvPr/>
            </p:nvSpPr>
            <p:spPr>
              <a:xfrm>
                <a:off x="1734766" y="4313973"/>
                <a:ext cx="1365117" cy="646331"/>
              </a:xfrm>
              <a:prstGeom prst="rect">
                <a:avLst/>
              </a:prstGeom>
              <a:noFill/>
            </p:spPr>
            <p:txBody>
              <a:bodyPr wrap="none" rtlCol="0">
                <a:spAutoFit/>
              </a:bodyPr>
              <a:lstStyle/>
              <a:p>
                <a:r>
                  <a:rPr lang="en-US" sz="3600" dirty="0">
                    <a:solidFill>
                      <a:schemeClr val="bg1"/>
                    </a:solidFill>
                    <a:effectLst>
                      <a:outerShdw blurRad="38100" dist="38100" dir="2700000" algn="tl">
                        <a:srgbClr val="000000">
                          <a:alpha val="43137"/>
                        </a:srgbClr>
                      </a:outerShdw>
                    </a:effectLst>
                    <a:latin typeface="Abel" panose="02000506030000020004" pitchFamily="2" charset="0"/>
                  </a:rPr>
                  <a:t>$1350</a:t>
                </a:r>
              </a:p>
            </p:txBody>
          </p:sp>
        </p:grpSp>
        <p:grpSp>
          <p:nvGrpSpPr>
            <p:cNvPr id="60" name="Group 59">
              <a:extLst>
                <a:ext uri="{FF2B5EF4-FFF2-40B4-BE49-F238E27FC236}">
                  <a16:creationId xmlns:a16="http://schemas.microsoft.com/office/drawing/2014/main" id="{39105C12-6B06-4C8E-8837-E6279FFA6666}"/>
                </a:ext>
              </a:extLst>
            </p:cNvPr>
            <p:cNvGrpSpPr/>
            <p:nvPr/>
          </p:nvGrpSpPr>
          <p:grpSpPr>
            <a:xfrm>
              <a:off x="4250639" y="4699757"/>
              <a:ext cx="2106855" cy="1176338"/>
              <a:chOff x="3545105" y="5384724"/>
              <a:chExt cx="2106855" cy="1176338"/>
            </a:xfrm>
          </p:grpSpPr>
          <p:sp>
            <p:nvSpPr>
              <p:cNvPr id="59" name="Rectangle: Diagonal Corners Snipped 58">
                <a:extLst>
                  <a:ext uri="{FF2B5EF4-FFF2-40B4-BE49-F238E27FC236}">
                    <a16:creationId xmlns:a16="http://schemas.microsoft.com/office/drawing/2014/main" id="{F597DFBE-EA1C-4B86-9CA4-4D881CCA3DDD}"/>
                  </a:ext>
                </a:extLst>
              </p:cNvPr>
              <p:cNvSpPr/>
              <p:nvPr/>
            </p:nvSpPr>
            <p:spPr>
              <a:xfrm>
                <a:off x="3545105" y="5384724"/>
                <a:ext cx="2106855" cy="1176338"/>
              </a:xfrm>
              <a:prstGeom prst="snip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rgbClr val="FF6700"/>
                    </a:solidFill>
                  </a:rPr>
                  <a:t>Remain:</a:t>
                </a:r>
              </a:p>
            </p:txBody>
          </p:sp>
          <p:sp>
            <p:nvSpPr>
              <p:cNvPr id="58" name="Rectangle 57">
                <a:extLst>
                  <a:ext uri="{FF2B5EF4-FFF2-40B4-BE49-F238E27FC236}">
                    <a16:creationId xmlns:a16="http://schemas.microsoft.com/office/drawing/2014/main" id="{B047B518-8E2D-4544-A263-D747D3AE1B5E}"/>
                  </a:ext>
                </a:extLst>
              </p:cNvPr>
              <p:cNvSpPr/>
              <p:nvPr/>
            </p:nvSpPr>
            <p:spPr>
              <a:xfrm>
                <a:off x="3723132" y="5787741"/>
                <a:ext cx="1881349" cy="646331"/>
              </a:xfrm>
              <a:prstGeom prst="rect">
                <a:avLst/>
              </a:prstGeom>
            </p:spPr>
            <p:txBody>
              <a:bodyPr wrap="none">
                <a:spAutoFit/>
              </a:bodyPr>
              <a:lstStyle/>
              <a:p>
                <a:r>
                  <a:rPr lang="en-US" sz="3600" dirty="0">
                    <a:solidFill>
                      <a:schemeClr val="bg1"/>
                    </a:solidFill>
                    <a:effectLst>
                      <a:outerShdw blurRad="38100" dist="38100" dir="2700000" algn="tl">
                        <a:srgbClr val="000000">
                          <a:alpha val="43137"/>
                        </a:srgbClr>
                      </a:outerShdw>
                    </a:effectLst>
                    <a:latin typeface="Comfortaa" panose="020F0603070200060003" pitchFamily="34" charset="0"/>
                  </a:rPr>
                  <a:t>101 days</a:t>
                </a:r>
                <a:endParaRPr lang="en-US" sz="3600" dirty="0">
                  <a:solidFill>
                    <a:schemeClr val="bg1"/>
                  </a:solidFill>
                </a:endParaRPr>
              </a:p>
            </p:txBody>
          </p:sp>
        </p:grpSp>
        <p:sp>
          <p:nvSpPr>
            <p:cNvPr id="62" name="TextBox 61">
              <a:extLst>
                <a:ext uri="{FF2B5EF4-FFF2-40B4-BE49-F238E27FC236}">
                  <a16:creationId xmlns:a16="http://schemas.microsoft.com/office/drawing/2014/main" id="{E342AB67-B85F-4B7C-AEE6-7E3745EE7858}"/>
                </a:ext>
              </a:extLst>
            </p:cNvPr>
            <p:cNvSpPr txBox="1"/>
            <p:nvPr/>
          </p:nvSpPr>
          <p:spPr>
            <a:xfrm>
              <a:off x="1" y="2359782"/>
              <a:ext cx="6480174" cy="769441"/>
            </a:xfrm>
            <a:prstGeom prst="rect">
              <a:avLst/>
            </a:prstGeom>
            <a:noFill/>
          </p:spPr>
          <p:txBody>
            <a:bodyPr wrap="square" rtlCol="0">
              <a:spAutoFit/>
            </a:bodyPr>
            <a:lstStyle/>
            <a:p>
              <a:pPr algn="ctr"/>
              <a:r>
                <a:rPr lang="en-US" sz="4400" dirty="0">
                  <a:solidFill>
                    <a:srgbClr val="FF6700"/>
                  </a:solidFill>
                  <a:latin typeface="Abel" panose="02000506030000020004" pitchFamily="2" charset="0"/>
                </a:rPr>
                <a:t>Fit Challenge</a:t>
              </a:r>
              <a:endParaRPr lang="en-US" dirty="0">
                <a:solidFill>
                  <a:srgbClr val="FF6700"/>
                </a:solidFill>
                <a:latin typeface="Abel" panose="02000506030000020004" pitchFamily="2" charset="0"/>
              </a:endParaRPr>
            </a:p>
          </p:txBody>
        </p:sp>
        <p:grpSp>
          <p:nvGrpSpPr>
            <p:cNvPr id="35" name="Group 34">
              <a:extLst>
                <a:ext uri="{FF2B5EF4-FFF2-40B4-BE49-F238E27FC236}">
                  <a16:creationId xmlns:a16="http://schemas.microsoft.com/office/drawing/2014/main" id="{CE03A764-B4EB-4E76-8212-A4831F751C8A}"/>
                </a:ext>
              </a:extLst>
            </p:cNvPr>
            <p:cNvGrpSpPr/>
            <p:nvPr/>
          </p:nvGrpSpPr>
          <p:grpSpPr>
            <a:xfrm>
              <a:off x="327009" y="3667642"/>
              <a:ext cx="3820598" cy="646331"/>
              <a:chOff x="327009" y="3667642"/>
              <a:chExt cx="3820598" cy="646331"/>
            </a:xfrm>
          </p:grpSpPr>
          <p:sp>
            <p:nvSpPr>
              <p:cNvPr id="115" name="TextBox 114">
                <a:extLst>
                  <a:ext uri="{FF2B5EF4-FFF2-40B4-BE49-F238E27FC236}">
                    <a16:creationId xmlns:a16="http://schemas.microsoft.com/office/drawing/2014/main" id="{0D393C8B-F7ED-43B1-BF40-5E1C5BFC0ABB}"/>
                  </a:ext>
                </a:extLst>
              </p:cNvPr>
              <p:cNvSpPr txBox="1"/>
              <p:nvPr/>
            </p:nvSpPr>
            <p:spPr>
              <a:xfrm>
                <a:off x="327009" y="3768948"/>
                <a:ext cx="1407758" cy="461665"/>
              </a:xfrm>
              <a:prstGeom prst="rect">
                <a:avLst/>
              </a:prstGeom>
              <a:noFill/>
            </p:spPr>
            <p:txBody>
              <a:bodyPr wrap="none" rtlCol="0">
                <a:spAutoFit/>
              </a:bodyPr>
              <a:lstStyle/>
              <a:p>
                <a:r>
                  <a:rPr lang="en-US" sz="2400" b="1" dirty="0">
                    <a:solidFill>
                      <a:srgbClr val="FF6700"/>
                    </a:solidFill>
                  </a:rPr>
                  <a:t>Deadline:</a:t>
                </a:r>
              </a:p>
            </p:txBody>
          </p:sp>
          <p:sp>
            <p:nvSpPr>
              <p:cNvPr id="116" name="TextBox 115">
                <a:extLst>
                  <a:ext uri="{FF2B5EF4-FFF2-40B4-BE49-F238E27FC236}">
                    <a16:creationId xmlns:a16="http://schemas.microsoft.com/office/drawing/2014/main" id="{E370162E-9B6F-4439-BC46-CE397A6CD649}"/>
                  </a:ext>
                </a:extLst>
              </p:cNvPr>
              <p:cNvSpPr txBox="1"/>
              <p:nvPr/>
            </p:nvSpPr>
            <p:spPr>
              <a:xfrm>
                <a:off x="1734767" y="3667642"/>
                <a:ext cx="2412840" cy="646331"/>
              </a:xfrm>
              <a:prstGeom prst="rect">
                <a:avLst/>
              </a:prstGeom>
              <a:noFill/>
            </p:spPr>
            <p:txBody>
              <a:bodyPr wrap="none" rtlCol="0">
                <a:spAutoFit/>
              </a:bodyPr>
              <a:lstStyle/>
              <a:p>
                <a:r>
                  <a:rPr lang="en-US" sz="3600" dirty="0">
                    <a:solidFill>
                      <a:schemeClr val="bg1"/>
                    </a:solidFill>
                    <a:effectLst>
                      <a:outerShdw blurRad="38100" dist="38100" dir="2700000" algn="tl">
                        <a:srgbClr val="000000">
                          <a:alpha val="43137"/>
                        </a:srgbClr>
                      </a:outerShdw>
                    </a:effectLst>
                    <a:latin typeface="Abel" panose="02000506030000020004" pitchFamily="2" charset="0"/>
                  </a:rPr>
                  <a:t>12/05/2018</a:t>
                </a:r>
              </a:p>
            </p:txBody>
          </p:sp>
        </p:grpSp>
      </p:grpSp>
      <p:sp>
        <p:nvSpPr>
          <p:cNvPr id="119" name="Rectangle 118">
            <a:extLst>
              <a:ext uri="{FF2B5EF4-FFF2-40B4-BE49-F238E27FC236}">
                <a16:creationId xmlns:a16="http://schemas.microsoft.com/office/drawing/2014/main" id="{0AC92ACD-5BC9-48E0-8DF7-3DBB29573DAB}"/>
              </a:ext>
            </a:extLst>
          </p:cNvPr>
          <p:cNvSpPr/>
          <p:nvPr/>
        </p:nvSpPr>
        <p:spPr>
          <a:xfrm>
            <a:off x="15422356" y="644711"/>
            <a:ext cx="6480175" cy="6880039"/>
          </a:xfrm>
          <a:prstGeom prst="rect">
            <a:avLst/>
          </a:prstGeom>
          <a:solidFill>
            <a:srgbClr val="FF670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C23FFC25-8C0E-4B3A-AFB6-495A80B2DFFB}"/>
              </a:ext>
            </a:extLst>
          </p:cNvPr>
          <p:cNvSpPr txBox="1"/>
          <p:nvPr/>
        </p:nvSpPr>
        <p:spPr>
          <a:xfrm>
            <a:off x="17535370" y="1305814"/>
            <a:ext cx="2254143" cy="646331"/>
          </a:xfrm>
          <a:prstGeom prst="rect">
            <a:avLst/>
          </a:prstGeom>
          <a:noFill/>
        </p:spPr>
        <p:txBody>
          <a:bodyPr wrap="none" rtlCol="0">
            <a:spAutoFit/>
          </a:bodyPr>
          <a:lstStyle/>
          <a:p>
            <a:r>
              <a:rPr lang="en-US" sz="3600" dirty="0">
                <a:solidFill>
                  <a:schemeClr val="bg1"/>
                </a:solidFill>
                <a:effectLst>
                  <a:outerShdw blurRad="38100" dist="38100" dir="2700000" algn="tl">
                    <a:srgbClr val="000000">
                      <a:alpha val="43137"/>
                    </a:srgbClr>
                  </a:outerShdw>
                </a:effectLst>
              </a:rPr>
              <a:t>Lose 20 kg.</a:t>
            </a:r>
          </a:p>
        </p:txBody>
      </p:sp>
      <p:grpSp>
        <p:nvGrpSpPr>
          <p:cNvPr id="121" name="Group 120">
            <a:extLst>
              <a:ext uri="{FF2B5EF4-FFF2-40B4-BE49-F238E27FC236}">
                <a16:creationId xmlns:a16="http://schemas.microsoft.com/office/drawing/2014/main" id="{75412B1E-EE5E-4A6C-8759-11AFC2A73A90}"/>
              </a:ext>
            </a:extLst>
          </p:cNvPr>
          <p:cNvGrpSpPr/>
          <p:nvPr/>
        </p:nvGrpSpPr>
        <p:grpSpPr>
          <a:xfrm>
            <a:off x="15746651" y="4221963"/>
            <a:ext cx="2775588" cy="646331"/>
            <a:chOff x="324295" y="4313973"/>
            <a:chExt cx="2775588" cy="646331"/>
          </a:xfrm>
        </p:grpSpPr>
        <p:sp>
          <p:nvSpPr>
            <p:cNvPr id="129" name="TextBox 128">
              <a:extLst>
                <a:ext uri="{FF2B5EF4-FFF2-40B4-BE49-F238E27FC236}">
                  <a16:creationId xmlns:a16="http://schemas.microsoft.com/office/drawing/2014/main" id="{31F63670-9002-4484-AE45-5AD18C6150C2}"/>
                </a:ext>
              </a:extLst>
            </p:cNvPr>
            <p:cNvSpPr txBox="1"/>
            <p:nvPr/>
          </p:nvSpPr>
          <p:spPr>
            <a:xfrm>
              <a:off x="324295" y="4413574"/>
              <a:ext cx="1408078" cy="461665"/>
            </a:xfrm>
            <a:prstGeom prst="rect">
              <a:avLst/>
            </a:prstGeom>
            <a:noFill/>
          </p:spPr>
          <p:txBody>
            <a:bodyPr wrap="none" rtlCol="0">
              <a:spAutoFit/>
            </a:bodyPr>
            <a:lstStyle/>
            <a:p>
              <a:r>
                <a:rPr lang="en-US" sz="2400" b="1" dirty="0">
                  <a:solidFill>
                    <a:srgbClr val="FF6700"/>
                  </a:solidFill>
                </a:rPr>
                <a:t>Your bet: </a:t>
              </a:r>
            </a:p>
          </p:txBody>
        </p:sp>
        <p:sp>
          <p:nvSpPr>
            <p:cNvPr id="130" name="TextBox 129">
              <a:extLst>
                <a:ext uri="{FF2B5EF4-FFF2-40B4-BE49-F238E27FC236}">
                  <a16:creationId xmlns:a16="http://schemas.microsoft.com/office/drawing/2014/main" id="{19A85F34-8BA9-4D0B-91DD-93A2879C6808}"/>
                </a:ext>
              </a:extLst>
            </p:cNvPr>
            <p:cNvSpPr txBox="1"/>
            <p:nvPr/>
          </p:nvSpPr>
          <p:spPr>
            <a:xfrm>
              <a:off x="1734766" y="4313973"/>
              <a:ext cx="1365117" cy="646331"/>
            </a:xfrm>
            <a:prstGeom prst="rect">
              <a:avLst/>
            </a:prstGeom>
            <a:noFill/>
          </p:spPr>
          <p:txBody>
            <a:bodyPr wrap="none" rtlCol="0">
              <a:spAutoFit/>
            </a:bodyPr>
            <a:lstStyle/>
            <a:p>
              <a:r>
                <a:rPr lang="en-US" sz="3600" dirty="0">
                  <a:solidFill>
                    <a:schemeClr val="bg1"/>
                  </a:solidFill>
                  <a:effectLst>
                    <a:outerShdw blurRad="38100" dist="38100" dir="2700000" algn="tl">
                      <a:srgbClr val="000000">
                        <a:alpha val="43137"/>
                      </a:srgbClr>
                    </a:outerShdw>
                  </a:effectLst>
                  <a:latin typeface="Abel" panose="02000506030000020004" pitchFamily="2" charset="0"/>
                </a:rPr>
                <a:t>$1350</a:t>
              </a:r>
            </a:p>
          </p:txBody>
        </p:sp>
      </p:grpSp>
      <p:grpSp>
        <p:nvGrpSpPr>
          <p:cNvPr id="122" name="Group 121">
            <a:extLst>
              <a:ext uri="{FF2B5EF4-FFF2-40B4-BE49-F238E27FC236}">
                <a16:creationId xmlns:a16="http://schemas.microsoft.com/office/drawing/2014/main" id="{90DE6550-7D68-47D5-A83D-175F8BA72CC4}"/>
              </a:ext>
            </a:extLst>
          </p:cNvPr>
          <p:cNvGrpSpPr/>
          <p:nvPr/>
        </p:nvGrpSpPr>
        <p:grpSpPr>
          <a:xfrm>
            <a:off x="19789513" y="6228122"/>
            <a:ext cx="2106855" cy="1176338"/>
            <a:chOff x="3545105" y="5384724"/>
            <a:chExt cx="2106855" cy="1176338"/>
          </a:xfrm>
        </p:grpSpPr>
        <p:sp>
          <p:nvSpPr>
            <p:cNvPr id="127" name="Rectangle: Diagonal Corners Snipped 126">
              <a:extLst>
                <a:ext uri="{FF2B5EF4-FFF2-40B4-BE49-F238E27FC236}">
                  <a16:creationId xmlns:a16="http://schemas.microsoft.com/office/drawing/2014/main" id="{A9E8F0BD-A7D9-4F91-88DD-52A25872E9FF}"/>
                </a:ext>
              </a:extLst>
            </p:cNvPr>
            <p:cNvSpPr/>
            <p:nvPr/>
          </p:nvSpPr>
          <p:spPr>
            <a:xfrm>
              <a:off x="3545105" y="5384724"/>
              <a:ext cx="2106855" cy="1176338"/>
            </a:xfrm>
            <a:prstGeom prst="snip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rgbClr val="FF6700"/>
                  </a:solidFill>
                </a:rPr>
                <a:t>Remain:</a:t>
              </a:r>
            </a:p>
          </p:txBody>
        </p:sp>
        <p:sp>
          <p:nvSpPr>
            <p:cNvPr id="128" name="Rectangle 127">
              <a:extLst>
                <a:ext uri="{FF2B5EF4-FFF2-40B4-BE49-F238E27FC236}">
                  <a16:creationId xmlns:a16="http://schemas.microsoft.com/office/drawing/2014/main" id="{3A07801C-A396-4BCD-87DA-776C74B85232}"/>
                </a:ext>
              </a:extLst>
            </p:cNvPr>
            <p:cNvSpPr/>
            <p:nvPr/>
          </p:nvSpPr>
          <p:spPr>
            <a:xfrm>
              <a:off x="3723132" y="5787741"/>
              <a:ext cx="1881349" cy="646331"/>
            </a:xfrm>
            <a:prstGeom prst="rect">
              <a:avLst/>
            </a:prstGeom>
          </p:spPr>
          <p:txBody>
            <a:bodyPr wrap="none">
              <a:spAutoFit/>
            </a:bodyPr>
            <a:lstStyle/>
            <a:p>
              <a:r>
                <a:rPr lang="en-US" sz="3600" dirty="0">
                  <a:solidFill>
                    <a:schemeClr val="bg1"/>
                  </a:solidFill>
                  <a:effectLst>
                    <a:outerShdw blurRad="38100" dist="38100" dir="2700000" algn="tl">
                      <a:srgbClr val="000000">
                        <a:alpha val="43137"/>
                      </a:srgbClr>
                    </a:outerShdw>
                  </a:effectLst>
                  <a:latin typeface="Comfortaa" panose="020F0603070200060003" pitchFamily="34" charset="0"/>
                </a:rPr>
                <a:t>101 days</a:t>
              </a:r>
              <a:endParaRPr lang="en-US" sz="3600" dirty="0">
                <a:solidFill>
                  <a:schemeClr val="bg1"/>
                </a:solidFill>
              </a:endParaRPr>
            </a:p>
          </p:txBody>
        </p:sp>
      </p:grpSp>
      <p:sp>
        <p:nvSpPr>
          <p:cNvPr id="123" name="TextBox 122">
            <a:extLst>
              <a:ext uri="{FF2B5EF4-FFF2-40B4-BE49-F238E27FC236}">
                <a16:creationId xmlns:a16="http://schemas.microsoft.com/office/drawing/2014/main" id="{595E7C20-3AC7-42EE-A353-F74AC83EA91D}"/>
              </a:ext>
            </a:extLst>
          </p:cNvPr>
          <p:cNvSpPr txBox="1"/>
          <p:nvPr/>
        </p:nvSpPr>
        <p:spPr>
          <a:xfrm>
            <a:off x="15422357" y="644712"/>
            <a:ext cx="6480174" cy="769441"/>
          </a:xfrm>
          <a:prstGeom prst="rect">
            <a:avLst/>
          </a:prstGeom>
          <a:noFill/>
        </p:spPr>
        <p:txBody>
          <a:bodyPr wrap="square" rtlCol="0">
            <a:spAutoFit/>
          </a:bodyPr>
          <a:lstStyle/>
          <a:p>
            <a:pPr algn="ctr"/>
            <a:r>
              <a:rPr lang="en-US" sz="4400" dirty="0">
                <a:solidFill>
                  <a:srgbClr val="FF6700"/>
                </a:solidFill>
                <a:latin typeface="Abel" panose="02000506030000020004" pitchFamily="2" charset="0"/>
              </a:rPr>
              <a:t>Fit Challenge</a:t>
            </a:r>
            <a:endParaRPr lang="en-US" dirty="0">
              <a:solidFill>
                <a:srgbClr val="FF6700"/>
              </a:solidFill>
              <a:latin typeface="Abel" panose="02000506030000020004" pitchFamily="2" charset="0"/>
            </a:endParaRPr>
          </a:p>
        </p:txBody>
      </p:sp>
      <p:grpSp>
        <p:nvGrpSpPr>
          <p:cNvPr id="124" name="Group 123">
            <a:extLst>
              <a:ext uri="{FF2B5EF4-FFF2-40B4-BE49-F238E27FC236}">
                <a16:creationId xmlns:a16="http://schemas.microsoft.com/office/drawing/2014/main" id="{BD6A2A64-4C08-4C2F-83CB-5A26ED22F65F}"/>
              </a:ext>
            </a:extLst>
          </p:cNvPr>
          <p:cNvGrpSpPr/>
          <p:nvPr/>
        </p:nvGrpSpPr>
        <p:grpSpPr>
          <a:xfrm>
            <a:off x="15749365" y="3575632"/>
            <a:ext cx="3820598" cy="646331"/>
            <a:chOff x="327009" y="3667642"/>
            <a:chExt cx="3820598" cy="646331"/>
          </a:xfrm>
        </p:grpSpPr>
        <p:sp>
          <p:nvSpPr>
            <p:cNvPr id="125" name="TextBox 124">
              <a:extLst>
                <a:ext uri="{FF2B5EF4-FFF2-40B4-BE49-F238E27FC236}">
                  <a16:creationId xmlns:a16="http://schemas.microsoft.com/office/drawing/2014/main" id="{1D0F2AD9-2634-463C-8C26-49193F734DC5}"/>
                </a:ext>
              </a:extLst>
            </p:cNvPr>
            <p:cNvSpPr txBox="1"/>
            <p:nvPr/>
          </p:nvSpPr>
          <p:spPr>
            <a:xfrm>
              <a:off x="327009" y="3768948"/>
              <a:ext cx="1393074" cy="461665"/>
            </a:xfrm>
            <a:prstGeom prst="rect">
              <a:avLst/>
            </a:prstGeom>
            <a:noFill/>
          </p:spPr>
          <p:txBody>
            <a:bodyPr wrap="none" rtlCol="0">
              <a:spAutoFit/>
            </a:bodyPr>
            <a:lstStyle/>
            <a:p>
              <a:r>
                <a:rPr lang="en-US" sz="2400" b="1" dirty="0">
                  <a:solidFill>
                    <a:srgbClr val="FF6700"/>
                  </a:solidFill>
                </a:rPr>
                <a:t>End date:</a:t>
              </a:r>
            </a:p>
          </p:txBody>
        </p:sp>
        <p:sp>
          <p:nvSpPr>
            <p:cNvPr id="126" name="TextBox 125">
              <a:extLst>
                <a:ext uri="{FF2B5EF4-FFF2-40B4-BE49-F238E27FC236}">
                  <a16:creationId xmlns:a16="http://schemas.microsoft.com/office/drawing/2014/main" id="{60E3AC8D-0FA5-4F0D-B5B1-D19CE7E334AC}"/>
                </a:ext>
              </a:extLst>
            </p:cNvPr>
            <p:cNvSpPr txBox="1"/>
            <p:nvPr/>
          </p:nvSpPr>
          <p:spPr>
            <a:xfrm>
              <a:off x="1734767" y="3667642"/>
              <a:ext cx="2412840" cy="646331"/>
            </a:xfrm>
            <a:prstGeom prst="rect">
              <a:avLst/>
            </a:prstGeom>
            <a:noFill/>
          </p:spPr>
          <p:txBody>
            <a:bodyPr wrap="none" rtlCol="0">
              <a:spAutoFit/>
            </a:bodyPr>
            <a:lstStyle/>
            <a:p>
              <a:r>
                <a:rPr lang="en-US" sz="3600" dirty="0">
                  <a:solidFill>
                    <a:schemeClr val="bg1"/>
                  </a:solidFill>
                  <a:effectLst>
                    <a:outerShdw blurRad="38100" dist="38100" dir="2700000" algn="tl">
                      <a:srgbClr val="000000">
                        <a:alpha val="43137"/>
                      </a:srgbClr>
                    </a:outerShdw>
                  </a:effectLst>
                  <a:latin typeface="Abel" panose="02000506030000020004" pitchFamily="2" charset="0"/>
                </a:rPr>
                <a:t>12/05/2018</a:t>
              </a:r>
            </a:p>
          </p:txBody>
        </p:sp>
      </p:grpSp>
      <p:sp>
        <p:nvSpPr>
          <p:cNvPr id="131" name="Rectangle: Rounded Corners 130">
            <a:extLst>
              <a:ext uri="{FF2B5EF4-FFF2-40B4-BE49-F238E27FC236}">
                <a16:creationId xmlns:a16="http://schemas.microsoft.com/office/drawing/2014/main" id="{736AA1A6-F217-4A3F-8FCC-415746CC6612}"/>
              </a:ext>
            </a:extLst>
          </p:cNvPr>
          <p:cNvSpPr/>
          <p:nvPr/>
        </p:nvSpPr>
        <p:spPr>
          <a:xfrm>
            <a:off x="15481977" y="5090328"/>
            <a:ext cx="3040262" cy="625935"/>
          </a:xfrm>
          <a:prstGeom prst="round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Edit</a:t>
            </a:r>
          </a:p>
        </p:txBody>
      </p:sp>
      <p:grpSp>
        <p:nvGrpSpPr>
          <p:cNvPr id="133" name="Group 132">
            <a:extLst>
              <a:ext uri="{FF2B5EF4-FFF2-40B4-BE49-F238E27FC236}">
                <a16:creationId xmlns:a16="http://schemas.microsoft.com/office/drawing/2014/main" id="{D9DB9C83-0F70-46B0-8944-A7E2D418F220}"/>
              </a:ext>
            </a:extLst>
          </p:cNvPr>
          <p:cNvGrpSpPr/>
          <p:nvPr/>
        </p:nvGrpSpPr>
        <p:grpSpPr>
          <a:xfrm>
            <a:off x="15746651" y="2867066"/>
            <a:ext cx="3817777" cy="646331"/>
            <a:chOff x="327009" y="3667642"/>
            <a:chExt cx="3817777" cy="646331"/>
          </a:xfrm>
        </p:grpSpPr>
        <p:sp>
          <p:nvSpPr>
            <p:cNvPr id="134" name="TextBox 133">
              <a:extLst>
                <a:ext uri="{FF2B5EF4-FFF2-40B4-BE49-F238E27FC236}">
                  <a16:creationId xmlns:a16="http://schemas.microsoft.com/office/drawing/2014/main" id="{85BF952B-9C2C-4AB0-A1A1-829BEE2AE90C}"/>
                </a:ext>
              </a:extLst>
            </p:cNvPr>
            <p:cNvSpPr txBox="1"/>
            <p:nvPr/>
          </p:nvSpPr>
          <p:spPr>
            <a:xfrm>
              <a:off x="327009" y="3768948"/>
              <a:ext cx="1531125" cy="461665"/>
            </a:xfrm>
            <a:prstGeom prst="rect">
              <a:avLst/>
            </a:prstGeom>
            <a:noFill/>
          </p:spPr>
          <p:txBody>
            <a:bodyPr wrap="none" rtlCol="0">
              <a:spAutoFit/>
            </a:bodyPr>
            <a:lstStyle/>
            <a:p>
              <a:r>
                <a:rPr lang="en-US" sz="2400" b="1" dirty="0">
                  <a:solidFill>
                    <a:srgbClr val="FF6700"/>
                  </a:solidFill>
                </a:rPr>
                <a:t>Start date:</a:t>
              </a:r>
            </a:p>
          </p:txBody>
        </p:sp>
        <p:sp>
          <p:nvSpPr>
            <p:cNvPr id="135" name="TextBox 134">
              <a:extLst>
                <a:ext uri="{FF2B5EF4-FFF2-40B4-BE49-F238E27FC236}">
                  <a16:creationId xmlns:a16="http://schemas.microsoft.com/office/drawing/2014/main" id="{E1776A5E-3FE7-42F6-850A-28CCB0A4A344}"/>
                </a:ext>
              </a:extLst>
            </p:cNvPr>
            <p:cNvSpPr txBox="1"/>
            <p:nvPr/>
          </p:nvSpPr>
          <p:spPr>
            <a:xfrm>
              <a:off x="1734767" y="3667642"/>
              <a:ext cx="2410019" cy="646331"/>
            </a:xfrm>
            <a:prstGeom prst="rect">
              <a:avLst/>
            </a:prstGeom>
            <a:noFill/>
          </p:spPr>
          <p:txBody>
            <a:bodyPr wrap="none" rtlCol="0">
              <a:spAutoFit/>
            </a:bodyPr>
            <a:lstStyle/>
            <a:p>
              <a:r>
                <a:rPr lang="en-US" sz="3600" dirty="0">
                  <a:solidFill>
                    <a:schemeClr val="bg1"/>
                  </a:solidFill>
                  <a:effectLst>
                    <a:outerShdw blurRad="38100" dist="38100" dir="2700000" algn="tl">
                      <a:srgbClr val="000000">
                        <a:alpha val="43137"/>
                      </a:srgbClr>
                    </a:outerShdw>
                  </a:effectLst>
                  <a:latin typeface="Abel" panose="02000506030000020004" pitchFamily="2" charset="0"/>
                </a:rPr>
                <a:t>07/12/2017</a:t>
              </a:r>
            </a:p>
          </p:txBody>
        </p:sp>
      </p:grpSp>
      <p:sp>
        <p:nvSpPr>
          <p:cNvPr id="136" name="TextBox 135">
            <a:extLst>
              <a:ext uri="{FF2B5EF4-FFF2-40B4-BE49-F238E27FC236}">
                <a16:creationId xmlns:a16="http://schemas.microsoft.com/office/drawing/2014/main" id="{427499E8-3FF9-4726-89F2-D26AE498CBCD}"/>
              </a:ext>
            </a:extLst>
          </p:cNvPr>
          <p:cNvSpPr txBox="1"/>
          <p:nvPr/>
        </p:nvSpPr>
        <p:spPr>
          <a:xfrm>
            <a:off x="12718835" y="9444710"/>
            <a:ext cx="10238289" cy="646331"/>
          </a:xfrm>
          <a:prstGeom prst="wedgeRectCallout">
            <a:avLst>
              <a:gd name="adj1" fmla="val 23271"/>
              <a:gd name="adj2" fmla="val -94892"/>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dirty="0">
                <a:solidFill>
                  <a:schemeClr val="bg1"/>
                </a:solidFill>
              </a:rPr>
              <a:t>In case of is a  passed challenge, you will see it green or yellow, for success and failure respectively, also in case of failure, you will see what cause you supported with the money you lose.</a:t>
            </a:r>
          </a:p>
        </p:txBody>
      </p:sp>
      <p:sp>
        <p:nvSpPr>
          <p:cNvPr id="79" name="Rectangle 78">
            <a:extLst>
              <a:ext uri="{FF2B5EF4-FFF2-40B4-BE49-F238E27FC236}">
                <a16:creationId xmlns:a16="http://schemas.microsoft.com/office/drawing/2014/main" id="{EE4944AA-0ED2-4BAE-A3F9-678192216891}"/>
              </a:ext>
            </a:extLst>
          </p:cNvPr>
          <p:cNvSpPr/>
          <p:nvPr/>
        </p:nvSpPr>
        <p:spPr>
          <a:xfrm>
            <a:off x="28661823" y="-397235"/>
            <a:ext cx="6523503" cy="9843553"/>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a:extLst>
              <a:ext uri="{FF2B5EF4-FFF2-40B4-BE49-F238E27FC236}">
                <a16:creationId xmlns:a16="http://schemas.microsoft.com/office/drawing/2014/main" id="{B263FFA5-7C2B-4E65-BC36-457576EB95D5}"/>
              </a:ext>
            </a:extLst>
          </p:cNvPr>
          <p:cNvSpPr/>
          <p:nvPr/>
        </p:nvSpPr>
        <p:spPr>
          <a:xfrm>
            <a:off x="28705151" y="1238074"/>
            <a:ext cx="6480175" cy="6880039"/>
          </a:xfrm>
          <a:prstGeom prst="rect">
            <a:avLst/>
          </a:prstGeom>
          <a:solidFill>
            <a:srgbClr val="FF670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F072EB7F-2E83-4441-A709-C94C4F512E35}"/>
              </a:ext>
            </a:extLst>
          </p:cNvPr>
          <p:cNvSpPr txBox="1"/>
          <p:nvPr/>
        </p:nvSpPr>
        <p:spPr>
          <a:xfrm>
            <a:off x="30818165" y="2104917"/>
            <a:ext cx="2254143" cy="646331"/>
          </a:xfrm>
          <a:prstGeom prst="rect">
            <a:avLst/>
          </a:prstGeom>
          <a:solidFill>
            <a:schemeClr val="bg1">
              <a:lumMod val="75000"/>
            </a:schemeClr>
          </a:solidFill>
          <a:ln>
            <a:solidFill>
              <a:srgbClr val="FF6700"/>
            </a:solidFill>
          </a:ln>
        </p:spPr>
        <p:txBody>
          <a:bodyPr wrap="none" rtlCol="0">
            <a:spAutoFit/>
          </a:bodyPr>
          <a:lstStyle/>
          <a:p>
            <a:r>
              <a:rPr lang="en-US" sz="3600" dirty="0">
                <a:solidFill>
                  <a:schemeClr val="bg1"/>
                </a:solidFill>
                <a:effectLst>
                  <a:outerShdw blurRad="38100" dist="38100" dir="2700000" algn="tl">
                    <a:srgbClr val="000000">
                      <a:alpha val="43137"/>
                    </a:srgbClr>
                  </a:outerShdw>
                </a:effectLst>
              </a:rPr>
              <a:t>Lose 20 kg.</a:t>
            </a:r>
          </a:p>
        </p:txBody>
      </p:sp>
      <p:grpSp>
        <p:nvGrpSpPr>
          <p:cNvPr id="82" name="Group 81">
            <a:extLst>
              <a:ext uri="{FF2B5EF4-FFF2-40B4-BE49-F238E27FC236}">
                <a16:creationId xmlns:a16="http://schemas.microsoft.com/office/drawing/2014/main" id="{FC5A508F-C843-493C-8B04-7CCFE828B871}"/>
              </a:ext>
            </a:extLst>
          </p:cNvPr>
          <p:cNvGrpSpPr/>
          <p:nvPr/>
        </p:nvGrpSpPr>
        <p:grpSpPr>
          <a:xfrm>
            <a:off x="29029446" y="4815326"/>
            <a:ext cx="3954936" cy="646331"/>
            <a:chOff x="324295" y="4313973"/>
            <a:chExt cx="3954936" cy="646331"/>
          </a:xfrm>
        </p:grpSpPr>
        <p:sp>
          <p:nvSpPr>
            <p:cNvPr id="83" name="TextBox 82">
              <a:extLst>
                <a:ext uri="{FF2B5EF4-FFF2-40B4-BE49-F238E27FC236}">
                  <a16:creationId xmlns:a16="http://schemas.microsoft.com/office/drawing/2014/main" id="{35C85856-A2F2-456B-9DAD-22CDEE44ABCF}"/>
                </a:ext>
              </a:extLst>
            </p:cNvPr>
            <p:cNvSpPr txBox="1"/>
            <p:nvPr/>
          </p:nvSpPr>
          <p:spPr>
            <a:xfrm>
              <a:off x="324295" y="4413574"/>
              <a:ext cx="1408078" cy="461665"/>
            </a:xfrm>
            <a:prstGeom prst="rect">
              <a:avLst/>
            </a:prstGeom>
            <a:noFill/>
          </p:spPr>
          <p:txBody>
            <a:bodyPr wrap="none" rtlCol="0">
              <a:spAutoFit/>
            </a:bodyPr>
            <a:lstStyle/>
            <a:p>
              <a:r>
                <a:rPr lang="en-US" sz="2400" b="1" dirty="0">
                  <a:solidFill>
                    <a:srgbClr val="FF6700"/>
                  </a:solidFill>
                </a:rPr>
                <a:t>Your bet: </a:t>
              </a:r>
            </a:p>
          </p:txBody>
        </p:sp>
        <p:sp>
          <p:nvSpPr>
            <p:cNvPr id="84" name="TextBox 83">
              <a:extLst>
                <a:ext uri="{FF2B5EF4-FFF2-40B4-BE49-F238E27FC236}">
                  <a16:creationId xmlns:a16="http://schemas.microsoft.com/office/drawing/2014/main" id="{4212C9FF-424D-4A9C-9EBB-4A3D9A5CA737}"/>
                </a:ext>
              </a:extLst>
            </p:cNvPr>
            <p:cNvSpPr txBox="1"/>
            <p:nvPr/>
          </p:nvSpPr>
          <p:spPr>
            <a:xfrm>
              <a:off x="1849066" y="4313973"/>
              <a:ext cx="2430165" cy="646331"/>
            </a:xfrm>
            <a:prstGeom prst="rect">
              <a:avLst/>
            </a:prstGeom>
            <a:solidFill>
              <a:schemeClr val="bg1">
                <a:lumMod val="75000"/>
              </a:schemeClr>
            </a:solidFill>
            <a:ln>
              <a:solidFill>
                <a:srgbClr val="FF6700"/>
              </a:solidFill>
            </a:ln>
          </p:spPr>
          <p:txBody>
            <a:bodyPr wrap="square" rtlCol="0">
              <a:spAutoFit/>
            </a:bodyPr>
            <a:lstStyle/>
            <a:p>
              <a:r>
                <a:rPr lang="en-US" sz="3600" dirty="0">
                  <a:solidFill>
                    <a:srgbClr val="FF6700"/>
                  </a:solidFill>
                  <a:effectLst>
                    <a:outerShdw blurRad="38100" dist="38100" dir="2700000" algn="tl">
                      <a:srgbClr val="000000">
                        <a:alpha val="43137"/>
                      </a:srgbClr>
                    </a:outerShdw>
                  </a:effectLst>
                  <a:latin typeface="Abel" panose="02000506030000020004" pitchFamily="2" charset="0"/>
                </a:rPr>
                <a:t>$1350</a:t>
              </a:r>
            </a:p>
          </p:txBody>
        </p:sp>
      </p:grpSp>
      <p:grpSp>
        <p:nvGrpSpPr>
          <p:cNvPr id="85" name="Group 84">
            <a:extLst>
              <a:ext uri="{FF2B5EF4-FFF2-40B4-BE49-F238E27FC236}">
                <a16:creationId xmlns:a16="http://schemas.microsoft.com/office/drawing/2014/main" id="{624BB025-CE88-433B-8921-1723AA50BDE6}"/>
              </a:ext>
            </a:extLst>
          </p:cNvPr>
          <p:cNvGrpSpPr/>
          <p:nvPr/>
        </p:nvGrpSpPr>
        <p:grpSpPr>
          <a:xfrm>
            <a:off x="33072308" y="6821485"/>
            <a:ext cx="2106855" cy="1176338"/>
            <a:chOff x="3545105" y="5384724"/>
            <a:chExt cx="2106855" cy="1176338"/>
          </a:xfrm>
        </p:grpSpPr>
        <p:sp>
          <p:nvSpPr>
            <p:cNvPr id="86" name="Rectangle: Diagonal Corners Snipped 85">
              <a:extLst>
                <a:ext uri="{FF2B5EF4-FFF2-40B4-BE49-F238E27FC236}">
                  <a16:creationId xmlns:a16="http://schemas.microsoft.com/office/drawing/2014/main" id="{88A49496-FCA2-417F-BD55-1DF4667AA669}"/>
                </a:ext>
              </a:extLst>
            </p:cNvPr>
            <p:cNvSpPr/>
            <p:nvPr/>
          </p:nvSpPr>
          <p:spPr>
            <a:xfrm>
              <a:off x="3545105" y="5384724"/>
              <a:ext cx="2106855" cy="1176338"/>
            </a:xfrm>
            <a:prstGeom prst="snip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rgbClr val="FF6700"/>
                  </a:solidFill>
                </a:rPr>
                <a:t>Remain:</a:t>
              </a:r>
            </a:p>
          </p:txBody>
        </p:sp>
        <p:sp>
          <p:nvSpPr>
            <p:cNvPr id="88" name="Rectangle 87">
              <a:extLst>
                <a:ext uri="{FF2B5EF4-FFF2-40B4-BE49-F238E27FC236}">
                  <a16:creationId xmlns:a16="http://schemas.microsoft.com/office/drawing/2014/main" id="{176CA1FB-190D-4394-8B82-F5BE40DAB245}"/>
                </a:ext>
              </a:extLst>
            </p:cNvPr>
            <p:cNvSpPr/>
            <p:nvPr/>
          </p:nvSpPr>
          <p:spPr>
            <a:xfrm>
              <a:off x="3723132" y="5787741"/>
              <a:ext cx="1881349" cy="646331"/>
            </a:xfrm>
            <a:prstGeom prst="rect">
              <a:avLst/>
            </a:prstGeom>
          </p:spPr>
          <p:txBody>
            <a:bodyPr wrap="none">
              <a:spAutoFit/>
            </a:bodyPr>
            <a:lstStyle/>
            <a:p>
              <a:r>
                <a:rPr lang="en-US" sz="3600" dirty="0">
                  <a:solidFill>
                    <a:schemeClr val="bg1"/>
                  </a:solidFill>
                  <a:effectLst>
                    <a:outerShdw blurRad="38100" dist="38100" dir="2700000" algn="tl">
                      <a:srgbClr val="000000">
                        <a:alpha val="43137"/>
                      </a:srgbClr>
                    </a:outerShdw>
                  </a:effectLst>
                  <a:latin typeface="Comfortaa" panose="020F0603070200060003" pitchFamily="34" charset="0"/>
                </a:rPr>
                <a:t>101 days</a:t>
              </a:r>
              <a:endParaRPr lang="en-US" sz="3600" dirty="0">
                <a:solidFill>
                  <a:schemeClr val="bg1"/>
                </a:solidFill>
              </a:endParaRPr>
            </a:p>
          </p:txBody>
        </p:sp>
      </p:grpSp>
      <p:sp>
        <p:nvSpPr>
          <p:cNvPr id="94" name="TextBox 93">
            <a:extLst>
              <a:ext uri="{FF2B5EF4-FFF2-40B4-BE49-F238E27FC236}">
                <a16:creationId xmlns:a16="http://schemas.microsoft.com/office/drawing/2014/main" id="{E540EEE5-817E-42E4-9186-50A121706FB5}"/>
              </a:ext>
            </a:extLst>
          </p:cNvPr>
          <p:cNvSpPr txBox="1"/>
          <p:nvPr/>
        </p:nvSpPr>
        <p:spPr>
          <a:xfrm>
            <a:off x="28705152" y="1238075"/>
            <a:ext cx="6480174" cy="769441"/>
          </a:xfrm>
          <a:prstGeom prst="rect">
            <a:avLst/>
          </a:prstGeom>
          <a:solidFill>
            <a:schemeClr val="bg1">
              <a:lumMod val="75000"/>
            </a:schemeClr>
          </a:solidFill>
          <a:ln>
            <a:solidFill>
              <a:srgbClr val="FF6700"/>
            </a:solidFill>
          </a:ln>
        </p:spPr>
        <p:txBody>
          <a:bodyPr wrap="square" rtlCol="0">
            <a:spAutoFit/>
          </a:bodyPr>
          <a:lstStyle/>
          <a:p>
            <a:pPr algn="ctr"/>
            <a:r>
              <a:rPr lang="en-US" sz="4400" dirty="0">
                <a:solidFill>
                  <a:srgbClr val="FF6700"/>
                </a:solidFill>
                <a:latin typeface="Abel" panose="02000506030000020004" pitchFamily="2" charset="0"/>
              </a:rPr>
              <a:t>Fit Challenge</a:t>
            </a:r>
            <a:endParaRPr lang="en-US" dirty="0">
              <a:solidFill>
                <a:srgbClr val="FF6700"/>
              </a:solidFill>
              <a:latin typeface="Abel" panose="02000506030000020004" pitchFamily="2" charset="0"/>
            </a:endParaRPr>
          </a:p>
        </p:txBody>
      </p:sp>
      <p:grpSp>
        <p:nvGrpSpPr>
          <p:cNvPr id="97" name="Group 96">
            <a:extLst>
              <a:ext uri="{FF2B5EF4-FFF2-40B4-BE49-F238E27FC236}">
                <a16:creationId xmlns:a16="http://schemas.microsoft.com/office/drawing/2014/main" id="{F198D328-8F80-4F8B-B9BF-8D1CFEAA7CD2}"/>
              </a:ext>
            </a:extLst>
          </p:cNvPr>
          <p:cNvGrpSpPr/>
          <p:nvPr/>
        </p:nvGrpSpPr>
        <p:grpSpPr>
          <a:xfrm>
            <a:off x="29032160" y="4146135"/>
            <a:ext cx="3952222" cy="646331"/>
            <a:chOff x="327009" y="3644782"/>
            <a:chExt cx="3952222" cy="646331"/>
          </a:xfrm>
        </p:grpSpPr>
        <p:sp>
          <p:nvSpPr>
            <p:cNvPr id="99" name="TextBox 98">
              <a:extLst>
                <a:ext uri="{FF2B5EF4-FFF2-40B4-BE49-F238E27FC236}">
                  <a16:creationId xmlns:a16="http://schemas.microsoft.com/office/drawing/2014/main" id="{FD581F03-98B4-4ACF-9B25-4C5BEE42BBA1}"/>
                </a:ext>
              </a:extLst>
            </p:cNvPr>
            <p:cNvSpPr txBox="1"/>
            <p:nvPr/>
          </p:nvSpPr>
          <p:spPr>
            <a:xfrm>
              <a:off x="327009" y="3768948"/>
              <a:ext cx="1393074" cy="461665"/>
            </a:xfrm>
            <a:prstGeom prst="rect">
              <a:avLst/>
            </a:prstGeom>
            <a:noFill/>
          </p:spPr>
          <p:txBody>
            <a:bodyPr wrap="none" rtlCol="0">
              <a:spAutoFit/>
            </a:bodyPr>
            <a:lstStyle/>
            <a:p>
              <a:r>
                <a:rPr lang="en-US" sz="2400" b="1" dirty="0">
                  <a:solidFill>
                    <a:srgbClr val="FF6700"/>
                  </a:solidFill>
                </a:rPr>
                <a:t>End date:</a:t>
              </a:r>
            </a:p>
          </p:txBody>
        </p:sp>
        <p:sp>
          <p:nvSpPr>
            <p:cNvPr id="102" name="TextBox 101">
              <a:extLst>
                <a:ext uri="{FF2B5EF4-FFF2-40B4-BE49-F238E27FC236}">
                  <a16:creationId xmlns:a16="http://schemas.microsoft.com/office/drawing/2014/main" id="{757968AF-33A2-4F98-AEC8-B7DAA6EDBF57}"/>
                </a:ext>
              </a:extLst>
            </p:cNvPr>
            <p:cNvSpPr txBox="1"/>
            <p:nvPr/>
          </p:nvSpPr>
          <p:spPr>
            <a:xfrm>
              <a:off x="1849066" y="3644782"/>
              <a:ext cx="2430165" cy="646331"/>
            </a:xfrm>
            <a:prstGeom prst="rect">
              <a:avLst/>
            </a:prstGeom>
            <a:solidFill>
              <a:schemeClr val="bg1">
                <a:lumMod val="75000"/>
              </a:schemeClr>
            </a:solidFill>
            <a:ln>
              <a:solidFill>
                <a:srgbClr val="FF6700"/>
              </a:solidFill>
            </a:ln>
          </p:spPr>
          <p:txBody>
            <a:bodyPr wrap="square" rtlCol="0">
              <a:spAutoFit/>
            </a:bodyPr>
            <a:lstStyle/>
            <a:p>
              <a:r>
                <a:rPr lang="en-US" sz="3600" dirty="0">
                  <a:solidFill>
                    <a:srgbClr val="FF6700"/>
                  </a:solidFill>
                  <a:effectLst>
                    <a:outerShdw blurRad="38100" dist="38100" dir="2700000" algn="tl">
                      <a:srgbClr val="000000">
                        <a:alpha val="43137"/>
                      </a:srgbClr>
                    </a:outerShdw>
                  </a:effectLst>
                  <a:latin typeface="Abel" panose="02000506030000020004" pitchFamily="2" charset="0"/>
                </a:rPr>
                <a:t>12/05/2018</a:t>
              </a:r>
            </a:p>
          </p:txBody>
        </p:sp>
      </p:grpSp>
      <p:sp>
        <p:nvSpPr>
          <p:cNvPr id="103" name="Rectangle: Rounded Corners 102">
            <a:extLst>
              <a:ext uri="{FF2B5EF4-FFF2-40B4-BE49-F238E27FC236}">
                <a16:creationId xmlns:a16="http://schemas.microsoft.com/office/drawing/2014/main" id="{8D001452-3063-4D60-9117-04D56874E070}"/>
              </a:ext>
            </a:extLst>
          </p:cNvPr>
          <p:cNvSpPr/>
          <p:nvPr/>
        </p:nvSpPr>
        <p:spPr>
          <a:xfrm>
            <a:off x="28764772" y="5683691"/>
            <a:ext cx="3040262" cy="625935"/>
          </a:xfrm>
          <a:prstGeom prst="round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a:t>
            </a:r>
          </a:p>
        </p:txBody>
      </p:sp>
      <p:sp>
        <p:nvSpPr>
          <p:cNvPr id="104" name="Rectangle: Rounded Corners 103">
            <a:extLst>
              <a:ext uri="{FF2B5EF4-FFF2-40B4-BE49-F238E27FC236}">
                <a16:creationId xmlns:a16="http://schemas.microsoft.com/office/drawing/2014/main" id="{22EC329E-407D-49E3-B8EB-12AC46552392}"/>
              </a:ext>
            </a:extLst>
          </p:cNvPr>
          <p:cNvSpPr/>
          <p:nvPr/>
        </p:nvSpPr>
        <p:spPr>
          <a:xfrm>
            <a:off x="28764772" y="7091492"/>
            <a:ext cx="3040262" cy="62593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Delete</a:t>
            </a:r>
          </a:p>
        </p:txBody>
      </p:sp>
      <p:grpSp>
        <p:nvGrpSpPr>
          <p:cNvPr id="105" name="Group 104">
            <a:extLst>
              <a:ext uri="{FF2B5EF4-FFF2-40B4-BE49-F238E27FC236}">
                <a16:creationId xmlns:a16="http://schemas.microsoft.com/office/drawing/2014/main" id="{AF8974C4-1E6F-4975-AA7B-668A6872E606}"/>
              </a:ext>
            </a:extLst>
          </p:cNvPr>
          <p:cNvGrpSpPr/>
          <p:nvPr/>
        </p:nvGrpSpPr>
        <p:grpSpPr>
          <a:xfrm>
            <a:off x="29029446" y="3460429"/>
            <a:ext cx="3954937" cy="646331"/>
            <a:chOff x="327009" y="3667642"/>
            <a:chExt cx="3954937" cy="646331"/>
          </a:xfrm>
        </p:grpSpPr>
        <p:sp>
          <p:nvSpPr>
            <p:cNvPr id="114" name="TextBox 113">
              <a:extLst>
                <a:ext uri="{FF2B5EF4-FFF2-40B4-BE49-F238E27FC236}">
                  <a16:creationId xmlns:a16="http://schemas.microsoft.com/office/drawing/2014/main" id="{2FA0B1F1-0264-4529-8E61-60A1BE645C3A}"/>
                </a:ext>
              </a:extLst>
            </p:cNvPr>
            <p:cNvSpPr txBox="1"/>
            <p:nvPr/>
          </p:nvSpPr>
          <p:spPr>
            <a:xfrm>
              <a:off x="327009" y="3768948"/>
              <a:ext cx="1531125" cy="461665"/>
            </a:xfrm>
            <a:prstGeom prst="rect">
              <a:avLst/>
            </a:prstGeom>
            <a:noFill/>
          </p:spPr>
          <p:txBody>
            <a:bodyPr wrap="none" rtlCol="0">
              <a:spAutoFit/>
            </a:bodyPr>
            <a:lstStyle/>
            <a:p>
              <a:r>
                <a:rPr lang="en-US" sz="2400" b="1" dirty="0">
                  <a:solidFill>
                    <a:srgbClr val="FF6700"/>
                  </a:solidFill>
                </a:rPr>
                <a:t>Start date:</a:t>
              </a:r>
            </a:p>
          </p:txBody>
        </p:sp>
        <p:sp>
          <p:nvSpPr>
            <p:cNvPr id="117" name="TextBox 116">
              <a:extLst>
                <a:ext uri="{FF2B5EF4-FFF2-40B4-BE49-F238E27FC236}">
                  <a16:creationId xmlns:a16="http://schemas.microsoft.com/office/drawing/2014/main" id="{9CCC0B41-B120-4004-9091-88CD8FBC7F2F}"/>
                </a:ext>
              </a:extLst>
            </p:cNvPr>
            <p:cNvSpPr txBox="1"/>
            <p:nvPr/>
          </p:nvSpPr>
          <p:spPr>
            <a:xfrm>
              <a:off x="1871927" y="3667642"/>
              <a:ext cx="2410019" cy="646331"/>
            </a:xfrm>
            <a:prstGeom prst="rect">
              <a:avLst/>
            </a:prstGeom>
            <a:solidFill>
              <a:schemeClr val="bg1">
                <a:lumMod val="75000"/>
              </a:schemeClr>
            </a:solidFill>
            <a:ln>
              <a:solidFill>
                <a:srgbClr val="FF6700"/>
              </a:solidFill>
            </a:ln>
          </p:spPr>
          <p:txBody>
            <a:bodyPr wrap="none" rtlCol="0">
              <a:spAutoFit/>
            </a:bodyPr>
            <a:lstStyle/>
            <a:p>
              <a:r>
                <a:rPr lang="en-US" sz="3600" dirty="0">
                  <a:solidFill>
                    <a:srgbClr val="FF6700"/>
                  </a:solidFill>
                  <a:effectLst>
                    <a:outerShdw blurRad="38100" dist="38100" dir="2700000" algn="tl">
                      <a:srgbClr val="000000">
                        <a:alpha val="43137"/>
                      </a:srgbClr>
                    </a:outerShdw>
                  </a:effectLst>
                  <a:latin typeface="Abel" panose="02000506030000020004" pitchFamily="2" charset="0"/>
                </a:rPr>
                <a:t>07/12/2017</a:t>
              </a:r>
            </a:p>
          </p:txBody>
        </p:sp>
      </p:grpSp>
      <p:sp>
        <p:nvSpPr>
          <p:cNvPr id="18" name="Rectangle 17">
            <a:extLst>
              <a:ext uri="{FF2B5EF4-FFF2-40B4-BE49-F238E27FC236}">
                <a16:creationId xmlns:a16="http://schemas.microsoft.com/office/drawing/2014/main" id="{936D74F4-DAAA-4C77-82C5-71B5EFA1B601}"/>
              </a:ext>
            </a:extLst>
          </p:cNvPr>
          <p:cNvSpPr/>
          <p:nvPr/>
        </p:nvSpPr>
        <p:spPr>
          <a:xfrm>
            <a:off x="22848010" y="2148465"/>
            <a:ext cx="4419600" cy="286706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Clic</a:t>
            </a:r>
            <a:r>
              <a:rPr lang="en-US" dirty="0"/>
              <a:t> on edit will make the fields editable.</a:t>
            </a:r>
          </a:p>
        </p:txBody>
      </p:sp>
      <p:cxnSp>
        <p:nvCxnSpPr>
          <p:cNvPr id="20" name="Straight Arrow Connector 19">
            <a:extLst>
              <a:ext uri="{FF2B5EF4-FFF2-40B4-BE49-F238E27FC236}">
                <a16:creationId xmlns:a16="http://schemas.microsoft.com/office/drawing/2014/main" id="{7F6630AC-79C2-4E58-B7F7-775420F51506}"/>
              </a:ext>
            </a:extLst>
          </p:cNvPr>
          <p:cNvCxnSpPr>
            <a:stCxn id="18" idx="1"/>
          </p:cNvCxnSpPr>
          <p:nvPr/>
        </p:nvCxnSpPr>
        <p:spPr>
          <a:xfrm flipH="1">
            <a:off x="18758966" y="3581998"/>
            <a:ext cx="4089044" cy="179379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2" name="Straight Arrow Connector 21">
            <a:extLst>
              <a:ext uri="{FF2B5EF4-FFF2-40B4-BE49-F238E27FC236}">
                <a16:creationId xmlns:a16="http://schemas.microsoft.com/office/drawing/2014/main" id="{8A09D935-ECE1-47E9-B1C4-83353090DFAE}"/>
              </a:ext>
            </a:extLst>
          </p:cNvPr>
          <p:cNvCxnSpPr>
            <a:cxnSpLocks/>
            <a:stCxn id="18" idx="3"/>
            <a:endCxn id="80" idx="1"/>
          </p:cNvCxnSpPr>
          <p:nvPr/>
        </p:nvCxnSpPr>
        <p:spPr>
          <a:xfrm>
            <a:off x="27267610" y="3581998"/>
            <a:ext cx="1437541" cy="109609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5" name="Speech Bubble: Rectangle 24">
            <a:extLst>
              <a:ext uri="{FF2B5EF4-FFF2-40B4-BE49-F238E27FC236}">
                <a16:creationId xmlns:a16="http://schemas.microsoft.com/office/drawing/2014/main" id="{390D80CB-47BD-4D72-83C2-330F735EF78C}"/>
              </a:ext>
            </a:extLst>
          </p:cNvPr>
          <p:cNvSpPr/>
          <p:nvPr/>
        </p:nvSpPr>
        <p:spPr>
          <a:xfrm>
            <a:off x="24574500" y="5551491"/>
            <a:ext cx="2820049" cy="1973259"/>
          </a:xfrm>
          <a:prstGeom prst="wedgeRectCallout">
            <a:avLst>
              <a:gd name="adj1" fmla="val 92654"/>
              <a:gd name="adj2" fmla="val -18594"/>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Makes a little animation to make you notice that you can save.</a:t>
            </a:r>
          </a:p>
        </p:txBody>
      </p:sp>
      <p:sp>
        <p:nvSpPr>
          <p:cNvPr id="118" name="Rectangle: Rounded Corners 117">
            <a:extLst>
              <a:ext uri="{FF2B5EF4-FFF2-40B4-BE49-F238E27FC236}">
                <a16:creationId xmlns:a16="http://schemas.microsoft.com/office/drawing/2014/main" id="{7E649530-2146-4236-B42D-F6CD16947F5B}"/>
              </a:ext>
            </a:extLst>
          </p:cNvPr>
          <p:cNvSpPr/>
          <p:nvPr/>
        </p:nvSpPr>
        <p:spPr>
          <a:xfrm>
            <a:off x="28764772" y="6385966"/>
            <a:ext cx="3040262" cy="625935"/>
          </a:xfrm>
          <a:prstGeom prst="round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Cancel</a:t>
            </a:r>
          </a:p>
        </p:txBody>
      </p:sp>
      <p:cxnSp>
        <p:nvCxnSpPr>
          <p:cNvPr id="31" name="Straight Arrow Connector 30">
            <a:extLst>
              <a:ext uri="{FF2B5EF4-FFF2-40B4-BE49-F238E27FC236}">
                <a16:creationId xmlns:a16="http://schemas.microsoft.com/office/drawing/2014/main" id="{544B9B11-AF27-44A5-A1B4-8FB8FC32EA53}"/>
              </a:ext>
            </a:extLst>
          </p:cNvPr>
          <p:cNvCxnSpPr/>
          <p:nvPr/>
        </p:nvCxnSpPr>
        <p:spPr>
          <a:xfrm>
            <a:off x="532889" y="6399823"/>
            <a:ext cx="0" cy="288682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7" name="Straight Arrow Connector 136">
            <a:extLst>
              <a:ext uri="{FF2B5EF4-FFF2-40B4-BE49-F238E27FC236}">
                <a16:creationId xmlns:a16="http://schemas.microsoft.com/office/drawing/2014/main" id="{F8D97970-8D9A-4C28-9DF9-C95742D112EE}"/>
              </a:ext>
            </a:extLst>
          </p:cNvPr>
          <p:cNvCxnSpPr/>
          <p:nvPr/>
        </p:nvCxnSpPr>
        <p:spPr>
          <a:xfrm>
            <a:off x="852929" y="6399823"/>
            <a:ext cx="0" cy="288682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8" name="Straight Arrow Connector 137">
            <a:extLst>
              <a:ext uri="{FF2B5EF4-FFF2-40B4-BE49-F238E27FC236}">
                <a16:creationId xmlns:a16="http://schemas.microsoft.com/office/drawing/2014/main" id="{23BBC432-8F56-4744-BBCE-76E8C38CEE60}"/>
              </a:ext>
            </a:extLst>
          </p:cNvPr>
          <p:cNvCxnSpPr/>
          <p:nvPr/>
        </p:nvCxnSpPr>
        <p:spPr>
          <a:xfrm>
            <a:off x="1136812" y="6427419"/>
            <a:ext cx="0" cy="288682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2" name="Speech Bubble: Rectangle 31">
            <a:extLst>
              <a:ext uri="{FF2B5EF4-FFF2-40B4-BE49-F238E27FC236}">
                <a16:creationId xmlns:a16="http://schemas.microsoft.com/office/drawing/2014/main" id="{48E84046-FF26-46ED-93B0-1E8B3D6DEE99}"/>
              </a:ext>
            </a:extLst>
          </p:cNvPr>
          <p:cNvSpPr/>
          <p:nvPr/>
        </p:nvSpPr>
        <p:spPr>
          <a:xfrm>
            <a:off x="-3314700" y="7011901"/>
            <a:ext cx="2398752" cy="2040659"/>
          </a:xfrm>
          <a:prstGeom prst="wedgeRectCallout">
            <a:avLst>
              <a:gd name="adj1" fmla="val 81138"/>
              <a:gd name="adj2" fmla="val 1209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If the quantity of challenges exceeds 10, you will have to scroll down to see the next challenges.</a:t>
            </a:r>
          </a:p>
        </p:txBody>
      </p:sp>
      <p:sp>
        <p:nvSpPr>
          <p:cNvPr id="139" name="Rectangle 138">
            <a:extLst>
              <a:ext uri="{FF2B5EF4-FFF2-40B4-BE49-F238E27FC236}">
                <a16:creationId xmlns:a16="http://schemas.microsoft.com/office/drawing/2014/main" id="{23195177-507D-4B58-A741-4F0DED295B5B}"/>
              </a:ext>
            </a:extLst>
          </p:cNvPr>
          <p:cNvSpPr/>
          <p:nvPr/>
        </p:nvSpPr>
        <p:spPr>
          <a:xfrm>
            <a:off x="-43328" y="-11367431"/>
            <a:ext cx="6523503" cy="9843553"/>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Rectangle: Rounded Corners 168">
            <a:extLst>
              <a:ext uri="{FF2B5EF4-FFF2-40B4-BE49-F238E27FC236}">
                <a16:creationId xmlns:a16="http://schemas.microsoft.com/office/drawing/2014/main" id="{EC335795-F30B-44A1-A939-ED21D8287A5F}"/>
              </a:ext>
            </a:extLst>
          </p:cNvPr>
          <p:cNvSpPr/>
          <p:nvPr/>
        </p:nvSpPr>
        <p:spPr>
          <a:xfrm>
            <a:off x="4554124" y="-9809331"/>
            <a:ext cx="1827889" cy="625935"/>
          </a:xfrm>
          <a:prstGeom prst="round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a:t>
            </a:r>
          </a:p>
        </p:txBody>
      </p:sp>
      <p:grpSp>
        <p:nvGrpSpPr>
          <p:cNvPr id="170" name="Group 169">
            <a:extLst>
              <a:ext uri="{FF2B5EF4-FFF2-40B4-BE49-F238E27FC236}">
                <a16:creationId xmlns:a16="http://schemas.microsoft.com/office/drawing/2014/main" id="{95A2102D-62A4-4414-87D3-1A6953104C5B}"/>
              </a:ext>
            </a:extLst>
          </p:cNvPr>
          <p:cNvGrpSpPr/>
          <p:nvPr/>
        </p:nvGrpSpPr>
        <p:grpSpPr>
          <a:xfrm>
            <a:off x="372868" y="-10923399"/>
            <a:ext cx="736678" cy="536004"/>
            <a:chOff x="-6134100" y="3794542"/>
            <a:chExt cx="5621337" cy="4090063"/>
          </a:xfrm>
          <a:solidFill>
            <a:schemeClr val="bg1"/>
          </a:solidFill>
          <a:effectLst>
            <a:outerShdw blurRad="50800" dist="38100" dir="2700000" algn="tl" rotWithShape="0">
              <a:prstClr val="black">
                <a:alpha val="40000"/>
              </a:prstClr>
            </a:outerShdw>
          </a:effectLst>
        </p:grpSpPr>
        <p:sp>
          <p:nvSpPr>
            <p:cNvPr id="171" name="Rectangle: Rounded Corners 170">
              <a:extLst>
                <a:ext uri="{FF2B5EF4-FFF2-40B4-BE49-F238E27FC236}">
                  <a16:creationId xmlns:a16="http://schemas.microsoft.com/office/drawing/2014/main" id="{DD66081B-A880-4C9F-A0AF-723EE45C1A50}"/>
                </a:ext>
              </a:extLst>
            </p:cNvPr>
            <p:cNvSpPr/>
            <p:nvPr/>
          </p:nvSpPr>
          <p:spPr>
            <a:xfrm>
              <a:off x="-6134100" y="3794542"/>
              <a:ext cx="5600700" cy="8323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72" name="Rectangle: Rounded Corners 171">
              <a:extLst>
                <a:ext uri="{FF2B5EF4-FFF2-40B4-BE49-F238E27FC236}">
                  <a16:creationId xmlns:a16="http://schemas.microsoft.com/office/drawing/2014/main" id="{7D12ACBF-F6AD-4513-90C9-C3630D7AE49A}"/>
                </a:ext>
              </a:extLst>
            </p:cNvPr>
            <p:cNvSpPr/>
            <p:nvPr/>
          </p:nvSpPr>
          <p:spPr>
            <a:xfrm>
              <a:off x="-6134100" y="5393134"/>
              <a:ext cx="5600700" cy="8323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73" name="Rectangle: Rounded Corners 172">
              <a:extLst>
                <a:ext uri="{FF2B5EF4-FFF2-40B4-BE49-F238E27FC236}">
                  <a16:creationId xmlns:a16="http://schemas.microsoft.com/office/drawing/2014/main" id="{F65936D4-6673-416C-A44B-F5F075101966}"/>
                </a:ext>
              </a:extLst>
            </p:cNvPr>
            <p:cNvSpPr/>
            <p:nvPr/>
          </p:nvSpPr>
          <p:spPr>
            <a:xfrm>
              <a:off x="-6113463" y="7052273"/>
              <a:ext cx="5600700" cy="8323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grpSp>
      <p:sp>
        <p:nvSpPr>
          <p:cNvPr id="174" name="TextBox 173">
            <a:extLst>
              <a:ext uri="{FF2B5EF4-FFF2-40B4-BE49-F238E27FC236}">
                <a16:creationId xmlns:a16="http://schemas.microsoft.com/office/drawing/2014/main" id="{5A74BA04-E141-4D2F-897A-EE6DE9C49E0D}"/>
              </a:ext>
            </a:extLst>
          </p:cNvPr>
          <p:cNvSpPr txBox="1"/>
          <p:nvPr/>
        </p:nvSpPr>
        <p:spPr>
          <a:xfrm>
            <a:off x="1521295" y="-11037551"/>
            <a:ext cx="2741456" cy="707886"/>
          </a:xfrm>
          <a:prstGeom prst="rect">
            <a:avLst/>
          </a:prstGeom>
          <a:noFill/>
        </p:spPr>
        <p:txBody>
          <a:bodyPr wrap="none" rtlCol="0">
            <a:spAutoFit/>
          </a:bodyPr>
          <a:lstStyle/>
          <a:p>
            <a:r>
              <a:rPr lang="en-US" sz="4000" dirty="0">
                <a:solidFill>
                  <a:schemeClr val="bg1"/>
                </a:solidFill>
                <a:effectLst>
                  <a:outerShdw blurRad="38100" dist="38100" dir="2700000" algn="tl">
                    <a:srgbClr val="000000">
                      <a:alpha val="43137"/>
                    </a:srgbClr>
                  </a:outerShdw>
                </a:effectLst>
                <a:latin typeface="Bahnschrift SemiLight" panose="020B0502040204020203" pitchFamily="34" charset="0"/>
              </a:rPr>
              <a:t>Challenges</a:t>
            </a:r>
            <a:endParaRPr lang="en-US" sz="2000" dirty="0">
              <a:solidFill>
                <a:schemeClr val="bg1"/>
              </a:solidFill>
              <a:effectLst>
                <a:outerShdw blurRad="38100" dist="38100" dir="2700000" algn="tl">
                  <a:srgbClr val="000000">
                    <a:alpha val="43137"/>
                  </a:srgbClr>
                </a:outerShdw>
              </a:effectLst>
              <a:latin typeface="Bahnschrift SemiLight" panose="020B0502040204020203" pitchFamily="34" charset="0"/>
            </a:endParaRPr>
          </a:p>
        </p:txBody>
      </p:sp>
      <p:sp>
        <p:nvSpPr>
          <p:cNvPr id="176" name="Rectangle: Rounded Corners 175">
            <a:extLst>
              <a:ext uri="{FF2B5EF4-FFF2-40B4-BE49-F238E27FC236}">
                <a16:creationId xmlns:a16="http://schemas.microsoft.com/office/drawing/2014/main" id="{E31C9156-AF7E-4DF8-A291-BF8C9090EC65}"/>
              </a:ext>
            </a:extLst>
          </p:cNvPr>
          <p:cNvSpPr/>
          <p:nvPr/>
        </p:nvSpPr>
        <p:spPr>
          <a:xfrm>
            <a:off x="119120" y="-9802729"/>
            <a:ext cx="4333012" cy="625935"/>
          </a:xfrm>
          <a:prstGeom prst="roundRect">
            <a:avLst/>
          </a:prstGeom>
          <a:solidFill>
            <a:schemeClr val="tx1">
              <a:lumMod val="50000"/>
              <a:lumOff val="50000"/>
            </a:schemeClr>
          </a:solidFill>
          <a:ln>
            <a:solidFill>
              <a:srgbClr val="FF6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lumMod val="75000"/>
                  </a:schemeClr>
                </a:solidFill>
              </a:rPr>
              <a:t>Search…</a:t>
            </a:r>
          </a:p>
        </p:txBody>
      </p:sp>
      <p:grpSp>
        <p:nvGrpSpPr>
          <p:cNvPr id="178" name="Group 177">
            <a:extLst>
              <a:ext uri="{FF2B5EF4-FFF2-40B4-BE49-F238E27FC236}">
                <a16:creationId xmlns:a16="http://schemas.microsoft.com/office/drawing/2014/main" id="{C114051D-3220-412E-8A2E-9BF634BAC403}"/>
              </a:ext>
            </a:extLst>
          </p:cNvPr>
          <p:cNvGrpSpPr/>
          <p:nvPr/>
        </p:nvGrpSpPr>
        <p:grpSpPr>
          <a:xfrm>
            <a:off x="-1" y="-8946714"/>
            <a:ext cx="6480175" cy="3564817"/>
            <a:chOff x="0" y="2359781"/>
            <a:chExt cx="6480175" cy="3564817"/>
          </a:xfrm>
        </p:grpSpPr>
        <p:sp>
          <p:nvSpPr>
            <p:cNvPr id="179" name="Rectangle 178">
              <a:extLst>
                <a:ext uri="{FF2B5EF4-FFF2-40B4-BE49-F238E27FC236}">
                  <a16:creationId xmlns:a16="http://schemas.microsoft.com/office/drawing/2014/main" id="{36CA746A-C640-4D04-A28D-9EEB8B59742F}"/>
                </a:ext>
              </a:extLst>
            </p:cNvPr>
            <p:cNvSpPr/>
            <p:nvPr/>
          </p:nvSpPr>
          <p:spPr>
            <a:xfrm>
              <a:off x="0" y="2359781"/>
              <a:ext cx="6480175" cy="3564817"/>
            </a:xfrm>
            <a:prstGeom prst="rect">
              <a:avLst/>
            </a:prstGeom>
            <a:solidFill>
              <a:srgbClr val="FF670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TextBox 179">
              <a:extLst>
                <a:ext uri="{FF2B5EF4-FFF2-40B4-BE49-F238E27FC236}">
                  <a16:creationId xmlns:a16="http://schemas.microsoft.com/office/drawing/2014/main" id="{4011C285-B311-4ABF-B610-02A6AEA89A51}"/>
                </a:ext>
              </a:extLst>
            </p:cNvPr>
            <p:cNvSpPr txBox="1"/>
            <p:nvPr/>
          </p:nvSpPr>
          <p:spPr>
            <a:xfrm>
              <a:off x="2113014" y="3020884"/>
              <a:ext cx="2254143" cy="646331"/>
            </a:xfrm>
            <a:prstGeom prst="rect">
              <a:avLst/>
            </a:prstGeom>
            <a:noFill/>
          </p:spPr>
          <p:txBody>
            <a:bodyPr wrap="none" rtlCol="0">
              <a:spAutoFit/>
            </a:bodyPr>
            <a:lstStyle/>
            <a:p>
              <a:r>
                <a:rPr lang="en-US" sz="3600" dirty="0">
                  <a:solidFill>
                    <a:schemeClr val="bg1"/>
                  </a:solidFill>
                  <a:effectLst>
                    <a:outerShdw blurRad="38100" dist="38100" dir="2700000" algn="tl">
                      <a:srgbClr val="000000">
                        <a:alpha val="43137"/>
                      </a:srgbClr>
                    </a:outerShdw>
                  </a:effectLst>
                </a:rPr>
                <a:t>Lose 20 kg.</a:t>
              </a:r>
            </a:p>
          </p:txBody>
        </p:sp>
        <p:grpSp>
          <p:nvGrpSpPr>
            <p:cNvPr id="181" name="Group 180">
              <a:extLst>
                <a:ext uri="{FF2B5EF4-FFF2-40B4-BE49-F238E27FC236}">
                  <a16:creationId xmlns:a16="http://schemas.microsoft.com/office/drawing/2014/main" id="{8635B90E-C790-4506-AC97-4DB40F7455E7}"/>
                </a:ext>
              </a:extLst>
            </p:cNvPr>
            <p:cNvGrpSpPr/>
            <p:nvPr/>
          </p:nvGrpSpPr>
          <p:grpSpPr>
            <a:xfrm>
              <a:off x="324295" y="4313973"/>
              <a:ext cx="2775588" cy="646331"/>
              <a:chOff x="324295" y="4313973"/>
              <a:chExt cx="2775588" cy="646331"/>
            </a:xfrm>
          </p:grpSpPr>
          <p:sp>
            <p:nvSpPr>
              <p:cNvPr id="189" name="TextBox 188">
                <a:extLst>
                  <a:ext uri="{FF2B5EF4-FFF2-40B4-BE49-F238E27FC236}">
                    <a16:creationId xmlns:a16="http://schemas.microsoft.com/office/drawing/2014/main" id="{1EE7E93D-2175-417A-9D65-AD5E050B07F5}"/>
                  </a:ext>
                </a:extLst>
              </p:cNvPr>
              <p:cNvSpPr txBox="1"/>
              <p:nvPr/>
            </p:nvSpPr>
            <p:spPr>
              <a:xfrm>
                <a:off x="324295" y="4413574"/>
                <a:ext cx="1408078" cy="461665"/>
              </a:xfrm>
              <a:prstGeom prst="rect">
                <a:avLst/>
              </a:prstGeom>
              <a:noFill/>
            </p:spPr>
            <p:txBody>
              <a:bodyPr wrap="none" rtlCol="0">
                <a:spAutoFit/>
              </a:bodyPr>
              <a:lstStyle/>
              <a:p>
                <a:r>
                  <a:rPr lang="en-US" sz="2400" b="1" dirty="0">
                    <a:solidFill>
                      <a:srgbClr val="FF6700"/>
                    </a:solidFill>
                  </a:rPr>
                  <a:t>Your bet: </a:t>
                </a:r>
              </a:p>
            </p:txBody>
          </p:sp>
          <p:sp>
            <p:nvSpPr>
              <p:cNvPr id="190" name="TextBox 189">
                <a:extLst>
                  <a:ext uri="{FF2B5EF4-FFF2-40B4-BE49-F238E27FC236}">
                    <a16:creationId xmlns:a16="http://schemas.microsoft.com/office/drawing/2014/main" id="{F9B7D7CC-D757-49D2-BE9E-E47278BAC864}"/>
                  </a:ext>
                </a:extLst>
              </p:cNvPr>
              <p:cNvSpPr txBox="1"/>
              <p:nvPr/>
            </p:nvSpPr>
            <p:spPr>
              <a:xfrm>
                <a:off x="1734766" y="4313973"/>
                <a:ext cx="1365117" cy="646331"/>
              </a:xfrm>
              <a:prstGeom prst="rect">
                <a:avLst/>
              </a:prstGeom>
              <a:noFill/>
            </p:spPr>
            <p:txBody>
              <a:bodyPr wrap="none" rtlCol="0">
                <a:spAutoFit/>
              </a:bodyPr>
              <a:lstStyle/>
              <a:p>
                <a:r>
                  <a:rPr lang="en-US" sz="3600" dirty="0">
                    <a:solidFill>
                      <a:schemeClr val="bg1"/>
                    </a:solidFill>
                    <a:effectLst>
                      <a:outerShdw blurRad="38100" dist="38100" dir="2700000" algn="tl">
                        <a:srgbClr val="000000">
                          <a:alpha val="43137"/>
                        </a:srgbClr>
                      </a:outerShdw>
                    </a:effectLst>
                    <a:latin typeface="Abel" panose="02000506030000020004" pitchFamily="2" charset="0"/>
                  </a:rPr>
                  <a:t>$1350</a:t>
                </a:r>
              </a:p>
            </p:txBody>
          </p:sp>
        </p:grpSp>
        <p:grpSp>
          <p:nvGrpSpPr>
            <p:cNvPr id="182" name="Group 181">
              <a:extLst>
                <a:ext uri="{FF2B5EF4-FFF2-40B4-BE49-F238E27FC236}">
                  <a16:creationId xmlns:a16="http://schemas.microsoft.com/office/drawing/2014/main" id="{A8DD77CC-966F-4DD0-AB28-232300F20FAC}"/>
                </a:ext>
              </a:extLst>
            </p:cNvPr>
            <p:cNvGrpSpPr/>
            <p:nvPr/>
          </p:nvGrpSpPr>
          <p:grpSpPr>
            <a:xfrm>
              <a:off x="4250639" y="4699757"/>
              <a:ext cx="2106855" cy="1176338"/>
              <a:chOff x="3545105" y="5384724"/>
              <a:chExt cx="2106855" cy="1176338"/>
            </a:xfrm>
          </p:grpSpPr>
          <p:sp>
            <p:nvSpPr>
              <p:cNvPr id="187" name="Rectangle: Diagonal Corners Snipped 186">
                <a:extLst>
                  <a:ext uri="{FF2B5EF4-FFF2-40B4-BE49-F238E27FC236}">
                    <a16:creationId xmlns:a16="http://schemas.microsoft.com/office/drawing/2014/main" id="{51D0BAD4-9BA9-4118-92EF-8A9875935693}"/>
                  </a:ext>
                </a:extLst>
              </p:cNvPr>
              <p:cNvSpPr/>
              <p:nvPr/>
            </p:nvSpPr>
            <p:spPr>
              <a:xfrm>
                <a:off x="3545105" y="5384724"/>
                <a:ext cx="2106855" cy="1176338"/>
              </a:xfrm>
              <a:prstGeom prst="snip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rgbClr val="FF6700"/>
                    </a:solidFill>
                  </a:rPr>
                  <a:t>Remain:</a:t>
                </a:r>
              </a:p>
            </p:txBody>
          </p:sp>
          <p:sp>
            <p:nvSpPr>
              <p:cNvPr id="188" name="Rectangle 187">
                <a:extLst>
                  <a:ext uri="{FF2B5EF4-FFF2-40B4-BE49-F238E27FC236}">
                    <a16:creationId xmlns:a16="http://schemas.microsoft.com/office/drawing/2014/main" id="{06AED7CC-28EC-49B3-BFB6-9AED2390AC65}"/>
                  </a:ext>
                </a:extLst>
              </p:cNvPr>
              <p:cNvSpPr/>
              <p:nvPr/>
            </p:nvSpPr>
            <p:spPr>
              <a:xfrm>
                <a:off x="3723132" y="5787741"/>
                <a:ext cx="1881349" cy="646331"/>
              </a:xfrm>
              <a:prstGeom prst="rect">
                <a:avLst/>
              </a:prstGeom>
            </p:spPr>
            <p:txBody>
              <a:bodyPr wrap="none">
                <a:spAutoFit/>
              </a:bodyPr>
              <a:lstStyle/>
              <a:p>
                <a:r>
                  <a:rPr lang="en-US" sz="3600" dirty="0">
                    <a:solidFill>
                      <a:schemeClr val="bg1"/>
                    </a:solidFill>
                    <a:effectLst>
                      <a:outerShdw blurRad="38100" dist="38100" dir="2700000" algn="tl">
                        <a:srgbClr val="000000">
                          <a:alpha val="43137"/>
                        </a:srgbClr>
                      </a:outerShdw>
                    </a:effectLst>
                    <a:latin typeface="Comfortaa" panose="020F0603070200060003" pitchFamily="34" charset="0"/>
                  </a:rPr>
                  <a:t>101 days</a:t>
                </a:r>
                <a:endParaRPr lang="en-US" sz="3600" dirty="0">
                  <a:solidFill>
                    <a:schemeClr val="bg1"/>
                  </a:solidFill>
                </a:endParaRPr>
              </a:p>
            </p:txBody>
          </p:sp>
        </p:grpSp>
        <p:sp>
          <p:nvSpPr>
            <p:cNvPr id="183" name="TextBox 182">
              <a:extLst>
                <a:ext uri="{FF2B5EF4-FFF2-40B4-BE49-F238E27FC236}">
                  <a16:creationId xmlns:a16="http://schemas.microsoft.com/office/drawing/2014/main" id="{DC37B538-5B0B-41DA-8F32-2926B97D1E6E}"/>
                </a:ext>
              </a:extLst>
            </p:cNvPr>
            <p:cNvSpPr txBox="1"/>
            <p:nvPr/>
          </p:nvSpPr>
          <p:spPr>
            <a:xfrm>
              <a:off x="1" y="2359782"/>
              <a:ext cx="6480174" cy="769441"/>
            </a:xfrm>
            <a:prstGeom prst="rect">
              <a:avLst/>
            </a:prstGeom>
            <a:noFill/>
          </p:spPr>
          <p:txBody>
            <a:bodyPr wrap="square" rtlCol="0">
              <a:spAutoFit/>
            </a:bodyPr>
            <a:lstStyle/>
            <a:p>
              <a:pPr algn="ctr"/>
              <a:r>
                <a:rPr lang="en-US" sz="4400" dirty="0">
                  <a:solidFill>
                    <a:srgbClr val="FF6700"/>
                  </a:solidFill>
                  <a:latin typeface="Abel" panose="02000506030000020004" pitchFamily="2" charset="0"/>
                </a:rPr>
                <a:t>Fit Challenge</a:t>
              </a:r>
              <a:endParaRPr lang="en-US" dirty="0">
                <a:solidFill>
                  <a:srgbClr val="FF6700"/>
                </a:solidFill>
                <a:latin typeface="Abel" panose="02000506030000020004" pitchFamily="2" charset="0"/>
              </a:endParaRPr>
            </a:p>
          </p:txBody>
        </p:sp>
        <p:grpSp>
          <p:nvGrpSpPr>
            <p:cNvPr id="184" name="Group 183">
              <a:extLst>
                <a:ext uri="{FF2B5EF4-FFF2-40B4-BE49-F238E27FC236}">
                  <a16:creationId xmlns:a16="http://schemas.microsoft.com/office/drawing/2014/main" id="{8690D64C-441B-465C-AD5F-152B6E6D71A3}"/>
                </a:ext>
              </a:extLst>
            </p:cNvPr>
            <p:cNvGrpSpPr/>
            <p:nvPr/>
          </p:nvGrpSpPr>
          <p:grpSpPr>
            <a:xfrm>
              <a:off x="327009" y="3667642"/>
              <a:ext cx="3820598" cy="646331"/>
              <a:chOff x="327009" y="3667642"/>
              <a:chExt cx="3820598" cy="646331"/>
            </a:xfrm>
          </p:grpSpPr>
          <p:sp>
            <p:nvSpPr>
              <p:cNvPr id="185" name="TextBox 184">
                <a:extLst>
                  <a:ext uri="{FF2B5EF4-FFF2-40B4-BE49-F238E27FC236}">
                    <a16:creationId xmlns:a16="http://schemas.microsoft.com/office/drawing/2014/main" id="{73590A10-F3A0-407D-BAA6-A89ABCA69917}"/>
                  </a:ext>
                </a:extLst>
              </p:cNvPr>
              <p:cNvSpPr txBox="1"/>
              <p:nvPr/>
            </p:nvSpPr>
            <p:spPr>
              <a:xfrm>
                <a:off x="327009" y="3768948"/>
                <a:ext cx="1407758" cy="461665"/>
              </a:xfrm>
              <a:prstGeom prst="rect">
                <a:avLst/>
              </a:prstGeom>
              <a:noFill/>
            </p:spPr>
            <p:txBody>
              <a:bodyPr wrap="none" rtlCol="0">
                <a:spAutoFit/>
              </a:bodyPr>
              <a:lstStyle/>
              <a:p>
                <a:r>
                  <a:rPr lang="en-US" sz="2400" b="1" dirty="0">
                    <a:solidFill>
                      <a:srgbClr val="FF6700"/>
                    </a:solidFill>
                  </a:rPr>
                  <a:t>Deadline:</a:t>
                </a:r>
              </a:p>
            </p:txBody>
          </p:sp>
          <p:sp>
            <p:nvSpPr>
              <p:cNvPr id="186" name="TextBox 185">
                <a:extLst>
                  <a:ext uri="{FF2B5EF4-FFF2-40B4-BE49-F238E27FC236}">
                    <a16:creationId xmlns:a16="http://schemas.microsoft.com/office/drawing/2014/main" id="{CC90214A-6DB9-4FE0-A7CC-BD209197BFB1}"/>
                  </a:ext>
                </a:extLst>
              </p:cNvPr>
              <p:cNvSpPr txBox="1"/>
              <p:nvPr/>
            </p:nvSpPr>
            <p:spPr>
              <a:xfrm>
                <a:off x="1734767" y="3667642"/>
                <a:ext cx="2412840" cy="646331"/>
              </a:xfrm>
              <a:prstGeom prst="rect">
                <a:avLst/>
              </a:prstGeom>
              <a:noFill/>
            </p:spPr>
            <p:txBody>
              <a:bodyPr wrap="none" rtlCol="0">
                <a:spAutoFit/>
              </a:bodyPr>
              <a:lstStyle/>
              <a:p>
                <a:r>
                  <a:rPr lang="en-US" sz="3600" dirty="0">
                    <a:solidFill>
                      <a:schemeClr val="bg1"/>
                    </a:solidFill>
                    <a:effectLst>
                      <a:outerShdw blurRad="38100" dist="38100" dir="2700000" algn="tl">
                        <a:srgbClr val="000000">
                          <a:alpha val="43137"/>
                        </a:srgbClr>
                      </a:outerShdw>
                    </a:effectLst>
                    <a:latin typeface="Abel" panose="02000506030000020004" pitchFamily="2" charset="0"/>
                  </a:rPr>
                  <a:t>12/05/2018</a:t>
                </a:r>
              </a:p>
            </p:txBody>
          </p:sp>
        </p:grpSp>
      </p:grpSp>
      <p:grpSp>
        <p:nvGrpSpPr>
          <p:cNvPr id="36" name="Group 35">
            <a:extLst>
              <a:ext uri="{FF2B5EF4-FFF2-40B4-BE49-F238E27FC236}">
                <a16:creationId xmlns:a16="http://schemas.microsoft.com/office/drawing/2014/main" id="{0D5DBDEC-DF0A-4B84-A959-31D402C23B6E}"/>
              </a:ext>
            </a:extLst>
          </p:cNvPr>
          <p:cNvGrpSpPr/>
          <p:nvPr/>
        </p:nvGrpSpPr>
        <p:grpSpPr>
          <a:xfrm>
            <a:off x="-43328" y="-11147338"/>
            <a:ext cx="6553503" cy="9345740"/>
            <a:chOff x="-81633" y="-11334179"/>
            <a:chExt cx="6553503" cy="9345740"/>
          </a:xfrm>
          <a:solidFill>
            <a:schemeClr val="accent2">
              <a:lumMod val="20000"/>
              <a:lumOff val="80000"/>
            </a:schemeClr>
          </a:solidFill>
        </p:grpSpPr>
        <p:sp>
          <p:nvSpPr>
            <p:cNvPr id="33" name="Rectangle: Single Corner Rounded 32">
              <a:extLst>
                <a:ext uri="{FF2B5EF4-FFF2-40B4-BE49-F238E27FC236}">
                  <a16:creationId xmlns:a16="http://schemas.microsoft.com/office/drawing/2014/main" id="{54D16095-0050-40EE-A8DF-C6BD8860BD06}"/>
                </a:ext>
              </a:extLst>
            </p:cNvPr>
            <p:cNvSpPr/>
            <p:nvPr/>
          </p:nvSpPr>
          <p:spPr>
            <a:xfrm flipH="1">
              <a:off x="4750444" y="-11334179"/>
              <a:ext cx="1721426" cy="2044054"/>
            </a:xfrm>
            <a:prstGeom prst="round1Rect">
              <a:avLst>
                <a:gd name="adj" fmla="val 144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 name="Rectangle 193">
              <a:extLst>
                <a:ext uri="{FF2B5EF4-FFF2-40B4-BE49-F238E27FC236}">
                  <a16:creationId xmlns:a16="http://schemas.microsoft.com/office/drawing/2014/main" id="{BA43BFCA-0B5E-40D4-BF8E-3323CDCD3234}"/>
                </a:ext>
              </a:extLst>
            </p:cNvPr>
            <p:cNvSpPr/>
            <p:nvPr/>
          </p:nvSpPr>
          <p:spPr>
            <a:xfrm>
              <a:off x="-81633" y="-9300605"/>
              <a:ext cx="6553503" cy="73121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rgbClr val="FF6700"/>
                  </a:solidFill>
                  <a:effectLst>
                    <a:outerShdw blurRad="38100" dist="38100" dir="2700000" algn="tl">
                      <a:srgbClr val="000000">
                        <a:alpha val="43137"/>
                      </a:srgbClr>
                    </a:outerShdw>
                  </a:effectLst>
                  <a:latin typeface="Abel" panose="02000506030000020004" pitchFamily="2" charset="0"/>
                </a:rPr>
                <a:t>You will see interesting tips if you touch the light bulb.</a:t>
              </a:r>
            </a:p>
          </p:txBody>
        </p:sp>
      </p:grpSp>
      <p:pic>
        <p:nvPicPr>
          <p:cNvPr id="177" name="Picture 176">
            <a:extLst>
              <a:ext uri="{FF2B5EF4-FFF2-40B4-BE49-F238E27FC236}">
                <a16:creationId xmlns:a16="http://schemas.microsoft.com/office/drawing/2014/main" id="{01358E69-032D-4126-9BF6-9909AEC69DAB}"/>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113727" y="-10846427"/>
            <a:ext cx="939016" cy="939016"/>
          </a:xfrm>
          <a:prstGeom prst="rect">
            <a:avLst/>
          </a:prstGeom>
          <a:noFill/>
          <a:effectLst>
            <a:glow rad="228600">
              <a:schemeClr val="accent2">
                <a:satMod val="175000"/>
                <a:alpha val="40000"/>
              </a:schemeClr>
            </a:glow>
          </a:effectLst>
        </p:spPr>
      </p:pic>
      <p:sp>
        <p:nvSpPr>
          <p:cNvPr id="43" name="Speech Bubble: Rectangle 42">
            <a:extLst>
              <a:ext uri="{FF2B5EF4-FFF2-40B4-BE49-F238E27FC236}">
                <a16:creationId xmlns:a16="http://schemas.microsoft.com/office/drawing/2014/main" id="{8AF7770D-A0FC-49E3-9332-F4A2C1D0CEEC}"/>
              </a:ext>
            </a:extLst>
          </p:cNvPr>
          <p:cNvSpPr/>
          <p:nvPr/>
        </p:nvSpPr>
        <p:spPr>
          <a:xfrm>
            <a:off x="-4300416" y="-8376060"/>
            <a:ext cx="3170481" cy="3155514"/>
          </a:xfrm>
          <a:prstGeom prst="wedgeRectCallout">
            <a:avLst>
              <a:gd name="adj1" fmla="val 66892"/>
              <a:gd name="adj2" fmla="val 220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In the real version, here will be a nice background.</a:t>
            </a:r>
          </a:p>
        </p:txBody>
      </p:sp>
      <p:sp>
        <p:nvSpPr>
          <p:cNvPr id="195" name="Rectangle: Rounded Corners 194">
            <a:extLst>
              <a:ext uri="{FF2B5EF4-FFF2-40B4-BE49-F238E27FC236}">
                <a16:creationId xmlns:a16="http://schemas.microsoft.com/office/drawing/2014/main" id="{6F0A3B42-8307-4AA3-A96E-40CC637D7B0A}"/>
              </a:ext>
            </a:extLst>
          </p:cNvPr>
          <p:cNvSpPr/>
          <p:nvPr/>
        </p:nvSpPr>
        <p:spPr>
          <a:xfrm>
            <a:off x="2113013" y="-2796164"/>
            <a:ext cx="1827889" cy="625935"/>
          </a:xfrm>
          <a:prstGeom prst="round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Got it!</a:t>
            </a:r>
          </a:p>
        </p:txBody>
      </p:sp>
    </p:spTree>
    <p:extLst>
      <p:ext uri="{BB962C8B-B14F-4D97-AF65-F5344CB8AC3E}">
        <p14:creationId xmlns:p14="http://schemas.microsoft.com/office/powerpoint/2010/main" val="3710798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8B2407-F141-4F6B-9766-8E4A8854A3E8}"/>
              </a:ext>
            </a:extLst>
          </p:cNvPr>
          <p:cNvSpPr txBox="1"/>
          <p:nvPr/>
        </p:nvSpPr>
        <p:spPr>
          <a:xfrm>
            <a:off x="514350" y="1981193"/>
            <a:ext cx="3088218" cy="369332"/>
          </a:xfrm>
          <a:prstGeom prst="rect">
            <a:avLst/>
          </a:prstGeom>
          <a:noFill/>
        </p:spPr>
        <p:txBody>
          <a:bodyPr wrap="none" rtlCol="0">
            <a:spAutoFit/>
          </a:bodyPr>
          <a:lstStyle/>
          <a:p>
            <a:r>
              <a:rPr lang="en-US" dirty="0">
                <a:solidFill>
                  <a:schemeClr val="bg1"/>
                </a:solidFill>
              </a:rPr>
              <a:t>Give a name to your challenge:</a:t>
            </a:r>
          </a:p>
        </p:txBody>
      </p:sp>
      <p:sp>
        <p:nvSpPr>
          <p:cNvPr id="6" name="Rectangle 5">
            <a:extLst>
              <a:ext uri="{FF2B5EF4-FFF2-40B4-BE49-F238E27FC236}">
                <a16:creationId xmlns:a16="http://schemas.microsoft.com/office/drawing/2014/main" id="{A97C3FEF-C753-41D5-9575-D39D6F6A2651}"/>
              </a:ext>
            </a:extLst>
          </p:cNvPr>
          <p:cNvSpPr/>
          <p:nvPr/>
        </p:nvSpPr>
        <p:spPr>
          <a:xfrm>
            <a:off x="1603376" y="2378104"/>
            <a:ext cx="3745062" cy="1097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err="1">
                <a:solidFill>
                  <a:srgbClr val="FF6700"/>
                </a:solidFill>
                <a:latin typeface="Abel" panose="02000506030000020004" pitchFamily="2" charset="0"/>
              </a:rPr>
              <a:t>Tastycakes</a:t>
            </a:r>
            <a:endParaRPr lang="en-US" sz="3600" dirty="0">
              <a:solidFill>
                <a:srgbClr val="FF6700"/>
              </a:solidFill>
              <a:latin typeface="Abel" panose="02000506030000020004" pitchFamily="2" charset="0"/>
            </a:endParaRPr>
          </a:p>
        </p:txBody>
      </p:sp>
      <p:grpSp>
        <p:nvGrpSpPr>
          <p:cNvPr id="5" name="Group 4">
            <a:extLst>
              <a:ext uri="{FF2B5EF4-FFF2-40B4-BE49-F238E27FC236}">
                <a16:creationId xmlns:a16="http://schemas.microsoft.com/office/drawing/2014/main" id="{9CD0F85A-5E88-4A7D-A7FC-4993089BC5DD}"/>
              </a:ext>
            </a:extLst>
          </p:cNvPr>
          <p:cNvGrpSpPr/>
          <p:nvPr/>
        </p:nvGrpSpPr>
        <p:grpSpPr>
          <a:xfrm>
            <a:off x="483348" y="6168049"/>
            <a:ext cx="3555450" cy="1077218"/>
            <a:chOff x="514350" y="5079905"/>
            <a:chExt cx="3555450" cy="1077218"/>
          </a:xfrm>
        </p:grpSpPr>
        <p:sp>
          <p:nvSpPr>
            <p:cNvPr id="8" name="TextBox 7">
              <a:extLst>
                <a:ext uri="{FF2B5EF4-FFF2-40B4-BE49-F238E27FC236}">
                  <a16:creationId xmlns:a16="http://schemas.microsoft.com/office/drawing/2014/main" id="{0B76AA10-1257-409D-AAA3-E2266E6BD2C4}"/>
                </a:ext>
              </a:extLst>
            </p:cNvPr>
            <p:cNvSpPr txBox="1"/>
            <p:nvPr/>
          </p:nvSpPr>
          <p:spPr>
            <a:xfrm>
              <a:off x="514350" y="5079905"/>
              <a:ext cx="2034275" cy="369332"/>
            </a:xfrm>
            <a:prstGeom prst="rect">
              <a:avLst/>
            </a:prstGeom>
            <a:noFill/>
          </p:spPr>
          <p:txBody>
            <a:bodyPr wrap="none" rtlCol="0">
              <a:spAutoFit/>
            </a:bodyPr>
            <a:lstStyle/>
            <a:p>
              <a:r>
                <a:rPr lang="en-US" dirty="0">
                  <a:solidFill>
                    <a:schemeClr val="bg1"/>
                  </a:solidFill>
                </a:rPr>
                <a:t>Define an end date:</a:t>
              </a:r>
            </a:p>
          </p:txBody>
        </p:sp>
        <p:sp>
          <p:nvSpPr>
            <p:cNvPr id="9" name="TextBox 8">
              <a:extLst>
                <a:ext uri="{FF2B5EF4-FFF2-40B4-BE49-F238E27FC236}">
                  <a16:creationId xmlns:a16="http://schemas.microsoft.com/office/drawing/2014/main" id="{2862EC01-1127-4546-963B-427E12770CC3}"/>
                </a:ext>
              </a:extLst>
            </p:cNvPr>
            <p:cNvSpPr txBox="1"/>
            <p:nvPr/>
          </p:nvSpPr>
          <p:spPr>
            <a:xfrm>
              <a:off x="919579" y="5449237"/>
              <a:ext cx="3150221" cy="707886"/>
            </a:xfrm>
            <a:prstGeom prst="rect">
              <a:avLst/>
            </a:prstGeom>
            <a:noFill/>
          </p:spPr>
          <p:txBody>
            <a:bodyPr wrap="none" rtlCol="0">
              <a:spAutoFit/>
            </a:bodyPr>
            <a:lstStyle/>
            <a:p>
              <a:r>
                <a:rPr lang="en-US" sz="4000" dirty="0">
                  <a:solidFill>
                    <a:schemeClr val="bg1"/>
                  </a:solidFill>
                  <a:effectLst>
                    <a:outerShdw blurRad="38100" dist="38100" dir="2700000" algn="tl">
                      <a:srgbClr val="000000">
                        <a:alpha val="43137"/>
                      </a:srgbClr>
                    </a:outerShdw>
                  </a:effectLst>
                  <a:latin typeface="Abel" panose="02000506030000020004" pitchFamily="2" charset="0"/>
                </a:rPr>
                <a:t>July 10</a:t>
              </a:r>
              <a:r>
                <a:rPr lang="en-US" sz="4000" baseline="30000" dirty="0">
                  <a:solidFill>
                    <a:schemeClr val="bg1"/>
                  </a:solidFill>
                  <a:effectLst>
                    <a:outerShdw blurRad="38100" dist="38100" dir="2700000" algn="tl">
                      <a:srgbClr val="000000">
                        <a:alpha val="43137"/>
                      </a:srgbClr>
                    </a:outerShdw>
                  </a:effectLst>
                  <a:latin typeface="Abel" panose="02000506030000020004" pitchFamily="2" charset="0"/>
                </a:rPr>
                <a:t>th</a:t>
              </a:r>
              <a:r>
                <a:rPr lang="en-US" sz="4000" dirty="0">
                  <a:solidFill>
                    <a:schemeClr val="bg1"/>
                  </a:solidFill>
                  <a:effectLst>
                    <a:outerShdw blurRad="38100" dist="38100" dir="2700000" algn="tl">
                      <a:srgbClr val="000000">
                        <a:alpha val="43137"/>
                      </a:srgbClr>
                    </a:outerShdw>
                  </a:effectLst>
                  <a:latin typeface="Abel" panose="02000506030000020004" pitchFamily="2" charset="0"/>
                </a:rPr>
                <a:t>, 2020</a:t>
              </a:r>
            </a:p>
          </p:txBody>
        </p:sp>
      </p:grpSp>
      <p:cxnSp>
        <p:nvCxnSpPr>
          <p:cNvPr id="16" name="Straight Connector 15">
            <a:extLst>
              <a:ext uri="{FF2B5EF4-FFF2-40B4-BE49-F238E27FC236}">
                <a16:creationId xmlns:a16="http://schemas.microsoft.com/office/drawing/2014/main" id="{59DE9E8E-AF79-4AF7-B733-22181825DFB8}"/>
              </a:ext>
            </a:extLst>
          </p:cNvPr>
          <p:cNvCxnSpPr/>
          <p:nvPr/>
        </p:nvCxnSpPr>
        <p:spPr>
          <a:xfrm>
            <a:off x="300887" y="7245267"/>
            <a:ext cx="4433471" cy="0"/>
          </a:xfrm>
          <a:prstGeom prst="line">
            <a:avLst/>
          </a:prstGeom>
          <a:ln>
            <a:solidFill>
              <a:srgbClr val="FF6700"/>
            </a:solidFill>
          </a:ln>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61EBB3B4-3993-4655-8BBE-A77C43B37F6F}"/>
              </a:ext>
            </a:extLst>
          </p:cNvPr>
          <p:cNvSpPr txBox="1"/>
          <p:nvPr/>
        </p:nvSpPr>
        <p:spPr>
          <a:xfrm>
            <a:off x="504137" y="8116606"/>
            <a:ext cx="2509020" cy="369332"/>
          </a:xfrm>
          <a:prstGeom prst="rect">
            <a:avLst/>
          </a:prstGeom>
          <a:noFill/>
        </p:spPr>
        <p:txBody>
          <a:bodyPr wrap="none" rtlCol="0">
            <a:spAutoFit/>
          </a:bodyPr>
          <a:lstStyle/>
          <a:p>
            <a:r>
              <a:rPr lang="en-US" dirty="0">
                <a:solidFill>
                  <a:schemeClr val="bg1"/>
                </a:solidFill>
              </a:rPr>
              <a:t>Bet a quantity of money:</a:t>
            </a:r>
          </a:p>
        </p:txBody>
      </p:sp>
      <p:sp>
        <p:nvSpPr>
          <p:cNvPr id="18" name="TextBox 17">
            <a:extLst>
              <a:ext uri="{FF2B5EF4-FFF2-40B4-BE49-F238E27FC236}">
                <a16:creationId xmlns:a16="http://schemas.microsoft.com/office/drawing/2014/main" id="{DD2A0F37-3D54-4E0C-949E-D4B4EEE78449}"/>
              </a:ext>
            </a:extLst>
          </p:cNvPr>
          <p:cNvSpPr txBox="1"/>
          <p:nvPr/>
        </p:nvSpPr>
        <p:spPr>
          <a:xfrm>
            <a:off x="2997103" y="8454327"/>
            <a:ext cx="2809615" cy="1323439"/>
          </a:xfrm>
          <a:prstGeom prst="rect">
            <a:avLst/>
          </a:prstGeom>
          <a:noFill/>
        </p:spPr>
        <p:txBody>
          <a:bodyPr wrap="none" rtlCol="0">
            <a:spAutoFit/>
          </a:bodyPr>
          <a:lstStyle/>
          <a:p>
            <a:pPr algn="just"/>
            <a:r>
              <a:rPr lang="en-US" sz="8000" dirty="0">
                <a:solidFill>
                  <a:srgbClr val="FF6700"/>
                </a:solidFill>
                <a:effectLst>
                  <a:outerShdw blurRad="38100" dist="38100" dir="2700000" algn="tl">
                    <a:srgbClr val="000000">
                      <a:alpha val="43137"/>
                    </a:srgbClr>
                  </a:outerShdw>
                </a:effectLst>
                <a:latin typeface="Abel" panose="02000506030000020004" pitchFamily="2" charset="0"/>
              </a:rPr>
              <a:t>$1350</a:t>
            </a:r>
          </a:p>
        </p:txBody>
      </p:sp>
      <p:sp>
        <p:nvSpPr>
          <p:cNvPr id="19" name="TextBox 18">
            <a:extLst>
              <a:ext uri="{FF2B5EF4-FFF2-40B4-BE49-F238E27FC236}">
                <a16:creationId xmlns:a16="http://schemas.microsoft.com/office/drawing/2014/main" id="{64D95C85-6E4F-4C4A-BC38-B1A31804D472}"/>
              </a:ext>
            </a:extLst>
          </p:cNvPr>
          <p:cNvSpPr txBox="1"/>
          <p:nvPr/>
        </p:nvSpPr>
        <p:spPr>
          <a:xfrm>
            <a:off x="125410" y="10042392"/>
            <a:ext cx="6229350" cy="1200329"/>
          </a:xfrm>
          <a:prstGeom prst="rect">
            <a:avLst/>
          </a:prstGeom>
          <a:noFill/>
        </p:spPr>
        <p:txBody>
          <a:bodyPr wrap="square" rtlCol="0">
            <a:spAutoFit/>
          </a:bodyPr>
          <a:lstStyle/>
          <a:p>
            <a:pPr algn="just"/>
            <a:r>
              <a:rPr lang="en-US" sz="2400" dirty="0">
                <a:solidFill>
                  <a:schemeClr val="bg1"/>
                </a:solidFill>
              </a:rPr>
              <a:t>If you achieve the objective, you will get the money back, otherwise, it will be </a:t>
            </a:r>
            <a:r>
              <a:rPr lang="en-US" sz="2400" u="sng" dirty="0">
                <a:solidFill>
                  <a:srgbClr val="FF6700"/>
                </a:solidFill>
              </a:rPr>
              <a:t>fully</a:t>
            </a:r>
            <a:r>
              <a:rPr lang="en-US" sz="2400" dirty="0">
                <a:solidFill>
                  <a:schemeClr val="bg1"/>
                </a:solidFill>
              </a:rPr>
              <a:t> donated to charity.</a:t>
            </a:r>
          </a:p>
        </p:txBody>
      </p:sp>
      <p:sp>
        <p:nvSpPr>
          <p:cNvPr id="21" name="TextBox 20">
            <a:extLst>
              <a:ext uri="{FF2B5EF4-FFF2-40B4-BE49-F238E27FC236}">
                <a16:creationId xmlns:a16="http://schemas.microsoft.com/office/drawing/2014/main" id="{7B6E304B-F089-491A-9247-6B3E3D54FADA}"/>
              </a:ext>
            </a:extLst>
          </p:cNvPr>
          <p:cNvSpPr txBox="1"/>
          <p:nvPr/>
        </p:nvSpPr>
        <p:spPr>
          <a:xfrm>
            <a:off x="514350" y="3700951"/>
            <a:ext cx="3008516" cy="369332"/>
          </a:xfrm>
          <a:prstGeom prst="rect">
            <a:avLst/>
          </a:prstGeom>
          <a:noFill/>
        </p:spPr>
        <p:txBody>
          <a:bodyPr wrap="none" rtlCol="0">
            <a:spAutoFit/>
          </a:bodyPr>
          <a:lstStyle/>
          <a:p>
            <a:r>
              <a:rPr lang="en-US" dirty="0">
                <a:solidFill>
                  <a:schemeClr val="bg1"/>
                </a:solidFill>
              </a:rPr>
              <a:t>Write a short description of it:</a:t>
            </a:r>
          </a:p>
        </p:txBody>
      </p:sp>
      <p:sp>
        <p:nvSpPr>
          <p:cNvPr id="23" name="TextBox 22">
            <a:extLst>
              <a:ext uri="{FF2B5EF4-FFF2-40B4-BE49-F238E27FC236}">
                <a16:creationId xmlns:a16="http://schemas.microsoft.com/office/drawing/2014/main" id="{78511C01-3912-4947-8BC6-DB92217E0051}"/>
              </a:ext>
            </a:extLst>
          </p:cNvPr>
          <p:cNvSpPr txBox="1"/>
          <p:nvPr/>
        </p:nvSpPr>
        <p:spPr>
          <a:xfrm>
            <a:off x="687496" y="4225271"/>
            <a:ext cx="3591048" cy="523220"/>
          </a:xfrm>
          <a:prstGeom prst="rect">
            <a:avLst/>
          </a:prstGeom>
          <a:noFill/>
        </p:spPr>
        <p:txBody>
          <a:bodyPr wrap="none" rtlCol="0">
            <a:spAutoFit/>
          </a:bodyPr>
          <a:lstStyle/>
          <a:p>
            <a:r>
              <a:rPr lang="en-US" sz="2800" dirty="0">
                <a:solidFill>
                  <a:schemeClr val="bg1"/>
                </a:solidFill>
                <a:latin typeface="Abel" panose="02000506030000020004" pitchFamily="2" charset="0"/>
              </a:rPr>
              <a:t>Open my own restaurant.</a:t>
            </a:r>
          </a:p>
        </p:txBody>
      </p:sp>
      <p:sp>
        <p:nvSpPr>
          <p:cNvPr id="24" name="Rectangle: Rounded Corners 23">
            <a:extLst>
              <a:ext uri="{FF2B5EF4-FFF2-40B4-BE49-F238E27FC236}">
                <a16:creationId xmlns:a16="http://schemas.microsoft.com/office/drawing/2014/main" id="{7606CC06-1F98-4854-8C0A-19E990569DD1}"/>
              </a:ext>
            </a:extLst>
          </p:cNvPr>
          <p:cNvSpPr/>
          <p:nvPr/>
        </p:nvSpPr>
        <p:spPr>
          <a:xfrm>
            <a:off x="761757" y="11606816"/>
            <a:ext cx="4956659" cy="1024360"/>
          </a:xfrm>
          <a:prstGeom prst="roundRect">
            <a:avLst/>
          </a:prstGeom>
          <a:solidFill>
            <a:srgbClr val="FF67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rPr>
              <a:t>¡Let’s go!</a:t>
            </a:r>
          </a:p>
        </p:txBody>
      </p:sp>
      <p:pic>
        <p:nvPicPr>
          <p:cNvPr id="3" name="Picture 2">
            <a:extLst>
              <a:ext uri="{FF2B5EF4-FFF2-40B4-BE49-F238E27FC236}">
                <a16:creationId xmlns:a16="http://schemas.microsoft.com/office/drawing/2014/main" id="{A8E17C7B-A841-40B9-8693-045CB6DF1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003" y="2548969"/>
            <a:ext cx="1066892" cy="762066"/>
          </a:xfrm>
          <a:prstGeom prst="rect">
            <a:avLst/>
          </a:prstGeom>
        </p:spPr>
      </p:pic>
      <p:grpSp>
        <p:nvGrpSpPr>
          <p:cNvPr id="14" name="Group 13">
            <a:extLst>
              <a:ext uri="{FF2B5EF4-FFF2-40B4-BE49-F238E27FC236}">
                <a16:creationId xmlns:a16="http://schemas.microsoft.com/office/drawing/2014/main" id="{DB639D51-D375-433C-8227-11D375849006}"/>
              </a:ext>
            </a:extLst>
          </p:cNvPr>
          <p:cNvGrpSpPr/>
          <p:nvPr/>
        </p:nvGrpSpPr>
        <p:grpSpPr>
          <a:xfrm>
            <a:off x="372869" y="383096"/>
            <a:ext cx="736678" cy="536004"/>
            <a:chOff x="-6134100" y="3794542"/>
            <a:chExt cx="5621337" cy="4090063"/>
          </a:xfrm>
          <a:solidFill>
            <a:schemeClr val="bg1"/>
          </a:solidFill>
          <a:effectLst>
            <a:outerShdw blurRad="50800" dist="38100" dir="2700000" algn="tl" rotWithShape="0">
              <a:prstClr val="black">
                <a:alpha val="40000"/>
              </a:prstClr>
            </a:outerShdw>
          </a:effectLst>
        </p:grpSpPr>
        <p:sp>
          <p:nvSpPr>
            <p:cNvPr id="15" name="Rectangle: Rounded Corners 14">
              <a:extLst>
                <a:ext uri="{FF2B5EF4-FFF2-40B4-BE49-F238E27FC236}">
                  <a16:creationId xmlns:a16="http://schemas.microsoft.com/office/drawing/2014/main" id="{9AC0797A-9FF3-4291-BB62-7B20596CF357}"/>
                </a:ext>
              </a:extLst>
            </p:cNvPr>
            <p:cNvSpPr/>
            <p:nvPr/>
          </p:nvSpPr>
          <p:spPr>
            <a:xfrm>
              <a:off x="-6134100" y="3794542"/>
              <a:ext cx="5600700" cy="8323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0" name="Rectangle: Rounded Corners 19">
              <a:extLst>
                <a:ext uri="{FF2B5EF4-FFF2-40B4-BE49-F238E27FC236}">
                  <a16:creationId xmlns:a16="http://schemas.microsoft.com/office/drawing/2014/main" id="{00A15538-D7AE-4EBB-9A03-B65E088C80BC}"/>
                </a:ext>
              </a:extLst>
            </p:cNvPr>
            <p:cNvSpPr/>
            <p:nvPr/>
          </p:nvSpPr>
          <p:spPr>
            <a:xfrm>
              <a:off x="-6134100" y="5393134"/>
              <a:ext cx="5600700" cy="8323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2" name="Rectangle: Rounded Corners 21">
              <a:extLst>
                <a:ext uri="{FF2B5EF4-FFF2-40B4-BE49-F238E27FC236}">
                  <a16:creationId xmlns:a16="http://schemas.microsoft.com/office/drawing/2014/main" id="{68B6394C-969C-45C8-9170-D3E1134A2C0A}"/>
                </a:ext>
              </a:extLst>
            </p:cNvPr>
            <p:cNvSpPr/>
            <p:nvPr/>
          </p:nvSpPr>
          <p:spPr>
            <a:xfrm>
              <a:off x="-6113463" y="7052273"/>
              <a:ext cx="5600700" cy="8323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grpSp>
      <p:sp>
        <p:nvSpPr>
          <p:cNvPr id="25" name="TextBox 24">
            <a:extLst>
              <a:ext uri="{FF2B5EF4-FFF2-40B4-BE49-F238E27FC236}">
                <a16:creationId xmlns:a16="http://schemas.microsoft.com/office/drawing/2014/main" id="{482073A6-1CFA-445F-8419-FFCC2D598ABD}"/>
              </a:ext>
            </a:extLst>
          </p:cNvPr>
          <p:cNvSpPr txBox="1"/>
          <p:nvPr/>
        </p:nvSpPr>
        <p:spPr>
          <a:xfrm>
            <a:off x="1521296" y="268944"/>
            <a:ext cx="2741456" cy="707886"/>
          </a:xfrm>
          <a:prstGeom prst="rect">
            <a:avLst/>
          </a:prstGeom>
          <a:noFill/>
        </p:spPr>
        <p:txBody>
          <a:bodyPr wrap="none" rtlCol="0">
            <a:spAutoFit/>
          </a:bodyPr>
          <a:lstStyle/>
          <a:p>
            <a:r>
              <a:rPr lang="en-US" sz="4000" dirty="0">
                <a:solidFill>
                  <a:schemeClr val="bg1"/>
                </a:solidFill>
                <a:effectLst>
                  <a:outerShdw blurRad="38100" dist="38100" dir="2700000" algn="tl">
                    <a:srgbClr val="000000">
                      <a:alpha val="43137"/>
                    </a:srgbClr>
                  </a:outerShdw>
                </a:effectLst>
                <a:latin typeface="Bahnschrift SemiLight" panose="020B0502040204020203" pitchFamily="34" charset="0"/>
              </a:rPr>
              <a:t>Challenges</a:t>
            </a:r>
            <a:endParaRPr lang="en-US" sz="2000" dirty="0">
              <a:solidFill>
                <a:schemeClr val="bg1"/>
              </a:solidFill>
              <a:effectLst>
                <a:outerShdw blurRad="38100" dist="38100" dir="2700000" algn="tl">
                  <a:srgbClr val="000000">
                    <a:alpha val="43137"/>
                  </a:srgbClr>
                </a:outerShdw>
              </a:effectLst>
              <a:latin typeface="Bahnschrift SemiLight" panose="020B0502040204020203" pitchFamily="34" charset="0"/>
            </a:endParaRPr>
          </a:p>
        </p:txBody>
      </p:sp>
      <p:pic>
        <p:nvPicPr>
          <p:cNvPr id="13" name="Picture 12">
            <a:extLst>
              <a:ext uri="{FF2B5EF4-FFF2-40B4-BE49-F238E27FC236}">
                <a16:creationId xmlns:a16="http://schemas.microsoft.com/office/drawing/2014/main" id="{794D23C6-6F37-4C46-A202-6C8F7118228A}"/>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0800000">
            <a:off x="5348438" y="997989"/>
            <a:ext cx="621903" cy="621903"/>
          </a:xfrm>
          <a:prstGeom prst="rect">
            <a:avLst/>
          </a:prstGeom>
        </p:spPr>
      </p:pic>
      <p:sp>
        <p:nvSpPr>
          <p:cNvPr id="28" name="TextBox 27">
            <a:extLst>
              <a:ext uri="{FF2B5EF4-FFF2-40B4-BE49-F238E27FC236}">
                <a16:creationId xmlns:a16="http://schemas.microsoft.com/office/drawing/2014/main" id="{1CADAD9C-7A05-4FCA-AE83-50A440A20265}"/>
              </a:ext>
            </a:extLst>
          </p:cNvPr>
          <p:cNvSpPr txBox="1"/>
          <p:nvPr/>
        </p:nvSpPr>
        <p:spPr>
          <a:xfrm>
            <a:off x="3731738" y="1158886"/>
            <a:ext cx="1571969" cy="369332"/>
          </a:xfrm>
          <a:prstGeom prst="rect">
            <a:avLst/>
          </a:prstGeom>
          <a:noFill/>
        </p:spPr>
        <p:txBody>
          <a:bodyPr wrap="none" rtlCol="0">
            <a:spAutoFit/>
          </a:bodyPr>
          <a:lstStyle/>
          <a:p>
            <a:r>
              <a:rPr lang="en-US" dirty="0">
                <a:solidFill>
                  <a:schemeClr val="bg1"/>
                </a:solidFill>
              </a:rPr>
              <a:t>You vs yourself</a:t>
            </a:r>
          </a:p>
        </p:txBody>
      </p:sp>
      <p:cxnSp>
        <p:nvCxnSpPr>
          <p:cNvPr id="30" name="Straight Connector 29">
            <a:extLst>
              <a:ext uri="{FF2B5EF4-FFF2-40B4-BE49-F238E27FC236}">
                <a16:creationId xmlns:a16="http://schemas.microsoft.com/office/drawing/2014/main" id="{760FAEAF-6FA9-46F6-BB61-D092D52BFE5D}"/>
              </a:ext>
            </a:extLst>
          </p:cNvPr>
          <p:cNvCxnSpPr/>
          <p:nvPr/>
        </p:nvCxnSpPr>
        <p:spPr>
          <a:xfrm>
            <a:off x="0" y="9777766"/>
            <a:ext cx="64801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9AF7E74-B0E8-44EC-A7BF-629C36195871}"/>
              </a:ext>
            </a:extLst>
          </p:cNvPr>
          <p:cNvCxnSpPr/>
          <p:nvPr/>
        </p:nvCxnSpPr>
        <p:spPr>
          <a:xfrm>
            <a:off x="-3" y="1685205"/>
            <a:ext cx="64801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FEDA64FB-5CA0-48C0-BA2F-8683F5921536}"/>
              </a:ext>
            </a:extLst>
          </p:cNvPr>
          <p:cNvGrpSpPr/>
          <p:nvPr/>
        </p:nvGrpSpPr>
        <p:grpSpPr>
          <a:xfrm>
            <a:off x="483348" y="9317671"/>
            <a:ext cx="3150221" cy="2107098"/>
            <a:chOff x="-4212417" y="2832068"/>
            <a:chExt cx="3150221" cy="2107098"/>
          </a:xfrm>
        </p:grpSpPr>
        <p:grpSp>
          <p:nvGrpSpPr>
            <p:cNvPr id="33" name="Group 32">
              <a:extLst>
                <a:ext uri="{FF2B5EF4-FFF2-40B4-BE49-F238E27FC236}">
                  <a16:creationId xmlns:a16="http://schemas.microsoft.com/office/drawing/2014/main" id="{18386359-93E9-4C1E-B85D-382491B46E7C}"/>
                </a:ext>
              </a:extLst>
            </p:cNvPr>
            <p:cNvGrpSpPr/>
            <p:nvPr/>
          </p:nvGrpSpPr>
          <p:grpSpPr>
            <a:xfrm>
              <a:off x="-4212417" y="2832068"/>
              <a:ext cx="3150221" cy="2107098"/>
              <a:chOff x="-4028768" y="5122742"/>
              <a:chExt cx="2809615" cy="1879276"/>
            </a:xfrm>
            <a:solidFill>
              <a:srgbClr val="FF6700">
                <a:alpha val="50000"/>
              </a:srgbClr>
            </a:solidFill>
          </p:grpSpPr>
          <p:sp>
            <p:nvSpPr>
              <p:cNvPr id="34" name="Flowchart: Manual Input 33">
                <a:extLst>
                  <a:ext uri="{FF2B5EF4-FFF2-40B4-BE49-F238E27FC236}">
                    <a16:creationId xmlns:a16="http://schemas.microsoft.com/office/drawing/2014/main" id="{4B3B5431-8FF6-4129-8914-DA3E9627BD6E}"/>
                  </a:ext>
                </a:extLst>
              </p:cNvPr>
              <p:cNvSpPr/>
              <p:nvPr/>
            </p:nvSpPr>
            <p:spPr>
              <a:xfrm>
                <a:off x="-4028768" y="5122742"/>
                <a:ext cx="2809615" cy="1484648"/>
              </a:xfrm>
              <a:prstGeom prst="flowChartManualIn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Triangle 34">
                <a:extLst>
                  <a:ext uri="{FF2B5EF4-FFF2-40B4-BE49-F238E27FC236}">
                    <a16:creationId xmlns:a16="http://schemas.microsoft.com/office/drawing/2014/main" id="{2887A25E-C618-4653-A1D2-255CE9DBE8D1}"/>
                  </a:ext>
                </a:extLst>
              </p:cNvPr>
              <p:cNvSpPr/>
              <p:nvPr/>
            </p:nvSpPr>
            <p:spPr>
              <a:xfrm rot="10800000">
                <a:off x="-3725659" y="6607389"/>
                <a:ext cx="394629" cy="39462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DD7688BF-B37F-40A1-953D-2FEB2A181D5E}"/>
                </a:ext>
              </a:extLst>
            </p:cNvPr>
            <p:cNvGrpSpPr/>
            <p:nvPr/>
          </p:nvGrpSpPr>
          <p:grpSpPr>
            <a:xfrm>
              <a:off x="-4156606" y="2926863"/>
              <a:ext cx="2809615" cy="1879276"/>
              <a:chOff x="-4028768" y="5122742"/>
              <a:chExt cx="2809615" cy="1879276"/>
            </a:xfrm>
            <a:solidFill>
              <a:schemeClr val="tx1">
                <a:lumMod val="75000"/>
                <a:lumOff val="25000"/>
              </a:schemeClr>
            </a:solidFill>
          </p:grpSpPr>
          <p:sp>
            <p:nvSpPr>
              <p:cNvPr id="27" name="Flowchart: Manual Input 26">
                <a:extLst>
                  <a:ext uri="{FF2B5EF4-FFF2-40B4-BE49-F238E27FC236}">
                    <a16:creationId xmlns:a16="http://schemas.microsoft.com/office/drawing/2014/main" id="{726C3F9A-7D3A-4C54-B854-85030AE4C7A3}"/>
                  </a:ext>
                </a:extLst>
              </p:cNvPr>
              <p:cNvSpPr/>
              <p:nvPr/>
            </p:nvSpPr>
            <p:spPr>
              <a:xfrm>
                <a:off x="-4028768" y="5122742"/>
                <a:ext cx="2809615" cy="1484648"/>
              </a:xfrm>
              <a:prstGeom prst="flowChartManualIn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SAY MY NAME!</a:t>
                </a:r>
              </a:p>
            </p:txBody>
          </p:sp>
          <p:sp>
            <p:nvSpPr>
              <p:cNvPr id="29" name="Right Triangle 28">
                <a:extLst>
                  <a:ext uri="{FF2B5EF4-FFF2-40B4-BE49-F238E27FC236}">
                    <a16:creationId xmlns:a16="http://schemas.microsoft.com/office/drawing/2014/main" id="{EDBBFE35-AA44-41AD-9A24-F9F3224E3189}"/>
                  </a:ext>
                </a:extLst>
              </p:cNvPr>
              <p:cNvSpPr/>
              <p:nvPr/>
            </p:nvSpPr>
            <p:spPr>
              <a:xfrm rot="10800000">
                <a:off x="-3725659" y="6607389"/>
                <a:ext cx="394629" cy="39462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TextBox 36">
            <a:extLst>
              <a:ext uri="{FF2B5EF4-FFF2-40B4-BE49-F238E27FC236}">
                <a16:creationId xmlns:a16="http://schemas.microsoft.com/office/drawing/2014/main" id="{F84A7842-B068-458A-B301-BFAD7DB5B494}"/>
              </a:ext>
            </a:extLst>
          </p:cNvPr>
          <p:cNvSpPr txBox="1"/>
          <p:nvPr/>
        </p:nvSpPr>
        <p:spPr>
          <a:xfrm>
            <a:off x="-6145115" y="9179579"/>
            <a:ext cx="5564152" cy="369332"/>
          </a:xfrm>
          <a:prstGeom prst="wedgeRectCallout">
            <a:avLst>
              <a:gd name="adj1" fmla="val 55418"/>
              <a:gd name="adj2" fmla="val 304187"/>
            </a:avLst>
          </a:prstGeom>
          <a:solidFill>
            <a:schemeClr val="bg1">
              <a:lumMod val="50000"/>
            </a:schemeClr>
          </a:solidFill>
        </p:spPr>
        <p:txBody>
          <a:bodyPr wrap="none" rtlCol="0">
            <a:spAutoFit/>
          </a:bodyPr>
          <a:lstStyle/>
          <a:p>
            <a:r>
              <a:rPr lang="en-US" dirty="0">
                <a:solidFill>
                  <a:schemeClr val="bg1"/>
                </a:solidFill>
              </a:rPr>
              <a:t>When click on the button a challenging message appears.</a:t>
            </a:r>
          </a:p>
        </p:txBody>
      </p:sp>
      <p:sp>
        <p:nvSpPr>
          <p:cNvPr id="42" name="TextBox 41">
            <a:extLst>
              <a:ext uri="{FF2B5EF4-FFF2-40B4-BE49-F238E27FC236}">
                <a16:creationId xmlns:a16="http://schemas.microsoft.com/office/drawing/2014/main" id="{833F3BE6-3BCE-4FE2-911A-19828A758C24}"/>
              </a:ext>
            </a:extLst>
          </p:cNvPr>
          <p:cNvSpPr txBox="1"/>
          <p:nvPr/>
        </p:nvSpPr>
        <p:spPr>
          <a:xfrm>
            <a:off x="6838108" y="10586913"/>
            <a:ext cx="5564152" cy="369332"/>
          </a:xfrm>
          <a:prstGeom prst="wedgeRectCallout">
            <a:avLst>
              <a:gd name="adj1" fmla="val -45141"/>
              <a:gd name="adj2" fmla="val 274713"/>
            </a:avLst>
          </a:prstGeom>
          <a:solidFill>
            <a:schemeClr val="bg1">
              <a:lumMod val="50000"/>
            </a:schemeClr>
          </a:solidFill>
        </p:spPr>
        <p:txBody>
          <a:bodyPr wrap="none" rtlCol="0">
            <a:spAutoFit/>
          </a:bodyPr>
          <a:lstStyle/>
          <a:p>
            <a:r>
              <a:rPr lang="en-US" dirty="0">
                <a:solidFill>
                  <a:schemeClr val="bg1"/>
                </a:solidFill>
              </a:rPr>
              <a:t>When click on the button a challenging message appears.</a:t>
            </a:r>
          </a:p>
        </p:txBody>
      </p:sp>
      <p:grpSp>
        <p:nvGrpSpPr>
          <p:cNvPr id="2" name="Group 1">
            <a:extLst>
              <a:ext uri="{FF2B5EF4-FFF2-40B4-BE49-F238E27FC236}">
                <a16:creationId xmlns:a16="http://schemas.microsoft.com/office/drawing/2014/main" id="{89395E9A-809A-4590-AE34-6132B605750F}"/>
              </a:ext>
            </a:extLst>
          </p:cNvPr>
          <p:cNvGrpSpPr/>
          <p:nvPr/>
        </p:nvGrpSpPr>
        <p:grpSpPr>
          <a:xfrm>
            <a:off x="372869" y="4964725"/>
            <a:ext cx="4433471" cy="1077218"/>
            <a:chOff x="372869" y="4964725"/>
            <a:chExt cx="4433471" cy="1077218"/>
          </a:xfrm>
        </p:grpSpPr>
        <p:grpSp>
          <p:nvGrpSpPr>
            <p:cNvPr id="39" name="Group 38">
              <a:extLst>
                <a:ext uri="{FF2B5EF4-FFF2-40B4-BE49-F238E27FC236}">
                  <a16:creationId xmlns:a16="http://schemas.microsoft.com/office/drawing/2014/main" id="{B6E1F53E-A87B-4C2D-8DAA-95085D0FC882}"/>
                </a:ext>
              </a:extLst>
            </p:cNvPr>
            <p:cNvGrpSpPr/>
            <p:nvPr/>
          </p:nvGrpSpPr>
          <p:grpSpPr>
            <a:xfrm>
              <a:off x="475826" y="4964725"/>
              <a:ext cx="3558400" cy="1077218"/>
              <a:chOff x="514350" y="5079905"/>
              <a:chExt cx="3558400" cy="1077218"/>
            </a:xfrm>
          </p:grpSpPr>
          <p:sp>
            <p:nvSpPr>
              <p:cNvPr id="40" name="TextBox 39">
                <a:extLst>
                  <a:ext uri="{FF2B5EF4-FFF2-40B4-BE49-F238E27FC236}">
                    <a16:creationId xmlns:a16="http://schemas.microsoft.com/office/drawing/2014/main" id="{F4AD5798-46ED-43BE-9363-E6D4E6085D9B}"/>
                  </a:ext>
                </a:extLst>
              </p:cNvPr>
              <p:cNvSpPr txBox="1"/>
              <p:nvPr/>
            </p:nvSpPr>
            <p:spPr>
              <a:xfrm>
                <a:off x="514350" y="5079905"/>
                <a:ext cx="2104230" cy="369332"/>
              </a:xfrm>
              <a:prstGeom prst="rect">
                <a:avLst/>
              </a:prstGeom>
              <a:noFill/>
            </p:spPr>
            <p:txBody>
              <a:bodyPr wrap="none" rtlCol="0">
                <a:spAutoFit/>
              </a:bodyPr>
              <a:lstStyle/>
              <a:p>
                <a:r>
                  <a:rPr lang="en-US" dirty="0">
                    <a:solidFill>
                      <a:schemeClr val="bg1"/>
                    </a:solidFill>
                  </a:rPr>
                  <a:t>Define an start date:</a:t>
                </a:r>
              </a:p>
            </p:txBody>
          </p:sp>
          <p:sp>
            <p:nvSpPr>
              <p:cNvPr id="41" name="TextBox 40">
                <a:extLst>
                  <a:ext uri="{FF2B5EF4-FFF2-40B4-BE49-F238E27FC236}">
                    <a16:creationId xmlns:a16="http://schemas.microsoft.com/office/drawing/2014/main" id="{01306869-8494-4287-96AC-6418BF7360B5}"/>
                  </a:ext>
                </a:extLst>
              </p:cNvPr>
              <p:cNvSpPr txBox="1"/>
              <p:nvPr/>
            </p:nvSpPr>
            <p:spPr>
              <a:xfrm>
                <a:off x="919579" y="5449237"/>
                <a:ext cx="3153171" cy="707886"/>
              </a:xfrm>
              <a:prstGeom prst="rect">
                <a:avLst/>
              </a:prstGeom>
              <a:noFill/>
            </p:spPr>
            <p:txBody>
              <a:bodyPr wrap="none" rtlCol="0">
                <a:spAutoFit/>
              </a:bodyPr>
              <a:lstStyle/>
              <a:p>
                <a:r>
                  <a:rPr lang="en-US" sz="4000" dirty="0">
                    <a:solidFill>
                      <a:schemeClr val="bg1"/>
                    </a:solidFill>
                    <a:effectLst>
                      <a:outerShdw blurRad="38100" dist="38100" dir="2700000" algn="tl">
                        <a:srgbClr val="000000">
                          <a:alpha val="43137"/>
                        </a:srgbClr>
                      </a:outerShdw>
                    </a:effectLst>
                    <a:latin typeface="Abel" panose="02000506030000020004" pitchFamily="2" charset="0"/>
                  </a:rPr>
                  <a:t>July 10</a:t>
                </a:r>
                <a:r>
                  <a:rPr lang="en-US" sz="4000" baseline="30000" dirty="0">
                    <a:solidFill>
                      <a:schemeClr val="bg1"/>
                    </a:solidFill>
                    <a:effectLst>
                      <a:outerShdw blurRad="38100" dist="38100" dir="2700000" algn="tl">
                        <a:srgbClr val="000000">
                          <a:alpha val="43137"/>
                        </a:srgbClr>
                      </a:outerShdw>
                    </a:effectLst>
                    <a:latin typeface="Abel" panose="02000506030000020004" pitchFamily="2" charset="0"/>
                  </a:rPr>
                  <a:t>th</a:t>
                </a:r>
                <a:r>
                  <a:rPr lang="en-US" sz="4000" dirty="0">
                    <a:solidFill>
                      <a:schemeClr val="bg1"/>
                    </a:solidFill>
                    <a:effectLst>
                      <a:outerShdw blurRad="38100" dist="38100" dir="2700000" algn="tl">
                        <a:srgbClr val="000000">
                          <a:alpha val="43137"/>
                        </a:srgbClr>
                      </a:outerShdw>
                    </a:effectLst>
                    <a:latin typeface="Abel" panose="02000506030000020004" pitchFamily="2" charset="0"/>
                  </a:rPr>
                  <a:t>, 2019</a:t>
                </a:r>
              </a:p>
            </p:txBody>
          </p:sp>
        </p:grpSp>
        <p:cxnSp>
          <p:nvCxnSpPr>
            <p:cNvPr id="38" name="Straight Connector 37">
              <a:extLst>
                <a:ext uri="{FF2B5EF4-FFF2-40B4-BE49-F238E27FC236}">
                  <a16:creationId xmlns:a16="http://schemas.microsoft.com/office/drawing/2014/main" id="{AA960AE1-AC77-42C7-AF30-661DFCCEEE4C}"/>
                </a:ext>
              </a:extLst>
            </p:cNvPr>
            <p:cNvCxnSpPr/>
            <p:nvPr/>
          </p:nvCxnSpPr>
          <p:spPr>
            <a:xfrm>
              <a:off x="372869" y="5972010"/>
              <a:ext cx="4433471" cy="0"/>
            </a:xfrm>
            <a:prstGeom prst="line">
              <a:avLst/>
            </a:prstGeom>
            <a:ln>
              <a:solidFill>
                <a:srgbClr val="FF6700"/>
              </a:solidFill>
            </a:ln>
          </p:spPr>
          <p:style>
            <a:lnRef idx="2">
              <a:schemeClr val="dk1"/>
            </a:lnRef>
            <a:fillRef idx="0">
              <a:schemeClr val="dk1"/>
            </a:fillRef>
            <a:effectRef idx="1">
              <a:schemeClr val="dk1"/>
            </a:effectRef>
            <a:fontRef idx="minor">
              <a:schemeClr val="tx1"/>
            </a:fontRef>
          </p:style>
        </p:cxnSp>
      </p:grpSp>
      <p:cxnSp>
        <p:nvCxnSpPr>
          <p:cNvPr id="43" name="Straight Connector 42">
            <a:extLst>
              <a:ext uri="{FF2B5EF4-FFF2-40B4-BE49-F238E27FC236}">
                <a16:creationId xmlns:a16="http://schemas.microsoft.com/office/drawing/2014/main" id="{016F0352-3772-45AF-BD7C-9CC285E92BAB}"/>
              </a:ext>
            </a:extLst>
          </p:cNvPr>
          <p:cNvCxnSpPr/>
          <p:nvPr/>
        </p:nvCxnSpPr>
        <p:spPr>
          <a:xfrm>
            <a:off x="363320" y="4748491"/>
            <a:ext cx="4433471" cy="0"/>
          </a:xfrm>
          <a:prstGeom prst="line">
            <a:avLst/>
          </a:prstGeom>
          <a:ln>
            <a:solidFill>
              <a:srgbClr val="FF6700"/>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70649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8B2407-F141-4F6B-9766-8E4A8854A3E8}"/>
              </a:ext>
            </a:extLst>
          </p:cNvPr>
          <p:cNvSpPr txBox="1"/>
          <p:nvPr/>
        </p:nvSpPr>
        <p:spPr>
          <a:xfrm>
            <a:off x="514350" y="1959421"/>
            <a:ext cx="3088218" cy="369332"/>
          </a:xfrm>
          <a:prstGeom prst="rect">
            <a:avLst/>
          </a:prstGeom>
          <a:noFill/>
        </p:spPr>
        <p:txBody>
          <a:bodyPr wrap="none" rtlCol="0">
            <a:spAutoFit/>
          </a:bodyPr>
          <a:lstStyle/>
          <a:p>
            <a:r>
              <a:rPr lang="es-ES" dirty="0" err="1">
                <a:solidFill>
                  <a:schemeClr val="bg1"/>
                </a:solidFill>
              </a:rPr>
              <a:t>Give</a:t>
            </a:r>
            <a:r>
              <a:rPr lang="es-ES" dirty="0">
                <a:solidFill>
                  <a:schemeClr val="bg1"/>
                </a:solidFill>
              </a:rPr>
              <a:t> a </a:t>
            </a:r>
            <a:r>
              <a:rPr lang="es-ES" dirty="0" err="1">
                <a:solidFill>
                  <a:schemeClr val="bg1"/>
                </a:solidFill>
              </a:rPr>
              <a:t>name</a:t>
            </a:r>
            <a:r>
              <a:rPr lang="es-ES" dirty="0">
                <a:solidFill>
                  <a:schemeClr val="bg1"/>
                </a:solidFill>
              </a:rPr>
              <a:t> </a:t>
            </a:r>
            <a:r>
              <a:rPr lang="es-ES" dirty="0" err="1">
                <a:solidFill>
                  <a:schemeClr val="bg1"/>
                </a:solidFill>
              </a:rPr>
              <a:t>to</a:t>
            </a:r>
            <a:r>
              <a:rPr lang="es-ES" dirty="0">
                <a:solidFill>
                  <a:schemeClr val="bg1"/>
                </a:solidFill>
              </a:rPr>
              <a:t> </a:t>
            </a:r>
            <a:r>
              <a:rPr lang="es-ES" dirty="0" err="1">
                <a:solidFill>
                  <a:schemeClr val="bg1"/>
                </a:solidFill>
              </a:rPr>
              <a:t>your</a:t>
            </a:r>
            <a:r>
              <a:rPr lang="es-ES" dirty="0">
                <a:solidFill>
                  <a:schemeClr val="bg1"/>
                </a:solidFill>
              </a:rPr>
              <a:t> </a:t>
            </a:r>
            <a:r>
              <a:rPr lang="es-ES" dirty="0" err="1">
                <a:solidFill>
                  <a:schemeClr val="bg1"/>
                </a:solidFill>
              </a:rPr>
              <a:t>challenge</a:t>
            </a:r>
            <a:r>
              <a:rPr lang="es-ES" dirty="0">
                <a:solidFill>
                  <a:schemeClr val="bg1"/>
                </a:solidFill>
              </a:rPr>
              <a:t>:</a:t>
            </a:r>
            <a:endParaRPr lang="es-MX" dirty="0">
              <a:solidFill>
                <a:schemeClr val="bg1"/>
              </a:solidFill>
            </a:endParaRPr>
          </a:p>
        </p:txBody>
      </p:sp>
      <p:sp>
        <p:nvSpPr>
          <p:cNvPr id="8" name="TextBox 7">
            <a:extLst>
              <a:ext uri="{FF2B5EF4-FFF2-40B4-BE49-F238E27FC236}">
                <a16:creationId xmlns:a16="http://schemas.microsoft.com/office/drawing/2014/main" id="{0B76AA10-1257-409D-AAA3-E2266E6BD2C4}"/>
              </a:ext>
            </a:extLst>
          </p:cNvPr>
          <p:cNvSpPr txBox="1"/>
          <p:nvPr/>
        </p:nvSpPr>
        <p:spPr>
          <a:xfrm>
            <a:off x="524118" y="7681588"/>
            <a:ext cx="1959062" cy="369332"/>
          </a:xfrm>
          <a:prstGeom prst="rect">
            <a:avLst/>
          </a:prstGeom>
          <a:noFill/>
        </p:spPr>
        <p:txBody>
          <a:bodyPr wrap="none" rtlCol="0">
            <a:spAutoFit/>
          </a:bodyPr>
          <a:lstStyle/>
          <a:p>
            <a:r>
              <a:rPr lang="es-ES" dirty="0">
                <a:solidFill>
                  <a:schemeClr val="bg1"/>
                </a:solidFill>
              </a:rPr>
              <a:t>People </a:t>
            </a:r>
            <a:r>
              <a:rPr lang="es-ES" dirty="0" err="1">
                <a:solidFill>
                  <a:schemeClr val="bg1"/>
                </a:solidFill>
              </a:rPr>
              <a:t>challenged</a:t>
            </a:r>
            <a:r>
              <a:rPr lang="es-ES" dirty="0">
                <a:solidFill>
                  <a:schemeClr val="bg1"/>
                </a:solidFill>
              </a:rPr>
              <a:t>:</a:t>
            </a:r>
            <a:endParaRPr lang="es-MX" dirty="0">
              <a:solidFill>
                <a:schemeClr val="bg1"/>
              </a:solidFill>
            </a:endParaRPr>
          </a:p>
        </p:txBody>
      </p:sp>
      <p:sp>
        <p:nvSpPr>
          <p:cNvPr id="17" name="TextBox 16">
            <a:extLst>
              <a:ext uri="{FF2B5EF4-FFF2-40B4-BE49-F238E27FC236}">
                <a16:creationId xmlns:a16="http://schemas.microsoft.com/office/drawing/2014/main" id="{61EBB3B4-3993-4655-8BBE-A77C43B37F6F}"/>
              </a:ext>
            </a:extLst>
          </p:cNvPr>
          <p:cNvSpPr txBox="1"/>
          <p:nvPr/>
        </p:nvSpPr>
        <p:spPr>
          <a:xfrm>
            <a:off x="573003" y="11050531"/>
            <a:ext cx="2509020" cy="369332"/>
          </a:xfrm>
          <a:prstGeom prst="rect">
            <a:avLst/>
          </a:prstGeom>
          <a:noFill/>
        </p:spPr>
        <p:txBody>
          <a:bodyPr wrap="none" rtlCol="0">
            <a:spAutoFit/>
          </a:bodyPr>
          <a:lstStyle/>
          <a:p>
            <a:r>
              <a:rPr lang="en-US" dirty="0">
                <a:solidFill>
                  <a:schemeClr val="bg1"/>
                </a:solidFill>
              </a:rPr>
              <a:t>Bet a quantity of money:</a:t>
            </a:r>
          </a:p>
        </p:txBody>
      </p:sp>
      <p:sp>
        <p:nvSpPr>
          <p:cNvPr id="18" name="TextBox 17">
            <a:extLst>
              <a:ext uri="{FF2B5EF4-FFF2-40B4-BE49-F238E27FC236}">
                <a16:creationId xmlns:a16="http://schemas.microsoft.com/office/drawing/2014/main" id="{DD2A0F37-3D54-4E0C-949E-D4B4EEE78449}"/>
              </a:ext>
            </a:extLst>
          </p:cNvPr>
          <p:cNvSpPr txBox="1"/>
          <p:nvPr/>
        </p:nvSpPr>
        <p:spPr>
          <a:xfrm>
            <a:off x="3457044" y="11045277"/>
            <a:ext cx="2262158" cy="1323439"/>
          </a:xfrm>
          <a:prstGeom prst="rect">
            <a:avLst/>
          </a:prstGeom>
          <a:noFill/>
        </p:spPr>
        <p:txBody>
          <a:bodyPr wrap="none" rtlCol="0">
            <a:spAutoFit/>
          </a:bodyPr>
          <a:lstStyle/>
          <a:p>
            <a:pPr algn="just"/>
            <a:r>
              <a:rPr lang="es-ES" sz="8000" dirty="0">
                <a:solidFill>
                  <a:srgbClr val="FF6700"/>
                </a:solidFill>
                <a:effectLst>
                  <a:outerShdw blurRad="38100" dist="38100" dir="2700000" algn="tl">
                    <a:srgbClr val="000000">
                      <a:alpha val="43137"/>
                    </a:srgbClr>
                  </a:outerShdw>
                </a:effectLst>
              </a:rPr>
              <a:t>$120</a:t>
            </a:r>
            <a:endParaRPr lang="es-MX" sz="8000" dirty="0">
              <a:solidFill>
                <a:srgbClr val="FF6700"/>
              </a:solidFill>
              <a:effectLst>
                <a:outerShdw blurRad="38100" dist="38100" dir="2700000" algn="tl">
                  <a:srgbClr val="000000">
                    <a:alpha val="43137"/>
                  </a:srgbClr>
                </a:outerShdw>
              </a:effectLst>
            </a:endParaRPr>
          </a:p>
        </p:txBody>
      </p:sp>
      <p:sp>
        <p:nvSpPr>
          <p:cNvPr id="19" name="TextBox 18">
            <a:extLst>
              <a:ext uri="{FF2B5EF4-FFF2-40B4-BE49-F238E27FC236}">
                <a16:creationId xmlns:a16="http://schemas.microsoft.com/office/drawing/2014/main" id="{64D95C85-6E4F-4C4A-BC38-B1A31804D472}"/>
              </a:ext>
            </a:extLst>
          </p:cNvPr>
          <p:cNvSpPr txBox="1"/>
          <p:nvPr/>
        </p:nvSpPr>
        <p:spPr>
          <a:xfrm>
            <a:off x="321393" y="12526188"/>
            <a:ext cx="5936775" cy="461665"/>
          </a:xfrm>
          <a:prstGeom prst="rect">
            <a:avLst/>
          </a:prstGeom>
          <a:noFill/>
        </p:spPr>
        <p:txBody>
          <a:bodyPr wrap="square" rtlCol="0">
            <a:spAutoFit/>
          </a:bodyPr>
          <a:lstStyle/>
          <a:p>
            <a:pPr algn="just"/>
            <a:r>
              <a:rPr lang="en-US" sz="2400" dirty="0">
                <a:solidFill>
                  <a:schemeClr val="bg1"/>
                </a:solidFill>
              </a:rPr>
              <a:t>The winners will share the money equally.</a:t>
            </a:r>
            <a:endParaRPr lang="es-MX" sz="2400" dirty="0">
              <a:solidFill>
                <a:schemeClr val="bg1"/>
              </a:solidFill>
            </a:endParaRPr>
          </a:p>
        </p:txBody>
      </p:sp>
      <p:sp>
        <p:nvSpPr>
          <p:cNvPr id="21" name="TextBox 20">
            <a:extLst>
              <a:ext uri="{FF2B5EF4-FFF2-40B4-BE49-F238E27FC236}">
                <a16:creationId xmlns:a16="http://schemas.microsoft.com/office/drawing/2014/main" id="{7B6E304B-F089-491A-9247-6B3E3D54FADA}"/>
              </a:ext>
            </a:extLst>
          </p:cNvPr>
          <p:cNvSpPr txBox="1"/>
          <p:nvPr/>
        </p:nvSpPr>
        <p:spPr>
          <a:xfrm>
            <a:off x="514350" y="3766267"/>
            <a:ext cx="3008516" cy="369332"/>
          </a:xfrm>
          <a:prstGeom prst="rect">
            <a:avLst/>
          </a:prstGeom>
          <a:noFill/>
        </p:spPr>
        <p:txBody>
          <a:bodyPr wrap="none" rtlCol="0">
            <a:spAutoFit/>
          </a:bodyPr>
          <a:lstStyle/>
          <a:p>
            <a:r>
              <a:rPr lang="es-ES" dirty="0" err="1">
                <a:solidFill>
                  <a:schemeClr val="bg1"/>
                </a:solidFill>
              </a:rPr>
              <a:t>Write</a:t>
            </a:r>
            <a:r>
              <a:rPr lang="es-ES" dirty="0">
                <a:solidFill>
                  <a:schemeClr val="bg1"/>
                </a:solidFill>
              </a:rPr>
              <a:t> a short </a:t>
            </a:r>
            <a:r>
              <a:rPr lang="es-ES" dirty="0" err="1">
                <a:solidFill>
                  <a:schemeClr val="bg1"/>
                </a:solidFill>
              </a:rPr>
              <a:t>description</a:t>
            </a:r>
            <a:r>
              <a:rPr lang="es-ES" dirty="0">
                <a:solidFill>
                  <a:schemeClr val="bg1"/>
                </a:solidFill>
              </a:rPr>
              <a:t> </a:t>
            </a:r>
            <a:r>
              <a:rPr lang="es-ES" dirty="0" err="1">
                <a:solidFill>
                  <a:schemeClr val="bg1"/>
                </a:solidFill>
              </a:rPr>
              <a:t>of</a:t>
            </a:r>
            <a:r>
              <a:rPr lang="es-ES" dirty="0">
                <a:solidFill>
                  <a:schemeClr val="bg1"/>
                </a:solidFill>
              </a:rPr>
              <a:t> </a:t>
            </a:r>
            <a:r>
              <a:rPr lang="es-ES" dirty="0" err="1">
                <a:solidFill>
                  <a:schemeClr val="bg1"/>
                </a:solidFill>
              </a:rPr>
              <a:t>it</a:t>
            </a:r>
            <a:r>
              <a:rPr lang="es-ES" dirty="0">
                <a:solidFill>
                  <a:schemeClr val="bg1"/>
                </a:solidFill>
              </a:rPr>
              <a:t>:</a:t>
            </a:r>
            <a:endParaRPr lang="es-MX" dirty="0">
              <a:solidFill>
                <a:schemeClr val="bg1"/>
              </a:solidFill>
            </a:endParaRPr>
          </a:p>
        </p:txBody>
      </p:sp>
      <p:sp>
        <p:nvSpPr>
          <p:cNvPr id="23" name="TextBox 22">
            <a:extLst>
              <a:ext uri="{FF2B5EF4-FFF2-40B4-BE49-F238E27FC236}">
                <a16:creationId xmlns:a16="http://schemas.microsoft.com/office/drawing/2014/main" id="{78511C01-3912-4947-8BC6-DB92217E0051}"/>
              </a:ext>
            </a:extLst>
          </p:cNvPr>
          <p:cNvSpPr txBox="1"/>
          <p:nvPr/>
        </p:nvSpPr>
        <p:spPr>
          <a:xfrm>
            <a:off x="687496" y="4290587"/>
            <a:ext cx="1795684" cy="523220"/>
          </a:xfrm>
          <a:prstGeom prst="rect">
            <a:avLst/>
          </a:prstGeom>
          <a:noFill/>
        </p:spPr>
        <p:txBody>
          <a:bodyPr wrap="none" rtlCol="0">
            <a:spAutoFit/>
          </a:bodyPr>
          <a:lstStyle/>
          <a:p>
            <a:r>
              <a:rPr lang="es-ES" sz="2800" dirty="0">
                <a:solidFill>
                  <a:schemeClr val="bg1"/>
                </a:solidFill>
                <a:latin typeface="Abel" panose="02000506030000020004" pitchFamily="2" charset="0"/>
              </a:rPr>
              <a:t>Lose 20 kg.</a:t>
            </a:r>
            <a:endParaRPr lang="es-MX" sz="2800" dirty="0">
              <a:solidFill>
                <a:schemeClr val="bg1"/>
              </a:solidFill>
              <a:latin typeface="Abel" panose="02000506030000020004" pitchFamily="2" charset="0"/>
            </a:endParaRPr>
          </a:p>
        </p:txBody>
      </p:sp>
      <p:sp>
        <p:nvSpPr>
          <p:cNvPr id="24" name="Rectangle: Rounded Corners 23">
            <a:extLst>
              <a:ext uri="{FF2B5EF4-FFF2-40B4-BE49-F238E27FC236}">
                <a16:creationId xmlns:a16="http://schemas.microsoft.com/office/drawing/2014/main" id="{7606CC06-1F98-4854-8C0A-19E990569DD1}"/>
              </a:ext>
            </a:extLst>
          </p:cNvPr>
          <p:cNvSpPr/>
          <p:nvPr/>
        </p:nvSpPr>
        <p:spPr>
          <a:xfrm>
            <a:off x="923170" y="13255155"/>
            <a:ext cx="4956659" cy="1024360"/>
          </a:xfrm>
          <a:prstGeom prst="roundRect">
            <a:avLst/>
          </a:prstGeom>
          <a:solidFill>
            <a:srgbClr val="FF67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a:solidFill>
                  <a:schemeClr val="bg1"/>
                </a:solidFill>
              </a:rPr>
              <a:t>¡</a:t>
            </a:r>
            <a:r>
              <a:rPr lang="es-ES" sz="3600" dirty="0" err="1">
                <a:solidFill>
                  <a:schemeClr val="bg1"/>
                </a:solidFill>
              </a:rPr>
              <a:t>Let’s</a:t>
            </a:r>
            <a:r>
              <a:rPr lang="es-ES" sz="3600" dirty="0">
                <a:solidFill>
                  <a:schemeClr val="bg1"/>
                </a:solidFill>
              </a:rPr>
              <a:t> </a:t>
            </a:r>
            <a:r>
              <a:rPr lang="es-ES" sz="3600" dirty="0" err="1">
                <a:solidFill>
                  <a:schemeClr val="bg1"/>
                </a:solidFill>
              </a:rPr>
              <a:t>go</a:t>
            </a:r>
            <a:r>
              <a:rPr lang="es-ES" sz="3600" dirty="0">
                <a:solidFill>
                  <a:schemeClr val="bg1"/>
                </a:solidFill>
              </a:rPr>
              <a:t>!</a:t>
            </a:r>
            <a:endParaRPr lang="es-MX" sz="3600" dirty="0">
              <a:solidFill>
                <a:schemeClr val="bg1"/>
              </a:solidFill>
            </a:endParaRPr>
          </a:p>
        </p:txBody>
      </p:sp>
      <p:pic>
        <p:nvPicPr>
          <p:cNvPr id="11" name="Picture 10">
            <a:extLst>
              <a:ext uri="{FF2B5EF4-FFF2-40B4-BE49-F238E27FC236}">
                <a16:creationId xmlns:a16="http://schemas.microsoft.com/office/drawing/2014/main" id="{57D3E2D5-21F3-43A7-BAD6-BC0521F87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721" y="8416156"/>
            <a:ext cx="587250" cy="559518"/>
          </a:xfrm>
          <a:prstGeom prst="ellipse">
            <a:avLst/>
          </a:prstGeom>
          <a:ln w="63500" cap="rnd">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12" name="TextBox 11">
            <a:extLst>
              <a:ext uri="{FF2B5EF4-FFF2-40B4-BE49-F238E27FC236}">
                <a16:creationId xmlns:a16="http://schemas.microsoft.com/office/drawing/2014/main" id="{5005E0A2-3464-4B63-BE1C-70387CA86167}"/>
              </a:ext>
            </a:extLst>
          </p:cNvPr>
          <p:cNvSpPr txBox="1"/>
          <p:nvPr/>
        </p:nvSpPr>
        <p:spPr>
          <a:xfrm>
            <a:off x="1605669" y="8389474"/>
            <a:ext cx="1635448" cy="646331"/>
          </a:xfrm>
          <a:prstGeom prst="rect">
            <a:avLst/>
          </a:prstGeom>
          <a:noFill/>
        </p:spPr>
        <p:txBody>
          <a:bodyPr wrap="none" rtlCol="0">
            <a:spAutoFit/>
          </a:bodyPr>
          <a:lstStyle/>
          <a:p>
            <a:r>
              <a:rPr lang="es-ES" sz="3600" dirty="0">
                <a:solidFill>
                  <a:schemeClr val="bg1"/>
                </a:solidFill>
              </a:rPr>
              <a:t>Rodolfo</a:t>
            </a:r>
            <a:endParaRPr lang="es-MX" sz="3600" dirty="0">
              <a:solidFill>
                <a:schemeClr val="bg1"/>
              </a:solidFill>
            </a:endParaRPr>
          </a:p>
        </p:txBody>
      </p:sp>
      <p:sp>
        <p:nvSpPr>
          <p:cNvPr id="22" name="TextBox 21">
            <a:extLst>
              <a:ext uri="{FF2B5EF4-FFF2-40B4-BE49-F238E27FC236}">
                <a16:creationId xmlns:a16="http://schemas.microsoft.com/office/drawing/2014/main" id="{09B15F26-2D3C-442E-941D-6CD129856B39}"/>
              </a:ext>
            </a:extLst>
          </p:cNvPr>
          <p:cNvSpPr txBox="1"/>
          <p:nvPr/>
        </p:nvSpPr>
        <p:spPr>
          <a:xfrm>
            <a:off x="1605669" y="9243733"/>
            <a:ext cx="1249060" cy="646331"/>
          </a:xfrm>
          <a:prstGeom prst="rect">
            <a:avLst/>
          </a:prstGeom>
          <a:noFill/>
        </p:spPr>
        <p:txBody>
          <a:bodyPr wrap="none" rtlCol="0">
            <a:spAutoFit/>
          </a:bodyPr>
          <a:lstStyle/>
          <a:p>
            <a:r>
              <a:rPr lang="es-ES" sz="3600" dirty="0">
                <a:solidFill>
                  <a:schemeClr val="bg1"/>
                </a:solidFill>
              </a:rPr>
              <a:t>Julián</a:t>
            </a:r>
            <a:endParaRPr lang="es-MX" sz="3600" dirty="0">
              <a:solidFill>
                <a:schemeClr val="bg1"/>
              </a:solidFill>
            </a:endParaRPr>
          </a:p>
        </p:txBody>
      </p:sp>
      <p:pic>
        <p:nvPicPr>
          <p:cNvPr id="14" name="Picture 13">
            <a:extLst>
              <a:ext uri="{FF2B5EF4-FFF2-40B4-BE49-F238E27FC236}">
                <a16:creationId xmlns:a16="http://schemas.microsoft.com/office/drawing/2014/main" id="{F6854FD2-5396-4975-A1D4-C0A0BD6487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721" y="9150188"/>
            <a:ext cx="587251" cy="669003"/>
          </a:xfrm>
          <a:prstGeom prst="ellipse">
            <a:avLst/>
          </a:prstGeom>
          <a:ln w="63500" cap="rnd">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25" name="Oval 24">
            <a:extLst>
              <a:ext uri="{FF2B5EF4-FFF2-40B4-BE49-F238E27FC236}">
                <a16:creationId xmlns:a16="http://schemas.microsoft.com/office/drawing/2014/main" id="{8AEBDCF6-9E2A-4217-978F-2AC06881C8CB}"/>
              </a:ext>
            </a:extLst>
          </p:cNvPr>
          <p:cNvSpPr/>
          <p:nvPr/>
        </p:nvSpPr>
        <p:spPr>
          <a:xfrm>
            <a:off x="894721" y="10100890"/>
            <a:ext cx="559519" cy="559519"/>
          </a:xfrm>
          <a:prstGeom prst="ellipse">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dirty="0">
                <a:solidFill>
                  <a:schemeClr val="bg1"/>
                </a:solidFill>
                <a:latin typeface="Arial Black" panose="020B0A04020102020204" pitchFamily="34" charset="0"/>
              </a:rPr>
              <a:t>+</a:t>
            </a:r>
            <a:endParaRPr lang="es-MX" sz="1200" dirty="0">
              <a:solidFill>
                <a:schemeClr val="bg1"/>
              </a:solidFill>
              <a:latin typeface="Arial Black" panose="020B0A04020102020204" pitchFamily="34" charset="0"/>
            </a:endParaRPr>
          </a:p>
        </p:txBody>
      </p:sp>
      <p:sp>
        <p:nvSpPr>
          <p:cNvPr id="16" name="Rectangle 15">
            <a:extLst>
              <a:ext uri="{FF2B5EF4-FFF2-40B4-BE49-F238E27FC236}">
                <a16:creationId xmlns:a16="http://schemas.microsoft.com/office/drawing/2014/main" id="{63B83581-E87A-4053-8A3C-7DFF2CE10E80}"/>
              </a:ext>
            </a:extLst>
          </p:cNvPr>
          <p:cNvSpPr/>
          <p:nvPr/>
        </p:nvSpPr>
        <p:spPr>
          <a:xfrm>
            <a:off x="1603375" y="2356332"/>
            <a:ext cx="4115827" cy="1097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6700"/>
                </a:solidFill>
                <a:latin typeface="Abel" panose="02000506030000020004" pitchFamily="2" charset="0"/>
              </a:rPr>
              <a:t>Fit Challenge</a:t>
            </a:r>
            <a:endParaRPr lang="en-US" sz="3600" dirty="0">
              <a:solidFill>
                <a:srgbClr val="FF6700"/>
              </a:solidFill>
              <a:latin typeface="Abel" panose="02000506030000020004" pitchFamily="2" charset="0"/>
            </a:endParaRPr>
          </a:p>
        </p:txBody>
      </p:sp>
      <p:pic>
        <p:nvPicPr>
          <p:cNvPr id="20" name="Picture 19">
            <a:extLst>
              <a:ext uri="{FF2B5EF4-FFF2-40B4-BE49-F238E27FC236}">
                <a16:creationId xmlns:a16="http://schemas.microsoft.com/office/drawing/2014/main" id="{97D55C4B-C2CD-4D91-93CF-04C89C36C2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003" y="2527197"/>
            <a:ext cx="1066892" cy="762066"/>
          </a:xfrm>
          <a:prstGeom prst="rect">
            <a:avLst/>
          </a:prstGeom>
        </p:spPr>
      </p:pic>
      <p:sp>
        <p:nvSpPr>
          <p:cNvPr id="26" name="TextBox 25">
            <a:extLst>
              <a:ext uri="{FF2B5EF4-FFF2-40B4-BE49-F238E27FC236}">
                <a16:creationId xmlns:a16="http://schemas.microsoft.com/office/drawing/2014/main" id="{FA191F6A-457A-4E43-A453-A740DA7B3B05}"/>
              </a:ext>
            </a:extLst>
          </p:cNvPr>
          <p:cNvSpPr txBox="1"/>
          <p:nvPr/>
        </p:nvSpPr>
        <p:spPr>
          <a:xfrm>
            <a:off x="514350" y="6309995"/>
            <a:ext cx="2151295" cy="369332"/>
          </a:xfrm>
          <a:prstGeom prst="rect">
            <a:avLst/>
          </a:prstGeom>
          <a:noFill/>
        </p:spPr>
        <p:txBody>
          <a:bodyPr wrap="none" rtlCol="0">
            <a:spAutoFit/>
          </a:bodyPr>
          <a:lstStyle/>
          <a:p>
            <a:r>
              <a:rPr lang="en-US" dirty="0">
                <a:solidFill>
                  <a:schemeClr val="bg1"/>
                </a:solidFill>
              </a:rPr>
              <a:t>Define and end date:</a:t>
            </a:r>
          </a:p>
        </p:txBody>
      </p:sp>
      <p:sp>
        <p:nvSpPr>
          <p:cNvPr id="27" name="TextBox 26">
            <a:extLst>
              <a:ext uri="{FF2B5EF4-FFF2-40B4-BE49-F238E27FC236}">
                <a16:creationId xmlns:a16="http://schemas.microsoft.com/office/drawing/2014/main" id="{432698B3-16C7-4269-BBCC-D19D77A6FCCA}"/>
              </a:ext>
            </a:extLst>
          </p:cNvPr>
          <p:cNvSpPr txBox="1"/>
          <p:nvPr/>
        </p:nvSpPr>
        <p:spPr>
          <a:xfrm>
            <a:off x="919579" y="6679327"/>
            <a:ext cx="3150221" cy="707886"/>
          </a:xfrm>
          <a:prstGeom prst="rect">
            <a:avLst/>
          </a:prstGeom>
          <a:noFill/>
        </p:spPr>
        <p:txBody>
          <a:bodyPr wrap="none" rtlCol="0">
            <a:spAutoFit/>
          </a:bodyPr>
          <a:lstStyle/>
          <a:p>
            <a:r>
              <a:rPr lang="en-US" sz="4000" dirty="0">
                <a:solidFill>
                  <a:schemeClr val="bg1"/>
                </a:solidFill>
                <a:effectLst>
                  <a:outerShdw blurRad="38100" dist="38100" dir="2700000" algn="tl">
                    <a:srgbClr val="000000">
                      <a:alpha val="43137"/>
                    </a:srgbClr>
                  </a:outerShdw>
                </a:effectLst>
                <a:latin typeface="Abel" panose="02000506030000020004" pitchFamily="2" charset="0"/>
              </a:rPr>
              <a:t>July 10</a:t>
            </a:r>
            <a:r>
              <a:rPr lang="en-US" sz="4000" baseline="30000" dirty="0">
                <a:solidFill>
                  <a:schemeClr val="bg1"/>
                </a:solidFill>
                <a:effectLst>
                  <a:outerShdw blurRad="38100" dist="38100" dir="2700000" algn="tl">
                    <a:srgbClr val="000000">
                      <a:alpha val="43137"/>
                    </a:srgbClr>
                  </a:outerShdw>
                </a:effectLst>
                <a:latin typeface="Abel" panose="02000506030000020004" pitchFamily="2" charset="0"/>
              </a:rPr>
              <a:t>th</a:t>
            </a:r>
            <a:r>
              <a:rPr lang="en-US" sz="4000" dirty="0">
                <a:solidFill>
                  <a:schemeClr val="bg1"/>
                </a:solidFill>
                <a:effectLst>
                  <a:outerShdw blurRad="38100" dist="38100" dir="2700000" algn="tl">
                    <a:srgbClr val="000000">
                      <a:alpha val="43137"/>
                    </a:srgbClr>
                  </a:outerShdw>
                </a:effectLst>
                <a:latin typeface="Abel" panose="02000506030000020004" pitchFamily="2" charset="0"/>
              </a:rPr>
              <a:t>, 2020</a:t>
            </a:r>
          </a:p>
        </p:txBody>
      </p:sp>
      <p:cxnSp>
        <p:nvCxnSpPr>
          <p:cNvPr id="28" name="Straight Connector 27">
            <a:extLst>
              <a:ext uri="{FF2B5EF4-FFF2-40B4-BE49-F238E27FC236}">
                <a16:creationId xmlns:a16="http://schemas.microsoft.com/office/drawing/2014/main" id="{51ED1336-9694-43F7-8672-33F8F877495A}"/>
              </a:ext>
            </a:extLst>
          </p:cNvPr>
          <p:cNvCxnSpPr/>
          <p:nvPr/>
        </p:nvCxnSpPr>
        <p:spPr>
          <a:xfrm>
            <a:off x="637993" y="7387213"/>
            <a:ext cx="4433471" cy="0"/>
          </a:xfrm>
          <a:prstGeom prst="line">
            <a:avLst/>
          </a:prstGeom>
          <a:ln>
            <a:solidFill>
              <a:srgbClr val="FF6700"/>
            </a:solidFill>
          </a:ln>
        </p:spPr>
        <p:style>
          <a:lnRef idx="2">
            <a:schemeClr val="dk1"/>
          </a:lnRef>
          <a:fillRef idx="0">
            <a:schemeClr val="dk1"/>
          </a:fillRef>
          <a:effectRef idx="1">
            <a:schemeClr val="dk1"/>
          </a:effectRef>
          <a:fontRef idx="minor">
            <a:schemeClr val="tx1"/>
          </a:fontRef>
        </p:style>
      </p:cxnSp>
      <p:grpSp>
        <p:nvGrpSpPr>
          <p:cNvPr id="34" name="Group 33">
            <a:extLst>
              <a:ext uri="{FF2B5EF4-FFF2-40B4-BE49-F238E27FC236}">
                <a16:creationId xmlns:a16="http://schemas.microsoft.com/office/drawing/2014/main" id="{6F4147A6-69E3-486E-9194-0C12A8BB8D0C}"/>
              </a:ext>
            </a:extLst>
          </p:cNvPr>
          <p:cNvGrpSpPr/>
          <p:nvPr/>
        </p:nvGrpSpPr>
        <p:grpSpPr>
          <a:xfrm>
            <a:off x="372869" y="383096"/>
            <a:ext cx="736678" cy="536004"/>
            <a:chOff x="-6134100" y="3794542"/>
            <a:chExt cx="5621337" cy="4090063"/>
          </a:xfrm>
          <a:solidFill>
            <a:schemeClr val="bg1"/>
          </a:solidFill>
          <a:effectLst>
            <a:outerShdw blurRad="50800" dist="38100" dir="2700000" algn="tl" rotWithShape="0">
              <a:prstClr val="black">
                <a:alpha val="40000"/>
              </a:prstClr>
            </a:outerShdw>
          </a:effectLst>
        </p:grpSpPr>
        <p:sp>
          <p:nvSpPr>
            <p:cNvPr id="35" name="Rectangle: Rounded Corners 34">
              <a:extLst>
                <a:ext uri="{FF2B5EF4-FFF2-40B4-BE49-F238E27FC236}">
                  <a16:creationId xmlns:a16="http://schemas.microsoft.com/office/drawing/2014/main" id="{BE957A13-A75A-4C14-A442-8AD00AC91321}"/>
                </a:ext>
              </a:extLst>
            </p:cNvPr>
            <p:cNvSpPr/>
            <p:nvPr/>
          </p:nvSpPr>
          <p:spPr>
            <a:xfrm>
              <a:off x="-6134100" y="3794542"/>
              <a:ext cx="5600700" cy="8323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36" name="Rectangle: Rounded Corners 35">
              <a:extLst>
                <a:ext uri="{FF2B5EF4-FFF2-40B4-BE49-F238E27FC236}">
                  <a16:creationId xmlns:a16="http://schemas.microsoft.com/office/drawing/2014/main" id="{C2029193-2CC5-48B0-B9BC-73811431177B}"/>
                </a:ext>
              </a:extLst>
            </p:cNvPr>
            <p:cNvSpPr/>
            <p:nvPr/>
          </p:nvSpPr>
          <p:spPr>
            <a:xfrm>
              <a:off x="-6134100" y="5393134"/>
              <a:ext cx="5600700" cy="8323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37" name="Rectangle: Rounded Corners 36">
              <a:extLst>
                <a:ext uri="{FF2B5EF4-FFF2-40B4-BE49-F238E27FC236}">
                  <a16:creationId xmlns:a16="http://schemas.microsoft.com/office/drawing/2014/main" id="{904D52AC-9BEA-4D59-8BE0-EC15D6AFD2CA}"/>
                </a:ext>
              </a:extLst>
            </p:cNvPr>
            <p:cNvSpPr/>
            <p:nvPr/>
          </p:nvSpPr>
          <p:spPr>
            <a:xfrm>
              <a:off x="-6113463" y="7052273"/>
              <a:ext cx="5600700" cy="8323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grpSp>
      <p:sp>
        <p:nvSpPr>
          <p:cNvPr id="38" name="TextBox 37">
            <a:extLst>
              <a:ext uri="{FF2B5EF4-FFF2-40B4-BE49-F238E27FC236}">
                <a16:creationId xmlns:a16="http://schemas.microsoft.com/office/drawing/2014/main" id="{A01E4FDA-65AF-4E9C-B08F-28B91C78803E}"/>
              </a:ext>
            </a:extLst>
          </p:cNvPr>
          <p:cNvSpPr txBox="1"/>
          <p:nvPr/>
        </p:nvSpPr>
        <p:spPr>
          <a:xfrm>
            <a:off x="1521296" y="268944"/>
            <a:ext cx="2741456" cy="707886"/>
          </a:xfrm>
          <a:prstGeom prst="rect">
            <a:avLst/>
          </a:prstGeom>
          <a:noFill/>
        </p:spPr>
        <p:txBody>
          <a:bodyPr wrap="none" rtlCol="0">
            <a:spAutoFit/>
          </a:bodyPr>
          <a:lstStyle/>
          <a:p>
            <a:r>
              <a:rPr lang="en-US" sz="4000" dirty="0">
                <a:solidFill>
                  <a:schemeClr val="bg1"/>
                </a:solidFill>
                <a:effectLst>
                  <a:outerShdw blurRad="38100" dist="38100" dir="2700000" algn="tl">
                    <a:srgbClr val="000000">
                      <a:alpha val="43137"/>
                    </a:srgbClr>
                  </a:outerShdw>
                </a:effectLst>
                <a:latin typeface="Bahnschrift SemiLight" panose="020B0502040204020203" pitchFamily="34" charset="0"/>
              </a:rPr>
              <a:t>Challenges</a:t>
            </a:r>
            <a:endParaRPr lang="en-US" sz="2000" dirty="0">
              <a:solidFill>
                <a:schemeClr val="bg1"/>
              </a:solidFill>
              <a:effectLst>
                <a:outerShdw blurRad="38100" dist="38100" dir="2700000" algn="tl">
                  <a:srgbClr val="000000">
                    <a:alpha val="43137"/>
                  </a:srgbClr>
                </a:outerShdw>
              </a:effectLst>
              <a:latin typeface="Bahnschrift SemiLight" panose="020B0502040204020203" pitchFamily="34" charset="0"/>
            </a:endParaRPr>
          </a:p>
        </p:txBody>
      </p:sp>
      <p:cxnSp>
        <p:nvCxnSpPr>
          <p:cNvPr id="39" name="Straight Connector 38">
            <a:extLst>
              <a:ext uri="{FF2B5EF4-FFF2-40B4-BE49-F238E27FC236}">
                <a16:creationId xmlns:a16="http://schemas.microsoft.com/office/drawing/2014/main" id="{524D38D7-FD31-40B2-9044-6081F9A4C3AD}"/>
              </a:ext>
            </a:extLst>
          </p:cNvPr>
          <p:cNvCxnSpPr/>
          <p:nvPr/>
        </p:nvCxnSpPr>
        <p:spPr>
          <a:xfrm>
            <a:off x="-3" y="1685205"/>
            <a:ext cx="64801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9FEB09C8-F5AD-4734-BE22-ABBC129BE521}"/>
              </a:ext>
            </a:extLst>
          </p:cNvPr>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348438" y="997989"/>
            <a:ext cx="621903" cy="621903"/>
          </a:xfrm>
          <a:prstGeom prst="rect">
            <a:avLst/>
          </a:prstGeom>
        </p:spPr>
      </p:pic>
      <p:sp>
        <p:nvSpPr>
          <p:cNvPr id="41" name="TextBox 40">
            <a:extLst>
              <a:ext uri="{FF2B5EF4-FFF2-40B4-BE49-F238E27FC236}">
                <a16:creationId xmlns:a16="http://schemas.microsoft.com/office/drawing/2014/main" id="{6051AC40-A0E2-4B25-94E5-406AB30667C3}"/>
              </a:ext>
            </a:extLst>
          </p:cNvPr>
          <p:cNvSpPr txBox="1"/>
          <p:nvPr/>
        </p:nvSpPr>
        <p:spPr>
          <a:xfrm>
            <a:off x="3383399" y="1158886"/>
            <a:ext cx="1952650" cy="369332"/>
          </a:xfrm>
          <a:prstGeom prst="rect">
            <a:avLst/>
          </a:prstGeom>
          <a:noFill/>
        </p:spPr>
        <p:txBody>
          <a:bodyPr wrap="none" rtlCol="0">
            <a:spAutoFit/>
          </a:bodyPr>
          <a:lstStyle/>
          <a:p>
            <a:r>
              <a:rPr lang="en-US" dirty="0">
                <a:solidFill>
                  <a:schemeClr val="bg1"/>
                </a:solidFill>
              </a:rPr>
              <a:t>You vs your friends</a:t>
            </a:r>
          </a:p>
        </p:txBody>
      </p:sp>
      <p:cxnSp>
        <p:nvCxnSpPr>
          <p:cNvPr id="42" name="Straight Connector 41">
            <a:extLst>
              <a:ext uri="{FF2B5EF4-FFF2-40B4-BE49-F238E27FC236}">
                <a16:creationId xmlns:a16="http://schemas.microsoft.com/office/drawing/2014/main" id="{E3E538FA-828D-41D4-8495-868322B5B553}"/>
              </a:ext>
            </a:extLst>
          </p:cNvPr>
          <p:cNvCxnSpPr/>
          <p:nvPr/>
        </p:nvCxnSpPr>
        <p:spPr>
          <a:xfrm>
            <a:off x="578" y="12368716"/>
            <a:ext cx="64801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493F343B-948A-4A29-999D-A0657924A4D3}"/>
              </a:ext>
            </a:extLst>
          </p:cNvPr>
          <p:cNvSpPr txBox="1"/>
          <p:nvPr/>
        </p:nvSpPr>
        <p:spPr>
          <a:xfrm>
            <a:off x="1605669" y="9986709"/>
            <a:ext cx="2036455" cy="646331"/>
          </a:xfrm>
          <a:prstGeom prst="rect">
            <a:avLst/>
          </a:prstGeom>
          <a:noFill/>
        </p:spPr>
        <p:txBody>
          <a:bodyPr wrap="none" rtlCol="0">
            <a:spAutoFit/>
          </a:bodyPr>
          <a:lstStyle/>
          <a:p>
            <a:r>
              <a:rPr lang="es-ES" sz="3600" dirty="0" err="1">
                <a:solidFill>
                  <a:schemeClr val="bg1"/>
                </a:solidFill>
              </a:rPr>
              <a:t>Add</a:t>
            </a:r>
            <a:r>
              <a:rPr lang="es-ES" sz="3600" dirty="0">
                <a:solidFill>
                  <a:schemeClr val="bg1"/>
                </a:solidFill>
              </a:rPr>
              <a:t> more</a:t>
            </a:r>
            <a:endParaRPr lang="es-MX" sz="3600" dirty="0">
              <a:solidFill>
                <a:schemeClr val="bg1"/>
              </a:solidFill>
            </a:endParaRPr>
          </a:p>
        </p:txBody>
      </p:sp>
      <p:cxnSp>
        <p:nvCxnSpPr>
          <p:cNvPr id="30" name="Straight Connector 29">
            <a:extLst>
              <a:ext uri="{FF2B5EF4-FFF2-40B4-BE49-F238E27FC236}">
                <a16:creationId xmlns:a16="http://schemas.microsoft.com/office/drawing/2014/main" id="{BE1B58AB-287B-4BAD-8279-DB75E9A10FC4}"/>
              </a:ext>
            </a:extLst>
          </p:cNvPr>
          <p:cNvCxnSpPr/>
          <p:nvPr/>
        </p:nvCxnSpPr>
        <p:spPr>
          <a:xfrm>
            <a:off x="573003" y="4813807"/>
            <a:ext cx="4433471" cy="0"/>
          </a:xfrm>
          <a:prstGeom prst="line">
            <a:avLst/>
          </a:prstGeom>
          <a:ln>
            <a:solidFill>
              <a:srgbClr val="FF6700"/>
            </a:solidFill>
          </a:ln>
        </p:spPr>
        <p:style>
          <a:lnRef idx="2">
            <a:schemeClr val="dk1"/>
          </a:lnRef>
          <a:fillRef idx="0">
            <a:schemeClr val="dk1"/>
          </a:fillRef>
          <a:effectRef idx="1">
            <a:schemeClr val="dk1"/>
          </a:effectRef>
          <a:fontRef idx="minor">
            <a:schemeClr val="tx1"/>
          </a:fontRef>
        </p:style>
      </p:cxnSp>
      <p:grpSp>
        <p:nvGrpSpPr>
          <p:cNvPr id="31" name="Group 30">
            <a:extLst>
              <a:ext uri="{FF2B5EF4-FFF2-40B4-BE49-F238E27FC236}">
                <a16:creationId xmlns:a16="http://schemas.microsoft.com/office/drawing/2014/main" id="{63140D24-9C61-4F63-87F4-3356E1F0243F}"/>
              </a:ext>
            </a:extLst>
          </p:cNvPr>
          <p:cNvGrpSpPr/>
          <p:nvPr/>
        </p:nvGrpSpPr>
        <p:grpSpPr>
          <a:xfrm>
            <a:off x="475826" y="4964725"/>
            <a:ext cx="4530648" cy="1077218"/>
            <a:chOff x="475826" y="4964725"/>
            <a:chExt cx="4530648" cy="1077218"/>
          </a:xfrm>
        </p:grpSpPr>
        <p:grpSp>
          <p:nvGrpSpPr>
            <p:cNvPr id="32" name="Group 31">
              <a:extLst>
                <a:ext uri="{FF2B5EF4-FFF2-40B4-BE49-F238E27FC236}">
                  <a16:creationId xmlns:a16="http://schemas.microsoft.com/office/drawing/2014/main" id="{CCDF9D7F-1236-4A3B-A449-98E11DCDB80F}"/>
                </a:ext>
              </a:extLst>
            </p:cNvPr>
            <p:cNvGrpSpPr/>
            <p:nvPr/>
          </p:nvGrpSpPr>
          <p:grpSpPr>
            <a:xfrm>
              <a:off x="475826" y="4964725"/>
              <a:ext cx="3558400" cy="1077218"/>
              <a:chOff x="514350" y="5079905"/>
              <a:chExt cx="3558400" cy="1077218"/>
            </a:xfrm>
          </p:grpSpPr>
          <p:sp>
            <p:nvSpPr>
              <p:cNvPr id="44" name="TextBox 43">
                <a:extLst>
                  <a:ext uri="{FF2B5EF4-FFF2-40B4-BE49-F238E27FC236}">
                    <a16:creationId xmlns:a16="http://schemas.microsoft.com/office/drawing/2014/main" id="{76177F62-8768-4D7F-A900-40AB0D9290BD}"/>
                  </a:ext>
                </a:extLst>
              </p:cNvPr>
              <p:cNvSpPr txBox="1"/>
              <p:nvPr/>
            </p:nvSpPr>
            <p:spPr>
              <a:xfrm>
                <a:off x="514350" y="5079905"/>
                <a:ext cx="2104230" cy="369332"/>
              </a:xfrm>
              <a:prstGeom prst="rect">
                <a:avLst/>
              </a:prstGeom>
              <a:noFill/>
            </p:spPr>
            <p:txBody>
              <a:bodyPr wrap="none" rtlCol="0">
                <a:spAutoFit/>
              </a:bodyPr>
              <a:lstStyle/>
              <a:p>
                <a:r>
                  <a:rPr lang="en-US" dirty="0">
                    <a:solidFill>
                      <a:schemeClr val="bg1"/>
                    </a:solidFill>
                  </a:rPr>
                  <a:t>Define an start date:</a:t>
                </a:r>
              </a:p>
            </p:txBody>
          </p:sp>
          <p:sp>
            <p:nvSpPr>
              <p:cNvPr id="45" name="TextBox 44">
                <a:extLst>
                  <a:ext uri="{FF2B5EF4-FFF2-40B4-BE49-F238E27FC236}">
                    <a16:creationId xmlns:a16="http://schemas.microsoft.com/office/drawing/2014/main" id="{02AFAE66-AFDB-4908-911F-AEF10D4DEAE3}"/>
                  </a:ext>
                </a:extLst>
              </p:cNvPr>
              <p:cNvSpPr txBox="1"/>
              <p:nvPr/>
            </p:nvSpPr>
            <p:spPr>
              <a:xfrm>
                <a:off x="919579" y="5449237"/>
                <a:ext cx="3153171" cy="707886"/>
              </a:xfrm>
              <a:prstGeom prst="rect">
                <a:avLst/>
              </a:prstGeom>
              <a:noFill/>
            </p:spPr>
            <p:txBody>
              <a:bodyPr wrap="none" rtlCol="0">
                <a:spAutoFit/>
              </a:bodyPr>
              <a:lstStyle/>
              <a:p>
                <a:r>
                  <a:rPr lang="en-US" sz="4000" dirty="0">
                    <a:solidFill>
                      <a:schemeClr val="bg1"/>
                    </a:solidFill>
                    <a:effectLst>
                      <a:outerShdw blurRad="38100" dist="38100" dir="2700000" algn="tl">
                        <a:srgbClr val="000000">
                          <a:alpha val="43137"/>
                        </a:srgbClr>
                      </a:outerShdw>
                    </a:effectLst>
                    <a:latin typeface="Abel" panose="02000506030000020004" pitchFamily="2" charset="0"/>
                  </a:rPr>
                  <a:t>July 10</a:t>
                </a:r>
                <a:r>
                  <a:rPr lang="en-US" sz="4000" baseline="30000" dirty="0">
                    <a:solidFill>
                      <a:schemeClr val="bg1"/>
                    </a:solidFill>
                    <a:effectLst>
                      <a:outerShdw blurRad="38100" dist="38100" dir="2700000" algn="tl">
                        <a:srgbClr val="000000">
                          <a:alpha val="43137"/>
                        </a:srgbClr>
                      </a:outerShdw>
                    </a:effectLst>
                    <a:latin typeface="Abel" panose="02000506030000020004" pitchFamily="2" charset="0"/>
                  </a:rPr>
                  <a:t>th</a:t>
                </a:r>
                <a:r>
                  <a:rPr lang="en-US" sz="4000" dirty="0">
                    <a:solidFill>
                      <a:schemeClr val="bg1"/>
                    </a:solidFill>
                    <a:effectLst>
                      <a:outerShdw blurRad="38100" dist="38100" dir="2700000" algn="tl">
                        <a:srgbClr val="000000">
                          <a:alpha val="43137"/>
                        </a:srgbClr>
                      </a:outerShdw>
                    </a:effectLst>
                    <a:latin typeface="Abel" panose="02000506030000020004" pitchFamily="2" charset="0"/>
                  </a:rPr>
                  <a:t>, 2019</a:t>
                </a:r>
              </a:p>
            </p:txBody>
          </p:sp>
        </p:grpSp>
        <p:cxnSp>
          <p:nvCxnSpPr>
            <p:cNvPr id="33" name="Straight Connector 32">
              <a:extLst>
                <a:ext uri="{FF2B5EF4-FFF2-40B4-BE49-F238E27FC236}">
                  <a16:creationId xmlns:a16="http://schemas.microsoft.com/office/drawing/2014/main" id="{52D87273-E035-4AE3-A7BF-93F9F7937B6E}"/>
                </a:ext>
              </a:extLst>
            </p:cNvPr>
            <p:cNvCxnSpPr/>
            <p:nvPr/>
          </p:nvCxnSpPr>
          <p:spPr>
            <a:xfrm>
              <a:off x="573003" y="6041943"/>
              <a:ext cx="4433471" cy="0"/>
            </a:xfrm>
            <a:prstGeom prst="line">
              <a:avLst/>
            </a:prstGeom>
            <a:ln>
              <a:solidFill>
                <a:srgbClr val="FF6700"/>
              </a:solidFill>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406302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8B2407-F141-4F6B-9766-8E4A8854A3E8}"/>
              </a:ext>
            </a:extLst>
          </p:cNvPr>
          <p:cNvSpPr txBox="1"/>
          <p:nvPr/>
        </p:nvSpPr>
        <p:spPr>
          <a:xfrm>
            <a:off x="514350" y="1959421"/>
            <a:ext cx="3088218" cy="369332"/>
          </a:xfrm>
          <a:prstGeom prst="rect">
            <a:avLst/>
          </a:prstGeom>
          <a:noFill/>
        </p:spPr>
        <p:txBody>
          <a:bodyPr wrap="none" rtlCol="0">
            <a:spAutoFit/>
          </a:bodyPr>
          <a:lstStyle/>
          <a:p>
            <a:r>
              <a:rPr lang="es-ES" dirty="0" err="1">
                <a:solidFill>
                  <a:schemeClr val="bg1"/>
                </a:solidFill>
              </a:rPr>
              <a:t>Give</a:t>
            </a:r>
            <a:r>
              <a:rPr lang="es-ES" dirty="0">
                <a:solidFill>
                  <a:schemeClr val="bg1"/>
                </a:solidFill>
              </a:rPr>
              <a:t> a </a:t>
            </a:r>
            <a:r>
              <a:rPr lang="es-ES" dirty="0" err="1">
                <a:solidFill>
                  <a:schemeClr val="bg1"/>
                </a:solidFill>
              </a:rPr>
              <a:t>name</a:t>
            </a:r>
            <a:r>
              <a:rPr lang="es-ES" dirty="0">
                <a:solidFill>
                  <a:schemeClr val="bg1"/>
                </a:solidFill>
              </a:rPr>
              <a:t> </a:t>
            </a:r>
            <a:r>
              <a:rPr lang="es-ES" dirty="0" err="1">
                <a:solidFill>
                  <a:schemeClr val="bg1"/>
                </a:solidFill>
              </a:rPr>
              <a:t>to</a:t>
            </a:r>
            <a:r>
              <a:rPr lang="es-ES" dirty="0">
                <a:solidFill>
                  <a:schemeClr val="bg1"/>
                </a:solidFill>
              </a:rPr>
              <a:t> </a:t>
            </a:r>
            <a:r>
              <a:rPr lang="es-ES" dirty="0" err="1">
                <a:solidFill>
                  <a:schemeClr val="bg1"/>
                </a:solidFill>
              </a:rPr>
              <a:t>your</a:t>
            </a:r>
            <a:r>
              <a:rPr lang="es-ES" dirty="0">
                <a:solidFill>
                  <a:schemeClr val="bg1"/>
                </a:solidFill>
              </a:rPr>
              <a:t> </a:t>
            </a:r>
            <a:r>
              <a:rPr lang="es-ES" dirty="0" err="1">
                <a:solidFill>
                  <a:schemeClr val="bg1"/>
                </a:solidFill>
              </a:rPr>
              <a:t>challenge</a:t>
            </a:r>
            <a:r>
              <a:rPr lang="es-ES" dirty="0">
                <a:solidFill>
                  <a:schemeClr val="bg1"/>
                </a:solidFill>
              </a:rPr>
              <a:t>:</a:t>
            </a:r>
            <a:endParaRPr lang="es-MX" dirty="0">
              <a:solidFill>
                <a:schemeClr val="bg1"/>
              </a:solidFill>
            </a:endParaRPr>
          </a:p>
        </p:txBody>
      </p:sp>
      <p:sp>
        <p:nvSpPr>
          <p:cNvPr id="8" name="TextBox 7">
            <a:extLst>
              <a:ext uri="{FF2B5EF4-FFF2-40B4-BE49-F238E27FC236}">
                <a16:creationId xmlns:a16="http://schemas.microsoft.com/office/drawing/2014/main" id="{0B76AA10-1257-409D-AAA3-E2266E6BD2C4}"/>
              </a:ext>
            </a:extLst>
          </p:cNvPr>
          <p:cNvSpPr txBox="1"/>
          <p:nvPr/>
        </p:nvSpPr>
        <p:spPr>
          <a:xfrm>
            <a:off x="524118" y="6386188"/>
            <a:ext cx="1959062" cy="369332"/>
          </a:xfrm>
          <a:prstGeom prst="rect">
            <a:avLst/>
          </a:prstGeom>
          <a:noFill/>
        </p:spPr>
        <p:txBody>
          <a:bodyPr wrap="none" rtlCol="0">
            <a:spAutoFit/>
          </a:bodyPr>
          <a:lstStyle/>
          <a:p>
            <a:r>
              <a:rPr lang="es-ES" dirty="0">
                <a:solidFill>
                  <a:schemeClr val="bg1"/>
                </a:solidFill>
              </a:rPr>
              <a:t>People </a:t>
            </a:r>
            <a:r>
              <a:rPr lang="es-ES" dirty="0" err="1">
                <a:solidFill>
                  <a:schemeClr val="bg1"/>
                </a:solidFill>
              </a:rPr>
              <a:t>challenged</a:t>
            </a:r>
            <a:r>
              <a:rPr lang="es-ES" dirty="0">
                <a:solidFill>
                  <a:schemeClr val="bg1"/>
                </a:solidFill>
              </a:rPr>
              <a:t>:</a:t>
            </a:r>
            <a:endParaRPr lang="es-MX" dirty="0">
              <a:solidFill>
                <a:schemeClr val="bg1"/>
              </a:solidFill>
            </a:endParaRPr>
          </a:p>
        </p:txBody>
      </p:sp>
      <p:sp>
        <p:nvSpPr>
          <p:cNvPr id="17" name="TextBox 16">
            <a:extLst>
              <a:ext uri="{FF2B5EF4-FFF2-40B4-BE49-F238E27FC236}">
                <a16:creationId xmlns:a16="http://schemas.microsoft.com/office/drawing/2014/main" id="{61EBB3B4-3993-4655-8BBE-A77C43B37F6F}"/>
              </a:ext>
            </a:extLst>
          </p:cNvPr>
          <p:cNvSpPr txBox="1"/>
          <p:nvPr/>
        </p:nvSpPr>
        <p:spPr>
          <a:xfrm>
            <a:off x="573003" y="9755131"/>
            <a:ext cx="2509020" cy="369332"/>
          </a:xfrm>
          <a:prstGeom prst="rect">
            <a:avLst/>
          </a:prstGeom>
          <a:noFill/>
        </p:spPr>
        <p:txBody>
          <a:bodyPr wrap="none" rtlCol="0">
            <a:spAutoFit/>
          </a:bodyPr>
          <a:lstStyle/>
          <a:p>
            <a:r>
              <a:rPr lang="en-US" dirty="0">
                <a:solidFill>
                  <a:schemeClr val="bg1"/>
                </a:solidFill>
              </a:rPr>
              <a:t>Bet a quantity of money:</a:t>
            </a:r>
          </a:p>
        </p:txBody>
      </p:sp>
      <p:sp>
        <p:nvSpPr>
          <p:cNvPr id="18" name="TextBox 17">
            <a:extLst>
              <a:ext uri="{FF2B5EF4-FFF2-40B4-BE49-F238E27FC236}">
                <a16:creationId xmlns:a16="http://schemas.microsoft.com/office/drawing/2014/main" id="{DD2A0F37-3D54-4E0C-949E-D4B4EEE78449}"/>
              </a:ext>
            </a:extLst>
          </p:cNvPr>
          <p:cNvSpPr txBox="1"/>
          <p:nvPr/>
        </p:nvSpPr>
        <p:spPr>
          <a:xfrm>
            <a:off x="3457044" y="9749877"/>
            <a:ext cx="2262158" cy="1323439"/>
          </a:xfrm>
          <a:prstGeom prst="rect">
            <a:avLst/>
          </a:prstGeom>
          <a:noFill/>
        </p:spPr>
        <p:txBody>
          <a:bodyPr wrap="none" rtlCol="0">
            <a:spAutoFit/>
          </a:bodyPr>
          <a:lstStyle/>
          <a:p>
            <a:pPr algn="just"/>
            <a:r>
              <a:rPr lang="es-ES" sz="8000" dirty="0">
                <a:solidFill>
                  <a:srgbClr val="FF6700"/>
                </a:solidFill>
                <a:effectLst>
                  <a:outerShdw blurRad="38100" dist="38100" dir="2700000" algn="tl">
                    <a:srgbClr val="000000">
                      <a:alpha val="43137"/>
                    </a:srgbClr>
                  </a:outerShdw>
                </a:effectLst>
              </a:rPr>
              <a:t>$120</a:t>
            </a:r>
            <a:endParaRPr lang="es-MX" sz="8000" dirty="0">
              <a:solidFill>
                <a:srgbClr val="FF6700"/>
              </a:solidFill>
              <a:effectLst>
                <a:outerShdw blurRad="38100" dist="38100" dir="2700000" algn="tl">
                  <a:srgbClr val="000000">
                    <a:alpha val="43137"/>
                  </a:srgbClr>
                </a:outerShdw>
              </a:effectLst>
            </a:endParaRPr>
          </a:p>
        </p:txBody>
      </p:sp>
      <p:sp>
        <p:nvSpPr>
          <p:cNvPr id="19" name="TextBox 18">
            <a:extLst>
              <a:ext uri="{FF2B5EF4-FFF2-40B4-BE49-F238E27FC236}">
                <a16:creationId xmlns:a16="http://schemas.microsoft.com/office/drawing/2014/main" id="{64D95C85-6E4F-4C4A-BC38-B1A31804D472}"/>
              </a:ext>
            </a:extLst>
          </p:cNvPr>
          <p:cNvSpPr txBox="1"/>
          <p:nvPr/>
        </p:nvSpPr>
        <p:spPr>
          <a:xfrm>
            <a:off x="271699" y="11498090"/>
            <a:ext cx="5936775" cy="461665"/>
          </a:xfrm>
          <a:prstGeom prst="rect">
            <a:avLst/>
          </a:prstGeom>
          <a:noFill/>
        </p:spPr>
        <p:txBody>
          <a:bodyPr wrap="square" rtlCol="0">
            <a:spAutoFit/>
          </a:bodyPr>
          <a:lstStyle/>
          <a:p>
            <a:pPr algn="just"/>
            <a:r>
              <a:rPr lang="en-US" sz="2400" dirty="0">
                <a:solidFill>
                  <a:schemeClr val="bg1"/>
                </a:solidFill>
              </a:rPr>
              <a:t>The winners will share the money equally.</a:t>
            </a:r>
            <a:endParaRPr lang="es-MX" sz="2400" dirty="0">
              <a:solidFill>
                <a:schemeClr val="bg1"/>
              </a:solidFill>
            </a:endParaRPr>
          </a:p>
        </p:txBody>
      </p:sp>
      <p:sp>
        <p:nvSpPr>
          <p:cNvPr id="21" name="TextBox 20">
            <a:extLst>
              <a:ext uri="{FF2B5EF4-FFF2-40B4-BE49-F238E27FC236}">
                <a16:creationId xmlns:a16="http://schemas.microsoft.com/office/drawing/2014/main" id="{7B6E304B-F089-491A-9247-6B3E3D54FADA}"/>
              </a:ext>
            </a:extLst>
          </p:cNvPr>
          <p:cNvSpPr txBox="1"/>
          <p:nvPr/>
        </p:nvSpPr>
        <p:spPr>
          <a:xfrm>
            <a:off x="514350" y="3766267"/>
            <a:ext cx="3008516" cy="369332"/>
          </a:xfrm>
          <a:prstGeom prst="rect">
            <a:avLst/>
          </a:prstGeom>
          <a:noFill/>
        </p:spPr>
        <p:txBody>
          <a:bodyPr wrap="none" rtlCol="0">
            <a:spAutoFit/>
          </a:bodyPr>
          <a:lstStyle/>
          <a:p>
            <a:r>
              <a:rPr lang="es-ES" dirty="0" err="1">
                <a:solidFill>
                  <a:schemeClr val="bg1"/>
                </a:solidFill>
              </a:rPr>
              <a:t>Write</a:t>
            </a:r>
            <a:r>
              <a:rPr lang="es-ES" dirty="0">
                <a:solidFill>
                  <a:schemeClr val="bg1"/>
                </a:solidFill>
              </a:rPr>
              <a:t> a short </a:t>
            </a:r>
            <a:r>
              <a:rPr lang="es-ES" dirty="0" err="1">
                <a:solidFill>
                  <a:schemeClr val="bg1"/>
                </a:solidFill>
              </a:rPr>
              <a:t>description</a:t>
            </a:r>
            <a:r>
              <a:rPr lang="es-ES" dirty="0">
                <a:solidFill>
                  <a:schemeClr val="bg1"/>
                </a:solidFill>
              </a:rPr>
              <a:t> </a:t>
            </a:r>
            <a:r>
              <a:rPr lang="es-ES" dirty="0" err="1">
                <a:solidFill>
                  <a:schemeClr val="bg1"/>
                </a:solidFill>
              </a:rPr>
              <a:t>of</a:t>
            </a:r>
            <a:r>
              <a:rPr lang="es-ES" dirty="0">
                <a:solidFill>
                  <a:schemeClr val="bg1"/>
                </a:solidFill>
              </a:rPr>
              <a:t> </a:t>
            </a:r>
            <a:r>
              <a:rPr lang="es-ES" dirty="0" err="1">
                <a:solidFill>
                  <a:schemeClr val="bg1"/>
                </a:solidFill>
              </a:rPr>
              <a:t>it</a:t>
            </a:r>
            <a:r>
              <a:rPr lang="es-ES" dirty="0">
                <a:solidFill>
                  <a:schemeClr val="bg1"/>
                </a:solidFill>
              </a:rPr>
              <a:t>:</a:t>
            </a:r>
            <a:endParaRPr lang="es-MX" dirty="0">
              <a:solidFill>
                <a:schemeClr val="bg1"/>
              </a:solidFill>
            </a:endParaRPr>
          </a:p>
        </p:txBody>
      </p:sp>
      <p:sp>
        <p:nvSpPr>
          <p:cNvPr id="23" name="TextBox 22">
            <a:extLst>
              <a:ext uri="{FF2B5EF4-FFF2-40B4-BE49-F238E27FC236}">
                <a16:creationId xmlns:a16="http://schemas.microsoft.com/office/drawing/2014/main" id="{78511C01-3912-4947-8BC6-DB92217E0051}"/>
              </a:ext>
            </a:extLst>
          </p:cNvPr>
          <p:cNvSpPr txBox="1"/>
          <p:nvPr/>
        </p:nvSpPr>
        <p:spPr>
          <a:xfrm>
            <a:off x="687496" y="4290587"/>
            <a:ext cx="1795684" cy="523220"/>
          </a:xfrm>
          <a:prstGeom prst="rect">
            <a:avLst/>
          </a:prstGeom>
          <a:noFill/>
        </p:spPr>
        <p:txBody>
          <a:bodyPr wrap="none" rtlCol="0">
            <a:spAutoFit/>
          </a:bodyPr>
          <a:lstStyle/>
          <a:p>
            <a:r>
              <a:rPr lang="es-ES" sz="2800" dirty="0">
                <a:solidFill>
                  <a:schemeClr val="bg1"/>
                </a:solidFill>
                <a:latin typeface="Abel" panose="02000506030000020004" pitchFamily="2" charset="0"/>
              </a:rPr>
              <a:t>Lose 20 kg.</a:t>
            </a:r>
            <a:endParaRPr lang="es-MX" sz="2800" dirty="0">
              <a:solidFill>
                <a:schemeClr val="bg1"/>
              </a:solidFill>
              <a:latin typeface="Abel" panose="02000506030000020004" pitchFamily="2" charset="0"/>
            </a:endParaRPr>
          </a:p>
        </p:txBody>
      </p:sp>
      <p:sp>
        <p:nvSpPr>
          <p:cNvPr id="24" name="Rectangle: Rounded Corners 23">
            <a:extLst>
              <a:ext uri="{FF2B5EF4-FFF2-40B4-BE49-F238E27FC236}">
                <a16:creationId xmlns:a16="http://schemas.microsoft.com/office/drawing/2014/main" id="{7606CC06-1F98-4854-8C0A-19E990569DD1}"/>
              </a:ext>
            </a:extLst>
          </p:cNvPr>
          <p:cNvSpPr/>
          <p:nvPr/>
        </p:nvSpPr>
        <p:spPr>
          <a:xfrm>
            <a:off x="923170" y="11959755"/>
            <a:ext cx="4956659" cy="1024360"/>
          </a:xfrm>
          <a:prstGeom prst="roundRect">
            <a:avLst/>
          </a:prstGeom>
          <a:solidFill>
            <a:srgbClr val="FF67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a:solidFill>
                  <a:schemeClr val="bg1"/>
                </a:solidFill>
              </a:rPr>
              <a:t>¡</a:t>
            </a:r>
            <a:r>
              <a:rPr lang="es-ES" sz="3600" dirty="0" err="1">
                <a:solidFill>
                  <a:schemeClr val="bg1"/>
                </a:solidFill>
              </a:rPr>
              <a:t>Let’s</a:t>
            </a:r>
            <a:r>
              <a:rPr lang="es-ES" sz="3600" dirty="0">
                <a:solidFill>
                  <a:schemeClr val="bg1"/>
                </a:solidFill>
              </a:rPr>
              <a:t> </a:t>
            </a:r>
            <a:r>
              <a:rPr lang="es-ES" sz="3600" dirty="0" err="1">
                <a:solidFill>
                  <a:schemeClr val="bg1"/>
                </a:solidFill>
              </a:rPr>
              <a:t>go</a:t>
            </a:r>
            <a:r>
              <a:rPr lang="es-ES" sz="3600" dirty="0">
                <a:solidFill>
                  <a:schemeClr val="bg1"/>
                </a:solidFill>
              </a:rPr>
              <a:t>!</a:t>
            </a:r>
            <a:endParaRPr lang="es-MX" sz="3600" dirty="0">
              <a:solidFill>
                <a:schemeClr val="bg1"/>
              </a:solidFill>
            </a:endParaRPr>
          </a:p>
        </p:txBody>
      </p:sp>
      <p:pic>
        <p:nvPicPr>
          <p:cNvPr id="11" name="Picture 10">
            <a:extLst>
              <a:ext uri="{FF2B5EF4-FFF2-40B4-BE49-F238E27FC236}">
                <a16:creationId xmlns:a16="http://schemas.microsoft.com/office/drawing/2014/main" id="{57D3E2D5-21F3-43A7-BAD6-BC0521F87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721" y="7120756"/>
            <a:ext cx="587250" cy="559518"/>
          </a:xfrm>
          <a:prstGeom prst="ellipse">
            <a:avLst/>
          </a:prstGeom>
          <a:ln w="63500" cap="rnd">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12" name="TextBox 11">
            <a:extLst>
              <a:ext uri="{FF2B5EF4-FFF2-40B4-BE49-F238E27FC236}">
                <a16:creationId xmlns:a16="http://schemas.microsoft.com/office/drawing/2014/main" id="{5005E0A2-3464-4B63-BE1C-70387CA86167}"/>
              </a:ext>
            </a:extLst>
          </p:cNvPr>
          <p:cNvSpPr txBox="1"/>
          <p:nvPr/>
        </p:nvSpPr>
        <p:spPr>
          <a:xfrm>
            <a:off x="1605669" y="7094074"/>
            <a:ext cx="1635448" cy="646331"/>
          </a:xfrm>
          <a:prstGeom prst="rect">
            <a:avLst/>
          </a:prstGeom>
          <a:noFill/>
        </p:spPr>
        <p:txBody>
          <a:bodyPr wrap="none" rtlCol="0">
            <a:spAutoFit/>
          </a:bodyPr>
          <a:lstStyle/>
          <a:p>
            <a:r>
              <a:rPr lang="es-ES" sz="3600" dirty="0">
                <a:solidFill>
                  <a:schemeClr val="bg1"/>
                </a:solidFill>
              </a:rPr>
              <a:t>Rodolfo</a:t>
            </a:r>
            <a:endParaRPr lang="es-MX" sz="3600" dirty="0">
              <a:solidFill>
                <a:schemeClr val="bg1"/>
              </a:solidFill>
            </a:endParaRPr>
          </a:p>
        </p:txBody>
      </p:sp>
      <p:sp>
        <p:nvSpPr>
          <p:cNvPr id="22" name="TextBox 21">
            <a:extLst>
              <a:ext uri="{FF2B5EF4-FFF2-40B4-BE49-F238E27FC236}">
                <a16:creationId xmlns:a16="http://schemas.microsoft.com/office/drawing/2014/main" id="{09B15F26-2D3C-442E-941D-6CD129856B39}"/>
              </a:ext>
            </a:extLst>
          </p:cNvPr>
          <p:cNvSpPr txBox="1"/>
          <p:nvPr/>
        </p:nvSpPr>
        <p:spPr>
          <a:xfrm>
            <a:off x="1605669" y="7948333"/>
            <a:ext cx="1249060" cy="646331"/>
          </a:xfrm>
          <a:prstGeom prst="rect">
            <a:avLst/>
          </a:prstGeom>
          <a:noFill/>
        </p:spPr>
        <p:txBody>
          <a:bodyPr wrap="none" rtlCol="0">
            <a:spAutoFit/>
          </a:bodyPr>
          <a:lstStyle/>
          <a:p>
            <a:r>
              <a:rPr lang="es-ES" sz="3600" dirty="0">
                <a:solidFill>
                  <a:schemeClr val="bg1"/>
                </a:solidFill>
              </a:rPr>
              <a:t>Julián</a:t>
            </a:r>
            <a:endParaRPr lang="es-MX" sz="3600" dirty="0">
              <a:solidFill>
                <a:schemeClr val="bg1"/>
              </a:solidFill>
            </a:endParaRPr>
          </a:p>
        </p:txBody>
      </p:sp>
      <p:pic>
        <p:nvPicPr>
          <p:cNvPr id="14" name="Picture 13">
            <a:extLst>
              <a:ext uri="{FF2B5EF4-FFF2-40B4-BE49-F238E27FC236}">
                <a16:creationId xmlns:a16="http://schemas.microsoft.com/office/drawing/2014/main" id="{F6854FD2-5396-4975-A1D4-C0A0BD6487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721" y="7854788"/>
            <a:ext cx="587251" cy="669003"/>
          </a:xfrm>
          <a:prstGeom prst="ellipse">
            <a:avLst/>
          </a:prstGeom>
          <a:ln w="63500" cap="rnd">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25" name="Oval 24">
            <a:extLst>
              <a:ext uri="{FF2B5EF4-FFF2-40B4-BE49-F238E27FC236}">
                <a16:creationId xmlns:a16="http://schemas.microsoft.com/office/drawing/2014/main" id="{8AEBDCF6-9E2A-4217-978F-2AC06881C8CB}"/>
              </a:ext>
            </a:extLst>
          </p:cNvPr>
          <p:cNvSpPr/>
          <p:nvPr/>
        </p:nvSpPr>
        <p:spPr>
          <a:xfrm>
            <a:off x="894721" y="8805490"/>
            <a:ext cx="559519" cy="559519"/>
          </a:xfrm>
          <a:prstGeom prst="ellipse">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dirty="0">
                <a:solidFill>
                  <a:schemeClr val="bg1"/>
                </a:solidFill>
                <a:latin typeface="Arial Black" panose="020B0A04020102020204" pitchFamily="34" charset="0"/>
              </a:rPr>
              <a:t>+</a:t>
            </a:r>
            <a:endParaRPr lang="es-MX" sz="1200" dirty="0">
              <a:solidFill>
                <a:schemeClr val="bg1"/>
              </a:solidFill>
              <a:latin typeface="Arial Black" panose="020B0A04020102020204" pitchFamily="34" charset="0"/>
            </a:endParaRPr>
          </a:p>
        </p:txBody>
      </p:sp>
      <p:sp>
        <p:nvSpPr>
          <p:cNvPr id="16" name="Rectangle 15">
            <a:extLst>
              <a:ext uri="{FF2B5EF4-FFF2-40B4-BE49-F238E27FC236}">
                <a16:creationId xmlns:a16="http://schemas.microsoft.com/office/drawing/2014/main" id="{63B83581-E87A-4053-8A3C-7DFF2CE10E80}"/>
              </a:ext>
            </a:extLst>
          </p:cNvPr>
          <p:cNvSpPr/>
          <p:nvPr/>
        </p:nvSpPr>
        <p:spPr>
          <a:xfrm>
            <a:off x="1603375" y="2356332"/>
            <a:ext cx="4115827" cy="1097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6700"/>
                </a:solidFill>
                <a:latin typeface="Abel" panose="02000506030000020004" pitchFamily="2" charset="0"/>
              </a:rPr>
              <a:t>Fit Challenge</a:t>
            </a:r>
            <a:endParaRPr lang="en-US" sz="3600" dirty="0">
              <a:solidFill>
                <a:srgbClr val="FF6700"/>
              </a:solidFill>
              <a:latin typeface="Abel" panose="02000506030000020004" pitchFamily="2" charset="0"/>
            </a:endParaRPr>
          </a:p>
        </p:txBody>
      </p:sp>
      <p:pic>
        <p:nvPicPr>
          <p:cNvPr id="20" name="Picture 19">
            <a:extLst>
              <a:ext uri="{FF2B5EF4-FFF2-40B4-BE49-F238E27FC236}">
                <a16:creationId xmlns:a16="http://schemas.microsoft.com/office/drawing/2014/main" id="{97D55C4B-C2CD-4D91-93CF-04C89C36C2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003" y="2527197"/>
            <a:ext cx="1066892" cy="762066"/>
          </a:xfrm>
          <a:prstGeom prst="rect">
            <a:avLst/>
          </a:prstGeom>
        </p:spPr>
      </p:pic>
      <p:sp>
        <p:nvSpPr>
          <p:cNvPr id="26" name="TextBox 25">
            <a:extLst>
              <a:ext uri="{FF2B5EF4-FFF2-40B4-BE49-F238E27FC236}">
                <a16:creationId xmlns:a16="http://schemas.microsoft.com/office/drawing/2014/main" id="{FA191F6A-457A-4E43-A453-A740DA7B3B05}"/>
              </a:ext>
            </a:extLst>
          </p:cNvPr>
          <p:cNvSpPr txBox="1"/>
          <p:nvPr/>
        </p:nvSpPr>
        <p:spPr>
          <a:xfrm>
            <a:off x="514350" y="5014595"/>
            <a:ext cx="2151295" cy="369332"/>
          </a:xfrm>
          <a:prstGeom prst="rect">
            <a:avLst/>
          </a:prstGeom>
          <a:noFill/>
        </p:spPr>
        <p:txBody>
          <a:bodyPr wrap="none" rtlCol="0">
            <a:spAutoFit/>
          </a:bodyPr>
          <a:lstStyle/>
          <a:p>
            <a:r>
              <a:rPr lang="en-US" dirty="0">
                <a:solidFill>
                  <a:schemeClr val="bg1"/>
                </a:solidFill>
              </a:rPr>
              <a:t>Define and end date:</a:t>
            </a:r>
          </a:p>
        </p:txBody>
      </p:sp>
      <p:sp>
        <p:nvSpPr>
          <p:cNvPr id="27" name="TextBox 26">
            <a:extLst>
              <a:ext uri="{FF2B5EF4-FFF2-40B4-BE49-F238E27FC236}">
                <a16:creationId xmlns:a16="http://schemas.microsoft.com/office/drawing/2014/main" id="{432698B3-16C7-4269-BBCC-D19D77A6FCCA}"/>
              </a:ext>
            </a:extLst>
          </p:cNvPr>
          <p:cNvSpPr txBox="1"/>
          <p:nvPr/>
        </p:nvSpPr>
        <p:spPr>
          <a:xfrm>
            <a:off x="919579" y="5383927"/>
            <a:ext cx="3150221" cy="707886"/>
          </a:xfrm>
          <a:prstGeom prst="rect">
            <a:avLst/>
          </a:prstGeom>
          <a:noFill/>
        </p:spPr>
        <p:txBody>
          <a:bodyPr wrap="none" rtlCol="0">
            <a:spAutoFit/>
          </a:bodyPr>
          <a:lstStyle/>
          <a:p>
            <a:r>
              <a:rPr lang="en-US" sz="4000" dirty="0">
                <a:solidFill>
                  <a:schemeClr val="bg1"/>
                </a:solidFill>
                <a:effectLst>
                  <a:outerShdw blurRad="38100" dist="38100" dir="2700000" algn="tl">
                    <a:srgbClr val="000000">
                      <a:alpha val="43137"/>
                    </a:srgbClr>
                  </a:outerShdw>
                </a:effectLst>
                <a:latin typeface="Abel" panose="02000506030000020004" pitchFamily="2" charset="0"/>
              </a:rPr>
              <a:t>July 10</a:t>
            </a:r>
            <a:r>
              <a:rPr lang="en-US" sz="4000" baseline="30000" dirty="0">
                <a:solidFill>
                  <a:schemeClr val="bg1"/>
                </a:solidFill>
                <a:effectLst>
                  <a:outerShdw blurRad="38100" dist="38100" dir="2700000" algn="tl">
                    <a:srgbClr val="000000">
                      <a:alpha val="43137"/>
                    </a:srgbClr>
                  </a:outerShdw>
                </a:effectLst>
                <a:latin typeface="Abel" panose="02000506030000020004" pitchFamily="2" charset="0"/>
              </a:rPr>
              <a:t>th</a:t>
            </a:r>
            <a:r>
              <a:rPr lang="en-US" sz="4000" dirty="0">
                <a:solidFill>
                  <a:schemeClr val="bg1"/>
                </a:solidFill>
                <a:effectLst>
                  <a:outerShdw blurRad="38100" dist="38100" dir="2700000" algn="tl">
                    <a:srgbClr val="000000">
                      <a:alpha val="43137"/>
                    </a:srgbClr>
                  </a:outerShdw>
                </a:effectLst>
                <a:latin typeface="Abel" panose="02000506030000020004" pitchFamily="2" charset="0"/>
              </a:rPr>
              <a:t>, 2020</a:t>
            </a:r>
          </a:p>
        </p:txBody>
      </p:sp>
      <p:cxnSp>
        <p:nvCxnSpPr>
          <p:cNvPr id="28" name="Straight Connector 27">
            <a:extLst>
              <a:ext uri="{FF2B5EF4-FFF2-40B4-BE49-F238E27FC236}">
                <a16:creationId xmlns:a16="http://schemas.microsoft.com/office/drawing/2014/main" id="{51ED1336-9694-43F7-8672-33F8F877495A}"/>
              </a:ext>
            </a:extLst>
          </p:cNvPr>
          <p:cNvCxnSpPr/>
          <p:nvPr/>
        </p:nvCxnSpPr>
        <p:spPr>
          <a:xfrm>
            <a:off x="1023351" y="6091813"/>
            <a:ext cx="4433471" cy="0"/>
          </a:xfrm>
          <a:prstGeom prst="line">
            <a:avLst/>
          </a:prstGeom>
          <a:ln>
            <a:solidFill>
              <a:srgbClr val="FF6700"/>
            </a:solidFill>
          </a:ln>
        </p:spPr>
        <p:style>
          <a:lnRef idx="2">
            <a:schemeClr val="dk1"/>
          </a:lnRef>
          <a:fillRef idx="0">
            <a:schemeClr val="dk1"/>
          </a:fillRef>
          <a:effectRef idx="1">
            <a:schemeClr val="dk1"/>
          </a:effectRef>
          <a:fontRef idx="minor">
            <a:schemeClr val="tx1"/>
          </a:fontRef>
        </p:style>
      </p:cxnSp>
      <p:grpSp>
        <p:nvGrpSpPr>
          <p:cNvPr id="34" name="Group 33">
            <a:extLst>
              <a:ext uri="{FF2B5EF4-FFF2-40B4-BE49-F238E27FC236}">
                <a16:creationId xmlns:a16="http://schemas.microsoft.com/office/drawing/2014/main" id="{6F4147A6-69E3-486E-9194-0C12A8BB8D0C}"/>
              </a:ext>
            </a:extLst>
          </p:cNvPr>
          <p:cNvGrpSpPr/>
          <p:nvPr/>
        </p:nvGrpSpPr>
        <p:grpSpPr>
          <a:xfrm>
            <a:off x="372869" y="383096"/>
            <a:ext cx="736678" cy="536004"/>
            <a:chOff x="-6134100" y="3794542"/>
            <a:chExt cx="5621337" cy="4090063"/>
          </a:xfrm>
          <a:solidFill>
            <a:schemeClr val="bg1"/>
          </a:solidFill>
          <a:effectLst>
            <a:outerShdw blurRad="50800" dist="38100" dir="2700000" algn="tl" rotWithShape="0">
              <a:prstClr val="black">
                <a:alpha val="40000"/>
              </a:prstClr>
            </a:outerShdw>
          </a:effectLst>
        </p:grpSpPr>
        <p:sp>
          <p:nvSpPr>
            <p:cNvPr id="35" name="Rectangle: Rounded Corners 34">
              <a:extLst>
                <a:ext uri="{FF2B5EF4-FFF2-40B4-BE49-F238E27FC236}">
                  <a16:creationId xmlns:a16="http://schemas.microsoft.com/office/drawing/2014/main" id="{BE957A13-A75A-4C14-A442-8AD00AC91321}"/>
                </a:ext>
              </a:extLst>
            </p:cNvPr>
            <p:cNvSpPr/>
            <p:nvPr/>
          </p:nvSpPr>
          <p:spPr>
            <a:xfrm>
              <a:off x="-6134100" y="3794542"/>
              <a:ext cx="5600700" cy="8323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36" name="Rectangle: Rounded Corners 35">
              <a:extLst>
                <a:ext uri="{FF2B5EF4-FFF2-40B4-BE49-F238E27FC236}">
                  <a16:creationId xmlns:a16="http://schemas.microsoft.com/office/drawing/2014/main" id="{C2029193-2CC5-48B0-B9BC-73811431177B}"/>
                </a:ext>
              </a:extLst>
            </p:cNvPr>
            <p:cNvSpPr/>
            <p:nvPr/>
          </p:nvSpPr>
          <p:spPr>
            <a:xfrm>
              <a:off x="-6134100" y="5393134"/>
              <a:ext cx="5600700" cy="8323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37" name="Rectangle: Rounded Corners 36">
              <a:extLst>
                <a:ext uri="{FF2B5EF4-FFF2-40B4-BE49-F238E27FC236}">
                  <a16:creationId xmlns:a16="http://schemas.microsoft.com/office/drawing/2014/main" id="{904D52AC-9BEA-4D59-8BE0-EC15D6AFD2CA}"/>
                </a:ext>
              </a:extLst>
            </p:cNvPr>
            <p:cNvSpPr/>
            <p:nvPr/>
          </p:nvSpPr>
          <p:spPr>
            <a:xfrm>
              <a:off x="-6113463" y="7052273"/>
              <a:ext cx="5600700" cy="8323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grpSp>
      <p:sp>
        <p:nvSpPr>
          <p:cNvPr id="38" name="TextBox 37">
            <a:extLst>
              <a:ext uri="{FF2B5EF4-FFF2-40B4-BE49-F238E27FC236}">
                <a16:creationId xmlns:a16="http://schemas.microsoft.com/office/drawing/2014/main" id="{A01E4FDA-65AF-4E9C-B08F-28B91C78803E}"/>
              </a:ext>
            </a:extLst>
          </p:cNvPr>
          <p:cNvSpPr txBox="1"/>
          <p:nvPr/>
        </p:nvSpPr>
        <p:spPr>
          <a:xfrm>
            <a:off x="1521296" y="268944"/>
            <a:ext cx="2741456" cy="707886"/>
          </a:xfrm>
          <a:prstGeom prst="rect">
            <a:avLst/>
          </a:prstGeom>
          <a:noFill/>
        </p:spPr>
        <p:txBody>
          <a:bodyPr wrap="none" rtlCol="0">
            <a:spAutoFit/>
          </a:bodyPr>
          <a:lstStyle/>
          <a:p>
            <a:r>
              <a:rPr lang="en-US" sz="4000" dirty="0">
                <a:solidFill>
                  <a:schemeClr val="bg1"/>
                </a:solidFill>
                <a:effectLst>
                  <a:outerShdw blurRad="38100" dist="38100" dir="2700000" algn="tl">
                    <a:srgbClr val="000000">
                      <a:alpha val="43137"/>
                    </a:srgbClr>
                  </a:outerShdw>
                </a:effectLst>
                <a:latin typeface="Bahnschrift SemiLight" panose="020B0502040204020203" pitchFamily="34" charset="0"/>
              </a:rPr>
              <a:t>Challenges</a:t>
            </a:r>
            <a:endParaRPr lang="en-US" sz="2000" dirty="0">
              <a:solidFill>
                <a:schemeClr val="bg1"/>
              </a:solidFill>
              <a:effectLst>
                <a:outerShdw blurRad="38100" dist="38100" dir="2700000" algn="tl">
                  <a:srgbClr val="000000">
                    <a:alpha val="43137"/>
                  </a:srgbClr>
                </a:outerShdw>
              </a:effectLst>
              <a:latin typeface="Bahnschrift SemiLight" panose="020B0502040204020203" pitchFamily="34" charset="0"/>
            </a:endParaRPr>
          </a:p>
        </p:txBody>
      </p:sp>
      <p:cxnSp>
        <p:nvCxnSpPr>
          <p:cNvPr id="39" name="Straight Connector 38">
            <a:extLst>
              <a:ext uri="{FF2B5EF4-FFF2-40B4-BE49-F238E27FC236}">
                <a16:creationId xmlns:a16="http://schemas.microsoft.com/office/drawing/2014/main" id="{524D38D7-FD31-40B2-9044-6081F9A4C3AD}"/>
              </a:ext>
            </a:extLst>
          </p:cNvPr>
          <p:cNvCxnSpPr/>
          <p:nvPr/>
        </p:nvCxnSpPr>
        <p:spPr>
          <a:xfrm>
            <a:off x="-3" y="1685205"/>
            <a:ext cx="64801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9FEB09C8-F5AD-4734-BE22-ABBC129BE521}"/>
              </a:ext>
            </a:extLst>
          </p:cNvPr>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348438" y="997989"/>
            <a:ext cx="621903" cy="621903"/>
          </a:xfrm>
          <a:prstGeom prst="rect">
            <a:avLst/>
          </a:prstGeom>
        </p:spPr>
      </p:pic>
      <p:sp>
        <p:nvSpPr>
          <p:cNvPr id="41" name="TextBox 40">
            <a:extLst>
              <a:ext uri="{FF2B5EF4-FFF2-40B4-BE49-F238E27FC236}">
                <a16:creationId xmlns:a16="http://schemas.microsoft.com/office/drawing/2014/main" id="{6051AC40-A0E2-4B25-94E5-406AB30667C3}"/>
              </a:ext>
            </a:extLst>
          </p:cNvPr>
          <p:cNvSpPr txBox="1"/>
          <p:nvPr/>
        </p:nvSpPr>
        <p:spPr>
          <a:xfrm>
            <a:off x="3383399" y="1158886"/>
            <a:ext cx="1952650" cy="369332"/>
          </a:xfrm>
          <a:prstGeom prst="rect">
            <a:avLst/>
          </a:prstGeom>
          <a:noFill/>
        </p:spPr>
        <p:txBody>
          <a:bodyPr wrap="none" rtlCol="0">
            <a:spAutoFit/>
          </a:bodyPr>
          <a:lstStyle/>
          <a:p>
            <a:r>
              <a:rPr lang="en-US" dirty="0">
                <a:solidFill>
                  <a:schemeClr val="bg1"/>
                </a:solidFill>
              </a:rPr>
              <a:t>You vs your friends</a:t>
            </a:r>
          </a:p>
        </p:txBody>
      </p:sp>
      <p:cxnSp>
        <p:nvCxnSpPr>
          <p:cNvPr id="42" name="Straight Connector 41">
            <a:extLst>
              <a:ext uri="{FF2B5EF4-FFF2-40B4-BE49-F238E27FC236}">
                <a16:creationId xmlns:a16="http://schemas.microsoft.com/office/drawing/2014/main" id="{E3E538FA-828D-41D4-8495-868322B5B553}"/>
              </a:ext>
            </a:extLst>
          </p:cNvPr>
          <p:cNvCxnSpPr/>
          <p:nvPr/>
        </p:nvCxnSpPr>
        <p:spPr>
          <a:xfrm>
            <a:off x="578" y="11073316"/>
            <a:ext cx="64801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493F343B-948A-4A29-999D-A0657924A4D3}"/>
              </a:ext>
            </a:extLst>
          </p:cNvPr>
          <p:cNvSpPr txBox="1"/>
          <p:nvPr/>
        </p:nvSpPr>
        <p:spPr>
          <a:xfrm>
            <a:off x="1605669" y="8691309"/>
            <a:ext cx="2036455" cy="646331"/>
          </a:xfrm>
          <a:prstGeom prst="rect">
            <a:avLst/>
          </a:prstGeom>
          <a:noFill/>
        </p:spPr>
        <p:txBody>
          <a:bodyPr wrap="none" rtlCol="0">
            <a:spAutoFit/>
          </a:bodyPr>
          <a:lstStyle/>
          <a:p>
            <a:r>
              <a:rPr lang="es-ES" sz="3600" dirty="0" err="1">
                <a:solidFill>
                  <a:schemeClr val="bg1"/>
                </a:solidFill>
              </a:rPr>
              <a:t>Add</a:t>
            </a:r>
            <a:r>
              <a:rPr lang="es-ES" sz="3600" dirty="0">
                <a:solidFill>
                  <a:schemeClr val="bg1"/>
                </a:solidFill>
              </a:rPr>
              <a:t> more</a:t>
            </a:r>
            <a:endParaRPr lang="es-MX" sz="3600" dirty="0">
              <a:solidFill>
                <a:schemeClr val="bg1"/>
              </a:solidFill>
            </a:endParaRPr>
          </a:p>
        </p:txBody>
      </p:sp>
      <p:sp>
        <p:nvSpPr>
          <p:cNvPr id="2" name="Rectangle 1">
            <a:extLst>
              <a:ext uri="{FF2B5EF4-FFF2-40B4-BE49-F238E27FC236}">
                <a16:creationId xmlns:a16="http://schemas.microsoft.com/office/drawing/2014/main" id="{A88B0955-BE8E-4C80-878C-FD53C070A80B}"/>
              </a:ext>
            </a:extLst>
          </p:cNvPr>
          <p:cNvSpPr/>
          <p:nvPr/>
        </p:nvSpPr>
        <p:spPr>
          <a:xfrm>
            <a:off x="-27258" y="-1"/>
            <a:ext cx="3579668" cy="11520483"/>
          </a:xfrm>
          <a:prstGeom prst="rect">
            <a:avLst/>
          </a:prstGeom>
          <a:solidFill>
            <a:schemeClr val="tx1">
              <a:lumMod val="75000"/>
              <a:lumOff val="25000"/>
              <a:alpha val="80000"/>
            </a:schemeClr>
          </a:solidFill>
          <a:ln>
            <a:solidFill>
              <a:srgbClr val="FF6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406A36D-AAE6-4FD3-A4A8-B7179FCE7FE0}"/>
              </a:ext>
            </a:extLst>
          </p:cNvPr>
          <p:cNvSpPr/>
          <p:nvPr/>
        </p:nvSpPr>
        <p:spPr>
          <a:xfrm>
            <a:off x="0" y="1239726"/>
            <a:ext cx="3522866" cy="1248328"/>
          </a:xfrm>
          <a:prstGeom prst="rect">
            <a:avLst/>
          </a:prstGeom>
          <a:solidFill>
            <a:srgbClr val="FF6700">
              <a:alpha val="80000"/>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bel" panose="02000506030000020004" pitchFamily="2" charset="0"/>
              </a:rPr>
              <a:t>Challenges</a:t>
            </a:r>
            <a:endParaRPr lang="en-US" sz="1400" b="1" dirty="0">
              <a:solidFill>
                <a:schemeClr val="bg1"/>
              </a:solidFill>
              <a:latin typeface="Abel" panose="02000506030000020004" pitchFamily="2" charset="0"/>
            </a:endParaRPr>
          </a:p>
        </p:txBody>
      </p:sp>
      <p:sp>
        <p:nvSpPr>
          <p:cNvPr id="47" name="Rectangle 46">
            <a:extLst>
              <a:ext uri="{FF2B5EF4-FFF2-40B4-BE49-F238E27FC236}">
                <a16:creationId xmlns:a16="http://schemas.microsoft.com/office/drawing/2014/main" id="{C5511DCB-3B89-47E3-A228-6915C11B6DD1}"/>
              </a:ext>
            </a:extLst>
          </p:cNvPr>
          <p:cNvSpPr/>
          <p:nvPr/>
        </p:nvSpPr>
        <p:spPr>
          <a:xfrm>
            <a:off x="0" y="2458168"/>
            <a:ext cx="3522866" cy="1248328"/>
          </a:xfrm>
          <a:prstGeom prst="rect">
            <a:avLst/>
          </a:prstGeom>
          <a:solidFill>
            <a:schemeClr val="bg1">
              <a:alpha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bel" panose="02000506030000020004" pitchFamily="2" charset="0"/>
              </a:rPr>
              <a:t>Friends</a:t>
            </a:r>
            <a:endParaRPr lang="en-US" sz="1400" b="1" dirty="0">
              <a:solidFill>
                <a:schemeClr val="bg1"/>
              </a:solidFill>
              <a:latin typeface="Abel" panose="02000506030000020004" pitchFamily="2" charset="0"/>
            </a:endParaRPr>
          </a:p>
        </p:txBody>
      </p:sp>
      <p:sp>
        <p:nvSpPr>
          <p:cNvPr id="48" name="Rectangle 47">
            <a:extLst>
              <a:ext uri="{FF2B5EF4-FFF2-40B4-BE49-F238E27FC236}">
                <a16:creationId xmlns:a16="http://schemas.microsoft.com/office/drawing/2014/main" id="{9E914F41-5B79-477E-96DB-F1CCE9CABF05}"/>
              </a:ext>
            </a:extLst>
          </p:cNvPr>
          <p:cNvSpPr/>
          <p:nvPr/>
        </p:nvSpPr>
        <p:spPr>
          <a:xfrm>
            <a:off x="0" y="3699005"/>
            <a:ext cx="3522866" cy="1248328"/>
          </a:xfrm>
          <a:prstGeom prst="rect">
            <a:avLst/>
          </a:prstGeom>
          <a:solidFill>
            <a:schemeClr val="bg1">
              <a:alpha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bel" panose="02000506030000020004" pitchFamily="2" charset="0"/>
              </a:rPr>
              <a:t>Pay methods</a:t>
            </a:r>
            <a:endParaRPr lang="en-US" sz="1400" b="1" dirty="0">
              <a:solidFill>
                <a:schemeClr val="bg1"/>
              </a:solidFill>
              <a:latin typeface="Abel" panose="02000506030000020004" pitchFamily="2" charset="0"/>
            </a:endParaRPr>
          </a:p>
        </p:txBody>
      </p:sp>
      <p:grpSp>
        <p:nvGrpSpPr>
          <p:cNvPr id="52" name="Group 51">
            <a:extLst>
              <a:ext uri="{FF2B5EF4-FFF2-40B4-BE49-F238E27FC236}">
                <a16:creationId xmlns:a16="http://schemas.microsoft.com/office/drawing/2014/main" id="{F2A48A16-E2B0-463A-A540-871CCE98BFEA}"/>
              </a:ext>
            </a:extLst>
          </p:cNvPr>
          <p:cNvGrpSpPr/>
          <p:nvPr/>
        </p:nvGrpSpPr>
        <p:grpSpPr>
          <a:xfrm>
            <a:off x="374904" y="384048"/>
            <a:ext cx="736678" cy="536004"/>
            <a:chOff x="-6134100" y="3794542"/>
            <a:chExt cx="5621337" cy="4090063"/>
          </a:xfrm>
          <a:solidFill>
            <a:schemeClr val="bg1"/>
          </a:solidFill>
          <a:effectLst>
            <a:outerShdw blurRad="50800" dist="38100" dir="2700000" algn="tl" rotWithShape="0">
              <a:prstClr val="black">
                <a:alpha val="40000"/>
              </a:prstClr>
            </a:outerShdw>
          </a:effectLst>
        </p:grpSpPr>
        <p:sp>
          <p:nvSpPr>
            <p:cNvPr id="53" name="Rectangle: Rounded Corners 52">
              <a:extLst>
                <a:ext uri="{FF2B5EF4-FFF2-40B4-BE49-F238E27FC236}">
                  <a16:creationId xmlns:a16="http://schemas.microsoft.com/office/drawing/2014/main" id="{8A1C0840-EC56-4093-80ED-E22B426F0989}"/>
                </a:ext>
              </a:extLst>
            </p:cNvPr>
            <p:cNvSpPr/>
            <p:nvPr/>
          </p:nvSpPr>
          <p:spPr>
            <a:xfrm>
              <a:off x="-6134100" y="3794542"/>
              <a:ext cx="5600700" cy="8323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54" name="Rectangle: Rounded Corners 53">
              <a:extLst>
                <a:ext uri="{FF2B5EF4-FFF2-40B4-BE49-F238E27FC236}">
                  <a16:creationId xmlns:a16="http://schemas.microsoft.com/office/drawing/2014/main" id="{49942961-6873-4B9E-8728-760B31B5ACBA}"/>
                </a:ext>
              </a:extLst>
            </p:cNvPr>
            <p:cNvSpPr/>
            <p:nvPr/>
          </p:nvSpPr>
          <p:spPr>
            <a:xfrm>
              <a:off x="-6134100" y="5393134"/>
              <a:ext cx="5600700" cy="8323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55" name="Rectangle: Rounded Corners 54">
              <a:extLst>
                <a:ext uri="{FF2B5EF4-FFF2-40B4-BE49-F238E27FC236}">
                  <a16:creationId xmlns:a16="http://schemas.microsoft.com/office/drawing/2014/main" id="{18E6575B-0523-4F4B-9A89-BCCFEFB8CBD8}"/>
                </a:ext>
              </a:extLst>
            </p:cNvPr>
            <p:cNvSpPr/>
            <p:nvPr/>
          </p:nvSpPr>
          <p:spPr>
            <a:xfrm>
              <a:off x="-6113463" y="7052273"/>
              <a:ext cx="5600700" cy="8323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grpSp>
      <p:sp>
        <p:nvSpPr>
          <p:cNvPr id="44" name="Rectangle 43">
            <a:extLst>
              <a:ext uri="{FF2B5EF4-FFF2-40B4-BE49-F238E27FC236}">
                <a16:creationId xmlns:a16="http://schemas.microsoft.com/office/drawing/2014/main" id="{C90A1502-BBCC-4F02-8363-3C314847D60C}"/>
              </a:ext>
            </a:extLst>
          </p:cNvPr>
          <p:cNvSpPr/>
          <p:nvPr/>
        </p:nvSpPr>
        <p:spPr>
          <a:xfrm>
            <a:off x="0" y="4938715"/>
            <a:ext cx="3522866" cy="1248328"/>
          </a:xfrm>
          <a:prstGeom prst="rect">
            <a:avLst/>
          </a:prstGeom>
          <a:solidFill>
            <a:schemeClr val="bg1">
              <a:alpha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bel" panose="02000506030000020004" pitchFamily="2" charset="0"/>
              </a:rPr>
              <a:t>Configuration</a:t>
            </a:r>
            <a:endParaRPr lang="en-US" sz="1400" b="1" dirty="0">
              <a:solidFill>
                <a:schemeClr val="bg1"/>
              </a:solidFill>
              <a:latin typeface="Abel" panose="02000506030000020004" pitchFamily="2" charset="0"/>
            </a:endParaRPr>
          </a:p>
        </p:txBody>
      </p:sp>
    </p:spTree>
    <p:extLst>
      <p:ext uri="{BB962C8B-B14F-4D97-AF65-F5344CB8AC3E}">
        <p14:creationId xmlns:p14="http://schemas.microsoft.com/office/powerpoint/2010/main" val="543798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A735484-2742-4747-A138-7B851E1B124C}"/>
              </a:ext>
            </a:extLst>
          </p:cNvPr>
          <p:cNvSpPr/>
          <p:nvPr/>
        </p:nvSpPr>
        <p:spPr>
          <a:xfrm>
            <a:off x="-179639913" y="-177119756"/>
            <a:ext cx="365760000" cy="36576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6F4147A6-69E3-486E-9194-0C12A8BB8D0C}"/>
              </a:ext>
            </a:extLst>
          </p:cNvPr>
          <p:cNvGrpSpPr/>
          <p:nvPr/>
        </p:nvGrpSpPr>
        <p:grpSpPr>
          <a:xfrm>
            <a:off x="372869" y="383096"/>
            <a:ext cx="736678" cy="536004"/>
            <a:chOff x="-6134100" y="3794542"/>
            <a:chExt cx="5621337" cy="4090063"/>
          </a:xfrm>
          <a:solidFill>
            <a:schemeClr val="bg1"/>
          </a:solidFill>
          <a:effectLst>
            <a:outerShdw blurRad="50800" dist="38100" dir="2700000" algn="tl" rotWithShape="0">
              <a:prstClr val="black">
                <a:alpha val="40000"/>
              </a:prstClr>
            </a:outerShdw>
          </a:effectLst>
        </p:grpSpPr>
        <p:sp>
          <p:nvSpPr>
            <p:cNvPr id="35" name="Rectangle: Rounded Corners 34">
              <a:extLst>
                <a:ext uri="{FF2B5EF4-FFF2-40B4-BE49-F238E27FC236}">
                  <a16:creationId xmlns:a16="http://schemas.microsoft.com/office/drawing/2014/main" id="{BE957A13-A75A-4C14-A442-8AD00AC91321}"/>
                </a:ext>
              </a:extLst>
            </p:cNvPr>
            <p:cNvSpPr/>
            <p:nvPr/>
          </p:nvSpPr>
          <p:spPr>
            <a:xfrm>
              <a:off x="-6134100" y="3794542"/>
              <a:ext cx="5600700" cy="8323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36" name="Rectangle: Rounded Corners 35">
              <a:extLst>
                <a:ext uri="{FF2B5EF4-FFF2-40B4-BE49-F238E27FC236}">
                  <a16:creationId xmlns:a16="http://schemas.microsoft.com/office/drawing/2014/main" id="{C2029193-2CC5-48B0-B9BC-73811431177B}"/>
                </a:ext>
              </a:extLst>
            </p:cNvPr>
            <p:cNvSpPr/>
            <p:nvPr/>
          </p:nvSpPr>
          <p:spPr>
            <a:xfrm>
              <a:off x="-6134100" y="5393134"/>
              <a:ext cx="5600700" cy="8323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37" name="Rectangle: Rounded Corners 36">
              <a:extLst>
                <a:ext uri="{FF2B5EF4-FFF2-40B4-BE49-F238E27FC236}">
                  <a16:creationId xmlns:a16="http://schemas.microsoft.com/office/drawing/2014/main" id="{904D52AC-9BEA-4D59-8BE0-EC15D6AFD2CA}"/>
                </a:ext>
              </a:extLst>
            </p:cNvPr>
            <p:cNvSpPr/>
            <p:nvPr/>
          </p:nvSpPr>
          <p:spPr>
            <a:xfrm>
              <a:off x="-6113463" y="7052273"/>
              <a:ext cx="5600700" cy="8323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grpSp>
      <p:sp>
        <p:nvSpPr>
          <p:cNvPr id="38" name="TextBox 37">
            <a:extLst>
              <a:ext uri="{FF2B5EF4-FFF2-40B4-BE49-F238E27FC236}">
                <a16:creationId xmlns:a16="http://schemas.microsoft.com/office/drawing/2014/main" id="{A01E4FDA-65AF-4E9C-B08F-28B91C78803E}"/>
              </a:ext>
            </a:extLst>
          </p:cNvPr>
          <p:cNvSpPr txBox="1"/>
          <p:nvPr/>
        </p:nvSpPr>
        <p:spPr>
          <a:xfrm>
            <a:off x="1521296" y="268944"/>
            <a:ext cx="1925527" cy="707886"/>
          </a:xfrm>
          <a:prstGeom prst="rect">
            <a:avLst/>
          </a:prstGeom>
          <a:noFill/>
        </p:spPr>
        <p:txBody>
          <a:bodyPr wrap="none" rtlCol="0">
            <a:spAutoFit/>
          </a:bodyPr>
          <a:lstStyle/>
          <a:p>
            <a:r>
              <a:rPr lang="en-US" sz="4000" dirty="0">
                <a:solidFill>
                  <a:schemeClr val="bg1"/>
                </a:solidFill>
                <a:effectLst>
                  <a:outerShdw blurRad="38100" dist="38100" dir="2700000" algn="tl">
                    <a:srgbClr val="000000">
                      <a:alpha val="43137"/>
                    </a:srgbClr>
                  </a:outerShdw>
                </a:effectLst>
                <a:latin typeface="Bahnschrift SemiLight" panose="020B0502040204020203" pitchFamily="34" charset="0"/>
              </a:rPr>
              <a:t>Friends</a:t>
            </a:r>
            <a:endParaRPr lang="en-US" sz="2000" dirty="0">
              <a:solidFill>
                <a:schemeClr val="bg1"/>
              </a:solidFill>
              <a:effectLst>
                <a:outerShdw blurRad="38100" dist="38100" dir="2700000" algn="tl">
                  <a:srgbClr val="000000">
                    <a:alpha val="43137"/>
                  </a:srgbClr>
                </a:outerShdw>
              </a:effectLst>
              <a:latin typeface="Bahnschrift SemiLight" panose="020B0502040204020203" pitchFamily="34" charset="0"/>
            </a:endParaRPr>
          </a:p>
        </p:txBody>
      </p:sp>
      <p:sp>
        <p:nvSpPr>
          <p:cNvPr id="16" name="Rectangle: Rounded Corners 15">
            <a:extLst>
              <a:ext uri="{FF2B5EF4-FFF2-40B4-BE49-F238E27FC236}">
                <a16:creationId xmlns:a16="http://schemas.microsoft.com/office/drawing/2014/main" id="{B014426F-86BD-44E0-AA11-4FC08EFF9304}"/>
              </a:ext>
            </a:extLst>
          </p:cNvPr>
          <p:cNvSpPr/>
          <p:nvPr/>
        </p:nvSpPr>
        <p:spPr>
          <a:xfrm>
            <a:off x="4554125" y="1497164"/>
            <a:ext cx="1827889" cy="625935"/>
          </a:xfrm>
          <a:prstGeom prst="round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a:t>
            </a:r>
          </a:p>
        </p:txBody>
      </p:sp>
      <p:sp>
        <p:nvSpPr>
          <p:cNvPr id="17" name="Rectangle: Rounded Corners 16">
            <a:extLst>
              <a:ext uri="{FF2B5EF4-FFF2-40B4-BE49-F238E27FC236}">
                <a16:creationId xmlns:a16="http://schemas.microsoft.com/office/drawing/2014/main" id="{C64A86AE-15E6-44D8-BAE4-40DB22B149CA}"/>
              </a:ext>
            </a:extLst>
          </p:cNvPr>
          <p:cNvSpPr/>
          <p:nvPr/>
        </p:nvSpPr>
        <p:spPr>
          <a:xfrm>
            <a:off x="119121" y="1503766"/>
            <a:ext cx="4333012" cy="625935"/>
          </a:xfrm>
          <a:prstGeom prst="roundRect">
            <a:avLst/>
          </a:prstGeom>
          <a:solidFill>
            <a:schemeClr val="tx1">
              <a:lumMod val="50000"/>
              <a:lumOff val="50000"/>
            </a:schemeClr>
          </a:solidFill>
          <a:ln>
            <a:solidFill>
              <a:srgbClr val="FF6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lumMod val="75000"/>
                  </a:schemeClr>
                </a:solidFill>
              </a:rPr>
              <a:t>Search…</a:t>
            </a:r>
          </a:p>
        </p:txBody>
      </p:sp>
      <p:sp>
        <p:nvSpPr>
          <p:cNvPr id="18" name="Flowchart: Document 17">
            <a:extLst>
              <a:ext uri="{FF2B5EF4-FFF2-40B4-BE49-F238E27FC236}">
                <a16:creationId xmlns:a16="http://schemas.microsoft.com/office/drawing/2014/main" id="{D2C22900-C9DB-4433-8552-F3DC0DCBE431}"/>
              </a:ext>
            </a:extLst>
          </p:cNvPr>
          <p:cNvSpPr/>
          <p:nvPr/>
        </p:nvSpPr>
        <p:spPr>
          <a:xfrm rot="10800000">
            <a:off x="0" y="9222296"/>
            <a:ext cx="6480175" cy="2298192"/>
          </a:xfrm>
          <a:prstGeom prst="flowChartDocument">
            <a:avLst/>
          </a:prstGeom>
          <a:gradFill>
            <a:gsLst>
              <a:gs pos="100000">
                <a:schemeClr val="tx1">
                  <a:lumMod val="75000"/>
                  <a:lumOff val="25000"/>
                </a:schemeClr>
              </a:gs>
              <a:gs pos="44000">
                <a:srgbClr val="FF6700"/>
              </a:gs>
            </a:gsLst>
            <a:lin ang="5400000" scaled="1"/>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DF24EF52-265C-4FB9-8DAD-A3035F774282}"/>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4315161" y="9509847"/>
            <a:ext cx="781440" cy="781440"/>
          </a:xfrm>
          <a:prstGeom prst="rect">
            <a:avLst/>
          </a:prstGeom>
          <a:ln>
            <a:noFill/>
          </a:ln>
        </p:spPr>
      </p:pic>
      <p:sp>
        <p:nvSpPr>
          <p:cNvPr id="20" name="TextBox 19">
            <a:extLst>
              <a:ext uri="{FF2B5EF4-FFF2-40B4-BE49-F238E27FC236}">
                <a16:creationId xmlns:a16="http://schemas.microsoft.com/office/drawing/2014/main" id="{9A13B2C2-683D-4F1C-999A-273C5A236722}"/>
              </a:ext>
            </a:extLst>
          </p:cNvPr>
          <p:cNvSpPr txBox="1"/>
          <p:nvPr/>
        </p:nvSpPr>
        <p:spPr>
          <a:xfrm>
            <a:off x="0" y="10254838"/>
            <a:ext cx="6480175" cy="769441"/>
          </a:xfrm>
          <a:prstGeom prst="rect">
            <a:avLst/>
          </a:prstGeom>
          <a:noFill/>
        </p:spPr>
        <p:txBody>
          <a:bodyPr wrap="square" rtlCol="0">
            <a:spAutoFit/>
          </a:bodyPr>
          <a:lstStyle/>
          <a:p>
            <a:pPr algn="ctr"/>
            <a:r>
              <a:rPr lang="en-US" sz="4400" dirty="0">
                <a:solidFill>
                  <a:schemeClr val="bg1"/>
                </a:solidFill>
                <a:latin typeface="Bahnschrift SemiLight" panose="020B0502040204020203" pitchFamily="34" charset="0"/>
              </a:rPr>
              <a:t>Add more friends</a:t>
            </a:r>
          </a:p>
        </p:txBody>
      </p:sp>
      <p:sp>
        <p:nvSpPr>
          <p:cNvPr id="23" name="TextBox 22">
            <a:extLst>
              <a:ext uri="{FF2B5EF4-FFF2-40B4-BE49-F238E27FC236}">
                <a16:creationId xmlns:a16="http://schemas.microsoft.com/office/drawing/2014/main" id="{9F26C8D5-DD4C-4E49-919F-A020041C383B}"/>
              </a:ext>
            </a:extLst>
          </p:cNvPr>
          <p:cNvSpPr txBox="1"/>
          <p:nvPr/>
        </p:nvSpPr>
        <p:spPr>
          <a:xfrm>
            <a:off x="-7510170" y="1240170"/>
            <a:ext cx="7365542" cy="369332"/>
          </a:xfrm>
          <a:prstGeom prst="wedgeRectCallout">
            <a:avLst>
              <a:gd name="adj1" fmla="val 47235"/>
              <a:gd name="adj2" fmla="val 212532"/>
            </a:avLst>
          </a:prstGeom>
          <a:solidFill>
            <a:schemeClr val="bg1">
              <a:lumMod val="50000"/>
            </a:schemeClr>
          </a:solidFill>
        </p:spPr>
        <p:txBody>
          <a:bodyPr wrap="none" rtlCol="0">
            <a:spAutoFit/>
          </a:bodyPr>
          <a:lstStyle/>
          <a:p>
            <a:r>
              <a:rPr lang="en-US" dirty="0">
                <a:solidFill>
                  <a:schemeClr val="bg1"/>
                </a:solidFill>
              </a:rPr>
              <a:t>If you touch and keep pressing the background, you will see advance options</a:t>
            </a:r>
          </a:p>
        </p:txBody>
      </p:sp>
      <p:cxnSp>
        <p:nvCxnSpPr>
          <p:cNvPr id="24" name="Straight Arrow Connector 23">
            <a:extLst>
              <a:ext uri="{FF2B5EF4-FFF2-40B4-BE49-F238E27FC236}">
                <a16:creationId xmlns:a16="http://schemas.microsoft.com/office/drawing/2014/main" id="{F7560AB8-4FC1-495D-970A-805C9456CD63}"/>
              </a:ext>
            </a:extLst>
          </p:cNvPr>
          <p:cNvCxnSpPr>
            <a:cxnSpLocks/>
            <a:stCxn id="23" idx="2"/>
          </p:cNvCxnSpPr>
          <p:nvPr/>
        </p:nvCxnSpPr>
        <p:spPr>
          <a:xfrm>
            <a:off x="-3827399" y="1609502"/>
            <a:ext cx="0" cy="13775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E9910B70-68E6-48B2-BFC3-207718EA3329}"/>
              </a:ext>
            </a:extLst>
          </p:cNvPr>
          <p:cNvSpPr/>
          <p:nvPr/>
        </p:nvSpPr>
        <p:spPr>
          <a:xfrm>
            <a:off x="-7067487" y="3356366"/>
            <a:ext cx="6480175" cy="2514227"/>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Rounded Corners 25">
            <a:extLst>
              <a:ext uri="{FF2B5EF4-FFF2-40B4-BE49-F238E27FC236}">
                <a16:creationId xmlns:a16="http://schemas.microsoft.com/office/drawing/2014/main" id="{B90924E8-8B12-4BC9-A3F3-054B8F338716}"/>
              </a:ext>
            </a:extLst>
          </p:cNvPr>
          <p:cNvSpPr/>
          <p:nvPr/>
        </p:nvSpPr>
        <p:spPr>
          <a:xfrm>
            <a:off x="-2531519" y="3590548"/>
            <a:ext cx="1827889" cy="625935"/>
          </a:xfrm>
          <a:prstGeom prst="round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a:t>
            </a:r>
          </a:p>
        </p:txBody>
      </p:sp>
      <p:sp>
        <p:nvSpPr>
          <p:cNvPr id="27" name="Rectangle: Rounded Corners 26">
            <a:extLst>
              <a:ext uri="{FF2B5EF4-FFF2-40B4-BE49-F238E27FC236}">
                <a16:creationId xmlns:a16="http://schemas.microsoft.com/office/drawing/2014/main" id="{9C5EB10B-B164-471A-99FB-B1A692DD8985}"/>
              </a:ext>
            </a:extLst>
          </p:cNvPr>
          <p:cNvSpPr/>
          <p:nvPr/>
        </p:nvSpPr>
        <p:spPr>
          <a:xfrm>
            <a:off x="-6966523" y="3597150"/>
            <a:ext cx="4333012" cy="625935"/>
          </a:xfrm>
          <a:prstGeom prst="roundRect">
            <a:avLst/>
          </a:prstGeom>
          <a:solidFill>
            <a:schemeClr val="tx1">
              <a:lumMod val="50000"/>
              <a:lumOff val="50000"/>
            </a:schemeClr>
          </a:solidFill>
          <a:ln>
            <a:solidFill>
              <a:srgbClr val="FF6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lumMod val="75000"/>
                  </a:schemeClr>
                </a:solidFill>
              </a:rPr>
              <a:t>Search…</a:t>
            </a:r>
          </a:p>
        </p:txBody>
      </p:sp>
      <p:grpSp>
        <p:nvGrpSpPr>
          <p:cNvPr id="47" name="Group 46">
            <a:extLst>
              <a:ext uri="{FF2B5EF4-FFF2-40B4-BE49-F238E27FC236}">
                <a16:creationId xmlns:a16="http://schemas.microsoft.com/office/drawing/2014/main" id="{B50003D4-1685-4A12-A0F4-5B01D5723395}"/>
              </a:ext>
            </a:extLst>
          </p:cNvPr>
          <p:cNvGrpSpPr/>
          <p:nvPr/>
        </p:nvGrpSpPr>
        <p:grpSpPr>
          <a:xfrm>
            <a:off x="-4550773" y="4462238"/>
            <a:ext cx="899172" cy="478741"/>
            <a:chOff x="780630" y="2447295"/>
            <a:chExt cx="899172" cy="478741"/>
          </a:xfrm>
        </p:grpSpPr>
        <p:sp>
          <p:nvSpPr>
            <p:cNvPr id="48" name="Rectangle: Rounded Corners 47">
              <a:extLst>
                <a:ext uri="{FF2B5EF4-FFF2-40B4-BE49-F238E27FC236}">
                  <a16:creationId xmlns:a16="http://schemas.microsoft.com/office/drawing/2014/main" id="{00645387-F852-4292-9628-4C8CA4D5C82E}"/>
                </a:ext>
              </a:extLst>
            </p:cNvPr>
            <p:cNvSpPr/>
            <p:nvPr/>
          </p:nvSpPr>
          <p:spPr>
            <a:xfrm>
              <a:off x="780630" y="2447295"/>
              <a:ext cx="899172" cy="478741"/>
            </a:xfrm>
            <a:prstGeom prst="round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a:extLst>
                <a:ext uri="{FF2B5EF4-FFF2-40B4-BE49-F238E27FC236}">
                  <a16:creationId xmlns:a16="http://schemas.microsoft.com/office/drawing/2014/main" id="{BD04033D-C582-4257-B7E8-1C7C13116E13}"/>
                </a:ext>
              </a:extLst>
            </p:cNvPr>
            <p:cNvSpPr/>
            <p:nvPr/>
          </p:nvSpPr>
          <p:spPr>
            <a:xfrm rot="10800000">
              <a:off x="907147" y="2589377"/>
              <a:ext cx="225709" cy="19457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EDE78330-6F3D-40F5-9D76-F9E1B3AA8183}"/>
                </a:ext>
              </a:extLst>
            </p:cNvPr>
            <p:cNvSpPr txBox="1"/>
            <p:nvPr/>
          </p:nvSpPr>
          <p:spPr>
            <a:xfrm>
              <a:off x="1089314" y="2493028"/>
              <a:ext cx="546945" cy="369332"/>
            </a:xfrm>
            <a:prstGeom prst="rect">
              <a:avLst/>
            </a:prstGeom>
            <a:noFill/>
          </p:spPr>
          <p:txBody>
            <a:bodyPr wrap="none" rtlCol="0">
              <a:spAutoFit/>
            </a:bodyPr>
            <a:lstStyle/>
            <a:p>
              <a:r>
                <a:rPr lang="en-US" dirty="0">
                  <a:solidFill>
                    <a:schemeClr val="bg1"/>
                  </a:solidFill>
                </a:rPr>
                <a:t>ASC</a:t>
              </a:r>
            </a:p>
          </p:txBody>
        </p:sp>
      </p:grpSp>
      <p:grpSp>
        <p:nvGrpSpPr>
          <p:cNvPr id="53" name="Group 52">
            <a:extLst>
              <a:ext uri="{FF2B5EF4-FFF2-40B4-BE49-F238E27FC236}">
                <a16:creationId xmlns:a16="http://schemas.microsoft.com/office/drawing/2014/main" id="{0D4DB2CB-A106-4725-80FE-C3A83C526699}"/>
              </a:ext>
            </a:extLst>
          </p:cNvPr>
          <p:cNvGrpSpPr/>
          <p:nvPr/>
        </p:nvGrpSpPr>
        <p:grpSpPr>
          <a:xfrm>
            <a:off x="-6897419" y="4463869"/>
            <a:ext cx="2097402" cy="478741"/>
            <a:chOff x="-417600" y="2447295"/>
            <a:chExt cx="2097402" cy="478741"/>
          </a:xfrm>
        </p:grpSpPr>
        <p:sp>
          <p:nvSpPr>
            <p:cNvPr id="54" name="Rectangle: Rounded Corners 53">
              <a:extLst>
                <a:ext uri="{FF2B5EF4-FFF2-40B4-BE49-F238E27FC236}">
                  <a16:creationId xmlns:a16="http://schemas.microsoft.com/office/drawing/2014/main" id="{4E28AD81-FA7B-4F04-B09F-66950FDFB5B5}"/>
                </a:ext>
              </a:extLst>
            </p:cNvPr>
            <p:cNvSpPr/>
            <p:nvPr/>
          </p:nvSpPr>
          <p:spPr>
            <a:xfrm>
              <a:off x="-417600" y="2447295"/>
              <a:ext cx="2097402" cy="478741"/>
            </a:xfrm>
            <a:prstGeom prst="round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Friend name</a:t>
              </a:r>
            </a:p>
          </p:txBody>
        </p:sp>
        <p:sp>
          <p:nvSpPr>
            <p:cNvPr id="55" name="Isosceles Triangle 54">
              <a:extLst>
                <a:ext uri="{FF2B5EF4-FFF2-40B4-BE49-F238E27FC236}">
                  <a16:creationId xmlns:a16="http://schemas.microsoft.com/office/drawing/2014/main" id="{30665758-58D0-490B-BDC0-DE7A22599B05}"/>
                </a:ext>
              </a:extLst>
            </p:cNvPr>
            <p:cNvSpPr/>
            <p:nvPr/>
          </p:nvSpPr>
          <p:spPr>
            <a:xfrm rot="10800000">
              <a:off x="1370169" y="2589376"/>
              <a:ext cx="225709" cy="19457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a:extLst>
              <a:ext uri="{FF2B5EF4-FFF2-40B4-BE49-F238E27FC236}">
                <a16:creationId xmlns:a16="http://schemas.microsoft.com/office/drawing/2014/main" id="{84BFC53C-E24D-49E7-851B-5681C5A1350A}"/>
              </a:ext>
            </a:extLst>
          </p:cNvPr>
          <p:cNvSpPr txBox="1"/>
          <p:nvPr/>
        </p:nvSpPr>
        <p:spPr>
          <a:xfrm>
            <a:off x="7054916" y="1753767"/>
            <a:ext cx="4913846" cy="369332"/>
          </a:xfrm>
          <a:prstGeom prst="wedgeRectCallout">
            <a:avLst>
              <a:gd name="adj1" fmla="val -50899"/>
              <a:gd name="adj2" fmla="val 253796"/>
            </a:avLst>
          </a:prstGeom>
          <a:solidFill>
            <a:schemeClr val="bg1">
              <a:lumMod val="50000"/>
            </a:schemeClr>
          </a:solidFill>
        </p:spPr>
        <p:txBody>
          <a:bodyPr wrap="none" rtlCol="0">
            <a:spAutoFit/>
          </a:bodyPr>
          <a:lstStyle/>
          <a:p>
            <a:r>
              <a:rPr lang="en-US" dirty="0">
                <a:solidFill>
                  <a:schemeClr val="bg1"/>
                </a:solidFill>
              </a:rPr>
              <a:t>When touch any  friend, you will open profile view.</a:t>
            </a:r>
          </a:p>
        </p:txBody>
      </p:sp>
      <p:grpSp>
        <p:nvGrpSpPr>
          <p:cNvPr id="13" name="Group 12">
            <a:extLst>
              <a:ext uri="{FF2B5EF4-FFF2-40B4-BE49-F238E27FC236}">
                <a16:creationId xmlns:a16="http://schemas.microsoft.com/office/drawing/2014/main" id="{F18BC3E6-AF8D-442A-B414-E31BEE165185}"/>
              </a:ext>
            </a:extLst>
          </p:cNvPr>
          <p:cNvGrpSpPr/>
          <p:nvPr/>
        </p:nvGrpSpPr>
        <p:grpSpPr>
          <a:xfrm>
            <a:off x="119121" y="3303292"/>
            <a:ext cx="3058420" cy="978559"/>
            <a:chOff x="-3968617" y="7715552"/>
            <a:chExt cx="3058420" cy="978559"/>
          </a:xfrm>
        </p:grpSpPr>
        <p:sp>
          <p:nvSpPr>
            <p:cNvPr id="12" name="Rectangle: Rounded Corners 11">
              <a:extLst>
                <a:ext uri="{FF2B5EF4-FFF2-40B4-BE49-F238E27FC236}">
                  <a16:creationId xmlns:a16="http://schemas.microsoft.com/office/drawing/2014/main" id="{5B3621EB-550D-41A1-84D3-B510D4BA3FDD}"/>
                </a:ext>
              </a:extLst>
            </p:cNvPr>
            <p:cNvSpPr/>
            <p:nvPr/>
          </p:nvSpPr>
          <p:spPr>
            <a:xfrm>
              <a:off x="-3968617" y="7715552"/>
              <a:ext cx="3058420" cy="978559"/>
            </a:xfrm>
            <a:prstGeom prst="roundRect">
              <a:avLst/>
            </a:prstGeom>
            <a:solidFill>
              <a:schemeClr val="tx1">
                <a:lumMod val="75000"/>
                <a:lumOff val="25000"/>
              </a:schemeClr>
            </a:solidFill>
            <a:ln>
              <a:solidFill>
                <a:srgbClr val="FF6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DE9B5642-38F4-4A8A-A9A2-B20266B5AA0E}"/>
                </a:ext>
              </a:extLst>
            </p:cNvPr>
            <p:cNvGrpSpPr/>
            <p:nvPr/>
          </p:nvGrpSpPr>
          <p:grpSpPr>
            <a:xfrm>
              <a:off x="-3827400" y="7826822"/>
              <a:ext cx="1960008" cy="739876"/>
              <a:chOff x="810348" y="2460802"/>
              <a:chExt cx="1960008" cy="739876"/>
            </a:xfrm>
          </p:grpSpPr>
          <p:sp>
            <p:nvSpPr>
              <p:cNvPr id="50" name="TextBox 49">
                <a:extLst>
                  <a:ext uri="{FF2B5EF4-FFF2-40B4-BE49-F238E27FC236}">
                    <a16:creationId xmlns:a16="http://schemas.microsoft.com/office/drawing/2014/main" id="{C3B4F188-351C-4F0C-8094-87319B7FB519}"/>
                  </a:ext>
                </a:extLst>
              </p:cNvPr>
              <p:cNvSpPr txBox="1"/>
              <p:nvPr/>
            </p:nvSpPr>
            <p:spPr>
              <a:xfrm>
                <a:off x="1521296" y="2554347"/>
                <a:ext cx="1249060" cy="646331"/>
              </a:xfrm>
              <a:prstGeom prst="rect">
                <a:avLst/>
              </a:prstGeom>
              <a:noFill/>
            </p:spPr>
            <p:txBody>
              <a:bodyPr wrap="none" rtlCol="0">
                <a:spAutoFit/>
              </a:bodyPr>
              <a:lstStyle/>
              <a:p>
                <a:r>
                  <a:rPr lang="es-ES" sz="3600" dirty="0">
                    <a:solidFill>
                      <a:schemeClr val="bg1"/>
                    </a:solidFill>
                  </a:rPr>
                  <a:t>Julián</a:t>
                </a:r>
                <a:endParaRPr lang="es-MX" sz="3600" dirty="0">
                  <a:solidFill>
                    <a:schemeClr val="bg1"/>
                  </a:solidFill>
                </a:endParaRPr>
              </a:p>
            </p:txBody>
          </p:sp>
          <p:pic>
            <p:nvPicPr>
              <p:cNvPr id="51" name="Picture 50">
                <a:extLst>
                  <a:ext uri="{FF2B5EF4-FFF2-40B4-BE49-F238E27FC236}">
                    <a16:creationId xmlns:a16="http://schemas.microsoft.com/office/drawing/2014/main" id="{B5253770-9747-491C-91B5-FBDB8A8BCD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348" y="2460802"/>
                <a:ext cx="587251" cy="669003"/>
              </a:xfrm>
              <a:prstGeom prst="ellipse">
                <a:avLst/>
              </a:prstGeom>
              <a:ln w="63500" cap="rnd">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grpSp>
      </p:grpSp>
      <p:grpSp>
        <p:nvGrpSpPr>
          <p:cNvPr id="114" name="Group 113">
            <a:extLst>
              <a:ext uri="{FF2B5EF4-FFF2-40B4-BE49-F238E27FC236}">
                <a16:creationId xmlns:a16="http://schemas.microsoft.com/office/drawing/2014/main" id="{6D0126BD-46E7-4AA7-85F0-AE2C752E5E4D}"/>
              </a:ext>
            </a:extLst>
          </p:cNvPr>
          <p:cNvGrpSpPr/>
          <p:nvPr/>
        </p:nvGrpSpPr>
        <p:grpSpPr>
          <a:xfrm>
            <a:off x="3323594" y="3303292"/>
            <a:ext cx="3058420" cy="978559"/>
            <a:chOff x="-3968617" y="7715552"/>
            <a:chExt cx="3058420" cy="978559"/>
          </a:xfrm>
        </p:grpSpPr>
        <p:sp>
          <p:nvSpPr>
            <p:cNvPr id="115" name="Rectangle: Rounded Corners 114">
              <a:extLst>
                <a:ext uri="{FF2B5EF4-FFF2-40B4-BE49-F238E27FC236}">
                  <a16:creationId xmlns:a16="http://schemas.microsoft.com/office/drawing/2014/main" id="{5DC6F8AC-B9FA-48BA-9ADC-18C2AA7A8BE4}"/>
                </a:ext>
              </a:extLst>
            </p:cNvPr>
            <p:cNvSpPr/>
            <p:nvPr/>
          </p:nvSpPr>
          <p:spPr>
            <a:xfrm>
              <a:off x="-3968617" y="7715552"/>
              <a:ext cx="3058420" cy="978559"/>
            </a:xfrm>
            <a:prstGeom prst="roundRect">
              <a:avLst/>
            </a:prstGeom>
            <a:solidFill>
              <a:schemeClr val="tx1">
                <a:lumMod val="75000"/>
                <a:lumOff val="25000"/>
              </a:schemeClr>
            </a:solidFill>
            <a:ln>
              <a:solidFill>
                <a:srgbClr val="FF6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a:extLst>
                <a:ext uri="{FF2B5EF4-FFF2-40B4-BE49-F238E27FC236}">
                  <a16:creationId xmlns:a16="http://schemas.microsoft.com/office/drawing/2014/main" id="{B41A3A68-3857-493B-B58A-4FE20B559483}"/>
                </a:ext>
              </a:extLst>
            </p:cNvPr>
            <p:cNvSpPr txBox="1"/>
            <p:nvPr/>
          </p:nvSpPr>
          <p:spPr>
            <a:xfrm>
              <a:off x="-3116452" y="7920367"/>
              <a:ext cx="1635448" cy="646331"/>
            </a:xfrm>
            <a:prstGeom prst="rect">
              <a:avLst/>
            </a:prstGeom>
            <a:noFill/>
          </p:spPr>
          <p:txBody>
            <a:bodyPr wrap="none" rtlCol="0">
              <a:spAutoFit/>
            </a:bodyPr>
            <a:lstStyle/>
            <a:p>
              <a:r>
                <a:rPr lang="es-ES" sz="3600" dirty="0">
                  <a:solidFill>
                    <a:schemeClr val="bg1"/>
                  </a:solidFill>
                </a:rPr>
                <a:t>Rodolfo</a:t>
              </a:r>
              <a:endParaRPr lang="es-MX" sz="3600" dirty="0">
                <a:solidFill>
                  <a:schemeClr val="bg1"/>
                </a:solidFill>
              </a:endParaRPr>
            </a:p>
          </p:txBody>
        </p:sp>
      </p:grpSp>
      <p:pic>
        <p:nvPicPr>
          <p:cNvPr id="45" name="Picture 44">
            <a:extLst>
              <a:ext uri="{FF2B5EF4-FFF2-40B4-BE49-F238E27FC236}">
                <a16:creationId xmlns:a16="http://schemas.microsoft.com/office/drawing/2014/main" id="{032DA39D-8961-4362-892C-883763610C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8509" y="3470298"/>
            <a:ext cx="587250" cy="559518"/>
          </a:xfrm>
          <a:prstGeom prst="ellipse">
            <a:avLst/>
          </a:prstGeom>
          <a:ln w="63500" cap="rnd">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grpSp>
        <p:nvGrpSpPr>
          <p:cNvPr id="22" name="Group 21">
            <a:extLst>
              <a:ext uri="{FF2B5EF4-FFF2-40B4-BE49-F238E27FC236}">
                <a16:creationId xmlns:a16="http://schemas.microsoft.com/office/drawing/2014/main" id="{EFA4FAFC-3EB2-4509-A7F1-2ADF984E827B}"/>
              </a:ext>
            </a:extLst>
          </p:cNvPr>
          <p:cNvGrpSpPr/>
          <p:nvPr/>
        </p:nvGrpSpPr>
        <p:grpSpPr>
          <a:xfrm>
            <a:off x="8204659" y="9766721"/>
            <a:ext cx="6480175" cy="6755523"/>
            <a:chOff x="7787148" y="4202004"/>
            <a:chExt cx="6480175" cy="6755523"/>
          </a:xfrm>
        </p:grpSpPr>
        <p:sp>
          <p:nvSpPr>
            <p:cNvPr id="121" name="Rectangle: Rounded Corners 120">
              <a:extLst>
                <a:ext uri="{FF2B5EF4-FFF2-40B4-BE49-F238E27FC236}">
                  <a16:creationId xmlns:a16="http://schemas.microsoft.com/office/drawing/2014/main" id="{9BF064D1-E826-4D06-8131-BAB0BD898F8F}"/>
                </a:ext>
              </a:extLst>
            </p:cNvPr>
            <p:cNvSpPr/>
            <p:nvPr/>
          </p:nvSpPr>
          <p:spPr>
            <a:xfrm>
              <a:off x="7787148" y="4202004"/>
              <a:ext cx="6480175" cy="6755523"/>
            </a:xfrm>
            <a:prstGeom prst="roundRect">
              <a:avLst>
                <a:gd name="adj" fmla="val 3144"/>
              </a:avLst>
            </a:prstGeom>
            <a:blipFill>
              <a:blip r:embed="rId3"/>
              <a:stretch>
                <a:fillRect/>
              </a:stretch>
            </a:blipFill>
            <a:ln>
              <a:solidFill>
                <a:srgbClr val="FF6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Rounded Corners 121">
              <a:extLst>
                <a:ext uri="{FF2B5EF4-FFF2-40B4-BE49-F238E27FC236}">
                  <a16:creationId xmlns:a16="http://schemas.microsoft.com/office/drawing/2014/main" id="{62595138-28BB-4B75-A2AE-B25E1EEF0FA2}"/>
                </a:ext>
              </a:extLst>
            </p:cNvPr>
            <p:cNvSpPr/>
            <p:nvPr/>
          </p:nvSpPr>
          <p:spPr>
            <a:xfrm>
              <a:off x="7993354" y="5961410"/>
              <a:ext cx="6020422" cy="625935"/>
            </a:xfrm>
            <a:prstGeom prst="roundRect">
              <a:avLst/>
            </a:prstGeom>
            <a:solidFill>
              <a:schemeClr val="tx1">
                <a:lumMod val="50000"/>
                <a:lumOff val="50000"/>
              </a:schemeClr>
            </a:solidFill>
            <a:ln>
              <a:solidFill>
                <a:srgbClr val="FF6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Eduardo González</a:t>
              </a:r>
            </a:p>
          </p:txBody>
        </p:sp>
        <p:sp>
          <p:nvSpPr>
            <p:cNvPr id="123" name="TextBox 122">
              <a:extLst>
                <a:ext uri="{FF2B5EF4-FFF2-40B4-BE49-F238E27FC236}">
                  <a16:creationId xmlns:a16="http://schemas.microsoft.com/office/drawing/2014/main" id="{9A334445-9848-4242-9353-9C879B671033}"/>
                </a:ext>
              </a:extLst>
            </p:cNvPr>
            <p:cNvSpPr txBox="1"/>
            <p:nvPr/>
          </p:nvSpPr>
          <p:spPr>
            <a:xfrm>
              <a:off x="8017024" y="4930200"/>
              <a:ext cx="6020422" cy="830997"/>
            </a:xfrm>
            <a:prstGeom prst="rect">
              <a:avLst/>
            </a:prstGeom>
            <a:noFill/>
          </p:spPr>
          <p:txBody>
            <a:bodyPr wrap="square" rtlCol="0">
              <a:spAutoFit/>
            </a:bodyPr>
            <a:lstStyle/>
            <a:p>
              <a:r>
                <a:rPr lang="en-US" sz="2400" dirty="0">
                  <a:solidFill>
                    <a:schemeClr val="bg1"/>
                  </a:solidFill>
                </a:rPr>
                <a:t>Insert here the username or the friend code of the user you want to add to your friends list.</a:t>
              </a:r>
            </a:p>
          </p:txBody>
        </p:sp>
        <p:sp>
          <p:nvSpPr>
            <p:cNvPr id="124" name="TextBox 123">
              <a:extLst>
                <a:ext uri="{FF2B5EF4-FFF2-40B4-BE49-F238E27FC236}">
                  <a16:creationId xmlns:a16="http://schemas.microsoft.com/office/drawing/2014/main" id="{C6F8C29A-6F4B-4E43-92D2-4D60C5C49EC2}"/>
                </a:ext>
              </a:extLst>
            </p:cNvPr>
            <p:cNvSpPr txBox="1"/>
            <p:nvPr/>
          </p:nvSpPr>
          <p:spPr>
            <a:xfrm>
              <a:off x="8288217" y="7911650"/>
              <a:ext cx="5430696" cy="1938992"/>
            </a:xfrm>
            <a:prstGeom prst="rect">
              <a:avLst/>
            </a:prstGeom>
            <a:noFill/>
          </p:spPr>
          <p:txBody>
            <a:bodyPr wrap="square" rtlCol="0">
              <a:spAutoFit/>
            </a:bodyPr>
            <a:lstStyle/>
            <a:p>
              <a:pPr algn="just"/>
              <a:r>
                <a:rPr lang="en-US" sz="2400" dirty="0">
                  <a:solidFill>
                    <a:schemeClr val="bg1"/>
                  </a:solidFill>
                </a:rPr>
                <a:t>Your friends will be able to see all the challenges that you put in public mode, successes or failures, you can use this in order to encourage yourself to accomplish them.</a:t>
              </a:r>
            </a:p>
          </p:txBody>
        </p:sp>
        <p:sp>
          <p:nvSpPr>
            <p:cNvPr id="125" name="Rectangle: Rounded Corners 124">
              <a:extLst>
                <a:ext uri="{FF2B5EF4-FFF2-40B4-BE49-F238E27FC236}">
                  <a16:creationId xmlns:a16="http://schemas.microsoft.com/office/drawing/2014/main" id="{D9C9D874-E02D-4175-AF68-C22EE7769DD1}"/>
                </a:ext>
              </a:extLst>
            </p:cNvPr>
            <p:cNvSpPr/>
            <p:nvPr/>
          </p:nvSpPr>
          <p:spPr>
            <a:xfrm>
              <a:off x="9339827" y="9811255"/>
              <a:ext cx="3374815" cy="697451"/>
            </a:xfrm>
            <a:prstGeom prst="roundRect">
              <a:avLst/>
            </a:prstGeom>
            <a:solidFill>
              <a:srgbClr val="FF67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rPr>
                <a:t>Add</a:t>
              </a:r>
            </a:p>
          </p:txBody>
        </p:sp>
        <p:grpSp>
          <p:nvGrpSpPr>
            <p:cNvPr id="126" name="Group 125">
              <a:extLst>
                <a:ext uri="{FF2B5EF4-FFF2-40B4-BE49-F238E27FC236}">
                  <a16:creationId xmlns:a16="http://schemas.microsoft.com/office/drawing/2014/main" id="{22CD8335-051C-40C5-B23B-77B225D8929B}"/>
                </a:ext>
              </a:extLst>
            </p:cNvPr>
            <p:cNvGrpSpPr/>
            <p:nvPr/>
          </p:nvGrpSpPr>
          <p:grpSpPr>
            <a:xfrm>
              <a:off x="13419037" y="6040940"/>
              <a:ext cx="463695" cy="463695"/>
              <a:chOff x="8646697" y="3562964"/>
              <a:chExt cx="463695" cy="463695"/>
            </a:xfrm>
          </p:grpSpPr>
          <p:sp>
            <p:nvSpPr>
              <p:cNvPr id="127" name="Oval 126">
                <a:extLst>
                  <a:ext uri="{FF2B5EF4-FFF2-40B4-BE49-F238E27FC236}">
                    <a16:creationId xmlns:a16="http://schemas.microsoft.com/office/drawing/2014/main" id="{371E7435-3A5F-4153-BC4E-507886E7A2F5}"/>
                  </a:ext>
                </a:extLst>
              </p:cNvPr>
              <p:cNvSpPr/>
              <p:nvPr/>
            </p:nvSpPr>
            <p:spPr>
              <a:xfrm>
                <a:off x="8646697" y="3562964"/>
                <a:ext cx="463695" cy="4636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8" name="Graphic 127" descr="Checkmark">
                <a:extLst>
                  <a:ext uri="{FF2B5EF4-FFF2-40B4-BE49-F238E27FC236}">
                    <a16:creationId xmlns:a16="http://schemas.microsoft.com/office/drawing/2014/main" id="{BBC5CBD9-8E65-4EEE-A175-6F634F0093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41384" y="3674113"/>
                <a:ext cx="274320" cy="274320"/>
              </a:xfrm>
              <a:prstGeom prst="rect">
                <a:avLst/>
              </a:prstGeom>
            </p:spPr>
          </p:pic>
        </p:grpSp>
      </p:grpSp>
      <p:sp>
        <p:nvSpPr>
          <p:cNvPr id="129" name="TextBox 128">
            <a:extLst>
              <a:ext uri="{FF2B5EF4-FFF2-40B4-BE49-F238E27FC236}">
                <a16:creationId xmlns:a16="http://schemas.microsoft.com/office/drawing/2014/main" id="{590C7FE7-91C7-487E-BAFD-AC0AF8D6938C}"/>
              </a:ext>
            </a:extLst>
          </p:cNvPr>
          <p:cNvSpPr txBox="1"/>
          <p:nvPr/>
        </p:nvSpPr>
        <p:spPr>
          <a:xfrm>
            <a:off x="6530901" y="8476854"/>
            <a:ext cx="5125570" cy="369332"/>
          </a:xfrm>
          <a:prstGeom prst="wedgeRectCallout">
            <a:avLst>
              <a:gd name="adj1" fmla="val -50899"/>
              <a:gd name="adj2" fmla="val 253796"/>
            </a:avLst>
          </a:prstGeom>
          <a:solidFill>
            <a:schemeClr val="bg1">
              <a:lumMod val="50000"/>
            </a:schemeClr>
          </a:solidFill>
        </p:spPr>
        <p:txBody>
          <a:bodyPr wrap="none" rtlCol="0">
            <a:spAutoFit/>
          </a:bodyPr>
          <a:lstStyle/>
          <a:p>
            <a:r>
              <a:rPr lang="en-US" dirty="0">
                <a:solidFill>
                  <a:schemeClr val="bg1"/>
                </a:solidFill>
              </a:rPr>
              <a:t>Touch “Add more friends to open this modal window</a:t>
            </a:r>
          </a:p>
        </p:txBody>
      </p:sp>
      <p:cxnSp>
        <p:nvCxnSpPr>
          <p:cNvPr id="131" name="Straight Arrow Connector 130">
            <a:extLst>
              <a:ext uri="{FF2B5EF4-FFF2-40B4-BE49-F238E27FC236}">
                <a16:creationId xmlns:a16="http://schemas.microsoft.com/office/drawing/2014/main" id="{D1820E82-4745-4C6E-B103-1808C16A542E}"/>
              </a:ext>
            </a:extLst>
          </p:cNvPr>
          <p:cNvCxnSpPr>
            <a:cxnSpLocks/>
          </p:cNvCxnSpPr>
          <p:nvPr/>
        </p:nvCxnSpPr>
        <p:spPr>
          <a:xfrm>
            <a:off x="9757338" y="8846186"/>
            <a:ext cx="0" cy="6636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CC958679-55F3-41B2-831B-354502AAAF45}"/>
              </a:ext>
            </a:extLst>
          </p:cNvPr>
          <p:cNvSpPr txBox="1"/>
          <p:nvPr/>
        </p:nvSpPr>
        <p:spPr>
          <a:xfrm>
            <a:off x="119121" y="2417689"/>
            <a:ext cx="3583032" cy="523220"/>
          </a:xfrm>
          <a:prstGeom prst="rect">
            <a:avLst/>
          </a:prstGeom>
          <a:noFill/>
        </p:spPr>
        <p:txBody>
          <a:bodyPr wrap="none" rtlCol="0">
            <a:spAutoFit/>
          </a:bodyPr>
          <a:lstStyle/>
          <a:p>
            <a:r>
              <a:rPr lang="en-US" sz="2800" dirty="0">
                <a:solidFill>
                  <a:schemeClr val="bg1"/>
                </a:solidFill>
                <a:latin typeface="Bahnschrift" panose="020B0502040204020203" pitchFamily="34" charset="0"/>
              </a:rPr>
              <a:t>Your friend code: 1234</a:t>
            </a:r>
          </a:p>
        </p:txBody>
      </p:sp>
      <p:sp>
        <p:nvSpPr>
          <p:cNvPr id="56" name="Rectangle 55">
            <a:extLst>
              <a:ext uri="{FF2B5EF4-FFF2-40B4-BE49-F238E27FC236}">
                <a16:creationId xmlns:a16="http://schemas.microsoft.com/office/drawing/2014/main" id="{8F12417E-0B84-4870-BFBE-5BB69FB85C63}"/>
              </a:ext>
            </a:extLst>
          </p:cNvPr>
          <p:cNvSpPr/>
          <p:nvPr/>
        </p:nvSpPr>
        <p:spPr>
          <a:xfrm>
            <a:off x="-7874053" y="8018297"/>
            <a:ext cx="6480175" cy="6755523"/>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Arrow Connector 4">
            <a:extLst>
              <a:ext uri="{FF2B5EF4-FFF2-40B4-BE49-F238E27FC236}">
                <a16:creationId xmlns:a16="http://schemas.microsoft.com/office/drawing/2014/main" id="{4855DCD7-3048-4CEB-A13D-289B7840131D}"/>
              </a:ext>
            </a:extLst>
          </p:cNvPr>
          <p:cNvCxnSpPr>
            <a:cxnSpLocks/>
            <a:stCxn id="56" idx="3"/>
          </p:cNvCxnSpPr>
          <p:nvPr/>
        </p:nvCxnSpPr>
        <p:spPr>
          <a:xfrm flipV="1">
            <a:off x="-1393878" y="4563521"/>
            <a:ext cx="2548300" cy="683253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nvGrpSpPr>
          <p:cNvPr id="57" name="Group 56">
            <a:extLst>
              <a:ext uri="{FF2B5EF4-FFF2-40B4-BE49-F238E27FC236}">
                <a16:creationId xmlns:a16="http://schemas.microsoft.com/office/drawing/2014/main" id="{2069EAAB-1349-46A4-B030-F5203B242FD7}"/>
              </a:ext>
            </a:extLst>
          </p:cNvPr>
          <p:cNvGrpSpPr/>
          <p:nvPr/>
        </p:nvGrpSpPr>
        <p:grpSpPr>
          <a:xfrm>
            <a:off x="-7613037" y="8733015"/>
            <a:ext cx="5888554" cy="4593953"/>
            <a:chOff x="-3968617" y="7715551"/>
            <a:chExt cx="5888554" cy="4593953"/>
          </a:xfrm>
        </p:grpSpPr>
        <p:sp>
          <p:nvSpPr>
            <p:cNvPr id="59" name="Rectangle: Rounded Corners 58">
              <a:extLst>
                <a:ext uri="{FF2B5EF4-FFF2-40B4-BE49-F238E27FC236}">
                  <a16:creationId xmlns:a16="http://schemas.microsoft.com/office/drawing/2014/main" id="{CF6A7B3B-16A4-4BDC-B6E7-8AE505CF43A9}"/>
                </a:ext>
              </a:extLst>
            </p:cNvPr>
            <p:cNvSpPr/>
            <p:nvPr/>
          </p:nvSpPr>
          <p:spPr>
            <a:xfrm>
              <a:off x="-3968617" y="7715551"/>
              <a:ext cx="5888554" cy="4593953"/>
            </a:xfrm>
            <a:prstGeom prst="roundRect">
              <a:avLst/>
            </a:prstGeom>
            <a:solidFill>
              <a:schemeClr val="tx1">
                <a:lumMod val="75000"/>
                <a:lumOff val="25000"/>
              </a:schemeClr>
            </a:solidFill>
            <a:ln>
              <a:solidFill>
                <a:srgbClr val="FF6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0" name="Group 59">
              <a:extLst>
                <a:ext uri="{FF2B5EF4-FFF2-40B4-BE49-F238E27FC236}">
                  <a16:creationId xmlns:a16="http://schemas.microsoft.com/office/drawing/2014/main" id="{45E82F00-8F86-43C8-9FB2-E7E7FE474D8D}"/>
                </a:ext>
              </a:extLst>
            </p:cNvPr>
            <p:cNvGrpSpPr/>
            <p:nvPr/>
          </p:nvGrpSpPr>
          <p:grpSpPr>
            <a:xfrm>
              <a:off x="-3827400" y="7826822"/>
              <a:ext cx="1960008" cy="739876"/>
              <a:chOff x="810348" y="2460802"/>
              <a:chExt cx="1960008" cy="739876"/>
            </a:xfrm>
          </p:grpSpPr>
          <p:sp>
            <p:nvSpPr>
              <p:cNvPr id="61" name="TextBox 60">
                <a:extLst>
                  <a:ext uri="{FF2B5EF4-FFF2-40B4-BE49-F238E27FC236}">
                    <a16:creationId xmlns:a16="http://schemas.microsoft.com/office/drawing/2014/main" id="{7E6E345D-5E80-44E2-A941-7F48B964747F}"/>
                  </a:ext>
                </a:extLst>
              </p:cNvPr>
              <p:cNvSpPr txBox="1"/>
              <p:nvPr/>
            </p:nvSpPr>
            <p:spPr>
              <a:xfrm>
                <a:off x="1521296" y="2554347"/>
                <a:ext cx="1249060" cy="646331"/>
              </a:xfrm>
              <a:prstGeom prst="rect">
                <a:avLst/>
              </a:prstGeom>
              <a:noFill/>
            </p:spPr>
            <p:txBody>
              <a:bodyPr wrap="none" rtlCol="0">
                <a:spAutoFit/>
              </a:bodyPr>
              <a:lstStyle/>
              <a:p>
                <a:r>
                  <a:rPr lang="es-ES" sz="3600" dirty="0">
                    <a:solidFill>
                      <a:schemeClr val="bg1"/>
                    </a:solidFill>
                  </a:rPr>
                  <a:t>Julián</a:t>
                </a:r>
                <a:endParaRPr lang="es-MX" sz="3600" dirty="0">
                  <a:solidFill>
                    <a:schemeClr val="bg1"/>
                  </a:solidFill>
                </a:endParaRPr>
              </a:p>
            </p:txBody>
          </p:sp>
          <p:pic>
            <p:nvPicPr>
              <p:cNvPr id="62" name="Picture 61">
                <a:extLst>
                  <a:ext uri="{FF2B5EF4-FFF2-40B4-BE49-F238E27FC236}">
                    <a16:creationId xmlns:a16="http://schemas.microsoft.com/office/drawing/2014/main" id="{6D096946-213C-4A53-8A41-56674695AC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348" y="2460802"/>
                <a:ext cx="587251" cy="669003"/>
              </a:xfrm>
              <a:prstGeom prst="ellipse">
                <a:avLst/>
              </a:prstGeom>
              <a:ln w="63500" cap="rnd">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grpSp>
      </p:grpSp>
      <p:grpSp>
        <p:nvGrpSpPr>
          <p:cNvPr id="71" name="Group 70">
            <a:extLst>
              <a:ext uri="{FF2B5EF4-FFF2-40B4-BE49-F238E27FC236}">
                <a16:creationId xmlns:a16="http://schemas.microsoft.com/office/drawing/2014/main" id="{0C3D3CD8-D991-4174-B929-3A9B40CD0837}"/>
              </a:ext>
            </a:extLst>
          </p:cNvPr>
          <p:cNvGrpSpPr/>
          <p:nvPr/>
        </p:nvGrpSpPr>
        <p:grpSpPr>
          <a:xfrm>
            <a:off x="-7609193" y="13614868"/>
            <a:ext cx="3058420" cy="978559"/>
            <a:chOff x="-3968617" y="7715552"/>
            <a:chExt cx="3058420" cy="978559"/>
          </a:xfrm>
        </p:grpSpPr>
        <p:sp>
          <p:nvSpPr>
            <p:cNvPr id="72" name="Rectangle: Rounded Corners 71">
              <a:extLst>
                <a:ext uri="{FF2B5EF4-FFF2-40B4-BE49-F238E27FC236}">
                  <a16:creationId xmlns:a16="http://schemas.microsoft.com/office/drawing/2014/main" id="{E33000BE-873C-43E8-9B85-6A4A4E5E823C}"/>
                </a:ext>
              </a:extLst>
            </p:cNvPr>
            <p:cNvSpPr/>
            <p:nvPr/>
          </p:nvSpPr>
          <p:spPr>
            <a:xfrm>
              <a:off x="-3968617" y="7715552"/>
              <a:ext cx="3058420" cy="978559"/>
            </a:xfrm>
            <a:prstGeom prst="roundRect">
              <a:avLst/>
            </a:prstGeom>
            <a:solidFill>
              <a:schemeClr val="tx1">
                <a:lumMod val="75000"/>
                <a:lumOff val="25000"/>
              </a:schemeClr>
            </a:solidFill>
            <a:ln>
              <a:solidFill>
                <a:srgbClr val="FF6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a:extLst>
                <a:ext uri="{FF2B5EF4-FFF2-40B4-BE49-F238E27FC236}">
                  <a16:creationId xmlns:a16="http://schemas.microsoft.com/office/drawing/2014/main" id="{47D1972D-3CFA-425B-95E2-BA66F468A5BD}"/>
                </a:ext>
              </a:extLst>
            </p:cNvPr>
            <p:cNvSpPr txBox="1"/>
            <p:nvPr/>
          </p:nvSpPr>
          <p:spPr>
            <a:xfrm>
              <a:off x="-3116452" y="7920367"/>
              <a:ext cx="1635448" cy="646331"/>
            </a:xfrm>
            <a:prstGeom prst="rect">
              <a:avLst/>
            </a:prstGeom>
            <a:noFill/>
          </p:spPr>
          <p:txBody>
            <a:bodyPr wrap="none" rtlCol="0">
              <a:spAutoFit/>
            </a:bodyPr>
            <a:lstStyle/>
            <a:p>
              <a:r>
                <a:rPr lang="es-ES" sz="3600" dirty="0">
                  <a:solidFill>
                    <a:schemeClr val="bg1"/>
                  </a:solidFill>
                </a:rPr>
                <a:t>Rodolfo</a:t>
              </a:r>
              <a:endParaRPr lang="es-MX" sz="3600" dirty="0">
                <a:solidFill>
                  <a:schemeClr val="bg1"/>
                </a:solidFill>
              </a:endParaRPr>
            </a:p>
          </p:txBody>
        </p:sp>
      </p:grpSp>
      <p:sp>
        <p:nvSpPr>
          <p:cNvPr id="74" name="TextBox 73">
            <a:extLst>
              <a:ext uri="{FF2B5EF4-FFF2-40B4-BE49-F238E27FC236}">
                <a16:creationId xmlns:a16="http://schemas.microsoft.com/office/drawing/2014/main" id="{5AF59841-ACE6-4F36-9A7A-8CF6D9B325C3}"/>
              </a:ext>
            </a:extLst>
          </p:cNvPr>
          <p:cNvSpPr txBox="1"/>
          <p:nvPr/>
        </p:nvSpPr>
        <p:spPr>
          <a:xfrm>
            <a:off x="-7410432" y="9768067"/>
            <a:ext cx="4735592" cy="3108543"/>
          </a:xfrm>
          <a:prstGeom prst="rect">
            <a:avLst/>
          </a:prstGeom>
          <a:noFill/>
        </p:spPr>
        <p:txBody>
          <a:bodyPr wrap="none" rtlCol="0">
            <a:spAutoFit/>
          </a:bodyPr>
          <a:lstStyle/>
          <a:p>
            <a:r>
              <a:rPr lang="en-US" sz="2800" b="1" dirty="0">
                <a:solidFill>
                  <a:schemeClr val="bg1"/>
                </a:solidFill>
                <a:latin typeface="Bahnschrift" panose="020B0502040204020203" pitchFamily="34" charset="0"/>
              </a:rPr>
              <a:t>Display name: </a:t>
            </a:r>
            <a:r>
              <a:rPr lang="en-US" sz="2800" dirty="0">
                <a:solidFill>
                  <a:schemeClr val="bg1"/>
                </a:solidFill>
                <a:latin typeface="Bahnschrift" panose="020B0502040204020203" pitchFamily="34" charset="0"/>
              </a:rPr>
              <a:t>Julián</a:t>
            </a:r>
          </a:p>
          <a:p>
            <a:r>
              <a:rPr lang="en-US" sz="2800" b="1" dirty="0">
                <a:solidFill>
                  <a:schemeClr val="bg1"/>
                </a:solidFill>
                <a:latin typeface="Bahnschrift" panose="020B0502040204020203" pitchFamily="34" charset="0"/>
              </a:rPr>
              <a:t>Username:</a:t>
            </a:r>
            <a:r>
              <a:rPr lang="en-US" sz="2800" dirty="0">
                <a:solidFill>
                  <a:schemeClr val="bg1"/>
                </a:solidFill>
                <a:latin typeface="Bahnschrift" panose="020B0502040204020203" pitchFamily="34" charset="0"/>
              </a:rPr>
              <a:t> julian1234</a:t>
            </a:r>
          </a:p>
          <a:p>
            <a:r>
              <a:rPr lang="en-US" sz="2800" b="1" dirty="0">
                <a:solidFill>
                  <a:schemeClr val="bg1"/>
                </a:solidFill>
                <a:latin typeface="Bahnschrift" panose="020B0502040204020203" pitchFamily="34" charset="0"/>
              </a:rPr>
              <a:t>Friend code:</a:t>
            </a:r>
            <a:r>
              <a:rPr lang="en-US" sz="2800" dirty="0">
                <a:solidFill>
                  <a:schemeClr val="bg1"/>
                </a:solidFill>
                <a:latin typeface="Bahnschrift" panose="020B0502040204020203" pitchFamily="34" charset="0"/>
              </a:rPr>
              <a:t> 12445</a:t>
            </a:r>
          </a:p>
          <a:p>
            <a:r>
              <a:rPr lang="en-US" sz="2800" b="1" dirty="0">
                <a:solidFill>
                  <a:schemeClr val="bg1"/>
                </a:solidFill>
                <a:latin typeface="Bahnschrift" panose="020B0502040204020203" pitchFamily="34" charset="0"/>
              </a:rPr>
              <a:t>Friend since: </a:t>
            </a:r>
            <a:r>
              <a:rPr lang="en-US" sz="2800" dirty="0">
                <a:solidFill>
                  <a:schemeClr val="bg1"/>
                </a:solidFill>
                <a:latin typeface="Bahnschrift" panose="020B0502040204020203" pitchFamily="34" charset="0"/>
              </a:rPr>
              <a:t>02/oct/2018</a:t>
            </a:r>
          </a:p>
          <a:p>
            <a:r>
              <a:rPr lang="en-US" sz="2800" b="1" dirty="0">
                <a:solidFill>
                  <a:schemeClr val="bg1"/>
                </a:solidFill>
                <a:latin typeface="Bahnschrift" panose="020B0502040204020203" pitchFamily="34" charset="0"/>
              </a:rPr>
              <a:t>Challenges won: </a:t>
            </a:r>
            <a:r>
              <a:rPr lang="en-US" sz="2800" dirty="0">
                <a:solidFill>
                  <a:schemeClr val="bg1"/>
                </a:solidFill>
                <a:latin typeface="Bahnschrift" panose="020B0502040204020203" pitchFamily="34" charset="0"/>
              </a:rPr>
              <a:t>23 ($ 12,000)</a:t>
            </a:r>
          </a:p>
          <a:p>
            <a:r>
              <a:rPr lang="en-US" sz="2800" b="1" dirty="0">
                <a:solidFill>
                  <a:schemeClr val="bg1"/>
                </a:solidFill>
                <a:latin typeface="Bahnschrift" panose="020B0502040204020203" pitchFamily="34" charset="0"/>
              </a:rPr>
              <a:t>Challenges lose: </a:t>
            </a:r>
            <a:r>
              <a:rPr lang="en-US" sz="2800" dirty="0">
                <a:solidFill>
                  <a:schemeClr val="bg1"/>
                </a:solidFill>
                <a:latin typeface="Bahnschrift" panose="020B0502040204020203" pitchFamily="34" charset="0"/>
              </a:rPr>
              <a:t>1 ($ 1300)</a:t>
            </a:r>
          </a:p>
          <a:p>
            <a:endParaRPr lang="en-US" sz="2800" b="1" dirty="0">
              <a:solidFill>
                <a:schemeClr val="bg1"/>
              </a:solidFill>
              <a:latin typeface="Bahnschrift" panose="020B0502040204020203" pitchFamily="34" charset="0"/>
            </a:endParaRPr>
          </a:p>
        </p:txBody>
      </p:sp>
      <p:pic>
        <p:nvPicPr>
          <p:cNvPr id="75" name="Picture 74">
            <a:extLst>
              <a:ext uri="{FF2B5EF4-FFF2-40B4-BE49-F238E27FC236}">
                <a16:creationId xmlns:a16="http://schemas.microsoft.com/office/drawing/2014/main" id="{22C90DEC-9B9E-44F4-B721-15779A7103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19326" y="13746010"/>
            <a:ext cx="587250" cy="559518"/>
          </a:xfrm>
          <a:prstGeom prst="ellipse">
            <a:avLst/>
          </a:prstGeom>
          <a:ln w="63500" cap="rnd">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63" name="Rectangle: Rounded Corners 62">
            <a:extLst>
              <a:ext uri="{FF2B5EF4-FFF2-40B4-BE49-F238E27FC236}">
                <a16:creationId xmlns:a16="http://schemas.microsoft.com/office/drawing/2014/main" id="{00DF8CEC-6C34-418C-BC41-CAD33226B509}"/>
              </a:ext>
            </a:extLst>
          </p:cNvPr>
          <p:cNvSpPr/>
          <p:nvPr/>
        </p:nvSpPr>
        <p:spPr>
          <a:xfrm>
            <a:off x="-5713962" y="12518547"/>
            <a:ext cx="1827889" cy="62593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Delete</a:t>
            </a:r>
          </a:p>
        </p:txBody>
      </p:sp>
    </p:spTree>
    <p:extLst>
      <p:ext uri="{BB962C8B-B14F-4D97-AF65-F5344CB8AC3E}">
        <p14:creationId xmlns:p14="http://schemas.microsoft.com/office/powerpoint/2010/main" val="505638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264AA27-5377-4EE8-9175-274EC848447F}"/>
              </a:ext>
            </a:extLst>
          </p:cNvPr>
          <p:cNvGrpSpPr/>
          <p:nvPr/>
        </p:nvGrpSpPr>
        <p:grpSpPr>
          <a:xfrm>
            <a:off x="1864340" y="807181"/>
            <a:ext cx="1375747" cy="476462"/>
            <a:chOff x="-6966523" y="4952900"/>
            <a:chExt cx="1375747" cy="476462"/>
          </a:xfrm>
        </p:grpSpPr>
        <p:grpSp>
          <p:nvGrpSpPr>
            <p:cNvPr id="8" name="Group 7">
              <a:extLst>
                <a:ext uri="{FF2B5EF4-FFF2-40B4-BE49-F238E27FC236}">
                  <a16:creationId xmlns:a16="http://schemas.microsoft.com/office/drawing/2014/main" id="{82F2DBF4-C05B-422B-80C3-5BFB93977D8C}"/>
                </a:ext>
              </a:extLst>
            </p:cNvPr>
            <p:cNvGrpSpPr/>
            <p:nvPr/>
          </p:nvGrpSpPr>
          <p:grpSpPr>
            <a:xfrm>
              <a:off x="-6966523" y="4952900"/>
              <a:ext cx="476462" cy="476462"/>
              <a:chOff x="-6966523" y="5033022"/>
              <a:chExt cx="476462" cy="476462"/>
            </a:xfrm>
          </p:grpSpPr>
          <p:sp>
            <p:nvSpPr>
              <p:cNvPr id="10" name="Rectangle 9">
                <a:extLst>
                  <a:ext uri="{FF2B5EF4-FFF2-40B4-BE49-F238E27FC236}">
                    <a16:creationId xmlns:a16="http://schemas.microsoft.com/office/drawing/2014/main" id="{ED153169-10EC-4450-98C6-B926B71F1B62}"/>
                  </a:ext>
                </a:extLst>
              </p:cNvPr>
              <p:cNvSpPr/>
              <p:nvPr/>
            </p:nvSpPr>
            <p:spPr>
              <a:xfrm>
                <a:off x="-6966523" y="5033022"/>
                <a:ext cx="476462" cy="476462"/>
              </a:xfrm>
              <a:prstGeom prst="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Checkmark">
                <a:extLst>
                  <a:ext uri="{FF2B5EF4-FFF2-40B4-BE49-F238E27FC236}">
                    <a16:creationId xmlns:a16="http://schemas.microsoft.com/office/drawing/2014/main" id="{AE244377-3EA7-4667-9ED2-E25A2E6018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5452" y="5134093"/>
                <a:ext cx="274320" cy="274320"/>
              </a:xfrm>
              <a:prstGeom prst="rect">
                <a:avLst/>
              </a:prstGeom>
            </p:spPr>
          </p:pic>
        </p:grpSp>
        <p:sp>
          <p:nvSpPr>
            <p:cNvPr id="9" name="TextBox 8">
              <a:extLst>
                <a:ext uri="{FF2B5EF4-FFF2-40B4-BE49-F238E27FC236}">
                  <a16:creationId xmlns:a16="http://schemas.microsoft.com/office/drawing/2014/main" id="{41D65C57-FACE-4451-8912-03154CD76E13}"/>
                </a:ext>
              </a:extLst>
            </p:cNvPr>
            <p:cNvSpPr txBox="1"/>
            <p:nvPr/>
          </p:nvSpPr>
          <p:spPr>
            <a:xfrm>
              <a:off x="-6490061" y="5006655"/>
              <a:ext cx="899285" cy="369332"/>
            </a:xfrm>
            <a:prstGeom prst="rect">
              <a:avLst/>
            </a:prstGeom>
            <a:noFill/>
          </p:spPr>
          <p:txBody>
            <a:bodyPr wrap="none" rtlCol="0">
              <a:spAutoFit/>
            </a:bodyPr>
            <a:lstStyle/>
            <a:p>
              <a:r>
                <a:rPr lang="en-US" dirty="0">
                  <a:solidFill>
                    <a:schemeClr val="bg1"/>
                  </a:solidFill>
                </a:rPr>
                <a:t>Current</a:t>
              </a:r>
            </a:p>
          </p:txBody>
        </p:sp>
      </p:grpSp>
      <p:pic>
        <p:nvPicPr>
          <p:cNvPr id="12" name="Picture 11">
            <a:extLst>
              <a:ext uri="{FF2B5EF4-FFF2-40B4-BE49-F238E27FC236}">
                <a16:creationId xmlns:a16="http://schemas.microsoft.com/office/drawing/2014/main" id="{C6CC9E5C-0297-4CE6-BC0B-77E8D503CC2C}"/>
              </a:ext>
            </a:extLst>
          </p:cNvPr>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716549" y="734460"/>
            <a:ext cx="621903" cy="621903"/>
          </a:xfrm>
          <a:prstGeom prst="rect">
            <a:avLst/>
          </a:prstGeom>
        </p:spPr>
      </p:pic>
      <p:grpSp>
        <p:nvGrpSpPr>
          <p:cNvPr id="14" name="Group 13">
            <a:extLst>
              <a:ext uri="{FF2B5EF4-FFF2-40B4-BE49-F238E27FC236}">
                <a16:creationId xmlns:a16="http://schemas.microsoft.com/office/drawing/2014/main" id="{E3A1B576-7809-4018-B556-9FF435D73054}"/>
              </a:ext>
            </a:extLst>
          </p:cNvPr>
          <p:cNvGrpSpPr/>
          <p:nvPr/>
        </p:nvGrpSpPr>
        <p:grpSpPr>
          <a:xfrm>
            <a:off x="3577914" y="1721580"/>
            <a:ext cx="899172" cy="478741"/>
            <a:chOff x="780630" y="2447295"/>
            <a:chExt cx="899172" cy="478741"/>
          </a:xfrm>
        </p:grpSpPr>
        <p:sp>
          <p:nvSpPr>
            <p:cNvPr id="4" name="Rectangle: Rounded Corners 3">
              <a:extLst>
                <a:ext uri="{FF2B5EF4-FFF2-40B4-BE49-F238E27FC236}">
                  <a16:creationId xmlns:a16="http://schemas.microsoft.com/office/drawing/2014/main" id="{16B93588-29FB-4B3C-93A0-289DFE111DFE}"/>
                </a:ext>
              </a:extLst>
            </p:cNvPr>
            <p:cNvSpPr/>
            <p:nvPr/>
          </p:nvSpPr>
          <p:spPr>
            <a:xfrm>
              <a:off x="780630" y="2447295"/>
              <a:ext cx="899172" cy="478741"/>
            </a:xfrm>
            <a:prstGeom prst="round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09EFB72B-32F4-4C81-B8C4-96EF40955095}"/>
                </a:ext>
              </a:extLst>
            </p:cNvPr>
            <p:cNvSpPr/>
            <p:nvPr/>
          </p:nvSpPr>
          <p:spPr>
            <a:xfrm rot="10800000">
              <a:off x="907147" y="2589377"/>
              <a:ext cx="225709" cy="19457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216FB85-25E7-40AE-9DDD-70BF99DCE934}"/>
                </a:ext>
              </a:extLst>
            </p:cNvPr>
            <p:cNvSpPr txBox="1"/>
            <p:nvPr/>
          </p:nvSpPr>
          <p:spPr>
            <a:xfrm>
              <a:off x="1089314" y="2493028"/>
              <a:ext cx="546945" cy="369332"/>
            </a:xfrm>
            <a:prstGeom prst="rect">
              <a:avLst/>
            </a:prstGeom>
            <a:noFill/>
          </p:spPr>
          <p:txBody>
            <a:bodyPr wrap="none" rtlCol="0">
              <a:spAutoFit/>
            </a:bodyPr>
            <a:lstStyle/>
            <a:p>
              <a:r>
                <a:rPr lang="en-US" dirty="0">
                  <a:solidFill>
                    <a:schemeClr val="bg1"/>
                  </a:solidFill>
                </a:rPr>
                <a:t>ASC</a:t>
              </a:r>
            </a:p>
          </p:txBody>
        </p:sp>
      </p:grpSp>
      <p:grpSp>
        <p:nvGrpSpPr>
          <p:cNvPr id="15" name="Group 14">
            <a:extLst>
              <a:ext uri="{FF2B5EF4-FFF2-40B4-BE49-F238E27FC236}">
                <a16:creationId xmlns:a16="http://schemas.microsoft.com/office/drawing/2014/main" id="{32D3D840-76FC-40ED-B3CB-CF60EDD43174}"/>
              </a:ext>
            </a:extLst>
          </p:cNvPr>
          <p:cNvGrpSpPr/>
          <p:nvPr/>
        </p:nvGrpSpPr>
        <p:grpSpPr>
          <a:xfrm>
            <a:off x="1103625" y="1721580"/>
            <a:ext cx="2097402" cy="478741"/>
            <a:chOff x="-417600" y="2447295"/>
            <a:chExt cx="2097402" cy="478741"/>
          </a:xfrm>
        </p:grpSpPr>
        <p:sp>
          <p:nvSpPr>
            <p:cNvPr id="16" name="Rectangle: Rounded Corners 15">
              <a:extLst>
                <a:ext uri="{FF2B5EF4-FFF2-40B4-BE49-F238E27FC236}">
                  <a16:creationId xmlns:a16="http://schemas.microsoft.com/office/drawing/2014/main" id="{11082D5B-3A77-4613-AB4E-452B5888C6AE}"/>
                </a:ext>
              </a:extLst>
            </p:cNvPr>
            <p:cNvSpPr/>
            <p:nvPr/>
          </p:nvSpPr>
          <p:spPr>
            <a:xfrm>
              <a:off x="-417600" y="2447295"/>
              <a:ext cx="2097402" cy="478741"/>
            </a:xfrm>
            <a:prstGeom prst="round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Challenge name</a:t>
              </a:r>
            </a:p>
          </p:txBody>
        </p:sp>
        <p:sp>
          <p:nvSpPr>
            <p:cNvPr id="17" name="Isosceles Triangle 16">
              <a:extLst>
                <a:ext uri="{FF2B5EF4-FFF2-40B4-BE49-F238E27FC236}">
                  <a16:creationId xmlns:a16="http://schemas.microsoft.com/office/drawing/2014/main" id="{523220CA-8B88-4953-9A3B-007BA641BA97}"/>
                </a:ext>
              </a:extLst>
            </p:cNvPr>
            <p:cNvSpPr/>
            <p:nvPr/>
          </p:nvSpPr>
          <p:spPr>
            <a:xfrm rot="10800000">
              <a:off x="1370169" y="2589376"/>
              <a:ext cx="225709" cy="19457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Rounded Corners 18">
            <a:extLst>
              <a:ext uri="{FF2B5EF4-FFF2-40B4-BE49-F238E27FC236}">
                <a16:creationId xmlns:a16="http://schemas.microsoft.com/office/drawing/2014/main" id="{C19D668C-1CF5-4F45-888B-5A672160077B}"/>
              </a:ext>
            </a:extLst>
          </p:cNvPr>
          <p:cNvSpPr/>
          <p:nvPr/>
        </p:nvSpPr>
        <p:spPr>
          <a:xfrm>
            <a:off x="1103625" y="2691633"/>
            <a:ext cx="1827889" cy="625935"/>
          </a:xfrm>
          <a:prstGeom prst="round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See profile</a:t>
            </a:r>
          </a:p>
        </p:txBody>
      </p:sp>
      <p:sp>
        <p:nvSpPr>
          <p:cNvPr id="20" name="Rectangle: Rounded Corners 19">
            <a:extLst>
              <a:ext uri="{FF2B5EF4-FFF2-40B4-BE49-F238E27FC236}">
                <a16:creationId xmlns:a16="http://schemas.microsoft.com/office/drawing/2014/main" id="{BEBF613D-E393-4FB1-87AB-459B1A154B1B}"/>
              </a:ext>
            </a:extLst>
          </p:cNvPr>
          <p:cNvSpPr/>
          <p:nvPr/>
        </p:nvSpPr>
        <p:spPr>
          <a:xfrm>
            <a:off x="1103625" y="3375193"/>
            <a:ext cx="1827889" cy="62593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Delete</a:t>
            </a:r>
          </a:p>
        </p:txBody>
      </p:sp>
    </p:spTree>
    <p:extLst>
      <p:ext uri="{BB962C8B-B14F-4D97-AF65-F5344CB8AC3E}">
        <p14:creationId xmlns:p14="http://schemas.microsoft.com/office/powerpoint/2010/main" val="1034508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2008</TotalTime>
  <Words>739</Words>
  <Application>Microsoft Office PowerPoint</Application>
  <PresentationFormat>Custom</PresentationFormat>
  <Paragraphs>162</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Abel</vt:lpstr>
      <vt:lpstr>Arial</vt:lpstr>
      <vt:lpstr>Arial Black</vt:lpstr>
      <vt:lpstr>Bahnschrift</vt:lpstr>
      <vt:lpstr>Bahnschrift SemiLight</vt:lpstr>
      <vt:lpstr>Calibri</vt:lpstr>
      <vt:lpstr>Calibri Light</vt:lpstr>
      <vt:lpstr>Comfortaa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Osmar Alberto Saguilan Briones</dc:creator>
  <cp:lastModifiedBy>Osmar Alberto Saguilan Briones</cp:lastModifiedBy>
  <cp:revision>78</cp:revision>
  <dcterms:created xsi:type="dcterms:W3CDTF">2018-07-10T19:10:07Z</dcterms:created>
  <dcterms:modified xsi:type="dcterms:W3CDTF">2018-11-02T22:11:23Z</dcterms:modified>
</cp:coreProperties>
</file>