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0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50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101761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6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ievements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101282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50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171884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5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00B05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369020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 userDrawn="1"/>
        </p:nvCxnSpPr>
        <p:spPr>
          <a:xfrm>
            <a:off x="0" y="595517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52300" y="5991925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76200" y="6275651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67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086374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086374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086374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 userDrawn="1"/>
        </p:nvSpPr>
        <p:spPr>
          <a:xfrm>
            <a:off x="3756950" y="6564775"/>
            <a:ext cx="5299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E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Más que mil palabras inútiles, vale una sola que otorgue paz.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Buda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osmarbriones@outlook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Welcome</a:t>
            </a:r>
            <a:r>
              <a:rPr lang="en-US" dirty="0" smtClean="0">
                <a:latin typeface="Bahnschrift Light" panose="020B0502040204020203" pitchFamily="34" charset="0"/>
              </a:rPr>
              <a:t/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 have created this portal with the objective of improving constantly as a person, and professional, by exposing to the world my achievements, projects and knowledge, I hope to find motivation to expand them.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If you pry a little by the page, maybe you can find some surprises.</a:t>
            </a:r>
            <a:br>
              <a:rPr lang="en-US" dirty="0" smtClean="0">
                <a:latin typeface="Bahnschrift Light" panose="020B0502040204020203" pitchFamily="34" charset="0"/>
              </a:rPr>
            </a:br>
            <a:endParaRPr lang="en-US" dirty="0" smtClean="0">
              <a:latin typeface="Bahnschrift Light" panose="020B0502040204020203" pitchFamily="34" charset="0"/>
            </a:endParaRPr>
          </a:p>
          <a:p>
            <a:pPr algn="r"/>
            <a:r>
              <a:rPr lang="en-US" dirty="0" smtClean="0">
                <a:latin typeface="Bahnschrift Light" panose="020B0502040204020203" pitchFamily="34" charset="0"/>
              </a:rPr>
              <a:t>Osmar Briones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71800" y="7620000"/>
            <a:ext cx="873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click on “Click here to see something nice”, the stars will </a:t>
            </a:r>
            <a:r>
              <a:rPr lang="en-US" dirty="0" err="1" smtClean="0"/>
              <a:t>acelerate</a:t>
            </a:r>
            <a:r>
              <a:rPr lang="en-US" dirty="0" smtClean="0"/>
              <a:t> and it will be more.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-685800" y="6678043"/>
            <a:ext cx="762000" cy="86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2950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219200" y="-457200"/>
            <a:ext cx="2156143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31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and other elements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2232950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3303709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3303709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816000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057400" y="7860268"/>
            <a:ext cx="736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technologies used will be shown here, as a symbol to represent  each one.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489075" y="6564116"/>
            <a:ext cx="137322" cy="114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839884" y="947639"/>
            <a:ext cx="3597554" cy="2553891"/>
          </a:xfrm>
          <a:prstGeom prst="wedgeRoundRectCallout">
            <a:avLst>
              <a:gd name="adj1" fmla="val 55466"/>
              <a:gd name="adj2" fmla="val -219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Each page will be divided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Header</a:t>
            </a:r>
          </a:p>
          <a:p>
            <a:r>
              <a:rPr lang="en-US" dirty="0" smtClean="0"/>
              <a:t>Tools (Like search bar)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Footer</a:t>
            </a:r>
          </a:p>
          <a:p>
            <a:endParaRPr lang="en-US" dirty="0"/>
          </a:p>
          <a:p>
            <a:r>
              <a:rPr lang="en-US" dirty="0" smtClean="0"/>
              <a:t>Header and tools are fixed.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0800000">
            <a:off x="76201" y="3952331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8305800" y="4018054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0" y="2228784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407" y="2228784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Countries of dreams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 smtClean="0">
                <a:latin typeface="Bahnschrift Light" panose="020B0502040204020203" pitchFamily="34" charset="0"/>
              </a:rPr>
              <a:t>Go to the countries that I have dreamed of visiting all my life.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2486" y="3657600"/>
            <a:ext cx="6379028" cy="2083264"/>
            <a:chOff x="1164772" y="4165136"/>
            <a:chExt cx="6379028" cy="2083264"/>
          </a:xfrm>
        </p:grpSpPr>
        <p:grpSp>
          <p:nvGrpSpPr>
            <p:cNvPr id="21" name="Group 20"/>
            <p:cNvGrpSpPr/>
            <p:nvPr/>
          </p:nvGrpSpPr>
          <p:grpSpPr>
            <a:xfrm>
              <a:off x="1164772" y="4719772"/>
              <a:ext cx="1146876" cy="369332"/>
              <a:chOff x="762000" y="3078909"/>
              <a:chExt cx="1146876" cy="369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5601" y="307890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Japan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64772" y="5277227"/>
              <a:ext cx="1696001" cy="369332"/>
              <a:chOff x="762000" y="3078909"/>
              <a:chExt cx="1696001" cy="3693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85601" y="3078909"/>
                <a:ext cx="127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Switzerland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64772" y="5833777"/>
              <a:ext cx="1295956" cy="369332"/>
              <a:chOff x="762000" y="3078909"/>
              <a:chExt cx="1295956" cy="36933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85601" y="307890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Finland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44472" y="4210427"/>
              <a:ext cx="1333594" cy="369332"/>
              <a:chOff x="762000" y="3078909"/>
              <a:chExt cx="1333594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85601" y="3078909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Norway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844472" y="4765063"/>
              <a:ext cx="1467477" cy="369332"/>
              <a:chOff x="762000" y="3078909"/>
              <a:chExt cx="1467477" cy="3693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85601" y="307890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Denmark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44472" y="5322518"/>
              <a:ext cx="1307176" cy="369332"/>
              <a:chOff x="762000" y="3078909"/>
              <a:chExt cx="1307176" cy="36933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85601" y="3078909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Canada</a:t>
                </a:r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844472" y="5879068"/>
              <a:ext cx="1540317" cy="369332"/>
              <a:chOff x="762000" y="3078909"/>
              <a:chExt cx="1540317" cy="3693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601" y="3078909"/>
                <a:ext cx="11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Singapore</a:t>
                </a:r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22572" y="4165136"/>
              <a:ext cx="1121228" cy="369332"/>
              <a:chOff x="762000" y="3078909"/>
              <a:chExt cx="112122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62000" y="3124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85601" y="3078909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Spain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4772" y="4165136"/>
              <a:ext cx="1007800" cy="369332"/>
              <a:chOff x="1164772" y="3078909"/>
              <a:chExt cx="100780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88373" y="3078909"/>
                <a:ext cx="584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Italy</a:t>
                </a:r>
                <a:endParaRPr lang="en-US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64772" y="3124200"/>
                <a:ext cx="304800" cy="304800"/>
                <a:chOff x="3048000" y="3124200"/>
                <a:chExt cx="457200" cy="4572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048000" y="3124200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2"/>
                <p:cNvSpPr/>
                <p:nvPr/>
              </p:nvSpPr>
              <p:spPr>
                <a:xfrm rot="18377671" flipH="1">
                  <a:off x="3090094" y="3234027"/>
                  <a:ext cx="373013" cy="198471"/>
                </a:xfrm>
                <a:custGeom>
                  <a:avLst/>
                  <a:gdLst>
                    <a:gd name="connsiteX0" fmla="*/ 0 w 685800"/>
                    <a:gd name="connsiteY0" fmla="*/ 0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0 w 685800"/>
                    <a:gd name="connsiteY4" fmla="*/ 0 h 685800"/>
                    <a:gd name="connsiteX0" fmla="*/ 544010 w 685800"/>
                    <a:gd name="connsiteY0" fmla="*/ 532436 h 685800"/>
                    <a:gd name="connsiteX1" fmla="*/ 685800 w 685800"/>
                    <a:gd name="connsiteY1" fmla="*/ 0 h 685800"/>
                    <a:gd name="connsiteX2" fmla="*/ 685800 w 685800"/>
                    <a:gd name="connsiteY2" fmla="*/ 685800 h 685800"/>
                    <a:gd name="connsiteX3" fmla="*/ 0 w 685800"/>
                    <a:gd name="connsiteY3" fmla="*/ 685800 h 685800"/>
                    <a:gd name="connsiteX4" fmla="*/ 544010 w 685800"/>
                    <a:gd name="connsiteY4" fmla="*/ 532436 h 685800"/>
                    <a:gd name="connsiteX0" fmla="*/ 544010 w 766823"/>
                    <a:gd name="connsiteY0" fmla="*/ 254644 h 408008"/>
                    <a:gd name="connsiteX1" fmla="*/ 766823 w 766823"/>
                    <a:gd name="connsiteY1" fmla="*/ 0 h 408008"/>
                    <a:gd name="connsiteX2" fmla="*/ 685800 w 766823"/>
                    <a:gd name="connsiteY2" fmla="*/ 408008 h 408008"/>
                    <a:gd name="connsiteX3" fmla="*/ 0 w 766823"/>
                    <a:gd name="connsiteY3" fmla="*/ 408008 h 408008"/>
                    <a:gd name="connsiteX4" fmla="*/ 544010 w 766823"/>
                    <a:gd name="connsiteY4" fmla="*/ 254644 h 40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823" h="408008">
                      <a:moveTo>
                        <a:pt x="544010" y="254644"/>
                      </a:moveTo>
                      <a:lnTo>
                        <a:pt x="766823" y="0"/>
                      </a:lnTo>
                      <a:lnTo>
                        <a:pt x="685800" y="408008"/>
                      </a:lnTo>
                      <a:lnTo>
                        <a:pt x="0" y="408008"/>
                      </a:lnTo>
                      <a:lnTo>
                        <a:pt x="544010" y="2546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/>
          <p:cNvSpPr txBox="1"/>
          <p:nvPr/>
        </p:nvSpPr>
        <p:spPr>
          <a:xfrm>
            <a:off x="3954972" y="3276600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progress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459980" y="1764175"/>
            <a:ext cx="1600200" cy="380105"/>
            <a:chOff x="5715000" y="2034829"/>
            <a:chExt cx="1600200" cy="457200"/>
          </a:xfrm>
        </p:grpSpPr>
        <p:sp>
          <p:nvSpPr>
            <p:cNvPr id="43" name="Rectangle 42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4348" y="2048752"/>
              <a:ext cx="85632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062186" y="-533400"/>
            <a:ext cx="49640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689091" y="-902732"/>
            <a:ext cx="735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the header in some pages will say “Simple is cool (and cheap)”.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1685"/>
            <a:ext cx="9130592" cy="381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407" y="1571685"/>
            <a:ext cx="9143999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Osmar Alberto Saguilan Briones</a:t>
            </a:r>
            <a: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“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dreamer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developer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s-ES" sz="1400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passionate</a:t>
            </a: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human”.</a:t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/>
            </a:r>
            <a:br>
              <a:rPr lang="es-ES" sz="1400" dirty="0" smtClean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s-ES" sz="1400" b="1" dirty="0" smtClean="0">
                <a:latin typeface="Bahnschrift Light" panose="020B0502040204020203" pitchFamily="34" charset="0"/>
              </a:rPr>
              <a:t>E-mail: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smtClean="0">
                <a:latin typeface="Bahnschrift Light" panose="020B0502040204020203" pitchFamily="34" charset="0"/>
                <a:hlinkClick r:id="rId2"/>
              </a:rPr>
              <a:t>osmarbriones@outlook.com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b="1" dirty="0" smtClean="0">
                <a:latin typeface="Bahnschrift Light" panose="020B0502040204020203" pitchFamily="34" charset="0"/>
              </a:rPr>
              <a:t>Facebook: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osmar.ab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sz="1400" b="1" dirty="0" smtClean="0">
                <a:latin typeface="Bahnschrift Light" panose="020B0502040204020203" pitchFamily="34" charset="0"/>
              </a:rPr>
              <a:t>Twitter:</a:t>
            </a:r>
            <a:r>
              <a:rPr lang="es-ES" sz="1400" dirty="0" smtClean="0">
                <a:latin typeface="Bahnschrift Light" panose="020B0502040204020203" pitchFamily="34" charset="0"/>
              </a:rPr>
              <a:t> @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endParaRPr lang="es-ES" sz="1400" dirty="0" smtClean="0">
              <a:latin typeface="Bahnschrift Light" panose="020B0502040204020203" pitchFamily="34" charset="0"/>
            </a:endParaRPr>
          </a:p>
          <a:p>
            <a:r>
              <a:rPr lang="es-ES" sz="1400" b="1" dirty="0" err="1" smtClean="0">
                <a:latin typeface="Bahnschrift Light" panose="020B0502040204020203" pitchFamily="34" charset="0"/>
              </a:rPr>
              <a:t>LinkdedIn</a:t>
            </a:r>
            <a:r>
              <a:rPr lang="es-ES" sz="1400" b="1" dirty="0" smtClean="0">
                <a:latin typeface="Bahnschrift Light" panose="020B0502040204020203" pitchFamily="34" charset="0"/>
              </a:rPr>
              <a:t>: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osmarbriones</a:t>
            </a:r>
            <a:r>
              <a:rPr lang="es-ES" sz="1400" dirty="0" smtClean="0">
                <a:latin typeface="Bahnschrift Light" panose="020B0502040204020203" pitchFamily="34" charset="0"/>
              </a:rPr>
              <a:t/>
            </a:r>
            <a:br>
              <a:rPr lang="es-ES" sz="1400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36" y="3810000"/>
            <a:ext cx="1279683" cy="14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1180" y="4396742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I am a Mexican software developer that loves his career and dreams with having his own video game studio. I love altruism, development, videogames, writing, chess, soccer, computers and introspection. If you want to know more about my preparation, skills and experience, I suggest you </a:t>
            </a:r>
            <a:r>
              <a:rPr lang="en-US" sz="1200" dirty="0" smtClean="0">
                <a:latin typeface="Bahnschrift Light" panose="020B0502040204020203" pitchFamily="34" charset="0"/>
              </a:rPr>
              <a:t> to visit </a:t>
            </a:r>
            <a:r>
              <a:rPr lang="en-US" sz="1200" dirty="0">
                <a:latin typeface="Bahnschrift Light" panose="020B0502040204020203" pitchFamily="34" charset="0"/>
              </a:rPr>
              <a:t>my </a:t>
            </a:r>
            <a:r>
              <a:rPr lang="en-US" sz="1200" dirty="0" err="1">
                <a:latin typeface="Bahnschrift Light" panose="020B0502040204020203" pitchFamily="34" charset="0"/>
              </a:rPr>
              <a:t>linkedIn</a:t>
            </a:r>
            <a:r>
              <a:rPr lang="en-US" sz="1200" dirty="0">
                <a:latin typeface="Bahnschrift Light" panose="020B0502040204020203" pitchFamily="34" charset="0"/>
              </a:rPr>
              <a:t> which is a platform more focused </a:t>
            </a:r>
            <a:r>
              <a:rPr lang="en-US" sz="1200" smtClean="0">
                <a:latin typeface="Bahnschrift Light" panose="020B0502040204020203" pitchFamily="34" charset="0"/>
              </a:rPr>
              <a:t>on that, </a:t>
            </a:r>
            <a:r>
              <a:rPr lang="en-US" sz="1200" dirty="0">
                <a:latin typeface="Bahnschrift Light" panose="020B0502040204020203" pitchFamily="34" charset="0"/>
              </a:rPr>
              <a:t>this page is for my personal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372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85800"/>
            <a:ext cx="304800" cy="304800"/>
            <a:chOff x="3048000" y="3124200"/>
            <a:chExt cx="457200" cy="457200"/>
          </a:xfrm>
        </p:grpSpPr>
        <p:sp>
          <p:nvSpPr>
            <p:cNvPr id="2" name="Rectangle 1"/>
            <p:cNvSpPr/>
            <p:nvPr/>
          </p:nvSpPr>
          <p:spPr>
            <a:xfrm>
              <a:off x="3048000" y="3124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18377671" flipH="1">
              <a:off x="3090094" y="3234027"/>
              <a:ext cx="373013" cy="198471"/>
            </a:xfrm>
            <a:custGeom>
              <a:avLst/>
              <a:gdLst>
                <a:gd name="connsiteX0" fmla="*/ 0 w 685800"/>
                <a:gd name="connsiteY0" fmla="*/ 0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0 w 685800"/>
                <a:gd name="connsiteY4" fmla="*/ 0 h 685800"/>
                <a:gd name="connsiteX0" fmla="*/ 544010 w 685800"/>
                <a:gd name="connsiteY0" fmla="*/ 532436 h 685800"/>
                <a:gd name="connsiteX1" fmla="*/ 685800 w 685800"/>
                <a:gd name="connsiteY1" fmla="*/ 0 h 685800"/>
                <a:gd name="connsiteX2" fmla="*/ 685800 w 685800"/>
                <a:gd name="connsiteY2" fmla="*/ 685800 h 685800"/>
                <a:gd name="connsiteX3" fmla="*/ 0 w 685800"/>
                <a:gd name="connsiteY3" fmla="*/ 685800 h 685800"/>
                <a:gd name="connsiteX4" fmla="*/ 544010 w 685800"/>
                <a:gd name="connsiteY4" fmla="*/ 532436 h 685800"/>
                <a:gd name="connsiteX0" fmla="*/ 544010 w 766823"/>
                <a:gd name="connsiteY0" fmla="*/ 254644 h 408008"/>
                <a:gd name="connsiteX1" fmla="*/ 766823 w 766823"/>
                <a:gd name="connsiteY1" fmla="*/ 0 h 408008"/>
                <a:gd name="connsiteX2" fmla="*/ 685800 w 766823"/>
                <a:gd name="connsiteY2" fmla="*/ 408008 h 408008"/>
                <a:gd name="connsiteX3" fmla="*/ 0 w 766823"/>
                <a:gd name="connsiteY3" fmla="*/ 408008 h 408008"/>
                <a:gd name="connsiteX4" fmla="*/ 544010 w 766823"/>
                <a:gd name="connsiteY4" fmla="*/ 254644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23" h="408008">
                  <a:moveTo>
                    <a:pt x="544010" y="254644"/>
                  </a:moveTo>
                  <a:lnTo>
                    <a:pt x="766823" y="0"/>
                  </a:lnTo>
                  <a:lnTo>
                    <a:pt x="685800" y="408008"/>
                  </a:lnTo>
                  <a:lnTo>
                    <a:pt x="0" y="408008"/>
                  </a:lnTo>
                  <a:lnTo>
                    <a:pt x="544010" y="254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81000" y="117966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000" y="2034829"/>
            <a:ext cx="1600200" cy="457200"/>
            <a:chOff x="5715000" y="2034829"/>
            <a:chExt cx="1600200" cy="457200"/>
          </a:xfrm>
        </p:grpSpPr>
        <p:sp>
          <p:nvSpPr>
            <p:cNvPr id="17" name="Rectangle 16"/>
            <p:cNvSpPr/>
            <p:nvPr/>
          </p:nvSpPr>
          <p:spPr>
            <a:xfrm>
              <a:off x="6781800" y="2034829"/>
              <a:ext cx="533400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6972300" y="2209801"/>
              <a:ext cx="152400" cy="1072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034829"/>
              <a:ext cx="1066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0648" y="20787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ahnschrift" panose="020B0502040204020203" pitchFamily="34" charset="0"/>
                </a:rPr>
                <a:t>Filters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397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67</cp:revision>
  <dcterms:created xsi:type="dcterms:W3CDTF">2018-09-20T20:45:36Z</dcterms:created>
  <dcterms:modified xsi:type="dcterms:W3CDTF">2018-12-03T22:23:56Z</dcterms:modified>
</cp:coreProperties>
</file>