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0" autoAdjust="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9870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33" name="Oval 32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9" name="Oval 38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42" name="Oval 4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45" name="Oval 4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1597820" y="1074241"/>
            <a:ext cx="594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Passionate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passionate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assionate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600200"/>
            <a:ext cx="9144000" cy="7124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ras Medium ITC" panose="020B06020305040208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575581"/>
              </p:ext>
            </p:extLst>
          </p:nvPr>
        </p:nvGraphicFramePr>
        <p:xfrm>
          <a:off x="1247" y="1717875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1" dirty="0">
                        <a:solidFill>
                          <a:srgbClr val="0070C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 userDrawn="1"/>
        </p:nvCxnSpPr>
        <p:spPr>
          <a:xfrm>
            <a:off x="0" y="595517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52300" y="5991925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" y="6275651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1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086374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086374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086374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3756950" y="6564775"/>
            <a:ext cx="5299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s-E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Más que mil palabras inútiles, vale una sola que otorgue paz.</a:t>
            </a: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Buda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21825849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94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2999643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 userDrawn="1"/>
        </p:nvCxnSpPr>
        <p:spPr>
          <a:xfrm>
            <a:off x="0" y="595517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 userDrawn="1"/>
        </p:nvSpPr>
        <p:spPr>
          <a:xfrm>
            <a:off x="52300" y="5991925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76200" y="6275651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50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086374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086374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086374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 userDrawn="1"/>
        </p:nvSpPr>
        <p:spPr>
          <a:xfrm>
            <a:off x="3756950" y="6564775"/>
            <a:ext cx="5299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s-E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Más que mil palabras inútiles, vale una sola que otorgue paz.</a:t>
            </a: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Buda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0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ievement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101761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6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ievements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101282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 userDrawn="1"/>
        </p:nvCxnSpPr>
        <p:spPr>
          <a:xfrm>
            <a:off x="0" y="595517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 userDrawn="1"/>
        </p:nvSpPr>
        <p:spPr>
          <a:xfrm>
            <a:off x="52300" y="5991925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76200" y="6275651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50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086374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086374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086374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 userDrawn="1"/>
        </p:nvSpPr>
        <p:spPr>
          <a:xfrm>
            <a:off x="3756950" y="6564775"/>
            <a:ext cx="5299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s-E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Más que mil palabras inútiles, vale una sola que otorgue paz.</a:t>
            </a: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Buda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B05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00B05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171884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7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B05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00B05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369020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 userDrawn="1"/>
        </p:nvCxnSpPr>
        <p:spPr>
          <a:xfrm>
            <a:off x="0" y="595517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 userDrawn="1"/>
        </p:nvSpPr>
        <p:spPr>
          <a:xfrm>
            <a:off x="52300" y="5991925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76200" y="6275651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67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086374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086374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086374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 userDrawn="1"/>
        </p:nvSpPr>
        <p:spPr>
          <a:xfrm>
            <a:off x="3756950" y="6564775"/>
            <a:ext cx="5299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s-E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Más que mil palabras inútiles, vale una sola que otorgue paz.</a:t>
            </a: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Buda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8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48" name="Oval 4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1" name="Oval 5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3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1689-1FA3-4096-A498-9F8277E8D064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1CF1-DF91-4C8B-A3FE-DB92EA5C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2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osmarbriones@outlook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ight Brace 1024"/>
          <p:cNvSpPr/>
          <p:nvPr/>
        </p:nvSpPr>
        <p:spPr>
          <a:xfrm>
            <a:off x="9220200" y="1403041"/>
            <a:ext cx="381000" cy="95915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/>
          <p:cNvSpPr txBox="1"/>
          <p:nvPr/>
        </p:nvSpPr>
        <p:spPr>
          <a:xfrm>
            <a:off x="9615668" y="1764268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Transparent </a:t>
            </a:r>
            <a:r>
              <a:rPr lang="en-US" dirty="0" err="1" smtClean="0"/>
              <a:t>navbar</a:t>
            </a:r>
            <a:r>
              <a:rPr lang="en-US" dirty="0" smtClean="0"/>
              <a:t> to see stars behind.</a:t>
            </a:r>
            <a:endParaRPr lang="en-US" dirty="0"/>
          </a:p>
        </p:txBody>
      </p:sp>
      <p:cxnSp>
        <p:nvCxnSpPr>
          <p:cNvPr id="1029" name="Straight Arrow Connector 1028"/>
          <p:cNvCxnSpPr/>
          <p:nvPr/>
        </p:nvCxnSpPr>
        <p:spPr>
          <a:xfrm flipH="1">
            <a:off x="5410200" y="-457200"/>
            <a:ext cx="381000" cy="2535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-641866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title is slim, all other letters will have to be slim to not rest </a:t>
            </a:r>
            <a:r>
              <a:rPr lang="en-US" dirty="0" err="1" smtClean="0"/>
              <a:t>protagonism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-25741" y="6869668"/>
            <a:ext cx="874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have to much to put in the </a:t>
            </a:r>
            <a:r>
              <a:rPr lang="en-US" dirty="0" err="1" smtClean="0"/>
              <a:t>footbar</a:t>
            </a:r>
            <a:r>
              <a:rPr lang="en-US" dirty="0" smtClean="0"/>
              <a:t> so I put an </a:t>
            </a:r>
            <a:r>
              <a:rPr lang="en-US" dirty="0" err="1" smtClean="0"/>
              <a:t>easter</a:t>
            </a:r>
            <a:r>
              <a:rPr lang="en-US" dirty="0" smtClean="0"/>
              <a:t> egg to make it more interesting.</a:t>
            </a:r>
            <a:endParaRPr lang="en-US" dirty="0"/>
          </a:p>
        </p:txBody>
      </p:sp>
      <p:sp>
        <p:nvSpPr>
          <p:cNvPr id="1031" name="TextBox 1030"/>
          <p:cNvSpPr txBox="1"/>
          <p:nvPr/>
        </p:nvSpPr>
        <p:spPr>
          <a:xfrm rot="16200000">
            <a:off x="-3431014" y="3364187"/>
            <a:ext cx="631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Pssst</a:t>
            </a:r>
            <a:r>
              <a:rPr lang="en-US" sz="1400" dirty="0" smtClean="0"/>
              <a:t>, If you keep the mouse at the edges a little, you will discover something special.</a:t>
            </a:r>
            <a:endParaRPr lang="en-US" sz="14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9410700" y="3175527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you click on any star, a message will be shown, color stars are rare but have longer messages.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-3276600" y="-203639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color of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navbar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letters will change as the mouse move.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-3235125" y="1659238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The selected page will be highlighted better in the production view.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51652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48" y="2667000"/>
            <a:ext cx="9143999" cy="258532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Welcome</a:t>
            </a:r>
            <a:r>
              <a:rPr lang="en-US" dirty="0" smtClean="0">
                <a:latin typeface="Bahnschrift Light" panose="020B0502040204020203" pitchFamily="34" charset="0"/>
              </a:rPr>
              <a:t/>
            </a:r>
            <a:br>
              <a:rPr lang="en-US" dirty="0" smtClean="0">
                <a:latin typeface="Bahnschrift Light" panose="020B0502040204020203" pitchFamily="34" charset="0"/>
              </a:rPr>
            </a:br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I have created this portal with the objective of improving constantly as a person, and professional, by exposing to the world my achievements, projects and knowledge, I hope to find motivation to expand them.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If you pry a little by the page, maybe you can find some surprises.</a:t>
            </a:r>
            <a:br>
              <a:rPr lang="en-US" dirty="0" smtClean="0">
                <a:latin typeface="Bahnschrift Light" panose="020B0502040204020203" pitchFamily="34" charset="0"/>
              </a:rPr>
            </a:br>
            <a:endParaRPr lang="en-US" dirty="0" smtClean="0">
              <a:latin typeface="Bahnschrift Light" panose="020B0502040204020203" pitchFamily="34" charset="0"/>
            </a:endParaRPr>
          </a:p>
          <a:p>
            <a:pPr algn="r"/>
            <a:r>
              <a:rPr lang="en-US" dirty="0" smtClean="0">
                <a:latin typeface="Bahnschrift Light" panose="020B0502040204020203" pitchFamily="34" charset="0"/>
              </a:rPr>
              <a:t>Osmar Briones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63" name="Rounded Rectangular Callout 62"/>
          <p:cNvSpPr/>
          <p:nvPr/>
        </p:nvSpPr>
        <p:spPr>
          <a:xfrm>
            <a:off x="1674587" y="-1948821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pattern as a background in the production view, but the degraded stays.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220200" y="2514601"/>
            <a:ext cx="4114800" cy="7619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354034" y="4038600"/>
            <a:ext cx="4141671" cy="1905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79844" y="3518075"/>
            <a:ext cx="71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Lines on the screen have a rainbow degraded that changes as mouse move.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971800" y="7620000"/>
            <a:ext cx="873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click on “Click here to see something nice”, the stars will </a:t>
            </a:r>
            <a:r>
              <a:rPr lang="en-US" dirty="0" err="1" smtClean="0"/>
              <a:t>acelerate</a:t>
            </a:r>
            <a:r>
              <a:rPr lang="en-US" dirty="0" smtClean="0"/>
              <a:t> and it will be more.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-685800" y="6678043"/>
            <a:ext cx="762000" cy="865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32950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219200" y="-457200"/>
            <a:ext cx="2156143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3200400" y="-826532"/>
            <a:ext cx="131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and other elements will have the color of the actual page, projects and achievements are red, contact is green, and home is blue.</a:t>
            </a:r>
            <a:endParaRPr lang="en-US" dirty="0"/>
          </a:p>
        </p:txBody>
      </p:sp>
      <p:sp>
        <p:nvSpPr>
          <p:cNvPr id="16" name="AutoShape 2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4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8580" y="1295400"/>
            <a:ext cx="8991600" cy="381000"/>
            <a:chOff x="76200" y="1295400"/>
            <a:chExt cx="8991600" cy="381000"/>
          </a:xfrm>
        </p:grpSpPr>
        <p:sp>
          <p:nvSpPr>
            <p:cNvPr id="15" name="Rounded Rectangle 14"/>
            <p:cNvSpPr/>
            <p:nvPr/>
          </p:nvSpPr>
          <p:spPr>
            <a:xfrm>
              <a:off x="76200" y="1295400"/>
              <a:ext cx="8991600" cy="381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Search here…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7174" name="Picture 6" descr="Resultado de imagen para search icon 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3335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-13407" y="2232950"/>
            <a:ext cx="914399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Osmarbriones.com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>
                <a:latin typeface="Bahnschrift Light" panose="020B0502040204020203" pitchFamily="34" charset="0"/>
              </a:rPr>
              <a:t>Web page for </a:t>
            </a:r>
            <a:r>
              <a:rPr lang="en-US" dirty="0" smtClean="0">
                <a:latin typeface="Bahnschrift Light" panose="020B0502040204020203" pitchFamily="34" charset="0"/>
              </a:rPr>
              <a:t>the </a:t>
            </a:r>
            <a:r>
              <a:rPr lang="en-US" dirty="0">
                <a:latin typeface="Bahnschrift Light" panose="020B0502040204020203" pitchFamily="34" charset="0"/>
              </a:rPr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93" y="3303709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93" y="3303709"/>
            <a:ext cx="2448611" cy="18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8" descr="Image result for materialize logo png"/>
          <p:cNvSpPr>
            <a:spLocks noChangeAspect="1" noChangeArrowheads="1"/>
          </p:cNvSpPr>
          <p:nvPr/>
        </p:nvSpPr>
        <p:spPr bwMode="auto">
          <a:xfrm>
            <a:off x="155575" y="-12795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materialize logo png"/>
          <p:cNvSpPr>
            <a:spLocks noChangeAspect="1" noChangeArrowheads="1"/>
          </p:cNvSpPr>
          <p:nvPr/>
        </p:nvSpPr>
        <p:spPr bwMode="auto">
          <a:xfrm>
            <a:off x="307975" y="-11271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materialize logo png"/>
          <p:cNvSpPr>
            <a:spLocks noChangeAspect="1" noChangeArrowheads="1"/>
          </p:cNvSpPr>
          <p:nvPr/>
        </p:nvSpPr>
        <p:spPr bwMode="auto">
          <a:xfrm>
            <a:off x="460375" y="-9747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5931" y="5816000"/>
            <a:ext cx="2939044" cy="683558"/>
            <a:chOff x="35931" y="5498042"/>
            <a:chExt cx="2939044" cy="683558"/>
          </a:xfrm>
        </p:grpSpPr>
        <p:pic>
          <p:nvPicPr>
            <p:cNvPr id="1026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ounded Rectangular Callout 12"/>
          <p:cNvSpPr/>
          <p:nvPr/>
        </p:nvSpPr>
        <p:spPr>
          <a:xfrm>
            <a:off x="9296400" y="1753202"/>
            <a:ext cx="2743200" cy="2146949"/>
          </a:xfrm>
          <a:prstGeom prst="wedgeRoundRectCallout">
            <a:avLst>
              <a:gd name="adj1" fmla="val -41930"/>
              <a:gd name="adj2" fmla="val 614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click on the arrows, people can see slides of relevant information of the project, such as the use of each technology.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12039600" y="2826676"/>
            <a:ext cx="1524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653207" y="864831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639800" y="864831"/>
            <a:ext cx="914399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Osmarbriones.com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/>
              <a:t>Web page for </a:t>
            </a:r>
            <a:r>
              <a:rPr lang="en-US" dirty="0" smtClean="0"/>
              <a:t>the </a:t>
            </a:r>
            <a:r>
              <a:rPr lang="en-US" dirty="0"/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2071351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13689138" y="4447881"/>
            <a:ext cx="2939044" cy="683558"/>
            <a:chOff x="35931" y="5498042"/>
            <a:chExt cx="2939044" cy="683558"/>
          </a:xfrm>
        </p:grpSpPr>
        <p:pic>
          <p:nvPicPr>
            <p:cNvPr id="33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Chevron 36"/>
          <p:cNvSpPr/>
          <p:nvPr/>
        </p:nvSpPr>
        <p:spPr>
          <a:xfrm rot="10800000">
            <a:off x="13732582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21901737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7830799" y="2526824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intention of this project is to have </a:t>
            </a:r>
            <a:r>
              <a:rPr lang="en-US" smtClean="0"/>
              <a:t>a common </a:t>
            </a:r>
            <a:r>
              <a:rPr lang="en-US" dirty="0" smtClean="0"/>
              <a:t>point for my continuous improvement as a person and as a professional.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2057400" y="7860268"/>
            <a:ext cx="736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technologies used will be shown here, as a symbol to represent  each one.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489075" y="6564116"/>
            <a:ext cx="137322" cy="1145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3839884" y="947639"/>
            <a:ext cx="3597554" cy="2553891"/>
          </a:xfrm>
          <a:prstGeom prst="wedgeRoundRectCallout">
            <a:avLst>
              <a:gd name="adj1" fmla="val 55466"/>
              <a:gd name="adj2" fmla="val -219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Each page will be divided like this: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Header</a:t>
            </a:r>
          </a:p>
          <a:p>
            <a:r>
              <a:rPr lang="en-US" dirty="0" smtClean="0"/>
              <a:t>Tools (Like search bar)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Footer</a:t>
            </a:r>
          </a:p>
          <a:p>
            <a:endParaRPr lang="en-US" dirty="0"/>
          </a:p>
          <a:p>
            <a:r>
              <a:rPr lang="en-US" dirty="0" smtClean="0"/>
              <a:t>Header and tools are fixed.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459980" y="1764175"/>
            <a:ext cx="1600200" cy="380105"/>
            <a:chOff x="5715000" y="2034829"/>
            <a:chExt cx="1600200" cy="457200"/>
          </a:xfrm>
        </p:grpSpPr>
        <p:sp>
          <p:nvSpPr>
            <p:cNvPr id="40" name="Rectangle 39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24348" y="2048752"/>
              <a:ext cx="85632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0800000">
            <a:off x="76201" y="3952331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8305800" y="4018054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" y="1295400"/>
            <a:ext cx="8991600" cy="381000"/>
            <a:chOff x="76200" y="1295400"/>
            <a:chExt cx="8991600" cy="381000"/>
          </a:xfrm>
        </p:grpSpPr>
        <p:sp>
          <p:nvSpPr>
            <p:cNvPr id="3" name="Rounded Rectangle 2"/>
            <p:cNvSpPr/>
            <p:nvPr/>
          </p:nvSpPr>
          <p:spPr>
            <a:xfrm>
              <a:off x="76200" y="1295400"/>
              <a:ext cx="8991600" cy="381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Search here…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4" name="Picture 6" descr="Resultado de imagen para search icon 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3335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0" y="2228784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407" y="2228784"/>
            <a:ext cx="914399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Countries of dreams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 smtClean="0">
                <a:latin typeface="Bahnschrift Light" panose="020B0502040204020203" pitchFamily="34" charset="0"/>
              </a:rPr>
              <a:t>Go to the countries that I have dreamed of visiting all my life.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2486" y="3657600"/>
            <a:ext cx="6379028" cy="2083264"/>
            <a:chOff x="1164772" y="4165136"/>
            <a:chExt cx="6379028" cy="2083264"/>
          </a:xfrm>
        </p:grpSpPr>
        <p:grpSp>
          <p:nvGrpSpPr>
            <p:cNvPr id="21" name="Group 20"/>
            <p:cNvGrpSpPr/>
            <p:nvPr/>
          </p:nvGrpSpPr>
          <p:grpSpPr>
            <a:xfrm>
              <a:off x="1164772" y="4719772"/>
              <a:ext cx="1146876" cy="369332"/>
              <a:chOff x="762000" y="3078909"/>
              <a:chExt cx="1146876" cy="36933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85601" y="3078909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Japan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164772" y="5277227"/>
              <a:ext cx="1696001" cy="369332"/>
              <a:chOff x="762000" y="3078909"/>
              <a:chExt cx="1696001" cy="36933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85601" y="3078909"/>
                <a:ext cx="1272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Switzerland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164772" y="5833777"/>
              <a:ext cx="1295956" cy="369332"/>
              <a:chOff x="762000" y="3078909"/>
              <a:chExt cx="1295956" cy="36933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85601" y="3078909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Finland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844472" y="4210427"/>
              <a:ext cx="1333594" cy="369332"/>
              <a:chOff x="762000" y="3078909"/>
              <a:chExt cx="1333594" cy="36933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85601" y="3078909"/>
                <a:ext cx="909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Norway</a:t>
                </a:r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844472" y="4765063"/>
              <a:ext cx="1467477" cy="369332"/>
              <a:chOff x="762000" y="3078909"/>
              <a:chExt cx="1467477" cy="36933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185601" y="3078909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Denmark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44472" y="5322518"/>
              <a:ext cx="1307176" cy="369332"/>
              <a:chOff x="762000" y="3078909"/>
              <a:chExt cx="1307176" cy="36933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85601" y="3078909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Canada</a:t>
                </a:r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3844472" y="5879068"/>
              <a:ext cx="1540317" cy="369332"/>
              <a:chOff x="762000" y="3078909"/>
              <a:chExt cx="1540317" cy="36933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85601" y="3078909"/>
                <a:ext cx="111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Singapore</a:t>
                </a:r>
                <a:endParaRPr lang="en-US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422572" y="4165136"/>
              <a:ext cx="1121228" cy="369332"/>
              <a:chOff x="762000" y="3078909"/>
              <a:chExt cx="112122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85601" y="3078909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Spain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164772" y="4165136"/>
              <a:ext cx="1007800" cy="369332"/>
              <a:chOff x="1164772" y="3078909"/>
              <a:chExt cx="1007800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588373" y="3078909"/>
                <a:ext cx="584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Italy</a:t>
                </a:r>
                <a:endParaRPr lang="en-US" dirty="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1164772" y="3124200"/>
                <a:ext cx="304800" cy="304800"/>
                <a:chOff x="3048000" y="3124200"/>
                <a:chExt cx="457200" cy="4572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3048000" y="31242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2"/>
                <p:cNvSpPr/>
                <p:nvPr/>
              </p:nvSpPr>
              <p:spPr>
                <a:xfrm rot="18377671" flipH="1">
                  <a:off x="3090094" y="3234027"/>
                  <a:ext cx="373013" cy="198471"/>
                </a:xfrm>
                <a:custGeom>
                  <a:avLst/>
                  <a:gdLst>
                    <a:gd name="connsiteX0" fmla="*/ 0 w 685800"/>
                    <a:gd name="connsiteY0" fmla="*/ 0 h 685800"/>
                    <a:gd name="connsiteX1" fmla="*/ 685800 w 685800"/>
                    <a:gd name="connsiteY1" fmla="*/ 0 h 685800"/>
                    <a:gd name="connsiteX2" fmla="*/ 685800 w 685800"/>
                    <a:gd name="connsiteY2" fmla="*/ 685800 h 685800"/>
                    <a:gd name="connsiteX3" fmla="*/ 0 w 685800"/>
                    <a:gd name="connsiteY3" fmla="*/ 685800 h 685800"/>
                    <a:gd name="connsiteX4" fmla="*/ 0 w 685800"/>
                    <a:gd name="connsiteY4" fmla="*/ 0 h 685800"/>
                    <a:gd name="connsiteX0" fmla="*/ 544010 w 685800"/>
                    <a:gd name="connsiteY0" fmla="*/ 532436 h 685800"/>
                    <a:gd name="connsiteX1" fmla="*/ 685800 w 685800"/>
                    <a:gd name="connsiteY1" fmla="*/ 0 h 685800"/>
                    <a:gd name="connsiteX2" fmla="*/ 685800 w 685800"/>
                    <a:gd name="connsiteY2" fmla="*/ 685800 h 685800"/>
                    <a:gd name="connsiteX3" fmla="*/ 0 w 685800"/>
                    <a:gd name="connsiteY3" fmla="*/ 685800 h 685800"/>
                    <a:gd name="connsiteX4" fmla="*/ 544010 w 685800"/>
                    <a:gd name="connsiteY4" fmla="*/ 532436 h 685800"/>
                    <a:gd name="connsiteX0" fmla="*/ 544010 w 766823"/>
                    <a:gd name="connsiteY0" fmla="*/ 254644 h 408008"/>
                    <a:gd name="connsiteX1" fmla="*/ 766823 w 766823"/>
                    <a:gd name="connsiteY1" fmla="*/ 0 h 408008"/>
                    <a:gd name="connsiteX2" fmla="*/ 685800 w 766823"/>
                    <a:gd name="connsiteY2" fmla="*/ 408008 h 408008"/>
                    <a:gd name="connsiteX3" fmla="*/ 0 w 766823"/>
                    <a:gd name="connsiteY3" fmla="*/ 408008 h 408008"/>
                    <a:gd name="connsiteX4" fmla="*/ 544010 w 766823"/>
                    <a:gd name="connsiteY4" fmla="*/ 254644 h 408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6823" h="408008">
                      <a:moveTo>
                        <a:pt x="544010" y="254644"/>
                      </a:moveTo>
                      <a:lnTo>
                        <a:pt x="766823" y="0"/>
                      </a:lnTo>
                      <a:lnTo>
                        <a:pt x="685800" y="408008"/>
                      </a:lnTo>
                      <a:lnTo>
                        <a:pt x="0" y="408008"/>
                      </a:lnTo>
                      <a:lnTo>
                        <a:pt x="544010" y="25464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3954972" y="3276600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 progress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459980" y="1764175"/>
            <a:ext cx="1600200" cy="380105"/>
            <a:chOff x="5715000" y="2034829"/>
            <a:chExt cx="1600200" cy="457200"/>
          </a:xfrm>
        </p:grpSpPr>
        <p:sp>
          <p:nvSpPr>
            <p:cNvPr id="43" name="Rectangle 42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4348" y="2048752"/>
              <a:ext cx="85632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4062186" y="-533400"/>
            <a:ext cx="49640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689091" y="-902732"/>
            <a:ext cx="735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the header in some pages will say “Simple is cool (and cheap)”.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71685"/>
            <a:ext cx="9130592" cy="381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3407" y="1571685"/>
            <a:ext cx="9143999" cy="47397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Osmar Alberto Saguilan Briones</a:t>
            </a:r>
            <a:r>
              <a:rPr lang="es-ES" sz="1400" dirty="0">
                <a:solidFill>
                  <a:srgbClr val="00B050"/>
                </a:solidFill>
                <a:latin typeface="Bahnschrift" panose="020B0502040204020203" pitchFamily="34" charset="0"/>
              </a:rPr>
              <a:t/>
            </a:r>
            <a:br>
              <a:rPr lang="es-ES" sz="1400" dirty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“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dreamer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,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developer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,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human”.</a:t>
            </a:r>
            <a:b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/>
            </a:r>
            <a:b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dirty="0" smtClean="0">
                <a:latin typeface="Bahnschrift Light" panose="020B0502040204020203" pitchFamily="34" charset="0"/>
              </a:rPr>
              <a:t>E-mail: </a:t>
            </a:r>
            <a:r>
              <a:rPr lang="es-ES" sz="1400" dirty="0" smtClean="0">
                <a:latin typeface="Bahnschrift Light" panose="020B0502040204020203" pitchFamily="34" charset="0"/>
                <a:hlinkClick r:id="rId2"/>
              </a:rPr>
              <a:t>osmarbriones@outlook.com</a:t>
            </a:r>
            <a:r>
              <a:rPr lang="es-ES" sz="1400" dirty="0" smtClean="0">
                <a:latin typeface="Bahnschrift Light" panose="020B0502040204020203" pitchFamily="34" charset="0"/>
              </a:rPr>
              <a:t/>
            </a:r>
            <a:br>
              <a:rPr lang="es-ES" sz="1400" dirty="0" smtClean="0">
                <a:latin typeface="Bahnschrift Light" panose="020B0502040204020203" pitchFamily="34" charset="0"/>
              </a:rPr>
            </a:br>
            <a:r>
              <a:rPr lang="es-ES" sz="1400" dirty="0" smtClean="0">
                <a:latin typeface="Bahnschrift Light" panose="020B0502040204020203" pitchFamily="34" charset="0"/>
              </a:rPr>
              <a:t>Facebook: </a:t>
            </a:r>
            <a:r>
              <a:rPr lang="es-ES" sz="1400" dirty="0" err="1" smtClean="0">
                <a:latin typeface="Bahnschrift Light" panose="020B0502040204020203" pitchFamily="34" charset="0"/>
              </a:rPr>
              <a:t>osmar.ab</a:t>
            </a:r>
            <a:r>
              <a:rPr lang="es-ES" sz="1400" dirty="0" smtClean="0">
                <a:latin typeface="Bahnschrift Light" panose="020B0502040204020203" pitchFamily="34" charset="0"/>
              </a:rPr>
              <a:t/>
            </a:r>
            <a:br>
              <a:rPr lang="es-ES" sz="1400" dirty="0" smtClean="0">
                <a:latin typeface="Bahnschrift Light" panose="020B0502040204020203" pitchFamily="34" charset="0"/>
              </a:rPr>
            </a:br>
            <a:r>
              <a:rPr lang="es-ES" sz="1400" dirty="0" smtClean="0">
                <a:latin typeface="Bahnschrift Light" panose="020B0502040204020203" pitchFamily="34" charset="0"/>
              </a:rPr>
              <a:t>Twitter: @</a:t>
            </a:r>
            <a:r>
              <a:rPr lang="es-ES" sz="1400" dirty="0" err="1" smtClean="0">
                <a:latin typeface="Bahnschrift Light" panose="020B0502040204020203" pitchFamily="34" charset="0"/>
              </a:rPr>
              <a:t>osmarbriones</a:t>
            </a:r>
            <a:endParaRPr lang="es-ES" sz="1400" dirty="0" smtClean="0">
              <a:latin typeface="Bahnschrift Light" panose="020B0502040204020203" pitchFamily="34" charset="0"/>
            </a:endParaRPr>
          </a:p>
          <a:p>
            <a:r>
              <a:rPr lang="es-ES" sz="1400" dirty="0" err="1" smtClean="0">
                <a:latin typeface="Bahnschrift Light" panose="020B0502040204020203" pitchFamily="34" charset="0"/>
              </a:rPr>
              <a:t>LinkdedIn</a:t>
            </a:r>
            <a:r>
              <a:rPr lang="es-ES" sz="1400" dirty="0" smtClean="0">
                <a:latin typeface="Bahnschrift Light" panose="020B0502040204020203" pitchFamily="34" charset="0"/>
              </a:rPr>
              <a:t>: </a:t>
            </a:r>
            <a:r>
              <a:rPr lang="es-ES" sz="1400" dirty="0" err="1" smtClean="0">
                <a:latin typeface="Bahnschrift Light" panose="020B0502040204020203" pitchFamily="34" charset="0"/>
              </a:rPr>
              <a:t>osmarbriones</a:t>
            </a:r>
            <a:r>
              <a:rPr lang="es-ES" sz="1400" dirty="0" smtClean="0">
                <a:latin typeface="Bahnschrift Light" panose="020B0502040204020203" pitchFamily="34" charset="0"/>
              </a:rPr>
              <a:t/>
            </a:r>
            <a:br>
              <a:rPr lang="es-ES" sz="1400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36" y="3810000"/>
            <a:ext cx="1279683" cy="147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1180" y="4396742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Bahnschrift Light" panose="020B0502040204020203" pitchFamily="34" charset="0"/>
              </a:rPr>
              <a:t>I am a Mexican software developer that loves his career and dreams with having his own video game studio. I love altruism, development, videogames, writing, chess, soccer, computers and introspection. If you want to know more about my preparation, skills and experience, I suggest you </a:t>
            </a:r>
            <a:r>
              <a:rPr lang="en-US" sz="1200" dirty="0" smtClean="0">
                <a:latin typeface="Bahnschrift Light" panose="020B0502040204020203" pitchFamily="34" charset="0"/>
              </a:rPr>
              <a:t> to visit </a:t>
            </a:r>
            <a:r>
              <a:rPr lang="en-US" sz="1200" dirty="0">
                <a:latin typeface="Bahnschrift Light" panose="020B0502040204020203" pitchFamily="34" charset="0"/>
              </a:rPr>
              <a:t>my </a:t>
            </a:r>
            <a:r>
              <a:rPr lang="en-US" sz="1200" dirty="0" err="1">
                <a:latin typeface="Bahnschrift Light" panose="020B0502040204020203" pitchFamily="34" charset="0"/>
              </a:rPr>
              <a:t>linkedIn</a:t>
            </a:r>
            <a:r>
              <a:rPr lang="en-US" sz="1200" dirty="0">
                <a:latin typeface="Bahnschrift Light" panose="020B0502040204020203" pitchFamily="34" charset="0"/>
              </a:rPr>
              <a:t> which is a platform more focused </a:t>
            </a:r>
            <a:r>
              <a:rPr lang="en-US" sz="1200" smtClean="0">
                <a:latin typeface="Bahnschrift Light" panose="020B0502040204020203" pitchFamily="34" charset="0"/>
              </a:rPr>
              <a:t>on that, </a:t>
            </a:r>
            <a:r>
              <a:rPr lang="en-US" sz="1200" dirty="0">
                <a:latin typeface="Bahnschrift Light" panose="020B0502040204020203" pitchFamily="34" charset="0"/>
              </a:rPr>
              <a:t>this page is for my personal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3727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" y="457200"/>
            <a:ext cx="9143999" cy="14773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7030A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>Content…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r"/>
            <a:r>
              <a:rPr lang="es-ES" dirty="0" err="1" smtClean="0">
                <a:latin typeface="Bahnschrift Light" panose="020B0502040204020203" pitchFamily="34" charset="0"/>
              </a:rPr>
              <a:t>Author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13672"/>
            <a:ext cx="9143999" cy="39703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4068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ce_Message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3373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ce_Project_short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1682"/>
            <a:ext cx="9143999" cy="507831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err="1" smtClean="0">
                <a:latin typeface="Bahnschrift Light" panose="020B0502040204020203" pitchFamily="34" charset="0"/>
              </a:rPr>
              <a:t>Creation</a:t>
            </a:r>
            <a:r>
              <a:rPr lang="es-ES" dirty="0" smtClean="0">
                <a:latin typeface="Bahnschrift Light" panose="020B0502040204020203" pitchFamily="34" charset="0"/>
              </a:rPr>
              <a:t> </a:t>
            </a:r>
            <a:r>
              <a:rPr lang="es-ES" dirty="0" err="1" smtClean="0">
                <a:latin typeface="Bahnschrift Light" panose="020B0502040204020203" pitchFamily="34" charset="0"/>
              </a:rPr>
              <a:t>Process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1740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ce_Project_full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1" y="2232105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0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685800"/>
            <a:ext cx="304800" cy="304800"/>
            <a:chOff x="3048000" y="3124200"/>
            <a:chExt cx="457200" cy="457200"/>
          </a:xfrm>
        </p:grpSpPr>
        <p:sp>
          <p:nvSpPr>
            <p:cNvPr id="2" name="Rectangle 1"/>
            <p:cNvSpPr/>
            <p:nvPr/>
          </p:nvSpPr>
          <p:spPr>
            <a:xfrm>
              <a:off x="3048000" y="3124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18377671" flipH="1">
              <a:off x="3090094" y="3234027"/>
              <a:ext cx="373013" cy="198471"/>
            </a:xfrm>
            <a:custGeom>
              <a:avLst/>
              <a:gdLst>
                <a:gd name="connsiteX0" fmla="*/ 0 w 685800"/>
                <a:gd name="connsiteY0" fmla="*/ 0 h 685800"/>
                <a:gd name="connsiteX1" fmla="*/ 685800 w 685800"/>
                <a:gd name="connsiteY1" fmla="*/ 0 h 685800"/>
                <a:gd name="connsiteX2" fmla="*/ 685800 w 685800"/>
                <a:gd name="connsiteY2" fmla="*/ 685800 h 685800"/>
                <a:gd name="connsiteX3" fmla="*/ 0 w 685800"/>
                <a:gd name="connsiteY3" fmla="*/ 685800 h 685800"/>
                <a:gd name="connsiteX4" fmla="*/ 0 w 685800"/>
                <a:gd name="connsiteY4" fmla="*/ 0 h 685800"/>
                <a:gd name="connsiteX0" fmla="*/ 544010 w 685800"/>
                <a:gd name="connsiteY0" fmla="*/ 532436 h 685800"/>
                <a:gd name="connsiteX1" fmla="*/ 685800 w 685800"/>
                <a:gd name="connsiteY1" fmla="*/ 0 h 685800"/>
                <a:gd name="connsiteX2" fmla="*/ 685800 w 685800"/>
                <a:gd name="connsiteY2" fmla="*/ 685800 h 685800"/>
                <a:gd name="connsiteX3" fmla="*/ 0 w 685800"/>
                <a:gd name="connsiteY3" fmla="*/ 685800 h 685800"/>
                <a:gd name="connsiteX4" fmla="*/ 544010 w 685800"/>
                <a:gd name="connsiteY4" fmla="*/ 532436 h 685800"/>
                <a:gd name="connsiteX0" fmla="*/ 544010 w 766823"/>
                <a:gd name="connsiteY0" fmla="*/ 254644 h 408008"/>
                <a:gd name="connsiteX1" fmla="*/ 766823 w 766823"/>
                <a:gd name="connsiteY1" fmla="*/ 0 h 408008"/>
                <a:gd name="connsiteX2" fmla="*/ 685800 w 766823"/>
                <a:gd name="connsiteY2" fmla="*/ 408008 h 408008"/>
                <a:gd name="connsiteX3" fmla="*/ 0 w 766823"/>
                <a:gd name="connsiteY3" fmla="*/ 408008 h 408008"/>
                <a:gd name="connsiteX4" fmla="*/ 544010 w 766823"/>
                <a:gd name="connsiteY4" fmla="*/ 254644 h 4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823" h="408008">
                  <a:moveTo>
                    <a:pt x="544010" y="254644"/>
                  </a:moveTo>
                  <a:lnTo>
                    <a:pt x="766823" y="0"/>
                  </a:lnTo>
                  <a:lnTo>
                    <a:pt x="685800" y="408008"/>
                  </a:lnTo>
                  <a:lnTo>
                    <a:pt x="0" y="408008"/>
                  </a:lnTo>
                  <a:lnTo>
                    <a:pt x="544010" y="2546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381000" y="117966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15000" y="2034829"/>
            <a:ext cx="1600200" cy="457200"/>
            <a:chOff x="5715000" y="2034829"/>
            <a:chExt cx="1600200" cy="457200"/>
          </a:xfrm>
        </p:grpSpPr>
        <p:sp>
          <p:nvSpPr>
            <p:cNvPr id="17" name="Rectangle 16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70648" y="20787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0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6942</TotalTime>
  <Words>397</Words>
  <Application>Microsoft Office PowerPoint</Application>
  <PresentationFormat>On-screen Show (4:3)</PresentationFormat>
  <Paragraphs>108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Osmar Saguilan</dc:creator>
  <cp:lastModifiedBy>Osmar Saguilan</cp:lastModifiedBy>
  <cp:revision>66</cp:revision>
  <dcterms:created xsi:type="dcterms:W3CDTF">2018-09-20T20:45:36Z</dcterms:created>
  <dcterms:modified xsi:type="dcterms:W3CDTF">2018-12-03T19:08:59Z</dcterms:modified>
</cp:coreProperties>
</file>