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0" autoAdjust="0"/>
  </p:normalViewPr>
  <p:slideViewPr>
    <p:cSldViewPr>
      <p:cViewPr>
        <p:scale>
          <a:sx n="66" d="100"/>
          <a:sy n="66" d="100"/>
        </p:scale>
        <p:origin x="-1368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9870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33" name="Oval 32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9" name="Oval 38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42" name="Oval 4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45" name="Oval 4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1597820" y="1074241"/>
            <a:ext cx="594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Passionate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passionate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assionate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600200"/>
            <a:ext cx="9144000" cy="7124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ras Medium ITC" panose="020B06020305040208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2575581"/>
              </p:ext>
            </p:extLst>
          </p:nvPr>
        </p:nvGraphicFramePr>
        <p:xfrm>
          <a:off x="1247" y="1717875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1" dirty="0">
                        <a:solidFill>
                          <a:srgbClr val="0070C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 userDrawn="1"/>
        </p:nvCxnSpPr>
        <p:spPr>
          <a:xfrm>
            <a:off x="0" y="5943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52300" y="6096000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6200" y="6379726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14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243499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243499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243499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9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21825849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7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 userDrawn="1"/>
        </p:nvSpPr>
        <p:spPr>
          <a:xfrm>
            <a:off x="4106098" y="28569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Simple is cool.</a:t>
            </a:r>
            <a:endParaRPr lang="en-US" i="1" dirty="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2" name="Oval 5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5" name="Oval 5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94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_layout_w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0" y="5943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52300" y="6096000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76200" y="6379726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44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243499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243499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243499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2999643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7" name="Oval 5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60" name="Oval 5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4106098" y="28569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Simple is cool.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080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ievements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101761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7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 userDrawn="1"/>
        </p:nvSpPr>
        <p:spPr>
          <a:xfrm>
            <a:off x="4106098" y="28569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Simple is cool.</a:t>
            </a:r>
            <a:endParaRPr lang="en-US" i="1" dirty="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2" name="Oval 5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5" name="Oval 5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366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ievements_layout_w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0" y="5943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52300" y="6096000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76200" y="6379726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44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243499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243499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243499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101282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7" name="Oval 5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60" name="Oval 5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4106098" y="28569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Simple is cool.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90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B05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00B05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2171884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7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 userDrawn="1"/>
        </p:nvSpPr>
        <p:spPr>
          <a:xfrm>
            <a:off x="4106098" y="28569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Simple is cool.</a:t>
            </a:r>
            <a:endParaRPr lang="en-US" i="1" dirty="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2" name="Oval 5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5" name="Oval 5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97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_layout_w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0" y="5943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52300" y="6096000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76200" y="6379726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44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243499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243499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243499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B05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00B05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369020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7" name="Oval 5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60" name="Oval 5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4106098" y="28569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Simple is cool.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3718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48" name="Oval 4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1" name="Oval 5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30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91689-1FA3-4096-A498-9F8277E8D06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1CF1-DF91-4C8B-A3FE-DB92EA5C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2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mailto:osmarbriones@outlook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ight Brace 1024"/>
          <p:cNvSpPr/>
          <p:nvPr/>
        </p:nvSpPr>
        <p:spPr>
          <a:xfrm>
            <a:off x="9220200" y="1403041"/>
            <a:ext cx="381000" cy="95915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/>
          <p:cNvSpPr txBox="1"/>
          <p:nvPr/>
        </p:nvSpPr>
        <p:spPr>
          <a:xfrm>
            <a:off x="9615668" y="1764268"/>
            <a:ext cx="388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Transparent </a:t>
            </a:r>
            <a:r>
              <a:rPr lang="en-US" dirty="0" err="1" smtClean="0"/>
              <a:t>navbar</a:t>
            </a:r>
            <a:r>
              <a:rPr lang="en-US" dirty="0" smtClean="0"/>
              <a:t> to see stars behind.</a:t>
            </a:r>
            <a:endParaRPr lang="en-US" dirty="0"/>
          </a:p>
        </p:txBody>
      </p:sp>
      <p:cxnSp>
        <p:nvCxnSpPr>
          <p:cNvPr id="1029" name="Straight Arrow Connector 1028"/>
          <p:cNvCxnSpPr/>
          <p:nvPr/>
        </p:nvCxnSpPr>
        <p:spPr>
          <a:xfrm flipH="1">
            <a:off x="5410200" y="-457200"/>
            <a:ext cx="381000" cy="25356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1200" y="-641866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title is slim, all other letters will have to be slim to not rest </a:t>
            </a:r>
            <a:r>
              <a:rPr lang="en-US" dirty="0" err="1" smtClean="0"/>
              <a:t>protagonism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30" name="TextBox 1029"/>
          <p:cNvSpPr txBox="1"/>
          <p:nvPr/>
        </p:nvSpPr>
        <p:spPr>
          <a:xfrm>
            <a:off x="-25741" y="6869668"/>
            <a:ext cx="874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don’t have to much to put in the </a:t>
            </a:r>
            <a:r>
              <a:rPr lang="en-US" dirty="0" err="1" smtClean="0"/>
              <a:t>footbar</a:t>
            </a:r>
            <a:r>
              <a:rPr lang="en-US" dirty="0" smtClean="0"/>
              <a:t> so I put an </a:t>
            </a:r>
            <a:r>
              <a:rPr lang="en-US" dirty="0" err="1" smtClean="0"/>
              <a:t>easter</a:t>
            </a:r>
            <a:r>
              <a:rPr lang="en-US" dirty="0" smtClean="0"/>
              <a:t> egg to make it more interesting.</a:t>
            </a:r>
            <a:endParaRPr lang="en-US" dirty="0"/>
          </a:p>
        </p:txBody>
      </p:sp>
      <p:sp>
        <p:nvSpPr>
          <p:cNvPr id="1031" name="TextBox 1030"/>
          <p:cNvSpPr txBox="1"/>
          <p:nvPr/>
        </p:nvSpPr>
        <p:spPr>
          <a:xfrm rot="16200000">
            <a:off x="-3431014" y="3364187"/>
            <a:ext cx="6319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Pssst</a:t>
            </a:r>
            <a:r>
              <a:rPr lang="en-US" sz="1400" dirty="0" smtClean="0"/>
              <a:t>, If you keep the mouse at the edges a little, you will discover something special.</a:t>
            </a:r>
            <a:endParaRPr lang="en-US" sz="14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9410700" y="3175527"/>
            <a:ext cx="2743200" cy="1343042"/>
          </a:xfrm>
          <a:prstGeom prst="wedgeRoundRectCallout">
            <a:avLst>
              <a:gd name="adj1" fmla="val -43618"/>
              <a:gd name="adj2" fmla="val 75427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you click on any star, a message will be shown, color stars are rare but have longer messages.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-3276600" y="-203639"/>
            <a:ext cx="2743200" cy="1343042"/>
          </a:xfrm>
          <a:prstGeom prst="wedgeRoundRectCallout">
            <a:avLst>
              <a:gd name="adj1" fmla="val 39082"/>
              <a:gd name="adj2" fmla="val 74565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color of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navbar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letters will change as the mouse move.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-3235125" y="1659238"/>
            <a:ext cx="2743200" cy="1343042"/>
          </a:xfrm>
          <a:prstGeom prst="wedgeRoundRectCallout">
            <a:avLst>
              <a:gd name="adj1" fmla="val 39082"/>
              <a:gd name="adj2" fmla="val 7456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The selected page will be highlighted better in the production view.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51652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48" y="2667000"/>
            <a:ext cx="9143999" cy="258532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Welcome</a:t>
            </a:r>
            <a:r>
              <a:rPr lang="en-US" dirty="0" smtClean="0">
                <a:latin typeface="Bahnschrift Light" panose="020B0502040204020203" pitchFamily="34" charset="0"/>
              </a:rPr>
              <a:t/>
            </a:r>
            <a:br>
              <a:rPr lang="en-US" dirty="0" smtClean="0">
                <a:latin typeface="Bahnschrift Light" panose="020B0502040204020203" pitchFamily="34" charset="0"/>
              </a:rPr>
            </a:br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I have created this portal with the objective of improving constantly as a person, and professional, by exposing to the world my achievements, projects and knowledge, I hope to find motivation to expand them.</a:t>
            </a: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If you pry a little by the page, maybe you can find some surprises.</a:t>
            </a:r>
            <a:br>
              <a:rPr lang="en-US" dirty="0" smtClean="0">
                <a:latin typeface="Bahnschrift Light" panose="020B0502040204020203" pitchFamily="34" charset="0"/>
              </a:rPr>
            </a:br>
            <a:endParaRPr lang="en-US" dirty="0" smtClean="0">
              <a:latin typeface="Bahnschrift Light" panose="020B0502040204020203" pitchFamily="34" charset="0"/>
            </a:endParaRPr>
          </a:p>
          <a:p>
            <a:pPr algn="r"/>
            <a:r>
              <a:rPr lang="en-US" dirty="0" smtClean="0">
                <a:latin typeface="Bahnschrift Light" panose="020B0502040204020203" pitchFamily="34" charset="0"/>
              </a:rPr>
              <a:t>Osmar Briones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63" name="Rounded Rectangular Callout 62"/>
          <p:cNvSpPr/>
          <p:nvPr/>
        </p:nvSpPr>
        <p:spPr>
          <a:xfrm>
            <a:off x="1674587" y="-1948821"/>
            <a:ext cx="2743200" cy="1343042"/>
          </a:xfrm>
          <a:prstGeom prst="wedgeRoundRectCallout">
            <a:avLst>
              <a:gd name="adj1" fmla="val -43618"/>
              <a:gd name="adj2" fmla="val 75427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pattern as a background in the production view, but the degraded stays.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220200" y="2514601"/>
            <a:ext cx="4114800" cy="76199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354034" y="4038600"/>
            <a:ext cx="4141671" cy="19050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79844" y="3518075"/>
            <a:ext cx="71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Lines on the screen have a rainbow degraded that changes as mouse move.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971800" y="7620000"/>
            <a:ext cx="873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click on “Click here to see something nice”, the stars will </a:t>
            </a:r>
            <a:r>
              <a:rPr lang="en-US" dirty="0" err="1" smtClean="0"/>
              <a:t>acelerate</a:t>
            </a:r>
            <a:r>
              <a:rPr lang="en-US" dirty="0" smtClean="0"/>
              <a:t> and it will be more.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-685800" y="6678043"/>
            <a:ext cx="762000" cy="865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9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32950"/>
            <a:ext cx="9130592" cy="43311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8" idx="2"/>
          </p:cNvCxnSpPr>
          <p:nvPr/>
        </p:nvCxnSpPr>
        <p:spPr>
          <a:xfrm flipH="1">
            <a:off x="1219200" y="-457200"/>
            <a:ext cx="2156143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3200400" y="-826532"/>
            <a:ext cx="131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name and other elements will have the color of the actual page, projects and achievements are red, contact is green, and home is blue.</a:t>
            </a:r>
            <a:endParaRPr lang="en-US" dirty="0"/>
          </a:p>
        </p:txBody>
      </p:sp>
      <p:sp>
        <p:nvSpPr>
          <p:cNvPr id="16" name="AutoShape 2" descr="data:image/png;base64,iVBORw0KGgoAAAANSUhEUgAAAOEAAADhCAMAAAAJbSJIAAAAkFBMVEX///8AAADz8/P09PT+/v4EBAT9/f319fX29vb8/Pz7+/v4+Pj39/f6+voDAwHw8PAoKCghISFra2vl5eXr6+uenp7JycleXl7e3t5YWFjW1taurq61tbXMzMx2dnaUlJQ6OjpRUVEzMzO+vr6CgoKWlpYYGBhJSUmmpqaLi4scHBxlZWU3NzcPDw9/f395eXjGLOx1AAAVV0lEQVR4nN1di3bqKhMGjbmnWu/Var20VXvb7/92fxIgERgIkNh6/qx1TtNuyMwHQxhmPghC5PI86Qapbm5fttvHlVcUk1+9KKpuyL/4cXXjq8pKRaCySFGWFbEpa6MmubKE/NnLMvJnP8touSQmN3ESOZTNGsuyxyFWpCobsbJuotlzyysJyZ+9NCR/9sOUPCIO6SMydnNVlkoJEySWjVlZqhF7XMTKXj2OlpVEQ2Ul0bKasVC2fGrSJ3/2gj6REvUDUjPrpbRCjz4i7NOa/T5VpBcivmzKyga0rM/KxnXZhC9bifaZ6BgQ7aBmabMMd650c82eWLYXKAH2bACqyiasrCy6L4qW1SyNN6KWWzdjr1OAXq10VVYCqGwMGWBQi1arSUWHicf6sVCkJwEMhZpBDZCZaJseDGuAguhYEl23bV1WEJ3IbVs+js4a173ydyYqA1SaaLOalWihpoFx/0fGICtLpTSbqA1An76zUUxvImkMAiZqMAZlNZVjkAeoVtpmDMYZioLp/Px2GT+ddofR7nT6fH2bHZe9Pp3A2o5BEzWF9xuV0sU04S2fL+MDBq/3p5/1sldUEkxUM2dqTdRYTb/44aXtABaKTJ7HXwzOYPDAbshP+uvj/mUe8QCtpgkjgIKJ+oXb6GVhmzGY29/y5fGqvxiuGmD1l/waHz0OoNpEJYAOYzBKyxk/a3z/qscgSim8q44Te5DdDOjN9jhEFKDsqpm0bZOalUFEQfEvHl2HOE0TvfVewtUEML9GLxP0C9NERIrQGd/FVeu9fGBBewOA5OdihTILgEYepWiilaHRmqqmUZno9N/V0DPvwarI7liJ7tZVk0YS/c2yB6evhbYtAOa/7zeoc1ftqmx4DdB2DPpvVzDcABJbXaLAAqDLq6J8ut+3nCaOjwbaGxXBr/S92rGrVgEsZ3w/tJkmQjTdK5R2AIjx91EA2IWrVploXAR0vCy1MO4EnQXt2wAsb8a9m5lolhbQo8y87/vxcGGovTFAjD+OfiW6zYpeBkhnfNY0GjthToE3VyrtDjC/tkrRzWNQPU1UCxll04gAw+RyC4AP+c/TFOxBJ1dNCv41A2Re7HRxG4DFzfem8zEoAGx+lWWTkah9dwDza41E0a2miaYelI07m6uV7gIgxhexbXstpomqbPl3ILws9WD0LGnfKcCiyBYW7eKqVWWj4h+isLmmbw4QuEwbY2w7BhtNtEzh+Ekm1ZR6cG0B8Gs8Oz/PN5vNfH5cn3/23xVQTQ+Sm0XcN58mDAAm5YzPAn4aVy1eq83uGuDgdDmuWAqRZYGQN9ycF8Vb6qEJIMafLABv7qpppok0KHRgM76mB+NmE82v9+0xn9QSlhITomrZ6rJrBJj/3PKiu4lPN9XMNgYAP+cFInXyBSVxtHxpApg/7qe1q9YAUDbRdNkM8IWsgZqTL8cTaxLlG3eGgjYreoseZOGqadNEP5qJazx1bgL58yc9QIyfm4N/UvJFk6dVAmQDIZI0EgCehyyFbpRdQmhz0gLEeElFdzIGPfJndU100QP8N4yrMIRyDIrJl2eGBXYKDuW6vJsxWGZHqzQ/sKKPjkpFipvDCoUOCVA03GoA5tNiW1etAlhyNaoZH1rRT791PZh7ks35QSj5kqD5uxpg4YVbpVCUANOScsKoNmBN7Yp+YwJQlXzpfdYTh+wYLZMuTDQIysyTrwQYkJiMoqV3vWsSgkOO/qUejJLndxKUdgNIy7LfgMj2UDMGt848GVbWOyoAFjZzhgEarOgVAOH370I9Bt/a5+gztPpWAcR42hWVQFfzqB6DZ3Rtos48mclAuXZ86tREZU+mqJmNlGNw3RVPpjfAMECMj0kbV60qy/Pa+KZ5U47Bc2c8mXj5DplocR0CASDQD41j0MsIrw3s+6FyDL50yJNBS7gHH+jLpiXjjOe1CTVfVWNwrB2D1jyZDQxwgN9j1HIM+gHPaxMSoOCE/FBOVd1y1daq8MbMckUvlw0VvLby548C4MfUxERteDKIOqm1zbAb7ZrAnHEG1yy6EAKI5zpPxoknEw6/FG+bc9bGRPUAc5dK5Wx3TqfsC2+b+nU6inmlnVifipq9dwwCHJn1oC2dcgaYaIH4SJW2d9WaetBbwwDxymg1Yc+T+YIDVE9QWaseFHhtVc3oBAP8Qc2umrSiN8nRrzAEEOOJ2xisDI3x2kTjDpYwwO+hy4rehCeTbSWApcSL1YpenlIor00avXTpJgWdZtGtKM3JFOrBfG5KZY/SHGDM89quzW4EAhxIvdJumuAi2xcIYDE5iQBtmNfXvDau5goEiGdxKxPV82SG4EoNv7YByLGiuJoXECDuIwVAgxV9swP9igE3OPdrkOM0oQOITiDAiwHAFnTKSb1SvH7brG7Qg8TplkPRU1rzRjtf/CcIYO5+O00TlWjCaxNqroEeHOBPvmbnO19imKtzQi6uWiU6Irw2wbi3YFqa55/dYOdL9AgN/+9J2GIMUl5bwtf0RhgA+B6aAnSmNP+Ao2ODWGPYAyS8tjgTak7ZwOOiT2PUuasmJl82UNikiFuaAQQCDwKvjfEzAK87/9+xw+WS4sURjoAlGxn/TiZarZ+FmtkLBBCnHa3oNTwZ9Am17SFzBggS99IeWkAADzdw1cTkS7IG23bYcpOcXBOSkk/33bhq1XYdIAEarUDRK9QxQA+Sgp+Tm7hqQugeFH3O2pioR/58XXMJScFLBU+m250vJ0j0RXwX2gDkeW2k5hxM6A2VALvcpHwBMlGMQGw1TTDRPK+N1nwGArR1xvK2m5TXWAI4wLsGgJoeTNIyyx3zNWeQlC1f81ablI9iJqqM7jsDTIOiCMtyVzV/ICmXJoCd7D5LlqLxlDfOAFlQna/pfUJSZkhvot1sUu7HEEDsOAaZmmJNfw9Jeb6Zq8YnXyCAuBe79KAKYA+dICnzrly1Bp7MAACIJ4GTiSoARgShKGXl38pV4/ODH1D6Ysm/7O0AeuTP1zV3UDOuwlaumjGleSSLfihCNbYAKzVFXltRcwc140qYUrSuWoudLwcguk+5ik4nUpRzvc8OIKI1T0CShC20b32WBWLb3rlM1NIZYHl6S8VrYzVPUDNuTJux3Sbl9B0AWKRnHI+94XhtFcNmLzbjgIWhWrlqJnTKIARElz5xq2NvhJr+ApJyRrdz1eqyAYIAYr/dqTBizegfJOWli+SLCmBldoQqKBMW1IwMa4CFlBeoGX+6SL40AfRLbo2cn4k6NNGi5hqSssikaeIW58k8QwAPmQtAKprx2q5rHiEpo2H1ZrzJNEHLzqAU4hPUDzBA+VUh8tqKmqtrMlS1xu/Rmi4revPzZBbQXHzhAVrReQivLWPeCanZLzfmcgDZhHi7Y8eo0u8YED3jylrReTheW01AYd3G5RBmqPtpQuLJTEDRR0OAgEd5zWura/o7QEoxGG5/7NgRAljmLVudjsaksJo+vCW9m+SLlk4Z/4hjsBD93bda0cuBB7lp1hBAvMlufOxY1Et3UNs+tTyhEKi5hADiS9xF8kV75MYSAohf251Q6HHNSGpGYKLyADVGA0CLY8eK3p7JJppfx8wGYE8ASHhtIpXrE0sAB5istG927FhhzicIIF6FLUw04k5vqWq+QYnKkrvTQfKluGA6JTw6vlJhNjNw1ep+4HhtNX1hgyWA+c1jesNjx4qyr1APsqyF2+YAjtdWv3/7w4Pcg8WAkLmlnZ4nA+5+oCRasw06UuiI8NqQ3DRjCCDeZTc9duwMmGj+e8z3ikueFqh5hABWPMFupgmJqzYC3m+UJdzuMGmoZjYQxiBpz5MxQIdNys8QwIcindByBxL9TTDusZRhK282eoBtzpPxv8AXOE5sXTURoEekiE0zh3eU7W7gqtHHnWGA+n2cBgBFXhvr++wdAljsymuffOEbgz5uiLEEkOxfcTRRKlrktVU1i515AED8PmXp485cNXJtK0FcVx4iuw06Ektb4LVd9f0UBPhQstu0AJ0OCqCHpMkv8Jlme4dJ8I87vUVomi0EML+Z6wE6HTsW06M35Bf4VL37wYbOA9Ys4lHQDuTvYdfTBMqyrQLgP6/dBh0dQISqY1aE6Nfi2k4cki8AwGdwDObXMrRw1QwBVsadzWGAxVK4Q1ctL5us4DGI8dhrMwb1PZj3CtrDAEvWAg+w1bFjIR2EwOYAkhl1myYq0Z6iZt7kKxDggK2FOxqDQbpXAdy6ABR7MCa8NrjvP0GAA9K4HR391/c/xTHITKXa/dDGRHlem1hzghVb5vBgEju4asDOlz5ZqIF+/lsjwOYcUQry2urE2wXDAPM5g9Ij2poonScggB8+DFA3TUiiQV5b7QMFww8FwHxxteSa0e3YsTD7VAE02N6hdNVk/gP9TTZuNFcALBQ5mkXVdNPE8KQG+AkDdKESiE3DvZ7G2nPVwjauWpatHtUAC9eppavWCLDUqP8h5xIrRcaUN+w0BuNYJuZfzfjPTQAtTVS984V5NmCU6LAkZV1WE8FYB/C9Z5d80QQe/GuNAOOOLkqAlKJh56qx2Mn8WwcQ48eh4+4H0XjoV8mYRtD796QBiPHXJtOcyqVy1ab1ghcGmEOciMtWI1dN7EF6ekvlnUDrkJ4OYH59TpQAVSZ6HjQCfMCjoQqg+TTBeG0+qwn3PcdckAJU+X8/Q3C2VQFcVx+l0QDMb0qILYnJwVWWW/P+fQY0wtzNv2UaCVIUrlp//Y6B3Y3QWrsYi06umpw9pzWVOaz4TatIeT0dU72U8ktPy59v0CAUz32cpg4rehVADU8mQ/+0PUjYKR/bed4aEZMimCiK0XK2w2DyRd1wo6kIUE6+GAPU9/1WD7BiL52XZPoJ6MNZJHa4/vnmyxoAzH8+DonSLmNQYaKqDK8c5pfPkyHX/nV2XE2GQRJH6XQynazWl3H1brE+7/xxaJR8UQMkM37azJPJxqqOA4ho+fU9Oux2h1H1tSRHgAXE2MFVq8O3lNfW7AP10ZZTRKnRdRhC7DgIYOPjRhP2snfZx8l9lazJuC+WAI2KNJfN36iNAJUvcJLlpgeWNOfo17K12QB0/uZAMRatXDXBS5R4bcq+r2hnvwuwILciG1dNiqwo+16KbGeTLyON7IoYlB1NUnsTrRY9dk2z/f0eLC4yFt3oPLSmMU/mGXr1twX4s2h6XDn127hqlYl6pgDZbIuWp1YA5UhBGdTa44bH5WPRCiAzZ8prs+HJJISd2dUYxHhcvhP3uKFs7oY7mKiC19aUAJ2OcVOTNwGsnIJDmXKNg1D9pSVa8pEstU1ctaoHY+6rZDY8mXn9NY42Y7A4AY6J9p6aepus+m3GYCbw2sx5MnGSrb/tAQ4EpfE/7rMY+2vLgKaU0dBumuCPxrDnyayLHa0Or/5K6bGYH3yCzja6vsknDRc6T1MPKmkk2bq2VXsTfV36gui4t9ADLMZibKCmJUB18iXLsvnCGCBnoqPzMBLfb8XOqr0eYBWBa9ODmhw9GBcdztga0MxES/PcINVnMfZNbl0J0WgMUjV5XpsTT8bbXHaSIgqAGL9/FjErNdNpAXMG6+fmY9GmB8WvkjnxZPL/Lc/srAktwN3rvLQyHRnvScAlNVw+9TdPE/VIuua1taJTounqPK6+PwZcp5fjtIeYRkqeTODt9QDrCJxBD/K8tnablGnrrZ7fxqfDiJ2zjL8/RrvFZT0vlMoCFbmHD/w+aQEO2KrfAKD4VbIudr4gcoR9MF2uVsvlcjLMEAvqGe988RZagAMSgbOhtTYBdPk8H4mQIKC3TfiibCwqX16jYWahpgpgJ5/nc9pHnyZ7PcBi1Y940Ro1RaU74cm0AhjkRRZ6gFUE7sYm2jzSXUy0jKrlY7Fhfv0YmqnJ89q62PmiA2hDad43RUty78ZANH96S0d0ynYmyg4KYGNR7UA8TpJGNUVeWxeU5rYmyubM0Gv6AjiLwGnGIOW1VTm/OxmDiIYNi0nDIAKnUxP+Klk3X1J2OXZM4skYReDUPVh5lDzAVjtfuhmD9Sbl2g1XRAo+pmlj26oBOlCauzPRsqxFBE5zMpNCaZedLy0BgskXfQTugUXgzE3071w1VX5w35RYLSBq1CTEAvirZCDA208TYmR7oYzAPbAInKd+VVBe2z1NE3JZVQSu6turCJyoJv9VsnY7X1ymCcOdL3u1iZZIgQgcFR3yXyX7e1dNlQB9aorAld4NoKbqq2QG08Stx6AgWo7ACSHZ3LtRvyoEgH/sqnFla/9SjMBJMefRMFCNJCrl5q5aK8ZvQMaiLgK3r7xPEOA9uWqKAPxC14PFv6xh0VSK0yblW00TcHzaA84B41YeowhSU/gq2b24amDbUkNV533mgJrsq2Q2Y/BXp4krgPncVn1qBwQIfsFM/CrZ363oTUgIwheYJXd1H0nBP/6rZHc5TfCi9RG4USaNJHJ6C+Wd/KGrZrDzhYnWRODwCCnUVCj9564aBNBjYxEKEj+JarINOlTpv1/Rm4hO1RG4YosS9Kogv7kkX355DFZqKiNwG1BNj5Py9yv6hhy9LgJ38CE1yxnfD/8g+WIPsFa6dsOvV//PkJoxx2u7D1dNb6LF44IUisAtwFcFx2v7/eSL+/l2ewngKIHKwl8lu8tpQgw8PAkcuEMAqnnNa7tXV01lPGyHCwG47+nUVAC8G1cNgTyZtNoonf/vzQPV1PfgbyVftK6aNjYWngkV6/FtqlVTAfCvV/TIrG1X81XEiZbV9IiUe3DVNHQeQXStJhUEAaSPE3lt97Oib0fn4XltVZb7rl01t8AD/1WyW00TsqvW1UG2zR4lOb0lEmr+fvLF0UTVaornlok1b518serBLjxKvuY9uWodBR5gKb/gqjk4UU6vCmspf+iqGZmoOAY98udfc9UsNil3Mwahr5Ldq6vmFHjgv0r2X3HVNGqKJpqW3L6a13bPrlrqNJIEXttduWqCaMfZ7CpHeucr+lbBP2Mp/zVXTQR4P8kX7UvGXk2p5h26auq2NTBRJa/tD5MvjTkiozFIRXviV8n+X1w14atkyV1NE53miOCvkt1D8qWrHJGK19YC4C9OE0pXTUEaugdXTS26lcNFarKjMSL2CewsYDtLGSOOhHUK7UOpLPPkA8Z9YZspWdlYKpsCZREtm0hlqehQFi2rKYgmNRN6gKXPttjG7CZL6cojS/zmshErQqWwslFdNpbKCo+LZNGpsWiUiGqS32J2VlRGn+mzw/MidhPT87K8TCwb1WVpkZhmJDVlq8cx0Z6BaCc1/fr/Vzee70k3QhGbslARz+JxNmUlNb3/AUrTQPuOiFN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4" descr="data:image/png;base64,iVBORw0KGgoAAAANSUhEUgAAAOEAAADhCAMAAAAJbSJIAAAAkFBMVEX///8AAADz8/P09PT+/v4EBAT9/f319fX29vb8/Pz7+/v4+Pj39/f6+voDAwHw8PAoKCghISFra2vl5eXr6+uenp7JycleXl7e3t5YWFjW1taurq61tbXMzMx2dnaUlJQ6OjpRUVEzMzO+vr6CgoKWlpYYGBhJSUmmpqaLi4scHBxlZWU3NzcPDw9/f395eXjGLOx1AAAVV0lEQVR4nN1di3bqKhMGjbmnWu/Var20VXvb7/92fxIgERgIkNh6/qx1TtNuyMwHQxhmPghC5PI86Qapbm5fttvHlVcUk1+9KKpuyL/4cXXjq8pKRaCySFGWFbEpa6MmubKE/NnLMvJnP8touSQmN3ESOZTNGsuyxyFWpCobsbJuotlzyysJyZ+9NCR/9sOUPCIO6SMydnNVlkoJEySWjVlZqhF7XMTKXj2OlpVEQ2Ul0bKasVC2fGrSJ3/2gj6REvUDUjPrpbRCjz4i7NOa/T5VpBcivmzKyga0rM/KxnXZhC9bifaZ6BgQ7aBmabMMd650c82eWLYXKAH2bACqyiasrCy6L4qW1SyNN6KWWzdjr1OAXq10VVYCqGwMGWBQi1arSUWHicf6sVCkJwEMhZpBDZCZaJseDGuAguhYEl23bV1WEJ3IbVs+js4a173ydyYqA1SaaLOalWihpoFx/0fGICtLpTSbqA1An76zUUxvImkMAiZqMAZlNZVjkAeoVtpmDMYZioLp/Px2GT+ddofR7nT6fH2bHZe9Pp3A2o5BEzWF9xuV0sU04S2fL+MDBq/3p5/1sldUEkxUM2dqTdRYTb/44aXtABaKTJ7HXwzOYPDAbshP+uvj/mUe8QCtpgkjgIKJ+oXb6GVhmzGY29/y5fGqvxiuGmD1l/waHz0OoNpEJYAOYzBKyxk/a3z/qscgSim8q44Te5DdDOjN9jhEFKDsqpm0bZOalUFEQfEvHl2HOE0TvfVewtUEML9GLxP0C9NERIrQGd/FVeu9fGBBewOA5OdihTILgEYepWiilaHRmqqmUZno9N/V0DPvwarI7liJ7tZVk0YS/c2yB6evhbYtAOa/7zeoc1ftqmx4DdB2DPpvVzDcABJbXaLAAqDLq6J8ut+3nCaOjwbaGxXBr/S92rGrVgEsZ3w/tJkmQjTdK5R2AIjx91EA2IWrVploXAR0vCy1MO4EnQXt2wAsb8a9m5lolhbQo8y87/vxcGGovTFAjD+OfiW6zYpeBkhnfNY0GjthToE3VyrtDjC/tkrRzWNQPU1UCxll04gAw+RyC4AP+c/TFOxBJ1dNCv41A2Re7HRxG4DFzfem8zEoAGx+lWWTkah9dwDza41E0a2miaYelI07m6uV7gIgxhexbXstpomqbPl3ILws9WD0LGnfKcCiyBYW7eKqVWWj4h+isLmmbw4QuEwbY2w7BhtNtEzh+Ekm1ZR6cG0B8Gs8Oz/PN5vNfH5cn3/23xVQTQ+Sm0XcN58mDAAm5YzPAn4aVy1eq83uGuDgdDmuWAqRZYGQN9ycF8Vb6qEJIMafLABv7qpppok0KHRgM76mB+NmE82v9+0xn9QSlhITomrZ6rJrBJj/3PKiu4lPN9XMNgYAP+cFInXyBSVxtHxpApg/7qe1q9YAUDbRdNkM8IWsgZqTL8cTaxLlG3eGgjYreoseZOGqadNEP5qJazx1bgL58yc9QIyfm4N/UvJFk6dVAmQDIZI0EgCehyyFbpRdQmhz0gLEeElFdzIGPfJndU100QP8N4yrMIRyDIrJl2eGBXYKDuW6vJsxWGZHqzQ/sKKPjkpFipvDCoUOCVA03GoA5tNiW1etAlhyNaoZH1rRT791PZh7ks35QSj5kqD5uxpg4YVbpVCUANOScsKoNmBN7Yp+YwJQlXzpfdYTh+wYLZMuTDQIysyTrwQYkJiMoqV3vWsSgkOO/qUejJLndxKUdgNIy7LfgMj2UDMGt848GVbWOyoAFjZzhgEarOgVAOH370I9Bt/a5+gztPpWAcR42hWVQFfzqB6DZ3Rtos48mclAuXZ86tREZU+mqJmNlGNw3RVPpjfAMECMj0kbV60qy/Pa+KZ5U47Bc2c8mXj5DplocR0CASDQD41j0MsIrw3s+6FyDL50yJNBS7gHH+jLpiXjjOe1CTVfVWNwrB2D1jyZDQxwgN9j1HIM+gHPaxMSoOCE/FBOVd1y1daq8MbMckUvlw0VvLby548C4MfUxERteDKIOqm1zbAb7ZrAnHEG1yy6EAKI5zpPxoknEw6/FG+bc9bGRPUAc5dK5Wx3TqfsC2+b+nU6inmlnVifipq9dwwCHJn1oC2dcgaYaIH4SJW2d9WaetBbwwDxymg1Yc+T+YIDVE9QWaseFHhtVc3oBAP8Qc2umrSiN8nRrzAEEOOJ2xisDI3x2kTjDpYwwO+hy4rehCeTbSWApcSL1YpenlIor00avXTpJgWdZtGtKM3JFOrBfG5KZY/SHGDM89quzW4EAhxIvdJumuAi2xcIYDE5iQBtmNfXvDau5goEiGdxKxPV82SG4EoNv7YByLGiuJoXECDuIwVAgxV9swP9igE3OPdrkOM0oQOITiDAiwHAFnTKSb1SvH7brG7Qg8TplkPRU1rzRjtf/CcIYO5+O00TlWjCaxNqroEeHOBPvmbnO19imKtzQi6uWiU6Irw2wbi3YFqa55/dYOdL9AgN/+9J2GIMUl5bwtf0RhgA+B6aAnSmNP+Ao2ODWGPYAyS8tjgTak7ZwOOiT2PUuasmJl82UNikiFuaAQQCDwKvjfEzAK87/9+xw+WS4sURjoAlGxn/TiZarZ+FmtkLBBCnHa3oNTwZ9Am17SFzBggS99IeWkAADzdw1cTkS7IG23bYcpOcXBOSkk/33bhq1XYdIAEarUDRK9QxQA+Sgp+Tm7hqQugeFH3O2pioR/58XXMJScFLBU+m250vJ0j0RXwX2gDkeW2k5hxM6A2VALvcpHwBMlGMQGw1TTDRPK+N1nwGArR1xvK2m5TXWAI4wLsGgJoeTNIyyx3zNWeQlC1f81ablI9iJqqM7jsDTIOiCMtyVzV/ICmXJoCd7D5LlqLxlDfOAFlQna/pfUJSZkhvot1sUu7HEEDsOAaZmmJNfw9Jeb6Zq8YnXyCAuBe79KAKYA+dICnzrly1Bp7MAACIJ4GTiSoARgShKGXl38pV4/ODH1D6Ysm/7O0AeuTP1zV3UDOuwlaumjGleSSLfihCNbYAKzVFXltRcwc140qYUrSuWoudLwcguk+5ik4nUpRzvc8OIKI1T0CShC20b32WBWLb3rlM1NIZYHl6S8VrYzVPUDNuTJux3Sbl9B0AWKRnHI+94XhtFcNmLzbjgIWhWrlqJnTKIARElz5xq2NvhJr+ApJyRrdz1eqyAYIAYr/dqTBizegfJOWli+SLCmBldoQqKBMW1IwMa4CFlBeoGX+6SL40AfRLbo2cn4k6NNGi5hqSssikaeIW58k8QwAPmQtAKprx2q5rHiEpo2H1ZrzJNEHLzqAU4hPUDzBA+VUh8tqKmqtrMlS1xu/Rmi4revPzZBbQXHzhAVrReQivLWPeCanZLzfmcgDZhHi7Y8eo0u8YED3jylrReTheW01AYd3G5RBmqPtpQuLJTEDRR0OAgEd5zWura/o7QEoxGG5/7NgRAljmLVudjsaksJo+vCW9m+SLlk4Z/4hjsBD93bda0cuBB7lp1hBAvMlufOxY1Et3UNs+tTyhEKi5hADiS9xF8kV75MYSAohf251Q6HHNSGpGYKLyADVGA0CLY8eK3p7JJppfx8wGYE8ASHhtIpXrE0sAB5istG927FhhzicIIF6FLUw04k5vqWq+QYnKkrvTQfKluGA6JTw6vlJhNjNw1ep+4HhtNX1hgyWA+c1jesNjx4qyr1APsqyF2+YAjtdWv3/7w4Pcg8WAkLmlnZ4nA+5+oCRasw06UuiI8NqQ3DRjCCDeZTc9duwMmGj+e8z3ikueFqh5hABWPMFupgmJqzYC3m+UJdzuMGmoZjYQxiBpz5MxQIdNys8QwIcindByBxL9TTDusZRhK282eoBtzpPxv8AXOE5sXTURoEekiE0zh3eU7W7gqtHHnWGA+n2cBgBFXhvr++wdAljsymuffOEbgz5uiLEEkOxfcTRRKlrktVU1i515AED8PmXp485cNXJtK0FcVx4iuw06Ektb4LVd9f0UBPhQstu0AJ0OCqCHpMkv8Jlme4dJ8I87vUVomi0EML+Z6wE6HTsW06M35Bf4VL37wYbOA9Ys4lHQDuTvYdfTBMqyrQLgP6/dBh0dQISqY1aE6Nfi2k4cki8AwGdwDObXMrRw1QwBVsadzWGAxVK4Q1ctL5us4DGI8dhrMwb1PZj3CtrDAEvWAg+w1bFjIR2EwOYAkhl1myYq0Z6iZt7kKxDggK2FOxqDQbpXAdy6ABR7MCa8NrjvP0GAA9K4HR391/c/xTHITKXa/dDGRHlem1hzghVb5vBgEju4asDOlz5ZqIF+/lsjwOYcUQry2urE2wXDAPM5g9Ij2poonScggB8+DFA3TUiiQV5b7QMFww8FwHxxteSa0e3YsTD7VAE02N6hdNVk/gP9TTZuNFcALBQ5mkXVdNPE8KQG+AkDdKESiE3DvZ7G2nPVwjauWpatHtUAC9eppavWCLDUqP8h5xIrRcaUN+w0BuNYJuZfzfjPTQAtTVS984V5NmCU6LAkZV1WE8FYB/C9Z5d80QQe/GuNAOOOLkqAlKJh56qx2Mn8WwcQ48eh4+4H0XjoV8mYRtD796QBiPHXJtOcyqVy1ab1ghcGmEOciMtWI1dN7EF6ekvlnUDrkJ4OYH59TpQAVSZ6HjQCfMCjoQqg+TTBeG0+qwn3PcdckAJU+X8/Q3C2VQFcVx+l0QDMb0qILYnJwVWWW/P+fQY0wtzNv2UaCVIUrlp//Y6B3Y3QWrsYi06umpw9pzWVOaz4TatIeT0dU72U8ktPy59v0CAUz32cpg4rehVADU8mQ/+0PUjYKR/bed4aEZMimCiK0XK2w2DyRd1wo6kIUE6+GAPU9/1WD7BiL52XZPoJ6MNZJHa4/vnmyxoAzH8+DonSLmNQYaKqDK8c5pfPkyHX/nV2XE2GQRJH6XQynazWl3H1brE+7/xxaJR8UQMkM37azJPJxqqOA4ho+fU9Oux2h1H1tSRHgAXE2MFVq8O3lNfW7AP10ZZTRKnRdRhC7DgIYOPjRhP2snfZx8l9lazJuC+WAI2KNJfN36iNAJUvcJLlpgeWNOfo17K12QB0/uZAMRatXDXBS5R4bcq+r2hnvwuwILciG1dNiqwo+16KbGeTLyON7IoYlB1NUnsTrRY9dk2z/f0eLC4yFt3oPLSmMU/mGXr1twX4s2h6XDn127hqlYl6pgDZbIuWp1YA5UhBGdTa44bH5WPRCiAzZ8prs+HJJISd2dUYxHhcvhP3uKFs7oY7mKiC19aUAJ2OcVOTNwGsnIJDmXKNg1D9pSVa8pEstU1ctaoHY+6rZDY8mXn9NY42Y7A4AY6J9p6aepus+m3GYCbw2sx5MnGSrb/tAQ4EpfE/7rMY+2vLgKaU0dBumuCPxrDnyayLHa0Or/5K6bGYH3yCzja6vsknDRc6T1MPKmkk2bq2VXsTfV36gui4t9ADLMZibKCmJUB18iXLsvnCGCBnoqPzMBLfb8XOqr0eYBWBa9ODmhw9GBcdztga0MxES/PcINVnMfZNbl0J0WgMUjV5XpsTT8bbXHaSIgqAGL9/FjErNdNpAXMG6+fmY9GmB8WvkjnxZPL/Lc/srAktwN3rvLQyHRnvScAlNVw+9TdPE/VIuua1taJTounqPK6+PwZcp5fjtIeYRkqeTODt9QDrCJxBD/K8tnablGnrrZ7fxqfDiJ2zjL8/RrvFZT0vlMoCFbmHD/w+aQEO2KrfAKD4VbIudr4gcoR9MF2uVsvlcjLMEAvqGe988RZagAMSgbOhtTYBdPk8H4mQIKC3TfiibCwqX16jYWahpgpgJ5/nc9pHnyZ7PcBi1Y940Ro1RaU74cm0AhjkRRZ6gFUE7sYm2jzSXUy0jKrlY7Fhfv0YmqnJ89q62PmiA2hDad43RUty78ZANH96S0d0ynYmyg4KYGNR7UA8TpJGNUVeWxeU5rYmyubM0Gv6AjiLwGnGIOW1VTm/OxmDiIYNi0nDIAKnUxP+Klk3X1J2OXZM4skYReDUPVh5lDzAVjtfuhmD9Sbl2g1XRAo+pmlj26oBOlCauzPRsqxFBE5zMpNCaZedLy0BgskXfQTugUXgzE3071w1VX5w35RYLSBq1CTEAvirZCDA208TYmR7oYzAPbAInKd+VVBe2z1NE3JZVQSu6turCJyoJv9VsnY7X1ymCcOdL3u1iZZIgQgcFR3yXyX7e1dNlQB9aorAld4NoKbqq2QG08Stx6AgWo7ACSHZ3LtRvyoEgH/sqnFla/9SjMBJMefRMFCNJCrl5q5aK8ZvQMaiLgK3r7xPEOA9uWqKAPxC14PFv6xh0VSK0yblW00TcHzaA84B41YeowhSU/gq2b24amDbUkNV533mgJrsq2Q2Y/BXp4krgPncVn1qBwQIfsFM/CrZ363oTUgIwheYJXd1H0nBP/6rZHc5TfCi9RG4USaNJHJ6C+Wd/KGrZrDzhYnWRODwCCnUVCj9564aBNBjYxEKEj+JarINOlTpv1/Rm4hO1RG4YosS9Kogv7kkX355DFZqKiNwG1BNj5Py9yv6hhy9LgJ38CE1yxnfD/8g+WIPsFa6dsOvV//PkJoxx2u7D1dNb6LF44IUisAtwFcFx2v7/eSL+/l2ewngKIHKwl8lu8tpQgw8PAkcuEMAqnnNa7tXV01lPGyHCwG47+nUVAC8G1cNgTyZtNoonf/vzQPV1PfgbyVftK6aNjYWngkV6/FtqlVTAfCvV/TIrG1X81XEiZbV9IiUe3DVNHQeQXStJhUEAaSPE3lt97Oib0fn4XltVZb7rl01t8AD/1WyW00TsqvW1UG2zR4lOb0lEmr+fvLF0UTVaornlok1b518serBLjxKvuY9uWodBR5gKb/gqjk4UU6vCmspf+iqGZmoOAY98udfc9UsNil3Mwahr5Ldq6vmFHjgv0r2X3HVNGqKJpqW3L6a13bPrlrqNJIEXttduWqCaMfZ7CpHeucr+lbBP2Mp/zVXTQR4P8kX7UvGXk2p5h26auq2NTBRJa/tD5MvjTkiozFIRXviV8n+X1w14atkyV1NE53miOCvkt1D8qWrHJGK19YC4C9OE0pXTUEaugdXTS26lcNFarKjMSL2CewsYDtLGSOOhHUK7UOpLPPkA8Z9YZspWdlYKpsCZREtm0hlqehQFi2rKYgmNRN6gKXPttjG7CZL6cojS/zmshErQqWwslFdNpbKCo+LZNGpsWiUiGqS32J2VlRGn+mzw/MidhPT87K8TCwb1WVpkZhmJDVlq8cx0Z6BaCc1/fr/Vzee70k3QhGbslARz+JxNmUlNb3/AUrTQPuOiFN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8580" y="1295400"/>
            <a:ext cx="8991600" cy="381000"/>
            <a:chOff x="76200" y="1295400"/>
            <a:chExt cx="8991600" cy="381000"/>
          </a:xfrm>
        </p:grpSpPr>
        <p:sp>
          <p:nvSpPr>
            <p:cNvPr id="15" name="Rounded Rectangle 14"/>
            <p:cNvSpPr/>
            <p:nvPr/>
          </p:nvSpPr>
          <p:spPr>
            <a:xfrm>
              <a:off x="76200" y="1295400"/>
              <a:ext cx="8991600" cy="381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Search here…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7174" name="Picture 6" descr="Resultado de imagen para search icon png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3335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-13407" y="2232950"/>
            <a:ext cx="9143999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Osmarbriones.com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n-US" dirty="0">
                <a:latin typeface="Bahnschrift Light" panose="020B0502040204020203" pitchFamily="34" charset="0"/>
              </a:rPr>
              <a:t>Web page for </a:t>
            </a:r>
            <a:r>
              <a:rPr lang="en-US" dirty="0" smtClean="0">
                <a:latin typeface="Bahnschrift Light" panose="020B0502040204020203" pitchFamily="34" charset="0"/>
              </a:rPr>
              <a:t>the </a:t>
            </a:r>
            <a:r>
              <a:rPr lang="en-US" dirty="0">
                <a:latin typeface="Bahnschrift Light" panose="020B0502040204020203" pitchFamily="34" charset="0"/>
              </a:rPr>
              <a:t>continuous improvement of my professional skills and knowledge.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93" y="3303709"/>
            <a:ext cx="242501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93" y="3303709"/>
            <a:ext cx="2448611" cy="183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8" descr="Image result for materialize logo png"/>
          <p:cNvSpPr>
            <a:spLocks noChangeAspect="1" noChangeArrowheads="1"/>
          </p:cNvSpPr>
          <p:nvPr/>
        </p:nvSpPr>
        <p:spPr bwMode="auto">
          <a:xfrm>
            <a:off x="155575" y="-12795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Image result for materialize logo png"/>
          <p:cNvSpPr>
            <a:spLocks noChangeAspect="1" noChangeArrowheads="1"/>
          </p:cNvSpPr>
          <p:nvPr/>
        </p:nvSpPr>
        <p:spPr bwMode="auto">
          <a:xfrm>
            <a:off x="307975" y="-11271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 result for materialize logo png"/>
          <p:cNvSpPr>
            <a:spLocks noChangeAspect="1" noChangeArrowheads="1"/>
          </p:cNvSpPr>
          <p:nvPr/>
        </p:nvSpPr>
        <p:spPr bwMode="auto">
          <a:xfrm>
            <a:off x="460375" y="-9747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5931" y="5816000"/>
            <a:ext cx="2939044" cy="683558"/>
            <a:chOff x="35931" y="5498042"/>
            <a:chExt cx="2939044" cy="683558"/>
          </a:xfrm>
        </p:grpSpPr>
        <p:pic>
          <p:nvPicPr>
            <p:cNvPr id="1026" name="Picture 2" descr="Image result for gi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417" y="5761658"/>
              <a:ext cx="683558" cy="28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tml css j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422" y="5627159"/>
              <a:ext cx="683558" cy="55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materialize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89" y="5498042"/>
              <a:ext cx="683558" cy="68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Related 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" y="5686707"/>
              <a:ext cx="683558" cy="43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Chevron 23"/>
          <p:cNvSpPr/>
          <p:nvPr/>
        </p:nvSpPr>
        <p:spPr>
          <a:xfrm>
            <a:off x="8466713" y="4190396"/>
            <a:ext cx="285870" cy="285870"/>
          </a:xfrm>
          <a:custGeom>
            <a:avLst/>
            <a:gdLst>
              <a:gd name="connsiteX0" fmla="*/ 0 w 762000"/>
              <a:gd name="connsiteY0" fmla="*/ 0 h 762000"/>
              <a:gd name="connsiteX1" fmla="*/ 136642 w 762000"/>
              <a:gd name="connsiteY1" fmla="*/ 0 h 762000"/>
              <a:gd name="connsiteX2" fmla="*/ 762000 w 762000"/>
              <a:gd name="connsiteY2" fmla="*/ 381000 h 762000"/>
              <a:gd name="connsiteX3" fmla="*/ 136642 w 762000"/>
              <a:gd name="connsiteY3" fmla="*/ 762000 h 762000"/>
              <a:gd name="connsiteX4" fmla="*/ 0 w 762000"/>
              <a:gd name="connsiteY4" fmla="*/ 762000 h 762000"/>
              <a:gd name="connsiteX5" fmla="*/ 625358 w 762000"/>
              <a:gd name="connsiteY5" fmla="*/ 381000 h 762000"/>
              <a:gd name="connsiteX6" fmla="*/ 0 w 762000"/>
              <a:gd name="connsiteY6" fmla="*/ 0 h 762000"/>
              <a:gd name="connsiteX0" fmla="*/ 0 w 762000"/>
              <a:gd name="connsiteY0" fmla="*/ 0 h 762000"/>
              <a:gd name="connsiteX1" fmla="*/ 136642 w 762000"/>
              <a:gd name="connsiteY1" fmla="*/ 0 h 762000"/>
              <a:gd name="connsiteX2" fmla="*/ 762000 w 762000"/>
              <a:gd name="connsiteY2" fmla="*/ 381000 h 762000"/>
              <a:gd name="connsiteX3" fmla="*/ 136642 w 762000"/>
              <a:gd name="connsiteY3" fmla="*/ 762000 h 762000"/>
              <a:gd name="connsiteX4" fmla="*/ 0 w 762000"/>
              <a:gd name="connsiteY4" fmla="*/ 762000 h 762000"/>
              <a:gd name="connsiteX5" fmla="*/ 278117 w 762000"/>
              <a:gd name="connsiteY5" fmla="*/ 381000 h 762000"/>
              <a:gd name="connsiteX6" fmla="*/ 0 w 762000"/>
              <a:gd name="connsiteY6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762000">
                <a:moveTo>
                  <a:pt x="0" y="0"/>
                </a:moveTo>
                <a:lnTo>
                  <a:pt x="136642" y="0"/>
                </a:lnTo>
                <a:lnTo>
                  <a:pt x="762000" y="381000"/>
                </a:lnTo>
                <a:lnTo>
                  <a:pt x="136642" y="762000"/>
                </a:lnTo>
                <a:lnTo>
                  <a:pt x="0" y="762000"/>
                </a:lnTo>
                <a:lnTo>
                  <a:pt x="278117" y="381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9296400" y="1753202"/>
            <a:ext cx="2743200" cy="2146949"/>
          </a:xfrm>
          <a:prstGeom prst="wedgeRoundRectCallout">
            <a:avLst>
              <a:gd name="adj1" fmla="val -41930"/>
              <a:gd name="adj2" fmla="val 6142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click on the arrows, people can see slides of relevant information of the project, such as the use of each technology.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12039600" y="2826676"/>
            <a:ext cx="1524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653207" y="864831"/>
            <a:ext cx="9130592" cy="43311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639800" y="864831"/>
            <a:ext cx="9143999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Osmarbriones.com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n-US" dirty="0"/>
              <a:t>Web page for </a:t>
            </a:r>
            <a:r>
              <a:rPr lang="en-US" dirty="0" smtClean="0"/>
              <a:t>the </a:t>
            </a:r>
            <a:r>
              <a:rPr lang="en-US" dirty="0"/>
              <a:t>continuous improvement of my professional skills and knowledge.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2071351"/>
            <a:ext cx="242501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13689138" y="4447881"/>
            <a:ext cx="2939044" cy="683558"/>
            <a:chOff x="35931" y="5498042"/>
            <a:chExt cx="2939044" cy="683558"/>
          </a:xfrm>
        </p:grpSpPr>
        <p:pic>
          <p:nvPicPr>
            <p:cNvPr id="33" name="Picture 2" descr="Image result for gi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417" y="5761658"/>
              <a:ext cx="683558" cy="28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Image result for html css j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422" y="5627159"/>
              <a:ext cx="683558" cy="55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4" descr="Image result for materialize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89" y="5498042"/>
              <a:ext cx="683558" cy="68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6" descr="Related 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" y="5686707"/>
              <a:ext cx="683558" cy="43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Chevron 36"/>
          <p:cNvSpPr/>
          <p:nvPr/>
        </p:nvSpPr>
        <p:spPr>
          <a:xfrm rot="10800000">
            <a:off x="13732582" y="2468990"/>
            <a:ext cx="762000" cy="762000"/>
          </a:xfrm>
          <a:prstGeom prst="chevron">
            <a:avLst>
              <a:gd name="adj" fmla="val 820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21901737" y="2468990"/>
            <a:ext cx="762000" cy="762000"/>
          </a:xfrm>
          <a:prstGeom prst="chevron">
            <a:avLst>
              <a:gd name="adj" fmla="val 820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17830799" y="2526824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intention of this project is to have </a:t>
            </a:r>
            <a:r>
              <a:rPr lang="en-US" smtClean="0"/>
              <a:t>a common </a:t>
            </a:r>
            <a:r>
              <a:rPr lang="en-US" dirty="0" smtClean="0"/>
              <a:t>point for my continuous improvement as a person and as a professional.</a:t>
            </a:r>
            <a:endParaRPr lang="en-US" dirty="0"/>
          </a:p>
        </p:txBody>
      </p:sp>
      <p:sp>
        <p:nvSpPr>
          <p:cNvPr id="42" name="Chevron 23"/>
          <p:cNvSpPr/>
          <p:nvPr/>
        </p:nvSpPr>
        <p:spPr>
          <a:xfrm flipH="1">
            <a:off x="474072" y="4255598"/>
            <a:ext cx="285870" cy="285870"/>
          </a:xfrm>
          <a:custGeom>
            <a:avLst/>
            <a:gdLst>
              <a:gd name="connsiteX0" fmla="*/ 0 w 762000"/>
              <a:gd name="connsiteY0" fmla="*/ 0 h 762000"/>
              <a:gd name="connsiteX1" fmla="*/ 136642 w 762000"/>
              <a:gd name="connsiteY1" fmla="*/ 0 h 762000"/>
              <a:gd name="connsiteX2" fmla="*/ 762000 w 762000"/>
              <a:gd name="connsiteY2" fmla="*/ 381000 h 762000"/>
              <a:gd name="connsiteX3" fmla="*/ 136642 w 762000"/>
              <a:gd name="connsiteY3" fmla="*/ 762000 h 762000"/>
              <a:gd name="connsiteX4" fmla="*/ 0 w 762000"/>
              <a:gd name="connsiteY4" fmla="*/ 762000 h 762000"/>
              <a:gd name="connsiteX5" fmla="*/ 625358 w 762000"/>
              <a:gd name="connsiteY5" fmla="*/ 381000 h 762000"/>
              <a:gd name="connsiteX6" fmla="*/ 0 w 762000"/>
              <a:gd name="connsiteY6" fmla="*/ 0 h 762000"/>
              <a:gd name="connsiteX0" fmla="*/ 0 w 762000"/>
              <a:gd name="connsiteY0" fmla="*/ 0 h 762000"/>
              <a:gd name="connsiteX1" fmla="*/ 136642 w 762000"/>
              <a:gd name="connsiteY1" fmla="*/ 0 h 762000"/>
              <a:gd name="connsiteX2" fmla="*/ 762000 w 762000"/>
              <a:gd name="connsiteY2" fmla="*/ 381000 h 762000"/>
              <a:gd name="connsiteX3" fmla="*/ 136642 w 762000"/>
              <a:gd name="connsiteY3" fmla="*/ 762000 h 762000"/>
              <a:gd name="connsiteX4" fmla="*/ 0 w 762000"/>
              <a:gd name="connsiteY4" fmla="*/ 762000 h 762000"/>
              <a:gd name="connsiteX5" fmla="*/ 278117 w 762000"/>
              <a:gd name="connsiteY5" fmla="*/ 381000 h 762000"/>
              <a:gd name="connsiteX6" fmla="*/ 0 w 762000"/>
              <a:gd name="connsiteY6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762000">
                <a:moveTo>
                  <a:pt x="0" y="0"/>
                </a:moveTo>
                <a:lnTo>
                  <a:pt x="136642" y="0"/>
                </a:lnTo>
                <a:lnTo>
                  <a:pt x="762000" y="381000"/>
                </a:lnTo>
                <a:lnTo>
                  <a:pt x="136642" y="762000"/>
                </a:lnTo>
                <a:lnTo>
                  <a:pt x="0" y="762000"/>
                </a:lnTo>
                <a:lnTo>
                  <a:pt x="278117" y="381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057400" y="7860268"/>
            <a:ext cx="736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technologies used will be shown here, as a symbol to represent  each one.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489075" y="6564116"/>
            <a:ext cx="137322" cy="1145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3839884" y="947639"/>
            <a:ext cx="3597554" cy="2553891"/>
          </a:xfrm>
          <a:prstGeom prst="wedgeRoundRectCallout">
            <a:avLst>
              <a:gd name="adj1" fmla="val 55466"/>
              <a:gd name="adj2" fmla="val -2196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Each page will be divided like this: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Header</a:t>
            </a:r>
          </a:p>
          <a:p>
            <a:r>
              <a:rPr lang="en-US" dirty="0" smtClean="0"/>
              <a:t>Tools (Like search bar)</a:t>
            </a:r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Footer</a:t>
            </a:r>
          </a:p>
          <a:p>
            <a:endParaRPr lang="en-US" dirty="0"/>
          </a:p>
          <a:p>
            <a:r>
              <a:rPr lang="en-US" dirty="0" smtClean="0"/>
              <a:t>Header and tools are fixed.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459980" y="1764175"/>
            <a:ext cx="1600200" cy="380105"/>
            <a:chOff x="5715000" y="2034829"/>
            <a:chExt cx="1600200" cy="457200"/>
          </a:xfrm>
        </p:grpSpPr>
        <p:sp>
          <p:nvSpPr>
            <p:cNvPr id="40" name="Rectangle 39"/>
            <p:cNvSpPr/>
            <p:nvPr/>
          </p:nvSpPr>
          <p:spPr>
            <a:xfrm>
              <a:off x="6781800" y="2034829"/>
              <a:ext cx="533400" cy="457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0800000">
              <a:off x="6972300" y="2209801"/>
              <a:ext cx="152400" cy="1072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15000" y="2034829"/>
              <a:ext cx="1066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24348" y="2048752"/>
              <a:ext cx="85632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ahnschrift" panose="020B0502040204020203" pitchFamily="34" charset="0"/>
                </a:rPr>
                <a:t>Filters</a:t>
              </a:r>
              <a:endParaRPr lang="en-US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6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" y="1295400"/>
            <a:ext cx="8991600" cy="381000"/>
            <a:chOff x="76200" y="1295400"/>
            <a:chExt cx="8991600" cy="381000"/>
          </a:xfrm>
        </p:grpSpPr>
        <p:sp>
          <p:nvSpPr>
            <p:cNvPr id="3" name="Rounded Rectangle 2"/>
            <p:cNvSpPr/>
            <p:nvPr/>
          </p:nvSpPr>
          <p:spPr>
            <a:xfrm>
              <a:off x="76200" y="1295400"/>
              <a:ext cx="8991600" cy="381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Search here…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4" name="Picture 6" descr="Resultado de imagen para search icon png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3335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0" y="2228784"/>
            <a:ext cx="9130592" cy="43311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407" y="2228784"/>
            <a:ext cx="9143999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Countries of dreams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n-US" dirty="0" smtClean="0">
                <a:latin typeface="Bahnschrift Light" panose="020B0502040204020203" pitchFamily="34" charset="0"/>
              </a:rPr>
              <a:t>Go to the countries that I have dreamed of visiting all my life.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82486" y="3657600"/>
            <a:ext cx="6379028" cy="2083264"/>
            <a:chOff x="1164772" y="4165136"/>
            <a:chExt cx="6379028" cy="2083264"/>
          </a:xfrm>
        </p:grpSpPr>
        <p:grpSp>
          <p:nvGrpSpPr>
            <p:cNvPr id="21" name="Group 20"/>
            <p:cNvGrpSpPr/>
            <p:nvPr/>
          </p:nvGrpSpPr>
          <p:grpSpPr>
            <a:xfrm>
              <a:off x="1164772" y="4719772"/>
              <a:ext cx="1146876" cy="369332"/>
              <a:chOff x="762000" y="3078909"/>
              <a:chExt cx="1146876" cy="36933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85601" y="3078909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Japan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164772" y="5277227"/>
              <a:ext cx="1696001" cy="369332"/>
              <a:chOff x="762000" y="3078909"/>
              <a:chExt cx="1696001" cy="36933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85601" y="3078909"/>
                <a:ext cx="1272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Switzerland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164772" y="5833777"/>
              <a:ext cx="1295956" cy="369332"/>
              <a:chOff x="762000" y="3078909"/>
              <a:chExt cx="1295956" cy="36933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85601" y="3078909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Finland</a:t>
                </a:r>
                <a:endParaRPr lang="en-US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844472" y="4210427"/>
              <a:ext cx="1333594" cy="369332"/>
              <a:chOff x="762000" y="3078909"/>
              <a:chExt cx="1333594" cy="36933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185601" y="3078909"/>
                <a:ext cx="909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Norway</a:t>
                </a:r>
                <a:endParaRPr lang="en-US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844472" y="4765063"/>
              <a:ext cx="1467477" cy="369332"/>
              <a:chOff x="762000" y="3078909"/>
              <a:chExt cx="1467477" cy="36933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185601" y="3078909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Denmark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844472" y="5322518"/>
              <a:ext cx="1307176" cy="369332"/>
              <a:chOff x="762000" y="3078909"/>
              <a:chExt cx="1307176" cy="36933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85601" y="3078909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Canada</a:t>
                </a:r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3844472" y="5879068"/>
              <a:ext cx="1540317" cy="369332"/>
              <a:chOff x="762000" y="3078909"/>
              <a:chExt cx="1540317" cy="36933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185601" y="3078909"/>
                <a:ext cx="111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Singapore</a:t>
                </a:r>
                <a:endParaRPr lang="en-US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422572" y="4165136"/>
              <a:ext cx="1121228" cy="369332"/>
              <a:chOff x="762000" y="3078909"/>
              <a:chExt cx="1121228" cy="36933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85601" y="3078909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Spain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164772" y="4165136"/>
              <a:ext cx="1007800" cy="369332"/>
              <a:chOff x="1164772" y="3078909"/>
              <a:chExt cx="1007800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588373" y="3078909"/>
                <a:ext cx="584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Italy</a:t>
                </a:r>
                <a:endParaRPr lang="en-US" dirty="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1164772" y="3124200"/>
                <a:ext cx="304800" cy="304800"/>
                <a:chOff x="3048000" y="3124200"/>
                <a:chExt cx="457200" cy="457200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3048000" y="31242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2"/>
                <p:cNvSpPr/>
                <p:nvPr/>
              </p:nvSpPr>
              <p:spPr>
                <a:xfrm rot="18377671" flipH="1">
                  <a:off x="3090094" y="3234027"/>
                  <a:ext cx="373013" cy="198471"/>
                </a:xfrm>
                <a:custGeom>
                  <a:avLst/>
                  <a:gdLst>
                    <a:gd name="connsiteX0" fmla="*/ 0 w 685800"/>
                    <a:gd name="connsiteY0" fmla="*/ 0 h 685800"/>
                    <a:gd name="connsiteX1" fmla="*/ 685800 w 685800"/>
                    <a:gd name="connsiteY1" fmla="*/ 0 h 685800"/>
                    <a:gd name="connsiteX2" fmla="*/ 685800 w 685800"/>
                    <a:gd name="connsiteY2" fmla="*/ 685800 h 685800"/>
                    <a:gd name="connsiteX3" fmla="*/ 0 w 685800"/>
                    <a:gd name="connsiteY3" fmla="*/ 685800 h 685800"/>
                    <a:gd name="connsiteX4" fmla="*/ 0 w 685800"/>
                    <a:gd name="connsiteY4" fmla="*/ 0 h 685800"/>
                    <a:gd name="connsiteX0" fmla="*/ 544010 w 685800"/>
                    <a:gd name="connsiteY0" fmla="*/ 532436 h 685800"/>
                    <a:gd name="connsiteX1" fmla="*/ 685800 w 685800"/>
                    <a:gd name="connsiteY1" fmla="*/ 0 h 685800"/>
                    <a:gd name="connsiteX2" fmla="*/ 685800 w 685800"/>
                    <a:gd name="connsiteY2" fmla="*/ 685800 h 685800"/>
                    <a:gd name="connsiteX3" fmla="*/ 0 w 685800"/>
                    <a:gd name="connsiteY3" fmla="*/ 685800 h 685800"/>
                    <a:gd name="connsiteX4" fmla="*/ 544010 w 685800"/>
                    <a:gd name="connsiteY4" fmla="*/ 532436 h 685800"/>
                    <a:gd name="connsiteX0" fmla="*/ 544010 w 766823"/>
                    <a:gd name="connsiteY0" fmla="*/ 254644 h 408008"/>
                    <a:gd name="connsiteX1" fmla="*/ 766823 w 766823"/>
                    <a:gd name="connsiteY1" fmla="*/ 0 h 408008"/>
                    <a:gd name="connsiteX2" fmla="*/ 685800 w 766823"/>
                    <a:gd name="connsiteY2" fmla="*/ 408008 h 408008"/>
                    <a:gd name="connsiteX3" fmla="*/ 0 w 766823"/>
                    <a:gd name="connsiteY3" fmla="*/ 408008 h 408008"/>
                    <a:gd name="connsiteX4" fmla="*/ 544010 w 766823"/>
                    <a:gd name="connsiteY4" fmla="*/ 254644 h 408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6823" h="408008">
                      <a:moveTo>
                        <a:pt x="544010" y="254644"/>
                      </a:moveTo>
                      <a:lnTo>
                        <a:pt x="766823" y="0"/>
                      </a:lnTo>
                      <a:lnTo>
                        <a:pt x="685800" y="408008"/>
                      </a:lnTo>
                      <a:lnTo>
                        <a:pt x="0" y="408008"/>
                      </a:lnTo>
                      <a:lnTo>
                        <a:pt x="544010" y="25464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" name="TextBox 6"/>
          <p:cNvSpPr txBox="1"/>
          <p:nvPr/>
        </p:nvSpPr>
        <p:spPr>
          <a:xfrm>
            <a:off x="3954972" y="3276600"/>
            <a:ext cx="12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 progress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459980" y="1764175"/>
            <a:ext cx="1600200" cy="380105"/>
            <a:chOff x="5715000" y="2034829"/>
            <a:chExt cx="1600200" cy="457200"/>
          </a:xfrm>
        </p:grpSpPr>
        <p:sp>
          <p:nvSpPr>
            <p:cNvPr id="43" name="Rectangle 42"/>
            <p:cNvSpPr/>
            <p:nvPr/>
          </p:nvSpPr>
          <p:spPr>
            <a:xfrm>
              <a:off x="6781800" y="2034829"/>
              <a:ext cx="533400" cy="457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 rot="10800000">
              <a:off x="6972300" y="2209801"/>
              <a:ext cx="152400" cy="1072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15000" y="2034829"/>
              <a:ext cx="1066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24348" y="2048752"/>
              <a:ext cx="85632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ahnschrift" panose="020B0502040204020203" pitchFamily="34" charset="0"/>
                </a:rPr>
                <a:t>Filters</a:t>
              </a:r>
              <a:endParaRPr lang="en-US" dirty="0">
                <a:latin typeface="Bahnschrift" panose="020B0502040204020203" pitchFamily="34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4062186" y="-533400"/>
            <a:ext cx="496406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689091" y="-902732"/>
            <a:ext cx="735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Sometimes the header in some pages will say “Simple is cool (and cheap)”.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71685"/>
            <a:ext cx="9130592" cy="381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3407" y="1571685"/>
            <a:ext cx="9143999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Osmar Alberto Saguilan Briones</a:t>
            </a:r>
            <a:r>
              <a:rPr lang="es-ES" sz="1400" dirty="0">
                <a:solidFill>
                  <a:srgbClr val="00B050"/>
                </a:solidFill>
                <a:latin typeface="Bahnschrift" panose="020B0502040204020203" pitchFamily="34" charset="0"/>
              </a:rPr>
              <a:t/>
            </a:r>
            <a:br>
              <a:rPr lang="es-ES" sz="1400" dirty="0">
                <a:solidFill>
                  <a:srgbClr val="00B050"/>
                </a:solidFill>
                <a:latin typeface="Bahnschrift" panose="020B0502040204020203" pitchFamily="34" charset="0"/>
              </a:rPr>
            </a:b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“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Passionate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dreamer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, 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passionate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developer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, 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passionate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human”.</a:t>
            </a:r>
            <a:b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</a:b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/>
            </a:r>
            <a:b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</a:br>
            <a:r>
              <a:rPr lang="es-ES" sz="1400" dirty="0" smtClean="0">
                <a:latin typeface="Bahnschrift" panose="020B0502040204020203" pitchFamily="34" charset="0"/>
              </a:rPr>
              <a:t>E-mail: </a:t>
            </a:r>
            <a:r>
              <a:rPr lang="es-ES" sz="1400" dirty="0" smtClean="0">
                <a:latin typeface="Bahnschrift" panose="020B0502040204020203" pitchFamily="34" charset="0"/>
                <a:hlinkClick r:id="rId2"/>
              </a:rPr>
              <a:t>osmarbriones@outlook.com</a:t>
            </a:r>
            <a:r>
              <a:rPr lang="es-ES" sz="1400" dirty="0" smtClean="0">
                <a:latin typeface="Bahnschrift" panose="020B0502040204020203" pitchFamily="34" charset="0"/>
              </a:rPr>
              <a:t/>
            </a:r>
            <a:br>
              <a:rPr lang="es-ES" sz="1400" dirty="0" smtClean="0">
                <a:latin typeface="Bahnschrift" panose="020B0502040204020203" pitchFamily="34" charset="0"/>
              </a:rPr>
            </a:br>
            <a:r>
              <a:rPr lang="es-ES" sz="1400" dirty="0" smtClean="0">
                <a:latin typeface="Bahnschrift" panose="020B0502040204020203" pitchFamily="34" charset="0"/>
              </a:rPr>
              <a:t>Facebook: </a:t>
            </a:r>
            <a:r>
              <a:rPr lang="es-ES" sz="1400" dirty="0" err="1" smtClean="0">
                <a:latin typeface="Bahnschrift" panose="020B0502040204020203" pitchFamily="34" charset="0"/>
              </a:rPr>
              <a:t>osmar.ab</a:t>
            </a:r>
            <a:r>
              <a:rPr lang="es-ES" sz="1400" dirty="0" smtClean="0">
                <a:latin typeface="Bahnschrift" panose="020B0502040204020203" pitchFamily="34" charset="0"/>
              </a:rPr>
              <a:t/>
            </a:r>
            <a:br>
              <a:rPr lang="es-ES" sz="1400" dirty="0" smtClean="0">
                <a:latin typeface="Bahnschrift" panose="020B0502040204020203" pitchFamily="34" charset="0"/>
              </a:rPr>
            </a:br>
            <a:r>
              <a:rPr lang="es-ES" sz="1400" dirty="0" smtClean="0">
                <a:latin typeface="Bahnschrift" panose="020B0502040204020203" pitchFamily="34" charset="0"/>
              </a:rPr>
              <a:t>Twitter: @</a:t>
            </a:r>
            <a:r>
              <a:rPr lang="es-ES" sz="1400" dirty="0" err="1" smtClean="0">
                <a:latin typeface="Bahnschrift" panose="020B0502040204020203" pitchFamily="34" charset="0"/>
              </a:rPr>
              <a:t>osmarbriones</a:t>
            </a:r>
            <a:r>
              <a:rPr lang="es-ES" sz="1400" dirty="0" smtClean="0">
                <a:latin typeface="Bahnschrift" panose="020B0502040204020203" pitchFamily="34" charset="0"/>
              </a:rPr>
              <a:t/>
            </a:r>
            <a:br>
              <a:rPr lang="es-ES" sz="1400" dirty="0" smtClean="0">
                <a:latin typeface="Bahnschrif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9250" y="2714685"/>
            <a:ext cx="8794770" cy="2421202"/>
            <a:chOff x="129250" y="4013888"/>
            <a:chExt cx="8794770" cy="24212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8100" y="4013888"/>
              <a:ext cx="2095920" cy="2421202"/>
            </a:xfrm>
            <a:prstGeom prst="ellipse">
              <a:avLst/>
            </a:prstGeom>
            <a:ln w="19050" cap="rnd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7" name="TextBox 6"/>
            <p:cNvSpPr txBox="1"/>
            <p:nvPr/>
          </p:nvSpPr>
          <p:spPr>
            <a:xfrm>
              <a:off x="129250" y="4485825"/>
              <a:ext cx="66294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I am a Mexican software developer that loves his career and dreams so high. I love altruism, development, videogames, writing, chess, soccer, computers and introspection. If you want to know more about my preparation, skills and experience, I suggest you to visit my </a:t>
              </a:r>
              <a:r>
                <a:rPr lang="en-US" dirty="0" err="1" smtClean="0"/>
                <a:t>linkedIn</a:t>
              </a:r>
              <a:r>
                <a:rPr lang="en-US" dirty="0"/>
                <a:t> </a:t>
              </a:r>
              <a:r>
                <a:rPr lang="en-US" dirty="0" smtClean="0"/>
                <a:t>which is a platform more focused in that aspect, this page is for my personal and continuous improvement.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7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" y="457200"/>
            <a:ext cx="9143999" cy="147732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7030A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>Content…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r"/>
            <a:r>
              <a:rPr lang="es-ES" dirty="0" err="1" smtClean="0">
                <a:latin typeface="Bahnschrift Light" panose="020B0502040204020203" pitchFamily="34" charset="0"/>
              </a:rPr>
              <a:t>Author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13672"/>
            <a:ext cx="9143999" cy="397031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err="1" smtClean="0">
                <a:latin typeface="Bahnschrift Light" panose="020B0502040204020203" pitchFamily="34" charset="0"/>
              </a:rPr>
              <a:t>Description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>Logo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smtClean="0">
                <a:latin typeface="Bahnschrift Light" panose="020B0502040204020203" pitchFamily="34" charset="0"/>
              </a:rPr>
              <a:t>Technologies</a:t>
            </a:r>
            <a:br>
              <a:rPr lang="es-ES" dirty="0" smtClean="0">
                <a:latin typeface="Bahnschrift Light" panose="020B0502040204020203" pitchFamily="34" charset="0"/>
              </a:rPr>
            </a:b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4068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ce_Message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3373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ce_Project_short</a:t>
            </a:r>
            <a:endParaRPr lang="en-US" dirty="0"/>
          </a:p>
        </p:txBody>
      </p:sp>
      <p:sp>
        <p:nvSpPr>
          <p:cNvPr id="6" name="AutoShape 4" descr="Resultado de imagen para image"/>
          <p:cNvSpPr>
            <a:spLocks noChangeAspect="1" noChangeArrowheads="1"/>
          </p:cNvSpPr>
          <p:nvPr/>
        </p:nvSpPr>
        <p:spPr bwMode="auto">
          <a:xfrm>
            <a:off x="155575" y="-2019300"/>
            <a:ext cx="87439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1682"/>
            <a:ext cx="9143999" cy="507831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err="1" smtClean="0">
                <a:latin typeface="Bahnschrift Light" panose="020B0502040204020203" pitchFamily="34" charset="0"/>
              </a:rPr>
              <a:t>Description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>Logo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err="1" smtClean="0">
                <a:latin typeface="Bahnschrift Light" panose="020B0502040204020203" pitchFamily="34" charset="0"/>
              </a:rPr>
              <a:t>Creation</a:t>
            </a:r>
            <a:r>
              <a:rPr lang="es-ES" dirty="0" smtClean="0">
                <a:latin typeface="Bahnschrift Light" panose="020B0502040204020203" pitchFamily="34" charset="0"/>
              </a:rPr>
              <a:t> </a:t>
            </a:r>
            <a:r>
              <a:rPr lang="es-ES" dirty="0" err="1" smtClean="0">
                <a:latin typeface="Bahnschrift Light" panose="020B0502040204020203" pitchFamily="34" charset="0"/>
              </a:rPr>
              <a:t>Process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smtClean="0">
                <a:latin typeface="Bahnschrift Light" panose="020B0502040204020203" pitchFamily="34" charset="0"/>
              </a:rPr>
              <a:t>Technologies</a:t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1740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ce_Project_full</a:t>
            </a:r>
            <a:endParaRPr lang="en-US" dirty="0"/>
          </a:p>
        </p:txBody>
      </p:sp>
      <p:sp>
        <p:nvSpPr>
          <p:cNvPr id="6" name="AutoShape 4" descr="Resultado de imagen para image"/>
          <p:cNvSpPr>
            <a:spLocks noChangeAspect="1" noChangeArrowheads="1"/>
          </p:cNvSpPr>
          <p:nvPr/>
        </p:nvSpPr>
        <p:spPr bwMode="auto">
          <a:xfrm>
            <a:off x="155575" y="-2019300"/>
            <a:ext cx="87439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1" y="2232105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0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685800"/>
            <a:ext cx="304800" cy="304800"/>
            <a:chOff x="3048000" y="3124200"/>
            <a:chExt cx="457200" cy="457200"/>
          </a:xfrm>
        </p:grpSpPr>
        <p:sp>
          <p:nvSpPr>
            <p:cNvPr id="2" name="Rectangle 1"/>
            <p:cNvSpPr/>
            <p:nvPr/>
          </p:nvSpPr>
          <p:spPr>
            <a:xfrm>
              <a:off x="3048000" y="3124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18377671" flipH="1">
              <a:off x="3090094" y="3234027"/>
              <a:ext cx="373013" cy="198471"/>
            </a:xfrm>
            <a:custGeom>
              <a:avLst/>
              <a:gdLst>
                <a:gd name="connsiteX0" fmla="*/ 0 w 685800"/>
                <a:gd name="connsiteY0" fmla="*/ 0 h 685800"/>
                <a:gd name="connsiteX1" fmla="*/ 685800 w 685800"/>
                <a:gd name="connsiteY1" fmla="*/ 0 h 685800"/>
                <a:gd name="connsiteX2" fmla="*/ 685800 w 685800"/>
                <a:gd name="connsiteY2" fmla="*/ 685800 h 685800"/>
                <a:gd name="connsiteX3" fmla="*/ 0 w 685800"/>
                <a:gd name="connsiteY3" fmla="*/ 685800 h 685800"/>
                <a:gd name="connsiteX4" fmla="*/ 0 w 685800"/>
                <a:gd name="connsiteY4" fmla="*/ 0 h 685800"/>
                <a:gd name="connsiteX0" fmla="*/ 544010 w 685800"/>
                <a:gd name="connsiteY0" fmla="*/ 532436 h 685800"/>
                <a:gd name="connsiteX1" fmla="*/ 685800 w 685800"/>
                <a:gd name="connsiteY1" fmla="*/ 0 h 685800"/>
                <a:gd name="connsiteX2" fmla="*/ 685800 w 685800"/>
                <a:gd name="connsiteY2" fmla="*/ 685800 h 685800"/>
                <a:gd name="connsiteX3" fmla="*/ 0 w 685800"/>
                <a:gd name="connsiteY3" fmla="*/ 685800 h 685800"/>
                <a:gd name="connsiteX4" fmla="*/ 544010 w 685800"/>
                <a:gd name="connsiteY4" fmla="*/ 532436 h 685800"/>
                <a:gd name="connsiteX0" fmla="*/ 544010 w 766823"/>
                <a:gd name="connsiteY0" fmla="*/ 254644 h 408008"/>
                <a:gd name="connsiteX1" fmla="*/ 766823 w 766823"/>
                <a:gd name="connsiteY1" fmla="*/ 0 h 408008"/>
                <a:gd name="connsiteX2" fmla="*/ 685800 w 766823"/>
                <a:gd name="connsiteY2" fmla="*/ 408008 h 408008"/>
                <a:gd name="connsiteX3" fmla="*/ 0 w 766823"/>
                <a:gd name="connsiteY3" fmla="*/ 408008 h 408008"/>
                <a:gd name="connsiteX4" fmla="*/ 544010 w 766823"/>
                <a:gd name="connsiteY4" fmla="*/ 254644 h 40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823" h="408008">
                  <a:moveTo>
                    <a:pt x="544010" y="254644"/>
                  </a:moveTo>
                  <a:lnTo>
                    <a:pt x="766823" y="0"/>
                  </a:lnTo>
                  <a:lnTo>
                    <a:pt x="685800" y="408008"/>
                  </a:lnTo>
                  <a:lnTo>
                    <a:pt x="0" y="408008"/>
                  </a:lnTo>
                  <a:lnTo>
                    <a:pt x="544010" y="2546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381000" y="117966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15000" y="2034829"/>
            <a:ext cx="1600200" cy="457200"/>
            <a:chOff x="5715000" y="2034829"/>
            <a:chExt cx="1600200" cy="457200"/>
          </a:xfrm>
        </p:grpSpPr>
        <p:sp>
          <p:nvSpPr>
            <p:cNvPr id="17" name="Rectangle 16"/>
            <p:cNvSpPr/>
            <p:nvPr/>
          </p:nvSpPr>
          <p:spPr>
            <a:xfrm>
              <a:off x="6781800" y="2034829"/>
              <a:ext cx="533400" cy="457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6972300" y="2209801"/>
              <a:ext cx="152400" cy="1072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2034829"/>
              <a:ext cx="1066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70648" y="20787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ahnschrift" panose="020B0502040204020203" pitchFamily="34" charset="0"/>
                </a:rPr>
                <a:t>Filters</a:t>
              </a:r>
              <a:endParaRPr lang="en-US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0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393</Words>
  <Application>Microsoft Office PowerPoint</Application>
  <PresentationFormat>On-screen Show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Osmar Saguilan</dc:creator>
  <cp:lastModifiedBy>Osmar Saguilan</cp:lastModifiedBy>
  <cp:revision>61</cp:revision>
  <dcterms:created xsi:type="dcterms:W3CDTF">2018-09-20T20:45:36Z</dcterms:created>
  <dcterms:modified xsi:type="dcterms:W3CDTF">2018-10-18T17:11:34Z</dcterms:modified>
</cp:coreProperties>
</file>