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8" autoAdjust="0"/>
  </p:normalViewPr>
  <p:slideViewPr>
    <p:cSldViewPr>
      <p:cViewPr>
        <p:scale>
          <a:sx n="66" d="100"/>
          <a:sy n="66" d="100"/>
        </p:scale>
        <p:origin x="-1930" y="-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9870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33" name="Oval 32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9" name="Oval 38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42" name="Oval 4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45" name="Oval 4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1597820" y="1074241"/>
            <a:ext cx="594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Passionate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passionate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assionate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00200"/>
            <a:ext cx="9144000" cy="7124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Medium ITC" panose="020B06020305040208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575581"/>
              </p:ext>
            </p:extLst>
          </p:nvPr>
        </p:nvGraphicFramePr>
        <p:xfrm>
          <a:off x="1247" y="1717875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1" dirty="0">
                        <a:solidFill>
                          <a:srgbClr val="0070C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1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1825849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4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2999643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080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48" name="Oval 4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1" name="Oval 5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3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1689-1FA3-4096-A498-9F8277E8D06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CF1-DF91-4C8B-A3FE-DB92EA5C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ight Brace 1024"/>
          <p:cNvSpPr/>
          <p:nvPr/>
        </p:nvSpPr>
        <p:spPr>
          <a:xfrm>
            <a:off x="9220200" y="1403041"/>
            <a:ext cx="381000" cy="95915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9615668" y="1764268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</a:t>
            </a:r>
            <a:r>
              <a:rPr lang="en-US" dirty="0" err="1" smtClean="0"/>
              <a:t>navbar</a:t>
            </a:r>
            <a:r>
              <a:rPr lang="en-US" dirty="0" smtClean="0"/>
              <a:t> to see stars behind.</a:t>
            </a:r>
            <a:endParaRPr lang="en-US" dirty="0"/>
          </a:p>
        </p:txBody>
      </p:sp>
      <p:cxnSp>
        <p:nvCxnSpPr>
          <p:cNvPr id="1029" name="Straight Arrow Connector 1028"/>
          <p:cNvCxnSpPr/>
          <p:nvPr/>
        </p:nvCxnSpPr>
        <p:spPr>
          <a:xfrm flipH="1">
            <a:off x="5410200" y="-457200"/>
            <a:ext cx="381000" cy="2535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-641866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title is slim, all other letters will have to be slim to not rest </a:t>
            </a:r>
            <a:r>
              <a:rPr lang="en-US" dirty="0" err="1" smtClean="0"/>
              <a:t>protagonism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-25741" y="6869668"/>
            <a:ext cx="874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have to much to put in the </a:t>
            </a:r>
            <a:r>
              <a:rPr lang="en-US" dirty="0" err="1" smtClean="0"/>
              <a:t>footbar</a:t>
            </a:r>
            <a:r>
              <a:rPr lang="en-US" dirty="0" smtClean="0"/>
              <a:t> so I put an </a:t>
            </a:r>
            <a:r>
              <a:rPr lang="en-US" dirty="0" err="1" smtClean="0"/>
              <a:t>easter</a:t>
            </a:r>
            <a:r>
              <a:rPr lang="en-US" dirty="0" smtClean="0"/>
              <a:t> egg to make it more interesting.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 rot="16200000">
            <a:off x="-3431014" y="3364187"/>
            <a:ext cx="631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Pssst</a:t>
            </a:r>
            <a:r>
              <a:rPr lang="en-US" sz="1400" dirty="0" smtClean="0"/>
              <a:t>, If you keep the mouse at the edges a little, you will discover something special.</a:t>
            </a:r>
            <a:endParaRPr lang="en-US" sz="14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9410700" y="3175527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 click on any star, a message will be shown, color stars are rare but have longer messages.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-3276600" y="-203639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color of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navbar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letters will change as the mouse move.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-3235125" y="1659238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The selected page will be highlighted better in the production view.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51652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8" y="2667000"/>
            <a:ext cx="9143999" cy="258532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Bienvenido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>He </a:t>
            </a:r>
            <a:r>
              <a:rPr lang="es-ES" dirty="0">
                <a:latin typeface="Bahnschrift Light" panose="020B0502040204020203" pitchFamily="34" charset="0"/>
              </a:rPr>
              <a:t>creado </a:t>
            </a:r>
            <a:r>
              <a:rPr lang="es-ES" dirty="0" smtClean="0">
                <a:latin typeface="Bahnschrift Light" panose="020B0502040204020203" pitchFamily="34" charset="0"/>
              </a:rPr>
              <a:t>este portal </a:t>
            </a:r>
            <a:r>
              <a:rPr lang="es-ES" dirty="0">
                <a:latin typeface="Bahnschrift Light" panose="020B0502040204020203" pitchFamily="34" charset="0"/>
              </a:rPr>
              <a:t>con el objetivo de mejorar constantemente como persona, a través de exponer al mundo mis logros, proyectos y conocimientos espero encontrar motivación para expandirlos. 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Si curioseas un poco por la página, puede que encuentres algunas sorpresas.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r"/>
            <a:r>
              <a:rPr lang="es-ES" dirty="0" smtClean="0">
                <a:latin typeface="Bahnschrift Light" panose="020B0502040204020203" pitchFamily="34" charset="0"/>
              </a:rPr>
              <a:t>Osmar Briones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63" name="Rounded Rectangular Callout 62"/>
          <p:cNvSpPr/>
          <p:nvPr/>
        </p:nvSpPr>
        <p:spPr>
          <a:xfrm>
            <a:off x="1674587" y="-1948821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pattern as a background in the production view, but the degraded stays.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220200" y="2514601"/>
            <a:ext cx="4114800" cy="7619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54034" y="4038600"/>
            <a:ext cx="4141671" cy="1905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79844" y="3518075"/>
            <a:ext cx="71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Lines on the screen have a rainbow degraded that changes as mouse move.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4992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-1219200" y="-462987"/>
            <a:ext cx="975649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3200400" y="-826532"/>
            <a:ext cx="114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will have the color of the actual page, projects and achievements are red, contact is green, and home is blue.</a:t>
            </a:r>
            <a:endParaRPr lang="en-US" dirty="0"/>
          </a:p>
        </p:txBody>
      </p:sp>
      <p:sp>
        <p:nvSpPr>
          <p:cNvPr id="16" name="AutoShape 2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15" name="Rounded Rectangle 14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717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-13407" y="1914992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Osmarbriones.com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Web page for </a:t>
            </a:r>
            <a:r>
              <a:rPr lang="en-US" dirty="0" smtClean="0">
                <a:latin typeface="Bahnschrift Light" panose="020B0502040204020203" pitchFamily="34" charset="0"/>
              </a:rPr>
              <a:t>the </a:t>
            </a:r>
            <a:r>
              <a:rPr lang="en-US" dirty="0">
                <a:latin typeface="Bahnschrift Light" panose="020B0502040204020203" pitchFamily="34" charset="0"/>
              </a:rPr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93" y="2985751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93" y="2985751"/>
            <a:ext cx="2448611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 descr="Image result for materialize logo png"/>
          <p:cNvSpPr>
            <a:spLocks noChangeAspect="1" noChangeArrowheads="1"/>
          </p:cNvSpPr>
          <p:nvPr/>
        </p:nvSpPr>
        <p:spPr bwMode="auto">
          <a:xfrm>
            <a:off x="155575" y="-12795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materialize logo png"/>
          <p:cNvSpPr>
            <a:spLocks noChangeAspect="1" noChangeArrowheads="1"/>
          </p:cNvSpPr>
          <p:nvPr/>
        </p:nvSpPr>
        <p:spPr bwMode="auto">
          <a:xfrm>
            <a:off x="307975" y="-11271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materialize logo png"/>
          <p:cNvSpPr>
            <a:spLocks noChangeAspect="1" noChangeArrowheads="1"/>
          </p:cNvSpPr>
          <p:nvPr/>
        </p:nvSpPr>
        <p:spPr bwMode="auto">
          <a:xfrm>
            <a:off x="460375" y="-9747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931" y="5498042"/>
            <a:ext cx="2939044" cy="683558"/>
            <a:chOff x="35931" y="5498042"/>
            <a:chExt cx="2939044" cy="683558"/>
          </a:xfrm>
        </p:grpSpPr>
        <p:pic>
          <p:nvPicPr>
            <p:cNvPr id="1026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hevron 23"/>
          <p:cNvSpPr/>
          <p:nvPr/>
        </p:nvSpPr>
        <p:spPr>
          <a:xfrm>
            <a:off x="8466713" y="3872438"/>
            <a:ext cx="285870" cy="285870"/>
          </a:xfrm>
          <a:custGeom>
            <a:avLst/>
            <a:gdLst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625358 w 762000"/>
              <a:gd name="connsiteY5" fmla="*/ 381000 h 762000"/>
              <a:gd name="connsiteX6" fmla="*/ 0 w 762000"/>
              <a:gd name="connsiteY6" fmla="*/ 0 h 762000"/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278117 w 762000"/>
              <a:gd name="connsiteY5" fmla="*/ 381000 h 762000"/>
              <a:gd name="connsiteX6" fmla="*/ 0 w 762000"/>
              <a:gd name="connsiteY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762000">
                <a:moveTo>
                  <a:pt x="0" y="0"/>
                </a:moveTo>
                <a:lnTo>
                  <a:pt x="136642" y="0"/>
                </a:lnTo>
                <a:lnTo>
                  <a:pt x="762000" y="381000"/>
                </a:lnTo>
                <a:lnTo>
                  <a:pt x="136642" y="762000"/>
                </a:lnTo>
                <a:lnTo>
                  <a:pt x="0" y="762000"/>
                </a:lnTo>
                <a:lnTo>
                  <a:pt x="278117" y="381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9296400" y="1753202"/>
            <a:ext cx="2743200" cy="2146949"/>
          </a:xfrm>
          <a:prstGeom prst="wedgeRoundRectCallout">
            <a:avLst>
              <a:gd name="adj1" fmla="val -41930"/>
              <a:gd name="adj2" fmla="val 614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click on the arrows, people can see slides of relevant information of the project, such as the use of each technology.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12039600" y="2826676"/>
            <a:ext cx="1524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653207" y="864831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639800" y="864831"/>
            <a:ext cx="914399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Osmarbriones.com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/>
              <a:t>Web page for </a:t>
            </a:r>
            <a:r>
              <a:rPr lang="en-US" dirty="0" smtClean="0"/>
              <a:t>the </a:t>
            </a:r>
            <a:r>
              <a:rPr lang="en-US" dirty="0"/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2071351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13689138" y="4447881"/>
            <a:ext cx="2939044" cy="683558"/>
            <a:chOff x="35931" y="5498042"/>
            <a:chExt cx="2939044" cy="683558"/>
          </a:xfrm>
        </p:grpSpPr>
        <p:pic>
          <p:nvPicPr>
            <p:cNvPr id="33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hevron 36"/>
          <p:cNvSpPr/>
          <p:nvPr/>
        </p:nvSpPr>
        <p:spPr>
          <a:xfrm rot="10800000">
            <a:off x="13732582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21901737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7830799" y="252682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intention of this project is to have </a:t>
            </a:r>
            <a:r>
              <a:rPr lang="en-US" smtClean="0"/>
              <a:t>a common </a:t>
            </a:r>
            <a:r>
              <a:rPr lang="en-US" dirty="0" smtClean="0"/>
              <a:t>point for my continuous improvement as a person and as a professional.</a:t>
            </a:r>
            <a:endParaRPr lang="en-US" dirty="0"/>
          </a:p>
        </p:txBody>
      </p:sp>
      <p:sp>
        <p:nvSpPr>
          <p:cNvPr id="42" name="Chevron 23"/>
          <p:cNvSpPr/>
          <p:nvPr/>
        </p:nvSpPr>
        <p:spPr>
          <a:xfrm flipH="1">
            <a:off x="474072" y="3937640"/>
            <a:ext cx="285870" cy="285870"/>
          </a:xfrm>
          <a:custGeom>
            <a:avLst/>
            <a:gdLst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625358 w 762000"/>
              <a:gd name="connsiteY5" fmla="*/ 381000 h 762000"/>
              <a:gd name="connsiteX6" fmla="*/ 0 w 762000"/>
              <a:gd name="connsiteY6" fmla="*/ 0 h 762000"/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278117 w 762000"/>
              <a:gd name="connsiteY5" fmla="*/ 381000 h 762000"/>
              <a:gd name="connsiteX6" fmla="*/ 0 w 762000"/>
              <a:gd name="connsiteY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762000">
                <a:moveTo>
                  <a:pt x="0" y="0"/>
                </a:moveTo>
                <a:lnTo>
                  <a:pt x="136642" y="0"/>
                </a:lnTo>
                <a:lnTo>
                  <a:pt x="762000" y="381000"/>
                </a:lnTo>
                <a:lnTo>
                  <a:pt x="136642" y="762000"/>
                </a:lnTo>
                <a:lnTo>
                  <a:pt x="0" y="762000"/>
                </a:lnTo>
                <a:lnTo>
                  <a:pt x="278117" y="381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" y="457200"/>
            <a:ext cx="9143999" cy="14773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>Content…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r"/>
            <a:r>
              <a:rPr lang="es-ES" dirty="0" err="1" smtClean="0">
                <a:latin typeface="Bahnschrift Light" panose="020B0502040204020203" pitchFamily="34" charset="0"/>
              </a:rPr>
              <a:t>Author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13672"/>
            <a:ext cx="9143999" cy="39703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4068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3373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ce_Project_short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1682"/>
            <a:ext cx="9143999" cy="507831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err="1" smtClean="0">
                <a:latin typeface="Bahnschrift Light" panose="020B0502040204020203" pitchFamily="34" charset="0"/>
              </a:rPr>
              <a:t>Creation</a:t>
            </a:r>
            <a:r>
              <a:rPr lang="es-ES" dirty="0" smtClean="0">
                <a:latin typeface="Bahnschrift Light" panose="020B0502040204020203" pitchFamily="34" charset="0"/>
              </a:rPr>
              <a:t> </a:t>
            </a:r>
            <a:r>
              <a:rPr lang="es-ES" dirty="0" err="1" smtClean="0">
                <a:latin typeface="Bahnschrift Light" panose="020B0502040204020203" pitchFamily="34" charset="0"/>
              </a:rPr>
              <a:t>Process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1740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ce_Project_full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1" y="2232105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230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Saguilan</dc:creator>
  <cp:lastModifiedBy>Osmar Saguilan</cp:lastModifiedBy>
  <cp:revision>33</cp:revision>
  <dcterms:created xsi:type="dcterms:W3CDTF">2018-09-20T20:45:36Z</dcterms:created>
  <dcterms:modified xsi:type="dcterms:W3CDTF">2018-10-17T17:40:24Z</dcterms:modified>
</cp:coreProperties>
</file>