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9656-9B96-4507-BC41-FC56025B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87FC-8C3D-43C1-A90C-67B99D4EC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EFAD-F747-4D6D-ABA0-08671A3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F9FC-6B6C-402B-85D9-BFEF397F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68C9-D152-4B8C-BE2F-FD736D4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79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6DD6-E3F4-4217-98E5-91385282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DEF6-FC28-4D65-9363-B36A74839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E2AD-1968-49B0-B079-B7E7BC0A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918A-48B9-4219-99E0-54FD795E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F38F-E8D2-45AB-8E1D-4D185F8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4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82F84-5082-40E4-8AC2-03D285C84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05EF-1694-4558-AC7E-1A37CCA6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B6E9-2064-4BC7-B359-E25E4EC8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2DB7-049A-4B2E-91B1-0D5203EF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DEDB-A31D-4674-81F6-82ABA6AF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8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FFD0-7A89-4AEF-A37D-25CFED5B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2998-D6EC-4B0E-9F0C-199AEF00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68B-01B6-4841-859A-2D2C61FA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1F4-FB81-4967-9AE5-7B9E3896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18EE-195D-473D-BEE2-FEEB50E7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4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7FE-E33F-4538-B25B-C96156D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C290-69AF-473F-882D-8AB3E57A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AAB5-3D94-4331-94EB-F22DBEC9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9D2CF-1251-418A-83F6-35DE2A45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F0EF-98B3-411F-A38D-E44E83A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1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5EA7-C7E1-494D-94CD-35D77EC8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BEA-3E4F-4EA1-9982-76D47727C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19FC-0A1D-4CA3-8FB1-248E2B7F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7578-AEFC-4438-9278-1ED5B77E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CC18-53A1-4251-88E6-67147F0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DF20-0892-4F7A-A2B1-6B5BC2C9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1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601-99C2-4553-81F5-CEE147FC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78BB-6B67-402B-817B-4AFD314C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547E6-12BE-4F9A-9C63-FF0B4309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03D3-6946-4A7A-A09D-9293DE6F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7143E-88D1-4DF7-A3E1-A731B441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B38C1-0B37-4BC7-AF1A-DE6FE176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76C4E-F565-493E-BF88-2B86BFF2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FC74D-EA9A-45C9-A8F3-DD6C036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9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0195-7627-4456-9BA1-5333A859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DB73F-AF05-4007-B952-0A05BC8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32415-94C3-483B-AD37-10C4859F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F054-FA72-409D-9D4B-E2DAFA2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9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5FB8C-2D49-4BA0-9F7A-163197D6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4684D-9EC5-45EE-99EA-FDAC858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118B-5002-476B-AA62-992F7974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9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B1BE-9514-47F3-9534-F06DF254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B1D6-B80F-4B53-80F9-BA5B14B8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E97B-782F-470B-9438-A465CCEE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693-86DE-4A7D-8974-37A0883B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CACD-4DE1-4394-82D7-718D63EA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9F31-79B5-4A2E-99EC-77760341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4DD8-4C7B-491D-977B-4F4542E4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A23C0-9E63-42B6-85C2-88B2730C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7C161-BD98-42F8-9F2C-068EF0A5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62C3-8CB6-4369-B48F-3A3B8B0F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CB87-6C80-4E60-8F4A-721B25D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1D70C-A462-4C78-AF95-F10AAF98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8C2C-6EBE-465A-AD69-33CAC94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9FA52-447A-4851-956F-8B9F182F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0B51-E1C9-4DD8-AC6C-C391E11E2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2673-86DB-4D44-B163-78CB2B4A77DD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FB02-66CC-4C36-BD7E-ED939AE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EFFB-1F48-4E67-B27C-F7B24A7CA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DED0-35FA-4C76-B423-39425FAC0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2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tube.com/2352353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F2080-32A0-4C97-8DAD-547C3CC7BAEE}"/>
              </a:ext>
            </a:extLst>
          </p:cNvPr>
          <p:cNvSpPr/>
          <p:nvPr/>
        </p:nvSpPr>
        <p:spPr>
          <a:xfrm>
            <a:off x="198782" y="132522"/>
            <a:ext cx="11807687" cy="1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 de la página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93726-AB0F-45E7-9397-AF3787AEA556}"/>
              </a:ext>
            </a:extLst>
          </p:cNvPr>
          <p:cNvSpPr/>
          <p:nvPr/>
        </p:nvSpPr>
        <p:spPr>
          <a:xfrm>
            <a:off x="198781" y="1550506"/>
            <a:ext cx="1180768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Barra de navegación</a:t>
            </a: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D2C7E-30E6-4074-B9EF-0B4D8101498A}"/>
              </a:ext>
            </a:extLst>
          </p:cNvPr>
          <p:cNvSpPr/>
          <p:nvPr/>
        </p:nvSpPr>
        <p:spPr>
          <a:xfrm>
            <a:off x="198781" y="2398643"/>
            <a:ext cx="11807687" cy="364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Contenido</a:t>
            </a:r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7E541-1ED9-4A36-AE0B-18552654D7D3}"/>
              </a:ext>
            </a:extLst>
          </p:cNvPr>
          <p:cNvSpPr/>
          <p:nvPr/>
        </p:nvSpPr>
        <p:spPr>
          <a:xfrm>
            <a:off x="198781" y="6188764"/>
            <a:ext cx="11807687" cy="53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33E05-E9A2-4C11-949C-05D97B24B0C5}"/>
              </a:ext>
            </a:extLst>
          </p:cNvPr>
          <p:cNvSpPr/>
          <p:nvPr/>
        </p:nvSpPr>
        <p:spPr>
          <a:xfrm>
            <a:off x="715617" y="2812499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Logro</a:t>
            </a:r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BBFEA-7A8E-4187-ABFD-485EA6A42679}"/>
              </a:ext>
            </a:extLst>
          </p:cNvPr>
          <p:cNvSpPr/>
          <p:nvPr/>
        </p:nvSpPr>
        <p:spPr>
          <a:xfrm>
            <a:off x="2835965" y="2812498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  <a:endParaRPr lang="es-MX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A0130-E9E8-4E15-977F-B0A24EAF0C2D}"/>
              </a:ext>
            </a:extLst>
          </p:cNvPr>
          <p:cNvSpPr/>
          <p:nvPr/>
        </p:nvSpPr>
        <p:spPr>
          <a:xfrm>
            <a:off x="7527235" y="2812497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MX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C8159-1B83-4B9C-8660-9C8608BFBD44}"/>
              </a:ext>
            </a:extLst>
          </p:cNvPr>
          <p:cNvSpPr/>
          <p:nvPr/>
        </p:nvSpPr>
        <p:spPr>
          <a:xfrm>
            <a:off x="9766851" y="2812497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9AEE1-4401-45B2-BBCD-92EA9967EE5F}"/>
              </a:ext>
            </a:extLst>
          </p:cNvPr>
          <p:cNvSpPr/>
          <p:nvPr/>
        </p:nvSpPr>
        <p:spPr>
          <a:xfrm>
            <a:off x="801757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Logro</a:t>
            </a:r>
            <a:endParaRPr lang="es-MX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7F5FB-B8F8-47D3-9804-6066C7C78DEA}"/>
              </a:ext>
            </a:extLst>
          </p:cNvPr>
          <p:cNvSpPr/>
          <p:nvPr/>
        </p:nvSpPr>
        <p:spPr>
          <a:xfrm>
            <a:off x="2948607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  <a:endParaRPr lang="es-MX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6DB23F-8B13-4082-8A08-3305DBCD53D8}"/>
              </a:ext>
            </a:extLst>
          </p:cNvPr>
          <p:cNvGrpSpPr/>
          <p:nvPr/>
        </p:nvGrpSpPr>
        <p:grpSpPr>
          <a:xfrm>
            <a:off x="5181601" y="2481192"/>
            <a:ext cx="1908317" cy="1640234"/>
            <a:chOff x="5188224" y="2242654"/>
            <a:chExt cx="1908317" cy="16402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E391B-C890-4286-8B82-582E7818A9C6}"/>
                </a:ext>
              </a:extLst>
            </p:cNvPr>
            <p:cNvSpPr/>
            <p:nvPr/>
          </p:nvSpPr>
          <p:spPr>
            <a:xfrm>
              <a:off x="5188224" y="2242654"/>
              <a:ext cx="1828800" cy="15739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Curso</a:t>
              </a:r>
              <a:endParaRPr lang="es-MX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FC87F-7460-4FC7-A098-E97F35AD67A0}"/>
                </a:ext>
              </a:extLst>
            </p:cNvPr>
            <p:cNvSpPr/>
            <p:nvPr/>
          </p:nvSpPr>
          <p:spPr>
            <a:xfrm>
              <a:off x="5267741" y="2308917"/>
              <a:ext cx="1828800" cy="15739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Curso</a:t>
              </a:r>
              <a:endParaRPr lang="es-MX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CA3EA-FCB4-457B-B179-0C9D8FCD0A2D}"/>
              </a:ext>
            </a:extLst>
          </p:cNvPr>
          <p:cNvSpPr/>
          <p:nvPr/>
        </p:nvSpPr>
        <p:spPr>
          <a:xfrm>
            <a:off x="7620000" y="2885385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668D1D-5447-4734-AF44-BDEA9D82277B}"/>
              </a:ext>
            </a:extLst>
          </p:cNvPr>
          <p:cNvSpPr/>
          <p:nvPr/>
        </p:nvSpPr>
        <p:spPr>
          <a:xfrm>
            <a:off x="9859616" y="2958271"/>
            <a:ext cx="1828800" cy="1573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E1586-2572-4EF9-8C14-01F3538872A3}"/>
              </a:ext>
            </a:extLst>
          </p:cNvPr>
          <p:cNvSpPr/>
          <p:nvPr/>
        </p:nvSpPr>
        <p:spPr>
          <a:xfrm>
            <a:off x="198781" y="1974577"/>
            <a:ext cx="1180768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Herramientas (barras de búsqueda, filtros, </a:t>
            </a:r>
            <a:r>
              <a:rPr lang="es-ES" dirty="0" err="1"/>
              <a:t>etc</a:t>
            </a:r>
            <a:r>
              <a:rPr lang="es-ES" dirty="0"/>
              <a:t>).</a:t>
            </a:r>
            <a:endParaRPr lang="es-MX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B954F97-24BD-4687-86B9-726A0142E77A}"/>
              </a:ext>
            </a:extLst>
          </p:cNvPr>
          <p:cNvSpPr/>
          <p:nvPr/>
        </p:nvSpPr>
        <p:spPr>
          <a:xfrm>
            <a:off x="569834" y="397565"/>
            <a:ext cx="304806" cy="6162261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6C13D-FA93-4F48-BAA9-38DF7987A5D8}"/>
              </a:ext>
            </a:extLst>
          </p:cNvPr>
          <p:cNvSpPr txBox="1"/>
          <p:nvPr/>
        </p:nvSpPr>
        <p:spPr>
          <a:xfrm rot="16200000">
            <a:off x="-495845" y="318630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Página</a:t>
            </a:r>
            <a:endParaRPr lang="es-MX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9300C-88DF-4087-8786-D23F8D693EE8}"/>
              </a:ext>
            </a:extLst>
          </p:cNvPr>
          <p:cNvSpPr txBox="1"/>
          <p:nvPr/>
        </p:nvSpPr>
        <p:spPr>
          <a:xfrm>
            <a:off x="238539" y="172280"/>
            <a:ext cx="2903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60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6396"/>
              </p:ext>
            </p:extLst>
          </p:nvPr>
        </p:nvGraphicFramePr>
        <p:xfrm>
          <a:off x="0" y="123194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168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9117C9-C756-4834-85F5-2DE0C4983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89818"/>
              </p:ext>
            </p:extLst>
          </p:nvPr>
        </p:nvGraphicFramePr>
        <p:xfrm>
          <a:off x="-1" y="1718496"/>
          <a:ext cx="121919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24236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Bienvenido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bel" panose="02000506030000020004" pitchFamily="2" charset="0"/>
                        </a:rPr>
                        <a:t>He creado esta página con el objetivo de mejorar constantemente como persona, a través de exponer al mundo mis logros, proyectos y conocimientos espero encontrar motivación para expandirlos. Si te interesa saber cualquiera de esas cosas, podrás llegar a la sección correspondiente con la barra de navegación que se encuentra arriba de este mensaje.</a:t>
                      </a:r>
                    </a:p>
                    <a:p>
                      <a:endParaRPr lang="es-ES" dirty="0">
                        <a:solidFill>
                          <a:schemeClr val="tx1"/>
                        </a:solidFill>
                        <a:latin typeface="Abel" panose="02000506030000020004" pitchFamily="2" charset="0"/>
                      </a:endParaRPr>
                    </a:p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bel" panose="02000506030000020004" pitchFamily="2" charset="0"/>
                        </a:rPr>
                        <a:t>Si has llegado aquí por accidente, es posible que no te interese la información que alberga esta página, salvo quizá la sección de conocimientos, te recomiendo que le eches un ojo.</a:t>
                      </a:r>
                    </a:p>
                    <a:p>
                      <a:endParaRPr lang="es-MX" dirty="0">
                        <a:solidFill>
                          <a:schemeClr val="tx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i="1" dirty="0">
                          <a:solidFill>
                            <a:srgbClr val="C00000"/>
                          </a:solidFill>
                          <a:latin typeface="Abel" panose="02000506030000020004" pitchFamily="2" charset="0"/>
                        </a:rPr>
                        <a:t>Osmar Briones</a:t>
                      </a:r>
                      <a:endParaRPr lang="es-MX" i="1" dirty="0">
                        <a:solidFill>
                          <a:srgbClr val="C00000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842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40176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reservados.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2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725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2678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240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A1A48F-F6F7-49B4-91CC-70312BF9A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6965"/>
              </p:ext>
            </p:extLst>
          </p:nvPr>
        </p:nvGraphicFramePr>
        <p:xfrm>
          <a:off x="1" y="4253442"/>
          <a:ext cx="12191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24236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Países visitados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1681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México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Italia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Japón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Canadá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España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Dinamarca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758148-1E28-458D-9A59-3ACCBAF17484}"/>
              </a:ext>
            </a:extLst>
          </p:cNvPr>
          <p:cNvSpPr/>
          <p:nvPr/>
        </p:nvSpPr>
        <p:spPr>
          <a:xfrm>
            <a:off x="749754" y="4676107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71CCC-20C4-4481-A70A-7164539AF13D}"/>
              </a:ext>
            </a:extLst>
          </p:cNvPr>
          <p:cNvSpPr/>
          <p:nvPr/>
        </p:nvSpPr>
        <p:spPr>
          <a:xfrm>
            <a:off x="749754" y="4951598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BF705-3111-4DEB-A0B1-5E96ACF18413}"/>
              </a:ext>
            </a:extLst>
          </p:cNvPr>
          <p:cNvSpPr/>
          <p:nvPr/>
        </p:nvSpPr>
        <p:spPr>
          <a:xfrm>
            <a:off x="749754" y="5227089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22D93-5A20-4DD0-ACA1-FAE118376C4F}"/>
              </a:ext>
            </a:extLst>
          </p:cNvPr>
          <p:cNvSpPr/>
          <p:nvPr/>
        </p:nvSpPr>
        <p:spPr>
          <a:xfrm>
            <a:off x="750650" y="5502580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71AC8-6210-4183-B5CB-AF1CD15FEEE0}"/>
              </a:ext>
            </a:extLst>
          </p:cNvPr>
          <p:cNvSpPr/>
          <p:nvPr/>
        </p:nvSpPr>
        <p:spPr>
          <a:xfrm>
            <a:off x="749754" y="5778071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DCCF1-FD78-4E4C-B570-1CE60ED2BD13}"/>
              </a:ext>
            </a:extLst>
          </p:cNvPr>
          <p:cNvSpPr/>
          <p:nvPr/>
        </p:nvSpPr>
        <p:spPr>
          <a:xfrm>
            <a:off x="749754" y="6053562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99A65-04BC-49D0-94FC-5EAEA3A383C4}"/>
              </a:ext>
            </a:extLst>
          </p:cNvPr>
          <p:cNvGrpSpPr/>
          <p:nvPr/>
        </p:nvGrpSpPr>
        <p:grpSpPr>
          <a:xfrm>
            <a:off x="787854" y="4753494"/>
            <a:ext cx="114300" cy="83127"/>
            <a:chOff x="2298700" y="4711700"/>
            <a:chExt cx="419100" cy="3048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C0E307-720A-41F9-AE21-5005A7241E7F}"/>
                </a:ext>
              </a:extLst>
            </p:cNvPr>
            <p:cNvCxnSpPr/>
            <p:nvPr/>
          </p:nvCxnSpPr>
          <p:spPr>
            <a:xfrm>
              <a:off x="2298700" y="4902200"/>
              <a:ext cx="114300" cy="11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A54E8B-34BA-47BE-9C13-9BE523594EB5}"/>
                </a:ext>
              </a:extLst>
            </p:cNvPr>
            <p:cNvCxnSpPr/>
            <p:nvPr/>
          </p:nvCxnSpPr>
          <p:spPr>
            <a:xfrm flipV="1">
              <a:off x="2413000" y="4711700"/>
              <a:ext cx="30480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21246"/>
              </p:ext>
            </p:extLst>
          </p:nvPr>
        </p:nvGraphicFramePr>
        <p:xfrm>
          <a:off x="1" y="1630793"/>
          <a:ext cx="12191999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Lenguajes de programación experimentados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Esta sección recoge todos los lenguajes de programación en los que considero tener un nivel de dominio intermedio o superior.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01007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	Visual Basic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2CEDD04-7DFB-4F5C-A6F0-898E4C8C11CA}"/>
              </a:ext>
            </a:extLst>
          </p:cNvPr>
          <p:cNvSpPr/>
          <p:nvPr/>
        </p:nvSpPr>
        <p:spPr>
          <a:xfrm>
            <a:off x="749754" y="2421758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78CFB-34BD-4651-8E22-175D2F356E3B}"/>
              </a:ext>
            </a:extLst>
          </p:cNvPr>
          <p:cNvSpPr/>
          <p:nvPr/>
        </p:nvSpPr>
        <p:spPr>
          <a:xfrm>
            <a:off x="749754" y="2684549"/>
            <a:ext cx="198562" cy="198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51CCE1-4499-4CC0-A4A1-4EB7DF7C5EC9}"/>
              </a:ext>
            </a:extLst>
          </p:cNvPr>
          <p:cNvGrpSpPr/>
          <p:nvPr/>
        </p:nvGrpSpPr>
        <p:grpSpPr>
          <a:xfrm>
            <a:off x="787854" y="2486445"/>
            <a:ext cx="114300" cy="83127"/>
            <a:chOff x="2298700" y="4711700"/>
            <a:chExt cx="419100" cy="3048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BF4AA4-7806-43C9-B016-3E44BB56C374}"/>
                </a:ext>
              </a:extLst>
            </p:cNvPr>
            <p:cNvCxnSpPr/>
            <p:nvPr/>
          </p:nvCxnSpPr>
          <p:spPr>
            <a:xfrm>
              <a:off x="2298700" y="4902199"/>
              <a:ext cx="114301" cy="1143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E7714E-A9AE-4AED-8DE4-D8A554A09BBF}"/>
                </a:ext>
              </a:extLst>
            </p:cNvPr>
            <p:cNvCxnSpPr/>
            <p:nvPr/>
          </p:nvCxnSpPr>
          <p:spPr>
            <a:xfrm flipV="1">
              <a:off x="2413001" y="4711700"/>
              <a:ext cx="304799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00065D6B-268B-434E-9A63-3BE6A7576637}"/>
              </a:ext>
            </a:extLst>
          </p:cNvPr>
          <p:cNvSpPr/>
          <p:nvPr/>
        </p:nvSpPr>
        <p:spPr>
          <a:xfrm>
            <a:off x="11342965" y="1861590"/>
            <a:ext cx="198562" cy="2226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55FB6-9948-42EB-87F8-19BF7511EC90}"/>
              </a:ext>
            </a:extLst>
          </p:cNvPr>
          <p:cNvSpPr txBox="1"/>
          <p:nvPr/>
        </p:nvSpPr>
        <p:spPr>
          <a:xfrm rot="5400000">
            <a:off x="11266855" y="283479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Collapsible</a:t>
            </a:r>
            <a:endParaRPr lang="es-MX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F7E3BFF2-1074-496E-8A95-20862C91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ED6AD4-6262-41F5-B575-547986FB6204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6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7241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75720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24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40574"/>
              </p:ext>
            </p:extLst>
          </p:nvPr>
        </p:nvGraphicFramePr>
        <p:xfrm>
          <a:off x="1" y="1604291"/>
          <a:ext cx="12191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Vida S2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Página web para la mejora personal constante y la transmisión de conocimientos e ideas.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01007"/>
                  </a:ext>
                </a:extLst>
              </a:tr>
              <a:tr h="27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Tiempo de desarrollo: 6 meses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363534"/>
                  </a:ext>
                </a:extLst>
              </a:tr>
              <a:tr h="279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Herramientas y tecnologías usadas: </a:t>
                      </a:r>
                      <a:r>
                        <a:rPr lang="es-ES" dirty="0" err="1">
                          <a:latin typeface="Abel" panose="02000506030000020004" pitchFamily="2" charset="0"/>
                        </a:rPr>
                        <a:t>Materalize</a:t>
                      </a:r>
                      <a:r>
                        <a:rPr lang="es-ES" dirty="0">
                          <a:latin typeface="Abel" panose="02000506030000020004" pitchFamily="2" charset="0"/>
                        </a:rPr>
                        <a:t>, PHP, MySQL…</a:t>
                      </a:r>
                      <a:endParaRPr lang="es-MX" dirty="0">
                        <a:latin typeface="Abel" panose="0200050603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Abel" panose="02000506030000020004" pitchFamily="2" charset="0"/>
                        </a:rPr>
                        <a:t>… Proceso de creación (Texto, tablas e </a:t>
                      </a:r>
                      <a:r>
                        <a:rPr lang="es-ES" dirty="0" err="1">
                          <a:latin typeface="Abel" panose="02000506030000020004" pitchFamily="2" charset="0"/>
                        </a:rPr>
                        <a:t>imágines</a:t>
                      </a:r>
                      <a:r>
                        <a:rPr lang="es-ES" dirty="0">
                          <a:latin typeface="Abel" panose="02000506030000020004" pitchFamily="2" charset="0"/>
                        </a:rPr>
                        <a:t>) …</a:t>
                      </a:r>
                    </a:p>
                    <a:p>
                      <a:endParaRPr lang="es-ES" dirty="0"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Abel" panose="02000506030000020004" pitchFamily="2" charset="0"/>
                        </a:rPr>
                        <a:t>Colaboradores: Ing. Osmar Alberto Saguilan Briones  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  <a:latin typeface="AROMA" pitchFamily="2" charset="0"/>
                        </a:rPr>
                        <a:t>(No poner manualmente).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85651"/>
                  </a:ext>
                </a:extLst>
              </a:tr>
            </a:tbl>
          </a:graphicData>
        </a:graphic>
      </p:graphicFrame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719922AD-B7E1-4FD5-8887-08D5BE80C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BF9BC5-29BC-4B7C-B167-8300E73C94C3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2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04150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208DEF-10F2-4DF8-A845-D23DF818E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24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329936-5322-47A6-BD21-E70CFB07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8470"/>
              </p:ext>
            </p:extLst>
          </p:nvPr>
        </p:nvGraphicFramePr>
        <p:xfrm>
          <a:off x="1" y="1707752"/>
          <a:ext cx="12191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331465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Visual Basic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331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Aprende a desarrollar proyectos de software en Visual Basic desde 0.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01007"/>
                  </a:ext>
                </a:extLst>
              </a:tr>
              <a:tr h="41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Conocimientos Necesarios: Informática básica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http: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sym typeface="Wingdings" panose="05000000000000000000" pitchFamily="2" charset="2"/>
                          <a:hlinkClick r:id="rId2"/>
                        </a:rPr>
                        <a:t>//www.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youtube.com/23523532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  <a:tr h="331465">
                <a:tc>
                  <a:txBody>
                    <a:bodyPr/>
                    <a:lstStyle/>
                    <a:p>
                      <a:endParaRPr lang="es-MX" b="1" dirty="0"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84249"/>
                  </a:ext>
                </a:extLst>
              </a:tr>
            </a:tbl>
          </a:graphicData>
        </a:graphic>
      </p:graphicFrame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363C99B6-B472-434E-AB31-B082BABB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97" y="1177041"/>
            <a:ext cx="370840" cy="3708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DB14EF-5DDD-4C13-9C61-3A2454E77D4F}"/>
              </a:ext>
            </a:extLst>
          </p:cNvPr>
          <p:cNvSpPr/>
          <p:nvPr/>
        </p:nvSpPr>
        <p:spPr>
          <a:xfrm>
            <a:off x="583095" y="1163789"/>
            <a:ext cx="11502887" cy="3708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46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9300C-88DF-4087-8786-D23F8D693EE8}"/>
              </a:ext>
            </a:extLst>
          </p:cNvPr>
          <p:cNvSpPr txBox="1"/>
          <p:nvPr/>
        </p:nvSpPr>
        <p:spPr>
          <a:xfrm>
            <a:off x="0" y="0"/>
            <a:ext cx="290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C00000"/>
                </a:solidFill>
                <a:latin typeface="Rabelo" panose="02000506000000020004" pitchFamily="2" charset="0"/>
              </a:rPr>
              <a:t>Vida S2</a:t>
            </a:r>
            <a:endParaRPr lang="es-MX" sz="3600" dirty="0">
              <a:solidFill>
                <a:srgbClr val="C00000"/>
              </a:solidFill>
              <a:latin typeface="Rabelo" panose="02000506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23FBDD-806E-4511-BA5E-2BCB248D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96178"/>
              </p:ext>
            </p:extLst>
          </p:nvPr>
        </p:nvGraphicFramePr>
        <p:xfrm>
          <a:off x="0" y="646331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1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419188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7478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9745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42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Inicio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Logros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Proyectos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Cursos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  <a:latin typeface="Abel" panose="02000506030000020004" pitchFamily="2" charset="0"/>
                        </a:rPr>
                        <a:t>Contacto</a:t>
                      </a:r>
                      <a:endParaRPr lang="es-MX" dirty="0">
                        <a:solidFill>
                          <a:schemeClr val="bg1"/>
                        </a:solidFill>
                        <a:latin typeface="Abel" panose="0200050603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1681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208DEF-10F2-4DF8-A845-D23DF81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85263"/>
              </p:ext>
            </p:extLst>
          </p:nvPr>
        </p:nvGraphicFramePr>
        <p:xfrm>
          <a:off x="-3" y="6500300"/>
          <a:ext cx="12192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9968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Comfortaa" panose="020F0603070200060003" pitchFamily="34" charset="0"/>
                        </a:rPr>
                        <a:t>©2018 Vida S2 Todos los derechos reservados</a:t>
                      </a:r>
                      <a:endParaRPr lang="es-MX" b="0" dirty="0">
                        <a:solidFill>
                          <a:schemeClr val="bg1"/>
                        </a:solidFill>
                        <a:latin typeface="Comfortaa" panose="020F06030702000600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240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F2CF1-F4DE-4F52-9095-0CFCD653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25323"/>
              </p:ext>
            </p:extLst>
          </p:nvPr>
        </p:nvGraphicFramePr>
        <p:xfrm>
          <a:off x="1" y="1136697"/>
          <a:ext cx="12191999" cy="111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86426642"/>
                    </a:ext>
                  </a:extLst>
                </a:gridCol>
              </a:tblGrid>
              <a:tr h="310947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rgbClr val="C00000"/>
                          </a:solidFill>
                          <a:latin typeface="Rabelo" panose="02000506000000020004" pitchFamily="2" charset="0"/>
                        </a:rPr>
                        <a:t>Osmar Alberto Saguilan Briones</a:t>
                      </a:r>
                      <a:endParaRPr lang="es-MX" b="0" dirty="0">
                        <a:solidFill>
                          <a:srgbClr val="C00000"/>
                        </a:solidFill>
                        <a:latin typeface="Rabelo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0132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</a:rPr>
                        <a:t>Ingeniero en Tecnología de Software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01007"/>
                  </a:ext>
                </a:extLst>
              </a:tr>
              <a:tr h="367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Abel" panose="02000506030000020004" pitchFamily="2" charset="0"/>
                          <a:ea typeface="+mn-ea"/>
                          <a:cs typeface="+mn-cs"/>
                          <a:hlinkClick r:id="rId2"/>
                        </a:rPr>
                        <a:t>osmarbriones@outlook.com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Abel" panose="02000506030000020004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7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332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Abel</vt:lpstr>
      <vt:lpstr>Arial</vt:lpstr>
      <vt:lpstr>AROMA</vt:lpstr>
      <vt:lpstr>Calibri</vt:lpstr>
      <vt:lpstr>Calibri Light</vt:lpstr>
      <vt:lpstr>Comfortaa</vt:lpstr>
      <vt:lpstr>Rabelo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Alberto Saguilan Briones</dc:creator>
  <cp:lastModifiedBy>Osmar Alberto Saguilan Briones</cp:lastModifiedBy>
  <cp:revision>43</cp:revision>
  <dcterms:created xsi:type="dcterms:W3CDTF">2018-03-22T23:01:43Z</dcterms:created>
  <dcterms:modified xsi:type="dcterms:W3CDTF">2018-07-05T19:43:58Z</dcterms:modified>
</cp:coreProperties>
</file>