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8" autoAdjust="0"/>
  </p:normalViewPr>
  <p:slideViewPr>
    <p:cSldViewPr>
      <p:cViewPr>
        <p:scale>
          <a:sx n="66" d="100"/>
          <a:sy n="66" d="100"/>
        </p:scale>
        <p:origin x="-1930" y="-4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9870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33" name="Oval 32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9" name="Oval 38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42" name="Oval 4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45" name="Oval 4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1597820" y="1074241"/>
            <a:ext cx="594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Passionate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passionate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assionate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600200"/>
            <a:ext cx="9144000" cy="71247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Medium ITC" panose="020B06020305040208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575581"/>
              </p:ext>
            </p:extLst>
          </p:nvPr>
        </p:nvGraphicFramePr>
        <p:xfrm>
          <a:off x="1247" y="1717875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70C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1" dirty="0">
                        <a:solidFill>
                          <a:srgbClr val="0070C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1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0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1825849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7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2" name="Oval 5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5" name="Oval 5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94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layout_w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0" y="5943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52300" y="6096000"/>
            <a:ext cx="510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Osmar Briones 2018.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derechos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reservados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76200" y="6379726"/>
            <a:ext cx="223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Click here to see something nice.</a:t>
            </a:r>
            <a:endParaRPr lang="en-US" sz="1200" u="sng" dirty="0"/>
          </a:p>
        </p:txBody>
      </p:sp>
      <p:pic>
        <p:nvPicPr>
          <p:cNvPr id="44" name="Picture 2" descr="Resultado de imagen para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984" y="6243499"/>
            <a:ext cx="413226" cy="4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Resultado de imagen para twitter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18" y="6243499"/>
            <a:ext cx="528003" cy="4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Resultado de imagen para facebook 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7" y="6243499"/>
            <a:ext cx="478401" cy="4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 userDrawn="1"/>
        </p:nvSpPr>
        <p:spPr>
          <a:xfrm>
            <a:off x="0" y="254913"/>
            <a:ext cx="2200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  <a:effectLst/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Osmar Briones</a:t>
            </a:r>
            <a:endParaRPr lang="en-US" sz="2200" dirty="0">
              <a:solidFill>
                <a:srgbClr val="FF0000"/>
              </a:solidFill>
              <a:effectLst/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2999643"/>
              </p:ext>
            </p:extLst>
          </p:nvPr>
        </p:nvGraphicFramePr>
        <p:xfrm>
          <a:off x="1248" y="762000"/>
          <a:ext cx="914275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688"/>
                <a:gridCol w="2285688"/>
                <a:gridCol w="2285688"/>
                <a:gridCol w="22856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Home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Projects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Achievements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effectLst/>
                          <a:latin typeface="Eras Light ITC" panose="020B0402030504020804" pitchFamily="34" charset="0"/>
                          <a:cs typeface="Calibri Light" panose="020F0302020204030204" pitchFamily="34" charset="0"/>
                        </a:rPr>
                        <a:t>Contact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Eras Light ITC" panose="020B04020305040208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5" name="Picture 4" descr="Resultado de imagen para language icon 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62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57" name="Oval 5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60" name="Oval 5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/>
          <p:cNvSpPr txBox="1"/>
          <p:nvPr userDrawn="1"/>
        </p:nvSpPr>
        <p:spPr>
          <a:xfrm>
            <a:off x="4106098" y="285690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Simple is cool.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80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32502" y="3733800"/>
            <a:ext cx="411481" cy="205739"/>
            <a:chOff x="545881" y="2934751"/>
            <a:chExt cx="411481" cy="205739"/>
          </a:xfrm>
        </p:grpSpPr>
        <p:sp>
          <p:nvSpPr>
            <p:cNvPr id="12" name="Oval 11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1392079" y="838022"/>
            <a:ext cx="411481" cy="205739"/>
            <a:chOff x="545881" y="2934751"/>
            <a:chExt cx="411481" cy="205739"/>
          </a:xfrm>
        </p:grpSpPr>
        <p:sp>
          <p:nvSpPr>
            <p:cNvPr id="15" name="Oval 14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1981200" y="4047091"/>
            <a:ext cx="411481" cy="205739"/>
            <a:chOff x="545881" y="2934751"/>
            <a:chExt cx="411481" cy="205739"/>
          </a:xfrm>
        </p:grpSpPr>
        <p:sp>
          <p:nvSpPr>
            <p:cNvPr id="18" name="Oval 1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2090638" y="2209800"/>
            <a:ext cx="411481" cy="205739"/>
            <a:chOff x="545881" y="2934751"/>
            <a:chExt cx="411481" cy="205739"/>
          </a:xfrm>
        </p:grpSpPr>
        <p:sp>
          <p:nvSpPr>
            <p:cNvPr id="21" name="Oval 2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800600" y="4162442"/>
            <a:ext cx="411481" cy="205739"/>
            <a:chOff x="545881" y="2934751"/>
            <a:chExt cx="411481" cy="205739"/>
          </a:xfrm>
        </p:grpSpPr>
        <p:sp>
          <p:nvSpPr>
            <p:cNvPr id="24" name="Oval 23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4498557" y="2613661"/>
            <a:ext cx="411481" cy="205739"/>
            <a:chOff x="545881" y="2934751"/>
            <a:chExt cx="411481" cy="205739"/>
          </a:xfrm>
        </p:grpSpPr>
        <p:sp>
          <p:nvSpPr>
            <p:cNvPr id="27" name="Oval 26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7167938" y="619801"/>
            <a:ext cx="411481" cy="205739"/>
            <a:chOff x="545881" y="2934751"/>
            <a:chExt cx="411481" cy="205739"/>
          </a:xfrm>
        </p:grpSpPr>
        <p:sp>
          <p:nvSpPr>
            <p:cNvPr id="30" name="Oval 29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7515700" y="2726909"/>
            <a:ext cx="411481" cy="205739"/>
            <a:chOff x="545881" y="2934751"/>
            <a:chExt cx="411481" cy="205739"/>
          </a:xfrm>
        </p:grpSpPr>
        <p:sp>
          <p:nvSpPr>
            <p:cNvPr id="36" name="Oval 35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545881" y="2934751"/>
            <a:ext cx="411481" cy="205739"/>
            <a:chOff x="545881" y="2934751"/>
            <a:chExt cx="411481" cy="205739"/>
          </a:xfrm>
        </p:grpSpPr>
        <p:sp>
          <p:nvSpPr>
            <p:cNvPr id="48" name="Oval 47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8305800" y="4277793"/>
            <a:ext cx="411481" cy="205739"/>
            <a:chOff x="545881" y="2934751"/>
            <a:chExt cx="411481" cy="205739"/>
          </a:xfrm>
        </p:grpSpPr>
        <p:sp>
          <p:nvSpPr>
            <p:cNvPr id="51" name="Oval 50"/>
            <p:cNvSpPr/>
            <p:nvPr/>
          </p:nvSpPr>
          <p:spPr>
            <a:xfrm>
              <a:off x="609600" y="30022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18900000">
              <a:off x="545881" y="2934751"/>
              <a:ext cx="411481" cy="205739"/>
            </a:xfrm>
            <a:prstGeom prst="arc">
              <a:avLst>
                <a:gd name="adj1" fmla="val 13450533"/>
                <a:gd name="adj2" fmla="val 19712973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30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1689-1FA3-4096-A498-9F8277E8D06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1CF1-DF91-4C8B-A3FE-DB92EA5C4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ight Brace 1024"/>
          <p:cNvSpPr/>
          <p:nvPr/>
        </p:nvSpPr>
        <p:spPr>
          <a:xfrm>
            <a:off x="9220200" y="1403041"/>
            <a:ext cx="381000" cy="959159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/>
          <p:cNvSpPr txBox="1"/>
          <p:nvPr/>
        </p:nvSpPr>
        <p:spPr>
          <a:xfrm>
            <a:off x="9615668" y="1764268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Transparent </a:t>
            </a:r>
            <a:r>
              <a:rPr lang="en-US" dirty="0" err="1" smtClean="0"/>
              <a:t>navbar</a:t>
            </a:r>
            <a:r>
              <a:rPr lang="en-US" dirty="0" smtClean="0"/>
              <a:t> to see stars behind.</a:t>
            </a:r>
            <a:endParaRPr lang="en-US" dirty="0"/>
          </a:p>
        </p:txBody>
      </p:sp>
      <p:cxnSp>
        <p:nvCxnSpPr>
          <p:cNvPr id="1029" name="Straight Arrow Connector 1028"/>
          <p:cNvCxnSpPr/>
          <p:nvPr/>
        </p:nvCxnSpPr>
        <p:spPr>
          <a:xfrm flipH="1">
            <a:off x="5410200" y="-457200"/>
            <a:ext cx="381000" cy="25356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91200" y="-641866"/>
            <a:ext cx="712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title is slim, all other letters will have to be slim to not rest </a:t>
            </a:r>
            <a:r>
              <a:rPr lang="en-US" dirty="0" err="1" smtClean="0"/>
              <a:t>protagonism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30" name="TextBox 1029"/>
          <p:cNvSpPr txBox="1"/>
          <p:nvPr/>
        </p:nvSpPr>
        <p:spPr>
          <a:xfrm>
            <a:off x="-25741" y="6869668"/>
            <a:ext cx="874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don’t have to much to put in the </a:t>
            </a:r>
            <a:r>
              <a:rPr lang="en-US" dirty="0" err="1" smtClean="0"/>
              <a:t>footbar</a:t>
            </a:r>
            <a:r>
              <a:rPr lang="en-US" dirty="0" smtClean="0"/>
              <a:t> so I put an </a:t>
            </a:r>
            <a:r>
              <a:rPr lang="en-US" dirty="0" err="1" smtClean="0"/>
              <a:t>easter</a:t>
            </a:r>
            <a:r>
              <a:rPr lang="en-US" dirty="0" smtClean="0"/>
              <a:t> egg to make it more interesting.</a:t>
            </a:r>
            <a:endParaRPr lang="en-US" dirty="0"/>
          </a:p>
        </p:txBody>
      </p:sp>
      <p:sp>
        <p:nvSpPr>
          <p:cNvPr id="1031" name="TextBox 1030"/>
          <p:cNvSpPr txBox="1"/>
          <p:nvPr/>
        </p:nvSpPr>
        <p:spPr>
          <a:xfrm rot="16200000">
            <a:off x="-3431014" y="3364187"/>
            <a:ext cx="6319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Pssst</a:t>
            </a:r>
            <a:r>
              <a:rPr lang="en-US" sz="1400" dirty="0" smtClean="0"/>
              <a:t>, If you keep the mouse at the edges a little, you will discover something special.</a:t>
            </a:r>
            <a:endParaRPr lang="en-US" sz="1400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9410700" y="3175527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click on any star, a message will be shown, color stars are rare but have longer messages.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-3276600" y="-203639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color of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navbar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letters will change as the mouse move.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-3235125" y="1659238"/>
            <a:ext cx="2743200" cy="1343042"/>
          </a:xfrm>
          <a:prstGeom prst="wedgeRoundRectCallout">
            <a:avLst>
              <a:gd name="adj1" fmla="val 39082"/>
              <a:gd name="adj2" fmla="val 74565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The selected page will be highlighted better in the production view.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516525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8" y="2667000"/>
            <a:ext cx="9143999" cy="258532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  <a:latin typeface="Bahnschrift Light" panose="020B0502040204020203" pitchFamily="34" charset="0"/>
              </a:rPr>
              <a:t>Bienvenido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He </a:t>
            </a:r>
            <a:r>
              <a:rPr lang="es-ES" dirty="0">
                <a:latin typeface="Bahnschrift Light" panose="020B0502040204020203" pitchFamily="34" charset="0"/>
              </a:rPr>
              <a:t>creado </a:t>
            </a:r>
            <a:r>
              <a:rPr lang="es-ES" dirty="0" smtClean="0">
                <a:latin typeface="Bahnschrift Light" panose="020B0502040204020203" pitchFamily="34" charset="0"/>
              </a:rPr>
              <a:t>este portal </a:t>
            </a:r>
            <a:r>
              <a:rPr lang="es-ES" dirty="0">
                <a:latin typeface="Bahnschrift Light" panose="020B0502040204020203" pitchFamily="34" charset="0"/>
              </a:rPr>
              <a:t>con el objetivo de mejorar constantemente como persona, a través de exponer al mundo mis logros, proyectos y conocimientos espero encontrar motivación para expandirlos. 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Si curioseas un poco por la página, puede que encuentres algunas sorpresas.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smtClean="0">
                <a:latin typeface="Bahnschrift Light" panose="020B0502040204020203" pitchFamily="34" charset="0"/>
              </a:rPr>
              <a:t>Osmar Briones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63" name="Rounded Rectangular Callout 62"/>
          <p:cNvSpPr/>
          <p:nvPr/>
        </p:nvSpPr>
        <p:spPr>
          <a:xfrm>
            <a:off x="1674587" y="-1948821"/>
            <a:ext cx="2743200" cy="1343042"/>
          </a:xfrm>
          <a:prstGeom prst="wedgeRoundRectCallout">
            <a:avLst>
              <a:gd name="adj1" fmla="val -43618"/>
              <a:gd name="adj2" fmla="val 75427"/>
              <a:gd name="adj3" fmla="val 1666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pattern as a background in the production view, but the degraded stays.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20200" y="2514601"/>
            <a:ext cx="4114800" cy="7619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54034" y="4038600"/>
            <a:ext cx="4141671" cy="19050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679844" y="3518075"/>
            <a:ext cx="719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Lines on the screen have a rainbow degraded that changes as mouse move.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4992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1219200" y="-462987"/>
            <a:ext cx="97564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3200400" y="-826532"/>
            <a:ext cx="114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name will have the color of the actual page, projects and achievements are red, contact is green, and home is blue.</a:t>
            </a:r>
            <a:endParaRPr lang="en-US" dirty="0"/>
          </a:p>
        </p:txBody>
      </p:sp>
      <p:sp>
        <p:nvSpPr>
          <p:cNvPr id="16" name="AutoShape 2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data:image/png;base64,iVBORw0KGgoAAAANSUhEUgAAAOEAAADhCAMAAAAJbSJIAAAAkFBMVEX///8AAADz8/P09PT+/v4EBAT9/f319fX29vb8/Pz7+/v4+Pj39/f6+voDAwHw8PAoKCghISFra2vl5eXr6+uenp7JycleXl7e3t5YWFjW1taurq61tbXMzMx2dnaUlJQ6OjpRUVEzMzO+vr6CgoKWlpYYGBhJSUmmpqaLi4scHBxlZWU3NzcPDw9/f395eXjGLOx1AAAVV0lEQVR4nN1di3bqKhMGjbmnWu/Var20VXvb7/92fxIgERgIkNh6/qx1TtNuyMwHQxhmPghC5PI86Qapbm5fttvHlVcUk1+9KKpuyL/4cXXjq8pKRaCySFGWFbEpa6MmubKE/NnLMvJnP8touSQmN3ESOZTNGsuyxyFWpCobsbJuotlzyysJyZ+9NCR/9sOUPCIO6SMydnNVlkoJEySWjVlZqhF7XMTKXj2OlpVEQ2Ul0bKasVC2fGrSJ3/2gj6REvUDUjPrpbRCjz4i7NOa/T5VpBcivmzKyga0rM/KxnXZhC9bifaZ6BgQ7aBmabMMd650c82eWLYXKAH2bACqyiasrCy6L4qW1SyNN6KWWzdjr1OAXq10VVYCqGwMGWBQi1arSUWHicf6sVCkJwEMhZpBDZCZaJseDGuAguhYEl23bV1WEJ3IbVs+js4a173ydyYqA1SaaLOalWihpoFx/0fGICtLpTSbqA1An76zUUxvImkMAiZqMAZlNZVjkAeoVtpmDMYZioLp/Px2GT+ddofR7nT6fH2bHZe9Pp3A2o5BEzWF9xuV0sU04S2fL+MDBq/3p5/1sldUEkxUM2dqTdRYTb/44aXtABaKTJ7HXwzOYPDAbshP+uvj/mUe8QCtpgkjgIKJ+oXb6GVhmzGY29/y5fGqvxiuGmD1l/waHz0OoNpEJYAOYzBKyxk/a3z/qscgSim8q44Te5DdDOjN9jhEFKDsqpm0bZOalUFEQfEvHl2HOE0TvfVewtUEML9GLxP0C9NERIrQGd/FVeu9fGBBewOA5OdihTILgEYepWiilaHRmqqmUZno9N/V0DPvwarI7liJ7tZVk0YS/c2yB6evhbYtAOa/7zeoc1ftqmx4DdB2DPpvVzDcABJbXaLAAqDLq6J8ut+3nCaOjwbaGxXBr/S92rGrVgEsZ3w/tJkmQjTdK5R2AIjx91EA2IWrVploXAR0vCy1MO4EnQXt2wAsb8a9m5lolhbQo8y87/vxcGGovTFAjD+OfiW6zYpeBkhnfNY0GjthToE3VyrtDjC/tkrRzWNQPU1UCxll04gAw+RyC4AP+c/TFOxBJ1dNCv41A2Re7HRxG4DFzfem8zEoAGx+lWWTkah9dwDza41E0a2miaYelI07m6uV7gIgxhexbXstpomqbPl3ILws9WD0LGnfKcCiyBYW7eKqVWWj4h+isLmmbw4QuEwbY2w7BhtNtEzh+Ekm1ZR6cG0B8Gs8Oz/PN5vNfH5cn3/23xVQTQ+Sm0XcN58mDAAm5YzPAn4aVy1eq83uGuDgdDmuWAqRZYGQN9ycF8Vb6qEJIMafLABv7qpppok0KHRgM76mB+NmE82v9+0xn9QSlhITomrZ6rJrBJj/3PKiu4lPN9XMNgYAP+cFInXyBSVxtHxpApg/7qe1q9YAUDbRdNkM8IWsgZqTL8cTaxLlG3eGgjYreoseZOGqadNEP5qJazx1bgL58yc9QIyfm4N/UvJFk6dVAmQDIZI0EgCehyyFbpRdQmhz0gLEeElFdzIGPfJndU100QP8N4yrMIRyDIrJl2eGBXYKDuW6vJsxWGZHqzQ/sKKPjkpFipvDCoUOCVA03GoA5tNiW1etAlhyNaoZH1rRT791PZh7ks35QSj5kqD5uxpg4YVbpVCUANOScsKoNmBN7Yp+YwJQlXzpfdYTh+wYLZMuTDQIysyTrwQYkJiMoqV3vWsSgkOO/qUejJLndxKUdgNIy7LfgMj2UDMGt848GVbWOyoAFjZzhgEarOgVAOH370I9Bt/a5+gztPpWAcR42hWVQFfzqB6DZ3Rtos48mclAuXZ86tREZU+mqJmNlGNw3RVPpjfAMECMj0kbV60qy/Pa+KZ5U47Bc2c8mXj5DplocR0CASDQD41j0MsIrw3s+6FyDL50yJNBS7gHH+jLpiXjjOe1CTVfVWNwrB2D1jyZDQxwgN9j1HIM+gHPaxMSoOCE/FBOVd1y1daq8MbMckUvlw0VvLby548C4MfUxERteDKIOqm1zbAb7ZrAnHEG1yy6EAKI5zpPxoknEw6/FG+bc9bGRPUAc5dK5Wx3TqfsC2+b+nU6inmlnVifipq9dwwCHJn1oC2dcgaYaIH4SJW2d9WaetBbwwDxymg1Yc+T+YIDVE9QWaseFHhtVc3oBAP8Qc2umrSiN8nRrzAEEOOJ2xisDI3x2kTjDpYwwO+hy4rehCeTbSWApcSL1YpenlIor00avXTpJgWdZtGtKM3JFOrBfG5KZY/SHGDM89quzW4EAhxIvdJumuAi2xcIYDE5iQBtmNfXvDau5goEiGdxKxPV82SG4EoNv7YByLGiuJoXECDuIwVAgxV9swP9igE3OPdrkOM0oQOITiDAiwHAFnTKSb1SvH7brG7Qg8TplkPRU1rzRjtf/CcIYO5+O00TlWjCaxNqroEeHOBPvmbnO19imKtzQi6uWiU6Irw2wbi3YFqa55/dYOdL9AgN/+9J2GIMUl5bwtf0RhgA+B6aAnSmNP+Ao2ODWGPYAyS8tjgTak7ZwOOiT2PUuasmJl82UNikiFuaAQQCDwKvjfEzAK87/9+xw+WS4sURjoAlGxn/TiZarZ+FmtkLBBCnHa3oNTwZ9Am17SFzBggS99IeWkAADzdw1cTkS7IG23bYcpOcXBOSkk/33bhq1XYdIAEarUDRK9QxQA+Sgp+Tm7hqQugeFH3O2pioR/58XXMJScFLBU+m250vJ0j0RXwX2gDkeW2k5hxM6A2VALvcpHwBMlGMQGw1TTDRPK+N1nwGArR1xvK2m5TXWAI4wLsGgJoeTNIyyx3zNWeQlC1f81ablI9iJqqM7jsDTIOiCMtyVzV/ICmXJoCd7D5LlqLxlDfOAFlQna/pfUJSZkhvot1sUu7HEEDsOAaZmmJNfw9Jeb6Zq8YnXyCAuBe79KAKYA+dICnzrly1Bp7MAACIJ4GTiSoARgShKGXl38pV4/ODH1D6Ysm/7O0AeuTP1zV3UDOuwlaumjGleSSLfihCNbYAKzVFXltRcwc140qYUrSuWoudLwcguk+5ik4nUpRzvc8OIKI1T0CShC20b32WBWLb3rlM1NIZYHl6S8VrYzVPUDNuTJux3Sbl9B0AWKRnHI+94XhtFcNmLzbjgIWhWrlqJnTKIARElz5xq2NvhJr+ApJyRrdz1eqyAYIAYr/dqTBizegfJOWli+SLCmBldoQqKBMW1IwMa4CFlBeoGX+6SL40AfRLbo2cn4k6NNGi5hqSssikaeIW58k8QwAPmQtAKprx2q5rHiEpo2H1ZrzJNEHLzqAU4hPUDzBA+VUh8tqKmqtrMlS1xu/Rmi4revPzZBbQXHzhAVrReQivLWPeCanZLzfmcgDZhHi7Y8eo0u8YED3jylrReTheW01AYd3G5RBmqPtpQuLJTEDRR0OAgEd5zWura/o7QEoxGG5/7NgRAljmLVudjsaksJo+vCW9m+SLlk4Z/4hjsBD93bda0cuBB7lp1hBAvMlufOxY1Et3UNs+tTyhEKi5hADiS9xF8kV75MYSAohf251Q6HHNSGpGYKLyADVGA0CLY8eK3p7JJppfx8wGYE8ASHhtIpXrE0sAB5istG927FhhzicIIF6FLUw04k5vqWq+QYnKkrvTQfKluGA6JTw6vlJhNjNw1ep+4HhtNX1hgyWA+c1jesNjx4qyr1APsqyF2+YAjtdWv3/7w4Pcg8WAkLmlnZ4nA+5+oCRasw06UuiI8NqQ3DRjCCDeZTc9duwMmGj+e8z3ikueFqh5hABWPMFupgmJqzYC3m+UJdzuMGmoZjYQxiBpz5MxQIdNys8QwIcindByBxL9TTDusZRhK282eoBtzpPxv8AXOE5sXTURoEekiE0zh3eU7W7gqtHHnWGA+n2cBgBFXhvr++wdAljsymuffOEbgz5uiLEEkOxfcTRRKlrktVU1i515AED8PmXp485cNXJtK0FcVx4iuw06Ektb4LVd9f0UBPhQstu0AJ0OCqCHpMkv8Jlme4dJ8I87vUVomi0EML+Z6wE6HTsW06M35Bf4VL37wYbOA9Ys4lHQDuTvYdfTBMqyrQLgP6/dBh0dQISqY1aE6Nfi2k4cki8AwGdwDObXMrRw1QwBVsadzWGAxVK4Q1ctL5us4DGI8dhrMwb1PZj3CtrDAEvWAg+w1bFjIR2EwOYAkhl1myYq0Z6iZt7kKxDggK2FOxqDQbpXAdy6ABR7MCa8NrjvP0GAA9K4HR391/c/xTHITKXa/dDGRHlem1hzghVb5vBgEju4asDOlz5ZqIF+/lsjwOYcUQry2urE2wXDAPM5g9Ij2poonScggB8+DFA3TUiiQV5b7QMFww8FwHxxteSa0e3YsTD7VAE02N6hdNVk/gP9TTZuNFcALBQ5mkXVdNPE8KQG+AkDdKESiE3DvZ7G2nPVwjauWpatHtUAC9eppavWCLDUqP8h5xIrRcaUN+w0BuNYJuZfzfjPTQAtTVS984V5NmCU6LAkZV1WE8FYB/C9Z5d80QQe/GuNAOOOLkqAlKJh56qx2Mn8WwcQ48eh4+4H0XjoV8mYRtD796QBiPHXJtOcyqVy1ab1ghcGmEOciMtWI1dN7EF6ekvlnUDrkJ4OYH59TpQAVSZ6HjQCfMCjoQqg+TTBeG0+qwn3PcdckAJU+X8/Q3C2VQFcVx+l0QDMb0qILYnJwVWWW/P+fQY0wtzNv2UaCVIUrlp//Y6B3Y3QWrsYi06umpw9pzWVOaz4TatIeT0dU72U8ktPy59v0CAUz32cpg4rehVADU8mQ/+0PUjYKR/bed4aEZMimCiK0XK2w2DyRd1wo6kIUE6+GAPU9/1WD7BiL52XZPoJ6MNZJHa4/vnmyxoAzH8+DonSLmNQYaKqDK8c5pfPkyHX/nV2XE2GQRJH6XQynazWl3H1brE+7/xxaJR8UQMkM37azJPJxqqOA4ho+fU9Oux2h1H1tSRHgAXE2MFVq8O3lNfW7AP10ZZTRKnRdRhC7DgIYOPjRhP2snfZx8l9lazJuC+WAI2KNJfN36iNAJUvcJLlpgeWNOfo17K12QB0/uZAMRatXDXBS5R4bcq+r2hnvwuwILciG1dNiqwo+16KbGeTLyON7IoYlB1NUnsTrRY9dk2z/f0eLC4yFt3oPLSmMU/mGXr1twX4s2h6XDn127hqlYl6pgDZbIuWp1YA5UhBGdTa44bH5WPRCiAzZ8prs+HJJISd2dUYxHhcvhP3uKFs7oY7mKiC19aUAJ2OcVOTNwGsnIJDmXKNg1D9pSVa8pEstU1ctaoHY+6rZDY8mXn9NY42Y7A4AY6J9p6aepus+m3GYCbw2sx5MnGSrb/tAQ4EpfE/7rMY+2vLgKaU0dBumuCPxrDnyayLHa0Or/5K6bGYH3yCzja6vsknDRc6T1MPKmkk2bq2VXsTfV36gui4t9ADLMZibKCmJUB18iXLsvnCGCBnoqPzMBLfb8XOqr0eYBWBa9ODmhw9GBcdztga0MxES/PcINVnMfZNbl0J0WgMUjV5XpsTT8bbXHaSIgqAGL9/FjErNdNpAXMG6+fmY9GmB8WvkjnxZPL/Lc/srAktwN3rvLQyHRnvScAlNVw+9TdPE/VIuua1taJTounqPK6+PwZcp5fjtIeYRkqeTODt9QDrCJxBD/K8tnablGnrrZ7fxqfDiJ2zjL8/RrvFZT0vlMoCFbmHD/w+aQEO2KrfAKD4VbIudr4gcoR9MF2uVsvlcjLMEAvqGe988RZagAMSgbOhtTYBdPk8H4mQIKC3TfiibCwqX16jYWahpgpgJ5/nc9pHnyZ7PcBi1Y940Ro1RaU74cm0AhjkRRZ6gFUE7sYm2jzSXUy0jKrlY7Fhfv0YmqnJ89q62PmiA2hDad43RUty78ZANH96S0d0ynYmyg4KYGNR7UA8TpJGNUVeWxeU5rYmyubM0Gv6AjiLwGnGIOW1VTm/OxmDiIYNi0nDIAKnUxP+Klk3X1J2OXZM4skYReDUPVh5lDzAVjtfuhmD9Sbl2g1XRAo+pmlj26oBOlCauzPRsqxFBE5zMpNCaZedLy0BgskXfQTugUXgzE3071w1VX5w35RYLSBq1CTEAvirZCDA208TYmR7oYzAPbAInKd+VVBe2z1NE3JZVQSu6turCJyoJv9VsnY7X1ymCcOdL3u1iZZIgQgcFR3yXyX7e1dNlQB9aorAld4NoKbqq2QG08Stx6AgWo7ACSHZ3LtRvyoEgH/sqnFla/9SjMBJMefRMFCNJCrl5q5aK8ZvQMaiLgK3r7xPEOA9uWqKAPxC14PFv6xh0VSK0yblW00TcHzaA84B41YeowhSU/gq2b24amDbUkNV533mgJrsq2Q2Y/BXp4krgPncVn1qBwQIfsFM/CrZ363oTUgIwheYJXd1H0nBP/6rZHc5TfCi9RG4USaNJHJ6C+Wd/KGrZrDzhYnWRODwCCnUVCj9564aBNBjYxEKEj+JarINOlTpv1/Rm4hO1RG4YosS9Kogv7kkX355DFZqKiNwG1BNj5Py9yv6hhy9LgJ38CE1yxnfD/8g+WIPsFa6dsOvV//PkJoxx2u7D1dNb6LF44IUisAtwFcFx2v7/eSL+/l2ewngKIHKwl8lu8tpQgw8PAkcuEMAqnnNa7tXV01lPGyHCwG47+nUVAC8G1cNgTyZtNoonf/vzQPV1PfgbyVftK6aNjYWngkV6/FtqlVTAfCvV/TIrG1X81XEiZbV9IiUe3DVNHQeQXStJhUEAaSPE3lt97Oib0fn4XltVZb7rl01t8AD/1WyW00TsqvW1UG2zR4lOb0lEmr+fvLF0UTVaornlok1b518serBLjxKvuY9uWodBR5gKb/gqjk4UU6vCmspf+iqGZmoOAY98udfc9UsNil3Mwahr5Ldq6vmFHjgv0r2X3HVNGqKJpqW3L6a13bPrlrqNJIEXttduWqCaMfZ7CpHeucr+lbBP2Mp/zVXTQR4P8kX7UvGXk2p5h26auq2NTBRJa/tD5MvjTkiozFIRXviV8n+X1w14atkyV1NE53miOCvkt1D8qWrHJGK19YC4C9OE0pXTUEaugdXTS26lcNFarKjMSL2CewsYDtLGSOOhHUK7UOpLPPkA8Z9YZspWdlYKpsCZREtm0hlqehQFi2rKYgmNRN6gKXPttjG7CZL6cojS/zmshErQqWwslFdNpbKCo+LZNGpsWiUiGqS32J2VlRGn+mzw/MidhPT87K8TCwb1WVpkZhmJDVlq8cx0Z6BaCc1/fr/Vzee70k3QhGbslARz+JxNmUlNb3/AUrTQPuOiFNi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8580" y="1295400"/>
            <a:ext cx="8991600" cy="381000"/>
            <a:chOff x="76200" y="1295400"/>
            <a:chExt cx="8991600" cy="381000"/>
          </a:xfrm>
        </p:grpSpPr>
        <p:sp>
          <p:nvSpPr>
            <p:cNvPr id="15" name="Rounded Rectangle 14"/>
            <p:cNvSpPr/>
            <p:nvPr/>
          </p:nvSpPr>
          <p:spPr>
            <a:xfrm>
              <a:off x="76200" y="1295400"/>
              <a:ext cx="8991600" cy="381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Search here…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7174" name="Picture 6" descr="Resultado de imagen para search icon png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3335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-13407" y="1914992"/>
            <a:ext cx="9143999" cy="3570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Osmarbriones.com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>
                <a:latin typeface="Bahnschrift Light" panose="020B0502040204020203" pitchFamily="34" charset="0"/>
              </a:rPr>
              <a:t>Web page for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>
                <a:latin typeface="Bahnschrift Light" panose="020B0502040204020203" pitchFamily="34" charset="0"/>
              </a:rPr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93" y="29857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193" y="2985751"/>
            <a:ext cx="2448611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 descr="Image result for materialize logo png"/>
          <p:cNvSpPr>
            <a:spLocks noChangeAspect="1" noChangeArrowheads="1"/>
          </p:cNvSpPr>
          <p:nvPr/>
        </p:nvSpPr>
        <p:spPr bwMode="auto">
          <a:xfrm>
            <a:off x="155575" y="-12795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materialize logo png"/>
          <p:cNvSpPr>
            <a:spLocks noChangeAspect="1" noChangeArrowheads="1"/>
          </p:cNvSpPr>
          <p:nvPr/>
        </p:nvSpPr>
        <p:spPr bwMode="auto">
          <a:xfrm>
            <a:off x="307975" y="-11271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 result for materialize logo png"/>
          <p:cNvSpPr>
            <a:spLocks noChangeAspect="1" noChangeArrowheads="1"/>
          </p:cNvSpPr>
          <p:nvPr/>
        </p:nvSpPr>
        <p:spPr bwMode="auto">
          <a:xfrm>
            <a:off x="460375" y="-974725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5931" y="5498042"/>
            <a:ext cx="2939044" cy="683558"/>
            <a:chOff x="35931" y="5498042"/>
            <a:chExt cx="2939044" cy="683558"/>
          </a:xfrm>
        </p:grpSpPr>
        <p:pic>
          <p:nvPicPr>
            <p:cNvPr id="1026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Chevron 23"/>
          <p:cNvSpPr/>
          <p:nvPr/>
        </p:nvSpPr>
        <p:spPr>
          <a:xfrm>
            <a:off x="8466713" y="3872438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9296400" y="1753202"/>
            <a:ext cx="2743200" cy="2146949"/>
          </a:xfrm>
          <a:prstGeom prst="wedgeRoundRectCallout">
            <a:avLst>
              <a:gd name="adj1" fmla="val -41930"/>
              <a:gd name="adj2" fmla="val 614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click on the arrows, people can see slides of relevant information of the project, such as the use of each technology.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12039600" y="2826676"/>
            <a:ext cx="1524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653207" y="864831"/>
            <a:ext cx="9130592" cy="43311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9800" y="864831"/>
            <a:ext cx="914399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Osmarbriones.com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n-US" dirty="0"/>
              <a:t>Web page for </a:t>
            </a:r>
            <a:r>
              <a:rPr lang="en-US" dirty="0" smtClean="0"/>
              <a:t>the </a:t>
            </a:r>
            <a:r>
              <a:rPr lang="en-US" dirty="0"/>
              <a:t>continuous improvement of my professional skills and knowledge.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0" y="2071351"/>
            <a:ext cx="24250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13689138" y="4447881"/>
            <a:ext cx="2939044" cy="683558"/>
            <a:chOff x="35931" y="5498042"/>
            <a:chExt cx="2939044" cy="683558"/>
          </a:xfrm>
        </p:grpSpPr>
        <p:pic>
          <p:nvPicPr>
            <p:cNvPr id="33" name="Picture 2" descr="Image result for git log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417" y="5761658"/>
              <a:ext cx="683558" cy="28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Image result for html css j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422" y="5627159"/>
              <a:ext cx="683558" cy="554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4" descr="Image result for materialize logo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89" y="5498042"/>
              <a:ext cx="683558" cy="68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6" descr="Related imag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31" y="5686707"/>
              <a:ext cx="683558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Chevron 36"/>
          <p:cNvSpPr/>
          <p:nvPr/>
        </p:nvSpPr>
        <p:spPr>
          <a:xfrm rot="10800000">
            <a:off x="13732582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21901737" y="2468990"/>
            <a:ext cx="762000" cy="762000"/>
          </a:xfrm>
          <a:prstGeom prst="chevron">
            <a:avLst>
              <a:gd name="adj" fmla="val 820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17830799" y="252682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intention of this project is to have </a:t>
            </a:r>
            <a:r>
              <a:rPr lang="en-US" smtClean="0"/>
              <a:t>a common </a:t>
            </a:r>
            <a:r>
              <a:rPr lang="en-US" dirty="0" smtClean="0"/>
              <a:t>point for my continuous improvement as a person and as a professional.</a:t>
            </a:r>
            <a:endParaRPr lang="en-US" dirty="0"/>
          </a:p>
        </p:txBody>
      </p:sp>
      <p:sp>
        <p:nvSpPr>
          <p:cNvPr id="42" name="Chevron 23"/>
          <p:cNvSpPr/>
          <p:nvPr/>
        </p:nvSpPr>
        <p:spPr>
          <a:xfrm flipH="1">
            <a:off x="474072" y="3937640"/>
            <a:ext cx="285870" cy="285870"/>
          </a:xfrm>
          <a:custGeom>
            <a:avLst/>
            <a:gdLst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625358 w 762000"/>
              <a:gd name="connsiteY5" fmla="*/ 381000 h 762000"/>
              <a:gd name="connsiteX6" fmla="*/ 0 w 762000"/>
              <a:gd name="connsiteY6" fmla="*/ 0 h 762000"/>
              <a:gd name="connsiteX0" fmla="*/ 0 w 762000"/>
              <a:gd name="connsiteY0" fmla="*/ 0 h 762000"/>
              <a:gd name="connsiteX1" fmla="*/ 136642 w 762000"/>
              <a:gd name="connsiteY1" fmla="*/ 0 h 762000"/>
              <a:gd name="connsiteX2" fmla="*/ 762000 w 762000"/>
              <a:gd name="connsiteY2" fmla="*/ 381000 h 762000"/>
              <a:gd name="connsiteX3" fmla="*/ 136642 w 762000"/>
              <a:gd name="connsiteY3" fmla="*/ 762000 h 762000"/>
              <a:gd name="connsiteX4" fmla="*/ 0 w 762000"/>
              <a:gd name="connsiteY4" fmla="*/ 762000 h 762000"/>
              <a:gd name="connsiteX5" fmla="*/ 278117 w 762000"/>
              <a:gd name="connsiteY5" fmla="*/ 381000 h 762000"/>
              <a:gd name="connsiteX6" fmla="*/ 0 w 762000"/>
              <a:gd name="connsiteY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762000">
                <a:moveTo>
                  <a:pt x="0" y="0"/>
                </a:moveTo>
                <a:lnTo>
                  <a:pt x="136642" y="0"/>
                </a:lnTo>
                <a:lnTo>
                  <a:pt x="762000" y="381000"/>
                </a:lnTo>
                <a:lnTo>
                  <a:pt x="136642" y="762000"/>
                </a:lnTo>
                <a:lnTo>
                  <a:pt x="0" y="762000"/>
                </a:lnTo>
                <a:lnTo>
                  <a:pt x="278117" y="381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" y="457200"/>
            <a:ext cx="9143999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7030A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>Content…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r"/>
            <a:r>
              <a:rPr lang="es-ES" dirty="0" err="1" smtClean="0">
                <a:latin typeface="Bahnschrift Light" panose="020B0502040204020203" pitchFamily="34" charset="0"/>
              </a:rPr>
              <a:t>Author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713672"/>
            <a:ext cx="9143999" cy="39703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4068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373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ce_Project_short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01682"/>
            <a:ext cx="9143999" cy="50783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Title</a:t>
            </a: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err="1" smtClean="0">
                <a:latin typeface="Bahnschrift Light" panose="020B0502040204020203" pitchFamily="34" charset="0"/>
              </a:rPr>
              <a:t>Description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pPr algn="ctr"/>
            <a:r>
              <a:rPr lang="es-ES" dirty="0" smtClean="0">
                <a:latin typeface="Bahnschrift Light" panose="020B0502040204020203" pitchFamily="34" charset="0"/>
              </a:rPr>
              <a:t>Logo</a:t>
            </a: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err="1" smtClean="0">
                <a:latin typeface="Bahnschrift Light" panose="020B0502040204020203" pitchFamily="34" charset="0"/>
              </a:rPr>
              <a:t>Creation</a:t>
            </a:r>
            <a:r>
              <a:rPr lang="es-ES" dirty="0" smtClean="0">
                <a:latin typeface="Bahnschrift Light" panose="020B0502040204020203" pitchFamily="34" charset="0"/>
              </a:rPr>
              <a:t> </a:t>
            </a:r>
            <a:r>
              <a:rPr lang="es-ES" dirty="0" err="1" smtClean="0">
                <a:latin typeface="Bahnschrift Light" panose="020B0502040204020203" pitchFamily="34" charset="0"/>
              </a:rPr>
              <a:t>Process</a:t>
            </a:r>
            <a:endParaRPr lang="es-ES" dirty="0" smtClean="0">
              <a:latin typeface="Bahnschrift Light" panose="020B0502040204020203" pitchFamily="34" charset="0"/>
            </a:endParaRPr>
          </a:p>
          <a:p>
            <a:endParaRPr lang="es-ES" dirty="0">
              <a:latin typeface="Bahnschrift Light" panose="020B0502040204020203" pitchFamily="34" charset="0"/>
            </a:endParaRPr>
          </a:p>
          <a:p>
            <a:r>
              <a:rPr lang="es-ES" dirty="0" smtClean="0">
                <a:latin typeface="Bahnschrift Light" panose="020B0502040204020203" pitchFamily="34" charset="0"/>
              </a:rPr>
              <a:t>Technologies</a:t>
            </a:r>
            <a:br>
              <a:rPr lang="es-ES" dirty="0" smtClean="0">
                <a:latin typeface="Bahnschrift Light" panose="020B0502040204020203" pitchFamily="34" charset="0"/>
              </a:rPr>
            </a:br>
            <a:r>
              <a:rPr lang="es-ES" dirty="0" smtClean="0">
                <a:latin typeface="Bahnschrift Light" panose="020B0502040204020203" pitchFamily="34" charset="0"/>
              </a:rPr>
              <a:t/>
            </a:r>
            <a:br>
              <a:rPr lang="es-ES" dirty="0" smtClean="0">
                <a:latin typeface="Bahnschrift Light" panose="020B0502040204020203" pitchFamily="34" charset="0"/>
              </a:rPr>
            </a:b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174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ce_Project_full</a:t>
            </a:r>
            <a:endParaRPr lang="en-US" dirty="0"/>
          </a:p>
        </p:txBody>
      </p:sp>
      <p:sp>
        <p:nvSpPr>
          <p:cNvPr id="6" name="AutoShape 4" descr="Resultado de imagen para image"/>
          <p:cNvSpPr>
            <a:spLocks noChangeAspect="1" noChangeArrowheads="1"/>
          </p:cNvSpPr>
          <p:nvPr/>
        </p:nvSpPr>
        <p:spPr bwMode="auto">
          <a:xfrm>
            <a:off x="155575" y="-2019300"/>
            <a:ext cx="87439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1" y="2232105"/>
            <a:ext cx="3571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230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Osmar Saguilan</dc:creator>
  <cp:lastModifiedBy>Osmar Saguilan</cp:lastModifiedBy>
  <cp:revision>32</cp:revision>
  <dcterms:created xsi:type="dcterms:W3CDTF">2018-09-20T20:45:36Z</dcterms:created>
  <dcterms:modified xsi:type="dcterms:W3CDTF">2018-10-16T21:14:51Z</dcterms:modified>
</cp:coreProperties>
</file>