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4"/>
  </p:sldMasterIdLst>
  <p:notesMasterIdLst>
    <p:notesMasterId r:id="rId19"/>
  </p:notesMasterIdLst>
  <p:handoutMasterIdLst>
    <p:handoutMasterId r:id="rId20"/>
  </p:handoutMasterIdLst>
  <p:sldIdLst>
    <p:sldId id="350" r:id="rId5"/>
    <p:sldId id="366" r:id="rId6"/>
    <p:sldId id="367" r:id="rId7"/>
    <p:sldId id="372" r:id="rId8"/>
    <p:sldId id="373" r:id="rId9"/>
    <p:sldId id="361" r:id="rId10"/>
    <p:sldId id="368" r:id="rId11"/>
    <p:sldId id="364" r:id="rId12"/>
    <p:sldId id="371" r:id="rId13"/>
    <p:sldId id="369" r:id="rId14"/>
    <p:sldId id="374" r:id="rId15"/>
    <p:sldId id="375" r:id="rId16"/>
    <p:sldId id="365" r:id="rId17"/>
    <p:sldId id="34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B2574B-81B4-4E13-A7E0-3DAF2868A515}" v="537" dt="2024-01-12T04:17:45.453"/>
    <p1510:client id="{C0257730-47F6-4A6B-A47A-014CE70BFB95}" v="256" dt="2024-01-12T04:08:55.2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12.png"/><Relationship Id="rId7" Type="http://schemas.openxmlformats.org/officeDocument/2006/relationships/image" Target="../media/image30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13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4.png"/><Relationship Id="rId7" Type="http://schemas.openxmlformats.org/officeDocument/2006/relationships/image" Target="../media/image12.png"/><Relationship Id="rId2" Type="http://schemas.openxmlformats.org/officeDocument/2006/relationships/image" Target="../media/image33.svg"/><Relationship Id="rId1" Type="http://schemas.openxmlformats.org/officeDocument/2006/relationships/image" Target="../media/image14.png"/><Relationship Id="rId6" Type="http://schemas.openxmlformats.org/officeDocument/2006/relationships/image" Target="../media/image36.svg"/><Relationship Id="rId5" Type="http://schemas.openxmlformats.org/officeDocument/2006/relationships/image" Target="../media/image30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12.png"/><Relationship Id="rId7" Type="http://schemas.openxmlformats.org/officeDocument/2006/relationships/image" Target="../media/image30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13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4.png"/><Relationship Id="rId7" Type="http://schemas.openxmlformats.org/officeDocument/2006/relationships/image" Target="../media/image12.png"/><Relationship Id="rId2" Type="http://schemas.openxmlformats.org/officeDocument/2006/relationships/image" Target="../media/image33.svg"/><Relationship Id="rId1" Type="http://schemas.openxmlformats.org/officeDocument/2006/relationships/image" Target="../media/image14.png"/><Relationship Id="rId6" Type="http://schemas.openxmlformats.org/officeDocument/2006/relationships/image" Target="../media/image36.svg"/><Relationship Id="rId5" Type="http://schemas.openxmlformats.org/officeDocument/2006/relationships/image" Target="../media/image30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3AE6BE-037B-4DB4-B990-DDABE91910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44F692A-0B7A-42C9-A542-162F2E50A8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>
              <a:solidFill>
                <a:schemeClr val="tx1"/>
              </a:solidFill>
            </a:rPr>
            <a:t>Arquitecturas SOA (Arquitectura Orientada a Servicios)</a:t>
          </a:r>
        </a:p>
        <a:p>
          <a:pPr>
            <a:lnSpc>
              <a:spcPct val="100000"/>
            </a:lnSpc>
          </a:pPr>
          <a:r>
            <a:rPr lang="en-US" b="0" i="0">
              <a:solidFill>
                <a:schemeClr val="tx1"/>
              </a:solidFill>
            </a:rPr>
            <a:t>A principios de los años 2000, la arquitectura orientada a servicios se convirtió en una tendencia importante.SOA propuso el diseño de sistemas modulares que se comunican entre sí a través de servicios independientes.</a:t>
          </a:r>
          <a:endParaRPr lang="en-US">
            <a:solidFill>
              <a:schemeClr val="tx1"/>
            </a:solidFill>
          </a:endParaRPr>
        </a:p>
      </dgm:t>
    </dgm:pt>
    <dgm:pt modelId="{31EADBC9-175C-4E2B-AF2C-76B39B958BDF}" type="parTrans" cxnId="{A3D6EB2A-693B-4AB2-BDCE-B664C7F8DEDB}">
      <dgm:prSet/>
      <dgm:spPr/>
      <dgm:t>
        <a:bodyPr/>
        <a:lstStyle/>
        <a:p>
          <a:endParaRPr lang="en-US"/>
        </a:p>
      </dgm:t>
    </dgm:pt>
    <dgm:pt modelId="{3C84CC30-FBA3-4E05-A26C-8EDB094B5841}" type="sibTrans" cxnId="{A3D6EB2A-693B-4AB2-BDCE-B664C7F8DEDB}">
      <dgm:prSet/>
      <dgm:spPr/>
      <dgm:t>
        <a:bodyPr/>
        <a:lstStyle/>
        <a:p>
          <a:endParaRPr lang="en-US"/>
        </a:p>
      </dgm:t>
    </dgm:pt>
    <dgm:pt modelId="{9A30144E-382D-44B2-8639-0F8ABEE11E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>
              <a:solidFill>
                <a:schemeClr val="tx1"/>
              </a:solidFill>
            </a:rPr>
            <a:t>Necesidad de Orquestación</a:t>
          </a:r>
        </a:p>
        <a:p>
          <a:pPr>
            <a:lnSpc>
              <a:spcPct val="100000"/>
            </a:lnSpc>
          </a:pPr>
          <a:r>
            <a:rPr lang="en-US" b="0" i="0">
              <a:solidFill>
                <a:schemeClr val="tx1"/>
              </a:solidFill>
            </a:rPr>
            <a:t>A medida que las empresas adoptaron arquitecturas basadas en servicios, surgió la necesidad de coordinar y gestionar la secuencia de ejecución de estos servicios.La orquestación se convirtió en una parte esencial para asegurar la coherencia y eficiencia en los procesos empresariales.</a:t>
          </a:r>
          <a:endParaRPr lang="en-US">
            <a:solidFill>
              <a:schemeClr val="tx1"/>
            </a:solidFill>
          </a:endParaRPr>
        </a:p>
      </dgm:t>
    </dgm:pt>
    <dgm:pt modelId="{6946A9D2-002E-482D-AE66-1C9B79AFA012}" type="parTrans" cxnId="{1D42F56A-3D29-4038-BE43-10D2C6CECF3D}">
      <dgm:prSet/>
      <dgm:spPr/>
      <dgm:t>
        <a:bodyPr/>
        <a:lstStyle/>
        <a:p>
          <a:endParaRPr lang="en-US"/>
        </a:p>
      </dgm:t>
    </dgm:pt>
    <dgm:pt modelId="{354F9F6B-C338-48FA-B6C9-12EAB4631DD7}" type="sibTrans" cxnId="{1D42F56A-3D29-4038-BE43-10D2C6CECF3D}">
      <dgm:prSet/>
      <dgm:spPr/>
      <dgm:t>
        <a:bodyPr/>
        <a:lstStyle/>
        <a:p>
          <a:endParaRPr lang="en-US"/>
        </a:p>
      </dgm:t>
    </dgm:pt>
    <dgm:pt modelId="{F92FD1CA-3B67-47A8-B158-83CD9FACCA07}" type="pres">
      <dgm:prSet presAssocID="{003AE6BE-037B-4DB4-B990-DDABE91910E5}" presName="root" presStyleCnt="0">
        <dgm:presLayoutVars>
          <dgm:dir/>
          <dgm:resizeHandles val="exact"/>
        </dgm:presLayoutVars>
      </dgm:prSet>
      <dgm:spPr/>
    </dgm:pt>
    <dgm:pt modelId="{4B253579-C2D0-404C-9B33-7DA57D0DB52D}" type="pres">
      <dgm:prSet presAssocID="{544F692A-0B7A-42C9-A542-162F2E50A806}" presName="compNode" presStyleCnt="0"/>
      <dgm:spPr/>
    </dgm:pt>
    <dgm:pt modelId="{10463F04-4A41-416F-BFF9-92A8A91CD41A}" type="pres">
      <dgm:prSet presAssocID="{544F692A-0B7A-42C9-A542-162F2E50A806}" presName="bgRect" presStyleLbl="bgShp" presStyleIdx="0" presStyleCnt="2" custScaleY="149063" custLinFactNeighborX="768" custLinFactNeighborY="-36345"/>
      <dgm:spPr/>
    </dgm:pt>
    <dgm:pt modelId="{27C716A8-2382-4056-84A3-4003099E0F79}" type="pres">
      <dgm:prSet presAssocID="{544F692A-0B7A-42C9-A542-162F2E50A80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58D7E87C-804C-4CBE-AB35-8D59CB32F3D5}" type="pres">
      <dgm:prSet presAssocID="{544F692A-0B7A-42C9-A542-162F2E50A806}" presName="spaceRect" presStyleCnt="0"/>
      <dgm:spPr/>
    </dgm:pt>
    <dgm:pt modelId="{D4761C9A-5CCF-453D-AFF9-A5FFA6070920}" type="pres">
      <dgm:prSet presAssocID="{544F692A-0B7A-42C9-A542-162F2E50A806}" presName="parTx" presStyleLbl="revTx" presStyleIdx="0" presStyleCnt="2">
        <dgm:presLayoutVars>
          <dgm:chMax val="0"/>
          <dgm:chPref val="0"/>
        </dgm:presLayoutVars>
      </dgm:prSet>
      <dgm:spPr/>
    </dgm:pt>
    <dgm:pt modelId="{4D57F37D-FC18-4EC0-BC00-165EC6A97370}" type="pres">
      <dgm:prSet presAssocID="{3C84CC30-FBA3-4E05-A26C-8EDB094B5841}" presName="sibTrans" presStyleCnt="0"/>
      <dgm:spPr/>
    </dgm:pt>
    <dgm:pt modelId="{79ABE7C6-E47C-4BEE-A0AA-9BAE6E107A19}" type="pres">
      <dgm:prSet presAssocID="{9A30144E-382D-44B2-8639-0F8ABEE11E02}" presName="compNode" presStyleCnt="0"/>
      <dgm:spPr/>
    </dgm:pt>
    <dgm:pt modelId="{99CF42C8-FC12-4940-9814-CB9000628097}" type="pres">
      <dgm:prSet presAssocID="{9A30144E-382D-44B2-8639-0F8ABEE11E02}" presName="bgRect" presStyleLbl="bgShp" presStyleIdx="1" presStyleCnt="2" custScaleY="162811"/>
      <dgm:spPr/>
    </dgm:pt>
    <dgm:pt modelId="{F73F9253-F6D1-4E83-8B15-4EC5AA27E357}" type="pres">
      <dgm:prSet presAssocID="{9A30144E-382D-44B2-8639-0F8ABEE11E0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1C4034B9-D52B-4E3F-9269-5C7D7A49715E}" type="pres">
      <dgm:prSet presAssocID="{9A30144E-382D-44B2-8639-0F8ABEE11E02}" presName="spaceRect" presStyleCnt="0"/>
      <dgm:spPr/>
    </dgm:pt>
    <dgm:pt modelId="{17F21A11-6ECC-463B-A12E-44C4DDB67D3D}" type="pres">
      <dgm:prSet presAssocID="{9A30144E-382D-44B2-8639-0F8ABEE11E02}" presName="parTx" presStyleLbl="revTx" presStyleIdx="1" presStyleCnt="2" custScaleY="128992">
        <dgm:presLayoutVars>
          <dgm:chMax val="0"/>
          <dgm:chPref val="0"/>
        </dgm:presLayoutVars>
      </dgm:prSet>
      <dgm:spPr/>
    </dgm:pt>
  </dgm:ptLst>
  <dgm:cxnLst>
    <dgm:cxn modelId="{17044C0F-5EA1-4DD3-9AD7-E32F673F9BA2}" type="presOf" srcId="{003AE6BE-037B-4DB4-B990-DDABE91910E5}" destId="{F92FD1CA-3B67-47A8-B158-83CD9FACCA07}" srcOrd="0" destOrd="0" presId="urn:microsoft.com/office/officeart/2018/2/layout/IconVerticalSolidList"/>
    <dgm:cxn modelId="{A3D6EB2A-693B-4AB2-BDCE-B664C7F8DEDB}" srcId="{003AE6BE-037B-4DB4-B990-DDABE91910E5}" destId="{544F692A-0B7A-42C9-A542-162F2E50A806}" srcOrd="0" destOrd="0" parTransId="{31EADBC9-175C-4E2B-AF2C-76B39B958BDF}" sibTransId="{3C84CC30-FBA3-4E05-A26C-8EDB094B5841}"/>
    <dgm:cxn modelId="{5FFD6C39-5924-4F3E-ADBB-B3976B0D7854}" type="presOf" srcId="{544F692A-0B7A-42C9-A542-162F2E50A806}" destId="{D4761C9A-5CCF-453D-AFF9-A5FFA6070920}" srcOrd="0" destOrd="0" presId="urn:microsoft.com/office/officeart/2018/2/layout/IconVerticalSolidList"/>
    <dgm:cxn modelId="{1D42F56A-3D29-4038-BE43-10D2C6CECF3D}" srcId="{003AE6BE-037B-4DB4-B990-DDABE91910E5}" destId="{9A30144E-382D-44B2-8639-0F8ABEE11E02}" srcOrd="1" destOrd="0" parTransId="{6946A9D2-002E-482D-AE66-1C9B79AFA012}" sibTransId="{354F9F6B-C338-48FA-B6C9-12EAB4631DD7}"/>
    <dgm:cxn modelId="{76B07C86-5757-403E-9EBB-88EA7D9E2B66}" type="presOf" srcId="{9A30144E-382D-44B2-8639-0F8ABEE11E02}" destId="{17F21A11-6ECC-463B-A12E-44C4DDB67D3D}" srcOrd="0" destOrd="0" presId="urn:microsoft.com/office/officeart/2018/2/layout/IconVerticalSolidList"/>
    <dgm:cxn modelId="{0CABC252-FB5A-441D-A934-1D209169CEA2}" type="presParOf" srcId="{F92FD1CA-3B67-47A8-B158-83CD9FACCA07}" destId="{4B253579-C2D0-404C-9B33-7DA57D0DB52D}" srcOrd="0" destOrd="0" presId="urn:microsoft.com/office/officeart/2018/2/layout/IconVerticalSolidList"/>
    <dgm:cxn modelId="{50444B23-66F4-4125-BD69-A5D3AA51581C}" type="presParOf" srcId="{4B253579-C2D0-404C-9B33-7DA57D0DB52D}" destId="{10463F04-4A41-416F-BFF9-92A8A91CD41A}" srcOrd="0" destOrd="0" presId="urn:microsoft.com/office/officeart/2018/2/layout/IconVerticalSolidList"/>
    <dgm:cxn modelId="{F4E6B8EA-F345-44FA-8133-2E78C6DB608F}" type="presParOf" srcId="{4B253579-C2D0-404C-9B33-7DA57D0DB52D}" destId="{27C716A8-2382-4056-84A3-4003099E0F79}" srcOrd="1" destOrd="0" presId="urn:microsoft.com/office/officeart/2018/2/layout/IconVerticalSolidList"/>
    <dgm:cxn modelId="{516DEF35-BDC0-459F-B931-99B3B854D86B}" type="presParOf" srcId="{4B253579-C2D0-404C-9B33-7DA57D0DB52D}" destId="{58D7E87C-804C-4CBE-AB35-8D59CB32F3D5}" srcOrd="2" destOrd="0" presId="urn:microsoft.com/office/officeart/2018/2/layout/IconVerticalSolidList"/>
    <dgm:cxn modelId="{44BF4A83-C784-4B70-9B99-F7BC1A6BE961}" type="presParOf" srcId="{4B253579-C2D0-404C-9B33-7DA57D0DB52D}" destId="{D4761C9A-5CCF-453D-AFF9-A5FFA6070920}" srcOrd="3" destOrd="0" presId="urn:microsoft.com/office/officeart/2018/2/layout/IconVerticalSolidList"/>
    <dgm:cxn modelId="{3E0C07D5-912E-4845-85B1-6A5564E8F5BF}" type="presParOf" srcId="{F92FD1CA-3B67-47A8-B158-83CD9FACCA07}" destId="{4D57F37D-FC18-4EC0-BC00-165EC6A97370}" srcOrd="1" destOrd="0" presId="urn:microsoft.com/office/officeart/2018/2/layout/IconVerticalSolidList"/>
    <dgm:cxn modelId="{FC667E19-E7CA-4604-AEE1-FE08825A2E8C}" type="presParOf" srcId="{F92FD1CA-3B67-47A8-B158-83CD9FACCA07}" destId="{79ABE7C6-E47C-4BEE-A0AA-9BAE6E107A19}" srcOrd="2" destOrd="0" presId="urn:microsoft.com/office/officeart/2018/2/layout/IconVerticalSolidList"/>
    <dgm:cxn modelId="{F107A43A-8D9B-4C5E-AA56-C00719683962}" type="presParOf" srcId="{79ABE7C6-E47C-4BEE-A0AA-9BAE6E107A19}" destId="{99CF42C8-FC12-4940-9814-CB9000628097}" srcOrd="0" destOrd="0" presId="urn:microsoft.com/office/officeart/2018/2/layout/IconVerticalSolidList"/>
    <dgm:cxn modelId="{4C926BA0-8B0B-4159-A70C-AD34B1431496}" type="presParOf" srcId="{79ABE7C6-E47C-4BEE-A0AA-9BAE6E107A19}" destId="{F73F9253-F6D1-4E83-8B15-4EC5AA27E357}" srcOrd="1" destOrd="0" presId="urn:microsoft.com/office/officeart/2018/2/layout/IconVerticalSolidList"/>
    <dgm:cxn modelId="{4A1BD5EC-3C46-4115-AB7B-91F7ABB2DD65}" type="presParOf" srcId="{79ABE7C6-E47C-4BEE-A0AA-9BAE6E107A19}" destId="{1C4034B9-D52B-4E3F-9269-5C7D7A49715E}" srcOrd="2" destOrd="0" presId="urn:microsoft.com/office/officeart/2018/2/layout/IconVerticalSolidList"/>
    <dgm:cxn modelId="{B425471D-EA46-4FD3-A93F-17AED43108FB}" type="presParOf" srcId="{79ABE7C6-E47C-4BEE-A0AA-9BAE6E107A19}" destId="{17F21A11-6ECC-463B-A12E-44C4DDB67D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C15303-E2DE-4C7F-9685-8FAB9671BF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F8C5298-E6CB-4D0B-950C-F4E9D34AA6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 err="1">
              <a:solidFill>
                <a:schemeClr val="tx1"/>
              </a:solidFill>
            </a:rPr>
            <a:t>Contenedores</a:t>
          </a:r>
          <a:r>
            <a:rPr lang="en-US" b="1" i="0" dirty="0">
              <a:solidFill>
                <a:schemeClr val="tx1"/>
              </a:solidFill>
            </a:rPr>
            <a:t> y </a:t>
          </a:r>
          <a:r>
            <a:rPr lang="en-US" b="1" i="0" dirty="0" err="1">
              <a:solidFill>
                <a:schemeClr val="tx1"/>
              </a:solidFill>
            </a:rPr>
            <a:t>Orquestadores</a:t>
          </a:r>
          <a:r>
            <a:rPr lang="en-US" b="1" i="0" dirty="0">
              <a:solidFill>
                <a:schemeClr val="tx1"/>
              </a:solidFill>
            </a:rPr>
            <a:t> de </a:t>
          </a:r>
          <a:r>
            <a:rPr lang="en-US" b="1" i="0" dirty="0" err="1">
              <a:solidFill>
                <a:schemeClr val="tx1"/>
              </a:solidFill>
            </a:rPr>
            <a:t>Contenedores</a:t>
          </a:r>
          <a:endParaRPr lang="en-US" b="1" i="0" dirty="0">
            <a:solidFill>
              <a:schemeClr val="tx1"/>
            </a:solidFill>
          </a:endParaRPr>
        </a:p>
        <a:p>
          <a:pPr>
            <a:lnSpc>
              <a:spcPct val="100000"/>
            </a:lnSpc>
          </a:pPr>
          <a:r>
            <a:rPr lang="en-US" b="0" i="0" dirty="0">
              <a:solidFill>
                <a:schemeClr val="tx1"/>
              </a:solidFill>
            </a:rPr>
            <a:t>A finales de </a:t>
          </a:r>
          <a:r>
            <a:rPr lang="en-US" b="0" i="0" dirty="0" err="1">
              <a:solidFill>
                <a:schemeClr val="tx1"/>
              </a:solidFill>
            </a:rPr>
            <a:t>los</a:t>
          </a:r>
          <a:r>
            <a:rPr lang="en-US" b="0" i="0" dirty="0">
              <a:solidFill>
                <a:schemeClr val="tx1"/>
              </a:solidFill>
            </a:rPr>
            <a:t> </a:t>
          </a:r>
          <a:r>
            <a:rPr lang="en-US" b="0" i="0" dirty="0" err="1">
              <a:solidFill>
                <a:schemeClr val="tx1"/>
              </a:solidFill>
            </a:rPr>
            <a:t>años</a:t>
          </a:r>
          <a:r>
            <a:rPr lang="en-US" b="0" i="0" dirty="0">
              <a:solidFill>
                <a:schemeClr val="tx1"/>
              </a:solidFill>
            </a:rPr>
            <a:t> 2000 y </a:t>
          </a:r>
          <a:r>
            <a:rPr lang="en-US" b="0" i="0" dirty="0" err="1">
              <a:solidFill>
                <a:schemeClr val="tx1"/>
              </a:solidFill>
            </a:rPr>
            <a:t>principios</a:t>
          </a:r>
          <a:r>
            <a:rPr lang="en-US" b="0" i="0" dirty="0">
              <a:solidFill>
                <a:schemeClr val="tx1"/>
              </a:solidFill>
            </a:rPr>
            <a:t> de </a:t>
          </a:r>
          <a:r>
            <a:rPr lang="en-US" b="0" i="0" dirty="0" err="1">
              <a:solidFill>
                <a:schemeClr val="tx1"/>
              </a:solidFill>
            </a:rPr>
            <a:t>los</a:t>
          </a:r>
          <a:r>
            <a:rPr lang="en-US" b="0" i="0" dirty="0">
              <a:solidFill>
                <a:schemeClr val="tx1"/>
              </a:solidFill>
            </a:rPr>
            <a:t> </a:t>
          </a:r>
          <a:r>
            <a:rPr lang="en-US" b="0" i="0" dirty="0" err="1">
              <a:solidFill>
                <a:schemeClr val="tx1"/>
              </a:solidFill>
            </a:rPr>
            <a:t>años</a:t>
          </a:r>
          <a:r>
            <a:rPr lang="en-US" b="0" i="0" dirty="0">
              <a:solidFill>
                <a:schemeClr val="tx1"/>
              </a:solidFill>
            </a:rPr>
            <a:t> 2010, la </a:t>
          </a:r>
          <a:r>
            <a:rPr lang="en-US" b="0" i="0" dirty="0" err="1">
              <a:solidFill>
                <a:schemeClr val="tx1"/>
              </a:solidFill>
            </a:rPr>
            <a:t>tecnología</a:t>
          </a:r>
          <a:r>
            <a:rPr lang="en-US" b="0" i="0" dirty="0">
              <a:solidFill>
                <a:schemeClr val="tx1"/>
              </a:solidFill>
            </a:rPr>
            <a:t> de </a:t>
          </a:r>
          <a:r>
            <a:rPr lang="en-US" b="0" i="0" dirty="0" err="1">
              <a:solidFill>
                <a:schemeClr val="tx1"/>
              </a:solidFill>
            </a:rPr>
            <a:t>contenedores</a:t>
          </a:r>
          <a:r>
            <a:rPr lang="en-US" b="0" i="0" dirty="0">
              <a:solidFill>
                <a:schemeClr val="tx1"/>
              </a:solidFill>
            </a:rPr>
            <a:t>, </a:t>
          </a:r>
          <a:r>
            <a:rPr lang="en-US" b="0" i="0" dirty="0" err="1">
              <a:solidFill>
                <a:schemeClr val="tx1"/>
              </a:solidFill>
            </a:rPr>
            <a:t>liderada</a:t>
          </a:r>
          <a:r>
            <a:rPr lang="en-US" b="0" i="0" dirty="0">
              <a:solidFill>
                <a:schemeClr val="tx1"/>
              </a:solidFill>
            </a:rPr>
            <a:t> </a:t>
          </a:r>
          <a:r>
            <a:rPr lang="en-US" b="0" i="0" dirty="0" err="1">
              <a:solidFill>
                <a:schemeClr val="tx1"/>
              </a:solidFill>
            </a:rPr>
            <a:t>por</a:t>
          </a:r>
          <a:r>
            <a:rPr lang="en-US" b="0" i="0" dirty="0">
              <a:solidFill>
                <a:schemeClr val="tx1"/>
              </a:solidFill>
            </a:rPr>
            <a:t> Docker, </a:t>
          </a:r>
          <a:r>
            <a:rPr lang="en-US" b="0" i="0" dirty="0" err="1">
              <a:solidFill>
                <a:schemeClr val="tx1"/>
              </a:solidFill>
            </a:rPr>
            <a:t>ganó</a:t>
          </a:r>
          <a:r>
            <a:rPr lang="en-US" b="0" i="0" dirty="0">
              <a:solidFill>
                <a:schemeClr val="tx1"/>
              </a:solidFill>
            </a:rPr>
            <a:t> </a:t>
          </a:r>
          <a:r>
            <a:rPr lang="en-US" b="0" i="0" dirty="0" err="1">
              <a:solidFill>
                <a:schemeClr val="tx1"/>
              </a:solidFill>
            </a:rPr>
            <a:t>popularidad.Los</a:t>
          </a:r>
          <a:r>
            <a:rPr lang="en-US" b="0" i="0" dirty="0">
              <a:solidFill>
                <a:schemeClr val="tx1"/>
              </a:solidFill>
            </a:rPr>
            <a:t> </a:t>
          </a:r>
          <a:r>
            <a:rPr lang="en-US" b="0" i="0" dirty="0" err="1">
              <a:solidFill>
                <a:schemeClr val="tx1"/>
              </a:solidFill>
            </a:rPr>
            <a:t>orquestadores</a:t>
          </a:r>
          <a:r>
            <a:rPr lang="en-US" b="0" i="0" dirty="0">
              <a:solidFill>
                <a:schemeClr val="tx1"/>
              </a:solidFill>
            </a:rPr>
            <a:t> de </a:t>
          </a:r>
          <a:r>
            <a:rPr lang="en-US" b="0" i="0" dirty="0" err="1">
              <a:solidFill>
                <a:schemeClr val="tx1"/>
              </a:solidFill>
            </a:rPr>
            <a:t>contenedores</a:t>
          </a:r>
          <a:r>
            <a:rPr lang="en-US" b="0" i="0" dirty="0">
              <a:solidFill>
                <a:schemeClr val="tx1"/>
              </a:solidFill>
            </a:rPr>
            <a:t> </a:t>
          </a:r>
          <a:r>
            <a:rPr lang="en-US" b="0" i="0" dirty="0" err="1">
              <a:solidFill>
                <a:schemeClr val="tx1"/>
              </a:solidFill>
            </a:rPr>
            <a:t>como</a:t>
          </a:r>
          <a:r>
            <a:rPr lang="en-US" b="0" i="0" dirty="0">
              <a:solidFill>
                <a:schemeClr val="tx1"/>
              </a:solidFill>
            </a:rPr>
            <a:t> Kubernetes </a:t>
          </a:r>
          <a:r>
            <a:rPr lang="en-US" b="0" i="0" dirty="0" err="1">
              <a:solidFill>
                <a:schemeClr val="tx1"/>
              </a:solidFill>
            </a:rPr>
            <a:t>surgieron</a:t>
          </a:r>
          <a:r>
            <a:rPr lang="en-US" b="0" i="0" dirty="0">
              <a:solidFill>
                <a:schemeClr val="tx1"/>
              </a:solidFill>
            </a:rPr>
            <a:t> para </a:t>
          </a:r>
          <a:r>
            <a:rPr lang="en-US" b="0" i="0" dirty="0" err="1">
              <a:solidFill>
                <a:schemeClr val="tx1"/>
              </a:solidFill>
            </a:rPr>
            <a:t>gestionar</a:t>
          </a:r>
          <a:r>
            <a:rPr lang="en-US" b="0" i="0" dirty="0">
              <a:solidFill>
                <a:schemeClr val="tx1"/>
              </a:solidFill>
            </a:rPr>
            <a:t> la </a:t>
          </a:r>
          <a:r>
            <a:rPr lang="en-US" b="0" i="0" dirty="0" err="1">
              <a:solidFill>
                <a:schemeClr val="tx1"/>
              </a:solidFill>
            </a:rPr>
            <a:t>implementación</a:t>
          </a:r>
          <a:r>
            <a:rPr lang="en-US" b="0" i="0" dirty="0">
              <a:solidFill>
                <a:schemeClr val="tx1"/>
              </a:solidFill>
            </a:rPr>
            <a:t> y la </a:t>
          </a:r>
          <a:r>
            <a:rPr lang="en-US" b="0" i="0" dirty="0" err="1">
              <a:solidFill>
                <a:schemeClr val="tx1"/>
              </a:solidFill>
            </a:rPr>
            <a:t>escalabilidad</a:t>
          </a:r>
          <a:r>
            <a:rPr lang="en-US" b="0" i="0" dirty="0">
              <a:solidFill>
                <a:schemeClr val="tx1"/>
              </a:solidFill>
            </a:rPr>
            <a:t> de </a:t>
          </a:r>
          <a:r>
            <a:rPr lang="en-US" b="0" i="0" dirty="0" err="1">
              <a:solidFill>
                <a:schemeClr val="tx1"/>
              </a:solidFill>
            </a:rPr>
            <a:t>aplicaciones</a:t>
          </a:r>
          <a:r>
            <a:rPr lang="en-US" b="0" i="0" dirty="0">
              <a:solidFill>
                <a:schemeClr val="tx1"/>
              </a:solidFill>
            </a:rPr>
            <a:t> </a:t>
          </a:r>
          <a:r>
            <a:rPr lang="en-US" b="0" i="0" dirty="0" err="1">
              <a:solidFill>
                <a:schemeClr val="tx1"/>
              </a:solidFill>
            </a:rPr>
            <a:t>basadas</a:t>
          </a:r>
          <a:r>
            <a:rPr lang="en-US" b="0" i="0" dirty="0">
              <a:solidFill>
                <a:schemeClr val="tx1"/>
              </a:solidFill>
            </a:rPr>
            <a:t> </a:t>
          </a:r>
          <a:r>
            <a:rPr lang="en-US" b="0" i="0" dirty="0" err="1">
              <a:solidFill>
                <a:schemeClr val="tx1"/>
              </a:solidFill>
            </a:rPr>
            <a:t>en</a:t>
          </a:r>
          <a:r>
            <a:rPr lang="en-US" b="0" i="0" dirty="0">
              <a:solidFill>
                <a:schemeClr val="tx1"/>
              </a:solidFill>
            </a:rPr>
            <a:t> </a:t>
          </a:r>
          <a:r>
            <a:rPr lang="en-US" b="0" i="0" dirty="0" err="1">
              <a:solidFill>
                <a:schemeClr val="tx1"/>
              </a:solidFill>
            </a:rPr>
            <a:t>contenedores</a:t>
          </a:r>
          <a:r>
            <a:rPr lang="en-US" b="0" i="0" dirty="0">
              <a:solidFill>
                <a:schemeClr val="tx1"/>
              </a:solidFill>
            </a:rPr>
            <a:t>.</a:t>
          </a:r>
          <a:endParaRPr lang="en-US" dirty="0">
            <a:solidFill>
              <a:schemeClr val="tx1"/>
            </a:solidFill>
          </a:endParaRPr>
        </a:p>
      </dgm:t>
    </dgm:pt>
    <dgm:pt modelId="{C6EDA5AE-DC4D-4A0B-BE2C-C604F6D7532B}" type="parTrans" cxnId="{D3C80119-5F85-4393-82B4-CC31356A747C}">
      <dgm:prSet/>
      <dgm:spPr/>
      <dgm:t>
        <a:bodyPr/>
        <a:lstStyle/>
        <a:p>
          <a:endParaRPr lang="en-US"/>
        </a:p>
      </dgm:t>
    </dgm:pt>
    <dgm:pt modelId="{1BF860AA-A2B0-42D5-819F-8BC248E0320E}" type="sibTrans" cxnId="{D3C80119-5F85-4393-82B4-CC31356A747C}">
      <dgm:prSet/>
      <dgm:spPr/>
      <dgm:t>
        <a:bodyPr/>
        <a:lstStyle/>
        <a:p>
          <a:endParaRPr lang="en-US"/>
        </a:p>
      </dgm:t>
    </dgm:pt>
    <dgm:pt modelId="{5119F3AB-9F00-4EC2-9ECC-2D0FF264FF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 err="1">
              <a:solidFill>
                <a:schemeClr val="tx1"/>
              </a:solidFill>
            </a:rPr>
            <a:t>Microservicios</a:t>
          </a:r>
          <a:r>
            <a:rPr lang="en-US" b="1" i="0" dirty="0">
              <a:solidFill>
                <a:schemeClr val="tx1"/>
              </a:solidFill>
            </a:rPr>
            <a:t> y </a:t>
          </a:r>
          <a:r>
            <a:rPr lang="en-US" b="1" i="0" dirty="0" err="1">
              <a:solidFill>
                <a:schemeClr val="tx1"/>
              </a:solidFill>
            </a:rPr>
            <a:t>Orquestación</a:t>
          </a:r>
          <a:r>
            <a:rPr lang="en-US" b="1" i="0" dirty="0">
              <a:solidFill>
                <a:schemeClr val="tx1"/>
              </a:solidFill>
            </a:rPr>
            <a:t> de </a:t>
          </a:r>
          <a:r>
            <a:rPr lang="en-US" b="1" i="0" dirty="0" err="1">
              <a:solidFill>
                <a:schemeClr val="tx1"/>
              </a:solidFill>
            </a:rPr>
            <a:t>Microservicios</a:t>
          </a:r>
          <a:endParaRPr lang="en-US" b="1" i="0" dirty="0">
            <a:solidFill>
              <a:schemeClr val="tx1"/>
            </a:solidFill>
          </a:endParaRPr>
        </a:p>
        <a:p>
          <a:pPr>
            <a:lnSpc>
              <a:spcPct val="100000"/>
            </a:lnSpc>
          </a:pPr>
          <a:r>
            <a:rPr lang="en-US" b="0" i="0" dirty="0">
              <a:solidFill>
                <a:schemeClr val="tx1"/>
              </a:solidFill>
            </a:rPr>
            <a:t>Con la </a:t>
          </a:r>
          <a:r>
            <a:rPr lang="en-US" b="0" i="0" dirty="0" err="1">
              <a:solidFill>
                <a:schemeClr val="tx1"/>
              </a:solidFill>
            </a:rPr>
            <a:t>adopción</a:t>
          </a:r>
          <a:r>
            <a:rPr lang="en-US" b="0" i="0" dirty="0">
              <a:solidFill>
                <a:schemeClr val="tx1"/>
              </a:solidFill>
            </a:rPr>
            <a:t> </a:t>
          </a:r>
          <a:r>
            <a:rPr lang="en-US" b="0" i="0" dirty="0" err="1">
              <a:solidFill>
                <a:schemeClr val="tx1"/>
              </a:solidFill>
            </a:rPr>
            <a:t>masiva</a:t>
          </a:r>
          <a:r>
            <a:rPr lang="en-US" b="0" i="0" dirty="0">
              <a:solidFill>
                <a:schemeClr val="tx1"/>
              </a:solidFill>
            </a:rPr>
            <a:t> de </a:t>
          </a:r>
          <a:r>
            <a:rPr lang="en-US" b="0" i="0" dirty="0" err="1">
              <a:solidFill>
                <a:schemeClr val="tx1"/>
              </a:solidFill>
            </a:rPr>
            <a:t>arquitecturas</a:t>
          </a:r>
          <a:r>
            <a:rPr lang="en-US" b="0" i="0" dirty="0">
              <a:solidFill>
                <a:schemeClr val="tx1"/>
              </a:solidFill>
            </a:rPr>
            <a:t> de </a:t>
          </a:r>
          <a:r>
            <a:rPr lang="en-US" b="0" i="0" dirty="0" err="1">
              <a:solidFill>
                <a:schemeClr val="tx1"/>
              </a:solidFill>
            </a:rPr>
            <a:t>microservicios</a:t>
          </a:r>
          <a:r>
            <a:rPr lang="en-US" b="0" i="0" dirty="0">
              <a:solidFill>
                <a:schemeClr val="tx1"/>
              </a:solidFill>
            </a:rPr>
            <a:t>, la </a:t>
          </a:r>
          <a:r>
            <a:rPr lang="en-US" b="0" i="0" dirty="0" err="1">
              <a:solidFill>
                <a:schemeClr val="tx1"/>
              </a:solidFill>
            </a:rPr>
            <a:t>orquestación</a:t>
          </a:r>
          <a:r>
            <a:rPr lang="en-US" b="0" i="0" dirty="0">
              <a:solidFill>
                <a:schemeClr val="tx1"/>
              </a:solidFill>
            </a:rPr>
            <a:t> se </a:t>
          </a:r>
          <a:r>
            <a:rPr lang="en-US" b="0" i="0" dirty="0" err="1">
              <a:solidFill>
                <a:schemeClr val="tx1"/>
              </a:solidFill>
            </a:rPr>
            <a:t>volvió</a:t>
          </a:r>
          <a:r>
            <a:rPr lang="en-US" b="0" i="0" dirty="0">
              <a:solidFill>
                <a:schemeClr val="tx1"/>
              </a:solidFill>
            </a:rPr>
            <a:t> </a:t>
          </a:r>
          <a:r>
            <a:rPr lang="en-US" b="0" i="0" dirty="0" err="1">
              <a:solidFill>
                <a:schemeClr val="tx1"/>
              </a:solidFill>
            </a:rPr>
            <a:t>esencial</a:t>
          </a:r>
          <a:r>
            <a:rPr lang="en-US" b="0" i="0" dirty="0">
              <a:solidFill>
                <a:schemeClr val="tx1"/>
              </a:solidFill>
            </a:rPr>
            <a:t> para </a:t>
          </a:r>
          <a:r>
            <a:rPr lang="en-US" b="0" i="0" dirty="0" err="1">
              <a:solidFill>
                <a:schemeClr val="tx1"/>
              </a:solidFill>
            </a:rPr>
            <a:t>coordinar</a:t>
          </a:r>
          <a:r>
            <a:rPr lang="en-US" b="0" i="0" dirty="0">
              <a:solidFill>
                <a:schemeClr val="tx1"/>
              </a:solidFill>
            </a:rPr>
            <a:t> la </a:t>
          </a:r>
          <a:r>
            <a:rPr lang="en-US" b="0" i="0" dirty="0" err="1">
              <a:solidFill>
                <a:schemeClr val="tx1"/>
              </a:solidFill>
            </a:rPr>
            <a:t>interacción</a:t>
          </a:r>
          <a:r>
            <a:rPr lang="en-US" b="0" i="0" dirty="0">
              <a:solidFill>
                <a:schemeClr val="tx1"/>
              </a:solidFill>
            </a:rPr>
            <a:t> entre </a:t>
          </a:r>
          <a:r>
            <a:rPr lang="en-US" b="0" i="0" dirty="0" err="1">
              <a:solidFill>
                <a:schemeClr val="tx1"/>
              </a:solidFill>
            </a:rPr>
            <a:t>los</a:t>
          </a:r>
          <a:r>
            <a:rPr lang="en-US" b="0" i="0" dirty="0">
              <a:solidFill>
                <a:schemeClr val="tx1"/>
              </a:solidFill>
            </a:rPr>
            <a:t> </a:t>
          </a:r>
          <a:r>
            <a:rPr lang="en-US" b="0" i="0" dirty="0" err="1">
              <a:solidFill>
                <a:schemeClr val="tx1"/>
              </a:solidFill>
            </a:rPr>
            <a:t>diferentes</a:t>
          </a:r>
          <a:r>
            <a:rPr lang="en-US" b="0" i="0" dirty="0">
              <a:solidFill>
                <a:schemeClr val="tx1"/>
              </a:solidFill>
            </a:rPr>
            <a:t> </a:t>
          </a:r>
          <a:r>
            <a:rPr lang="en-US" b="0" i="0" dirty="0" err="1">
              <a:solidFill>
                <a:schemeClr val="tx1"/>
              </a:solidFill>
            </a:rPr>
            <a:t>microservicios.Herramientas</a:t>
          </a:r>
          <a:r>
            <a:rPr lang="en-US" b="0" i="0" dirty="0">
              <a:solidFill>
                <a:schemeClr val="tx1"/>
              </a:solidFill>
            </a:rPr>
            <a:t> </a:t>
          </a:r>
          <a:r>
            <a:rPr lang="en-US" b="0" i="0" dirty="0" err="1">
              <a:solidFill>
                <a:schemeClr val="tx1"/>
              </a:solidFill>
            </a:rPr>
            <a:t>como</a:t>
          </a:r>
          <a:r>
            <a:rPr lang="en-US" b="0" i="0" dirty="0">
              <a:solidFill>
                <a:schemeClr val="tx1"/>
              </a:solidFill>
            </a:rPr>
            <a:t> Kubernetes, Docker Swarm y </a:t>
          </a:r>
          <a:r>
            <a:rPr lang="en-US" b="0" i="0" dirty="0" err="1">
              <a:solidFill>
                <a:schemeClr val="tx1"/>
              </a:solidFill>
            </a:rPr>
            <a:t>otras</a:t>
          </a:r>
          <a:r>
            <a:rPr lang="en-US" b="0" i="0" dirty="0">
              <a:solidFill>
                <a:schemeClr val="tx1"/>
              </a:solidFill>
            </a:rPr>
            <a:t> </a:t>
          </a:r>
          <a:r>
            <a:rPr lang="en-US" b="0" i="0" dirty="0" err="1">
              <a:solidFill>
                <a:schemeClr val="tx1"/>
              </a:solidFill>
            </a:rPr>
            <a:t>soluciones</a:t>
          </a:r>
          <a:r>
            <a:rPr lang="en-US" b="0" i="0" dirty="0">
              <a:solidFill>
                <a:schemeClr val="tx1"/>
              </a:solidFill>
            </a:rPr>
            <a:t> de </a:t>
          </a:r>
          <a:r>
            <a:rPr lang="en-US" b="0" i="0" dirty="0" err="1">
              <a:solidFill>
                <a:schemeClr val="tx1"/>
              </a:solidFill>
            </a:rPr>
            <a:t>orquestación</a:t>
          </a:r>
          <a:r>
            <a:rPr lang="en-US" b="0" i="0" dirty="0">
              <a:solidFill>
                <a:schemeClr val="tx1"/>
              </a:solidFill>
            </a:rPr>
            <a:t> de </a:t>
          </a:r>
          <a:r>
            <a:rPr lang="en-US" b="0" i="0" dirty="0" err="1">
              <a:solidFill>
                <a:schemeClr val="tx1"/>
              </a:solidFill>
            </a:rPr>
            <a:t>contenedores</a:t>
          </a:r>
          <a:r>
            <a:rPr lang="en-US" b="0" i="0" dirty="0">
              <a:solidFill>
                <a:schemeClr val="tx1"/>
              </a:solidFill>
            </a:rPr>
            <a:t> se </a:t>
          </a:r>
          <a:r>
            <a:rPr lang="en-US" b="0" i="0" dirty="0" err="1">
              <a:solidFill>
                <a:schemeClr val="tx1"/>
              </a:solidFill>
            </a:rPr>
            <a:t>convirtieron</a:t>
          </a:r>
          <a:r>
            <a:rPr lang="en-US" b="0" i="0" dirty="0">
              <a:solidFill>
                <a:schemeClr val="tx1"/>
              </a:solidFill>
            </a:rPr>
            <a:t> </a:t>
          </a:r>
          <a:r>
            <a:rPr lang="en-US" b="0" i="0" dirty="0" err="1">
              <a:solidFill>
                <a:schemeClr val="tx1"/>
              </a:solidFill>
            </a:rPr>
            <a:t>en</a:t>
          </a:r>
          <a:r>
            <a:rPr lang="en-US" b="0" i="0" dirty="0">
              <a:solidFill>
                <a:schemeClr val="tx1"/>
              </a:solidFill>
            </a:rPr>
            <a:t> </a:t>
          </a:r>
          <a:r>
            <a:rPr lang="en-US" b="0" i="0" dirty="0" err="1">
              <a:solidFill>
                <a:schemeClr val="tx1"/>
              </a:solidFill>
            </a:rPr>
            <a:t>elementos</a:t>
          </a:r>
          <a:r>
            <a:rPr lang="en-US" b="0" i="0" dirty="0">
              <a:solidFill>
                <a:schemeClr val="tx1"/>
              </a:solidFill>
            </a:rPr>
            <a:t> clave.</a:t>
          </a:r>
          <a:endParaRPr lang="en-US" dirty="0">
            <a:solidFill>
              <a:schemeClr val="tx1"/>
            </a:solidFill>
          </a:endParaRPr>
        </a:p>
      </dgm:t>
    </dgm:pt>
    <dgm:pt modelId="{AC36DBE3-5710-4D84-84C6-DDCF27C94381}" type="parTrans" cxnId="{2CE6D133-8D04-4060-BC56-04E03CC6E4C0}">
      <dgm:prSet/>
      <dgm:spPr/>
      <dgm:t>
        <a:bodyPr/>
        <a:lstStyle/>
        <a:p>
          <a:endParaRPr lang="en-US"/>
        </a:p>
      </dgm:t>
    </dgm:pt>
    <dgm:pt modelId="{D172683B-1225-4629-B681-BCDEB8AB8041}" type="sibTrans" cxnId="{2CE6D133-8D04-4060-BC56-04E03CC6E4C0}">
      <dgm:prSet/>
      <dgm:spPr/>
      <dgm:t>
        <a:bodyPr/>
        <a:lstStyle/>
        <a:p>
          <a:endParaRPr lang="en-US"/>
        </a:p>
      </dgm:t>
    </dgm:pt>
    <dgm:pt modelId="{3B191D57-1365-4FE8-A381-5BAE1DE42439}" type="pres">
      <dgm:prSet presAssocID="{9FC15303-E2DE-4C7F-9685-8FAB9671BF93}" presName="root" presStyleCnt="0">
        <dgm:presLayoutVars>
          <dgm:dir/>
          <dgm:resizeHandles val="exact"/>
        </dgm:presLayoutVars>
      </dgm:prSet>
      <dgm:spPr/>
    </dgm:pt>
    <dgm:pt modelId="{07DC79A3-004F-497F-AF0B-7F52B4E4FB16}" type="pres">
      <dgm:prSet presAssocID="{2F8C5298-E6CB-4D0B-950C-F4E9D34AA632}" presName="compNode" presStyleCnt="0"/>
      <dgm:spPr/>
    </dgm:pt>
    <dgm:pt modelId="{58D33767-3ED3-4500-A60E-7D08B9AE9F38}" type="pres">
      <dgm:prSet presAssocID="{2F8C5298-E6CB-4D0B-950C-F4E9D34AA632}" presName="bgRect" presStyleLbl="bgShp" presStyleIdx="0" presStyleCnt="2"/>
      <dgm:spPr/>
    </dgm:pt>
    <dgm:pt modelId="{06124010-34B0-4573-BDB8-7439582E048B}" type="pres">
      <dgm:prSet presAssocID="{2F8C5298-E6CB-4D0B-950C-F4E9D34AA63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3EDE8A6C-EB29-4FDE-B5F7-B31653201E4F}" type="pres">
      <dgm:prSet presAssocID="{2F8C5298-E6CB-4D0B-950C-F4E9D34AA632}" presName="spaceRect" presStyleCnt="0"/>
      <dgm:spPr/>
    </dgm:pt>
    <dgm:pt modelId="{9CEC7B73-89A0-45A5-B0E6-470A7439ADA4}" type="pres">
      <dgm:prSet presAssocID="{2F8C5298-E6CB-4D0B-950C-F4E9D34AA632}" presName="parTx" presStyleLbl="revTx" presStyleIdx="0" presStyleCnt="2" custScaleY="142419">
        <dgm:presLayoutVars>
          <dgm:chMax val="0"/>
          <dgm:chPref val="0"/>
        </dgm:presLayoutVars>
      </dgm:prSet>
      <dgm:spPr/>
    </dgm:pt>
    <dgm:pt modelId="{6776D80B-29F3-47C2-897E-6C6BE5F0E644}" type="pres">
      <dgm:prSet presAssocID="{1BF860AA-A2B0-42D5-819F-8BC248E0320E}" presName="sibTrans" presStyleCnt="0"/>
      <dgm:spPr/>
    </dgm:pt>
    <dgm:pt modelId="{033EC96F-B5AE-4DA5-98ED-AA29BCBCA6B0}" type="pres">
      <dgm:prSet presAssocID="{5119F3AB-9F00-4EC2-9ECC-2D0FF264FFC2}" presName="compNode" presStyleCnt="0"/>
      <dgm:spPr/>
    </dgm:pt>
    <dgm:pt modelId="{30857BC7-128C-4B26-9EB3-B861CDD7EDED}" type="pres">
      <dgm:prSet presAssocID="{5119F3AB-9F00-4EC2-9ECC-2D0FF264FFC2}" presName="bgRect" presStyleLbl="bgShp" presStyleIdx="1" presStyleCnt="2"/>
      <dgm:spPr/>
    </dgm:pt>
    <dgm:pt modelId="{F5A91279-089C-4211-AA2E-A149FD195789}" type="pres">
      <dgm:prSet presAssocID="{5119F3AB-9F00-4EC2-9ECC-2D0FF264FFC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66CCEF0C-ABEF-402C-952C-6E64C67276E6}" type="pres">
      <dgm:prSet presAssocID="{5119F3AB-9F00-4EC2-9ECC-2D0FF264FFC2}" presName="spaceRect" presStyleCnt="0"/>
      <dgm:spPr/>
    </dgm:pt>
    <dgm:pt modelId="{D243D5E0-EE42-4BC3-9D33-36C7D55C6DD8}" type="pres">
      <dgm:prSet presAssocID="{5119F3AB-9F00-4EC2-9ECC-2D0FF264FFC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3C80119-5F85-4393-82B4-CC31356A747C}" srcId="{9FC15303-E2DE-4C7F-9685-8FAB9671BF93}" destId="{2F8C5298-E6CB-4D0B-950C-F4E9D34AA632}" srcOrd="0" destOrd="0" parTransId="{C6EDA5AE-DC4D-4A0B-BE2C-C604F6D7532B}" sibTransId="{1BF860AA-A2B0-42D5-819F-8BC248E0320E}"/>
    <dgm:cxn modelId="{2CE6D133-8D04-4060-BC56-04E03CC6E4C0}" srcId="{9FC15303-E2DE-4C7F-9685-8FAB9671BF93}" destId="{5119F3AB-9F00-4EC2-9ECC-2D0FF264FFC2}" srcOrd="1" destOrd="0" parTransId="{AC36DBE3-5710-4D84-84C6-DDCF27C94381}" sibTransId="{D172683B-1225-4629-B681-BCDEB8AB8041}"/>
    <dgm:cxn modelId="{9E43A263-DCD6-4C53-9093-FA89F5973041}" type="presOf" srcId="{2F8C5298-E6CB-4D0B-950C-F4E9D34AA632}" destId="{9CEC7B73-89A0-45A5-B0E6-470A7439ADA4}" srcOrd="0" destOrd="0" presId="urn:microsoft.com/office/officeart/2018/2/layout/IconVerticalSolidList"/>
    <dgm:cxn modelId="{46129C49-4A83-4115-A6C4-FFC2FBC8736D}" type="presOf" srcId="{5119F3AB-9F00-4EC2-9ECC-2D0FF264FFC2}" destId="{D243D5E0-EE42-4BC3-9D33-36C7D55C6DD8}" srcOrd="0" destOrd="0" presId="urn:microsoft.com/office/officeart/2018/2/layout/IconVerticalSolidList"/>
    <dgm:cxn modelId="{C9711E76-C8D7-485D-A7C8-663F94A51FBD}" type="presOf" srcId="{9FC15303-E2DE-4C7F-9685-8FAB9671BF93}" destId="{3B191D57-1365-4FE8-A381-5BAE1DE42439}" srcOrd="0" destOrd="0" presId="urn:microsoft.com/office/officeart/2018/2/layout/IconVerticalSolidList"/>
    <dgm:cxn modelId="{C953C6F3-0D73-46E0-B0C3-B349F0DB6F80}" type="presParOf" srcId="{3B191D57-1365-4FE8-A381-5BAE1DE42439}" destId="{07DC79A3-004F-497F-AF0B-7F52B4E4FB16}" srcOrd="0" destOrd="0" presId="urn:microsoft.com/office/officeart/2018/2/layout/IconVerticalSolidList"/>
    <dgm:cxn modelId="{B250002C-BFBA-4BB7-85F7-ED7CEA1456B0}" type="presParOf" srcId="{07DC79A3-004F-497F-AF0B-7F52B4E4FB16}" destId="{58D33767-3ED3-4500-A60E-7D08B9AE9F38}" srcOrd="0" destOrd="0" presId="urn:microsoft.com/office/officeart/2018/2/layout/IconVerticalSolidList"/>
    <dgm:cxn modelId="{E44FFEDF-D70A-4B3B-89E7-EDD98EF64E87}" type="presParOf" srcId="{07DC79A3-004F-497F-AF0B-7F52B4E4FB16}" destId="{06124010-34B0-4573-BDB8-7439582E048B}" srcOrd="1" destOrd="0" presId="urn:microsoft.com/office/officeart/2018/2/layout/IconVerticalSolidList"/>
    <dgm:cxn modelId="{641ACD02-9C11-472C-B983-D3F931F0D3EF}" type="presParOf" srcId="{07DC79A3-004F-497F-AF0B-7F52B4E4FB16}" destId="{3EDE8A6C-EB29-4FDE-B5F7-B31653201E4F}" srcOrd="2" destOrd="0" presId="urn:microsoft.com/office/officeart/2018/2/layout/IconVerticalSolidList"/>
    <dgm:cxn modelId="{21E0B07C-A028-412C-919F-9A2E3B6669F3}" type="presParOf" srcId="{07DC79A3-004F-497F-AF0B-7F52B4E4FB16}" destId="{9CEC7B73-89A0-45A5-B0E6-470A7439ADA4}" srcOrd="3" destOrd="0" presId="urn:microsoft.com/office/officeart/2018/2/layout/IconVerticalSolidList"/>
    <dgm:cxn modelId="{B94F7EBC-9F1C-45BF-85D3-B3723FB3FFD2}" type="presParOf" srcId="{3B191D57-1365-4FE8-A381-5BAE1DE42439}" destId="{6776D80B-29F3-47C2-897E-6C6BE5F0E644}" srcOrd="1" destOrd="0" presId="urn:microsoft.com/office/officeart/2018/2/layout/IconVerticalSolidList"/>
    <dgm:cxn modelId="{16CE8ACA-9046-4B7D-9D3B-E727ADBAE446}" type="presParOf" srcId="{3B191D57-1365-4FE8-A381-5BAE1DE42439}" destId="{033EC96F-B5AE-4DA5-98ED-AA29BCBCA6B0}" srcOrd="2" destOrd="0" presId="urn:microsoft.com/office/officeart/2018/2/layout/IconVerticalSolidList"/>
    <dgm:cxn modelId="{C1E0E715-A736-4C11-B4AF-E1B660A0BAB7}" type="presParOf" srcId="{033EC96F-B5AE-4DA5-98ED-AA29BCBCA6B0}" destId="{30857BC7-128C-4B26-9EB3-B861CDD7EDED}" srcOrd="0" destOrd="0" presId="urn:microsoft.com/office/officeart/2018/2/layout/IconVerticalSolidList"/>
    <dgm:cxn modelId="{67505F17-7CFC-440A-A742-6A36F326C70C}" type="presParOf" srcId="{033EC96F-B5AE-4DA5-98ED-AA29BCBCA6B0}" destId="{F5A91279-089C-4211-AA2E-A149FD195789}" srcOrd="1" destOrd="0" presId="urn:microsoft.com/office/officeart/2018/2/layout/IconVerticalSolidList"/>
    <dgm:cxn modelId="{F4713A81-7C07-43BE-8E39-CD825FD5955C}" type="presParOf" srcId="{033EC96F-B5AE-4DA5-98ED-AA29BCBCA6B0}" destId="{66CCEF0C-ABEF-402C-952C-6E64C67276E6}" srcOrd="2" destOrd="0" presId="urn:microsoft.com/office/officeart/2018/2/layout/IconVerticalSolidList"/>
    <dgm:cxn modelId="{16B5840B-29BA-47B8-BF90-D1739CBB3799}" type="presParOf" srcId="{033EC96F-B5AE-4DA5-98ED-AA29BCBCA6B0}" destId="{D243D5E0-EE42-4BC3-9D33-36C7D55C6D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C8CE2A-1355-468E-9CB1-60A18EFD047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C341D-5F5D-4527-A94D-916B67AD15DF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s-ES" b="1" i="0">
              <a:solidFill>
                <a:schemeClr val="bg1"/>
              </a:solidFill>
            </a:rPr>
            <a:t>Flujo de trabajo: </a:t>
          </a:r>
          <a:r>
            <a:rPr lang="es-ES" b="0" i="0">
              <a:solidFill>
                <a:schemeClr val="bg1"/>
              </a:solidFill>
            </a:rPr>
            <a:t>Se define un flujo de trabajo que describe la secuencia de pasos que deben llevarse a cabo para alcanzar el objetivo deseado.</a:t>
          </a:r>
          <a:endParaRPr lang="en-US">
            <a:solidFill>
              <a:schemeClr val="bg1"/>
            </a:solidFill>
          </a:endParaRPr>
        </a:p>
      </dgm:t>
    </dgm:pt>
    <dgm:pt modelId="{5EF3147A-3565-4D0A-A5E9-B9BAE390AFEC}" type="parTrans" cxnId="{81B666BB-1662-49AE-AABB-F6C693E7E6E2}">
      <dgm:prSet/>
      <dgm:spPr/>
      <dgm:t>
        <a:bodyPr/>
        <a:lstStyle/>
        <a:p>
          <a:endParaRPr lang="en-US"/>
        </a:p>
      </dgm:t>
    </dgm:pt>
    <dgm:pt modelId="{EC0536F1-A00D-44D1-8724-14AD3B1A2730}" type="sibTrans" cxnId="{81B666BB-1662-49AE-AABB-F6C693E7E6E2}">
      <dgm:prSet/>
      <dgm:spPr/>
      <dgm:t>
        <a:bodyPr/>
        <a:lstStyle/>
        <a:p>
          <a:endParaRPr lang="en-US"/>
        </a:p>
      </dgm:t>
    </dgm:pt>
    <dgm:pt modelId="{F574CE05-2E88-414D-92E5-2F353448A07A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pt-BR" b="1" i="0">
              <a:solidFill>
                <a:schemeClr val="bg1"/>
              </a:solidFill>
            </a:rPr>
            <a:t>Escalabilidad:</a:t>
          </a:r>
          <a:r>
            <a:rPr lang="pt-BR" b="0" i="0">
              <a:solidFill>
                <a:schemeClr val="bg1"/>
              </a:solidFill>
            </a:rPr>
            <a:t> </a:t>
          </a:r>
          <a:r>
            <a:rPr lang="es-ES" b="0" i="0">
              <a:solidFill>
                <a:schemeClr val="bg1"/>
              </a:solidFill>
            </a:rPr>
            <a:t>La orquestación facilita la implementación y escalabilidad de sistemas distribuidos al permitir la administración eficiente de múltiples instancias de servicios.</a:t>
          </a:r>
          <a:endParaRPr lang="en-US">
            <a:solidFill>
              <a:schemeClr val="bg1"/>
            </a:solidFill>
          </a:endParaRPr>
        </a:p>
      </dgm:t>
    </dgm:pt>
    <dgm:pt modelId="{3DC4C8F8-9A62-4D4D-B725-079310113C51}" type="parTrans" cxnId="{26102850-B058-4C59-AE3F-5F5DF000A6A0}">
      <dgm:prSet/>
      <dgm:spPr/>
      <dgm:t>
        <a:bodyPr/>
        <a:lstStyle/>
        <a:p>
          <a:endParaRPr lang="en-US"/>
        </a:p>
      </dgm:t>
    </dgm:pt>
    <dgm:pt modelId="{D16CC95F-882A-473F-A5B5-3FEC8472782E}" type="sibTrans" cxnId="{26102850-B058-4C59-AE3F-5F5DF000A6A0}">
      <dgm:prSet/>
      <dgm:spPr/>
      <dgm:t>
        <a:bodyPr/>
        <a:lstStyle/>
        <a:p>
          <a:endParaRPr lang="en-US"/>
        </a:p>
      </dgm:t>
    </dgm:pt>
    <dgm:pt modelId="{15BD4A8B-9201-4CB1-9A58-AD1A8594B165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s-ES" b="1" i="0">
              <a:solidFill>
                <a:schemeClr val="bg1"/>
              </a:solidFill>
            </a:rPr>
            <a:t>Gestión de recursos:</a:t>
          </a:r>
          <a:r>
            <a:rPr lang="es-ES" b="0" i="0">
              <a:solidFill>
                <a:schemeClr val="bg1"/>
              </a:solidFill>
            </a:rPr>
            <a:t> El orquestador puede encargarse de la asignación y des asignación de recursos según sea necesario, optimizando la utilización de los recursos disponibles.</a:t>
          </a:r>
          <a:endParaRPr lang="en-US">
            <a:solidFill>
              <a:schemeClr val="bg1"/>
            </a:solidFill>
          </a:endParaRPr>
        </a:p>
      </dgm:t>
    </dgm:pt>
    <dgm:pt modelId="{7BEB65A5-E224-4B3F-A6BD-9C72A83FAF2D}" type="parTrans" cxnId="{89DFB571-A1ED-4D8B-B17D-4277EEF37D62}">
      <dgm:prSet/>
      <dgm:spPr/>
      <dgm:t>
        <a:bodyPr/>
        <a:lstStyle/>
        <a:p>
          <a:endParaRPr lang="en-US"/>
        </a:p>
      </dgm:t>
    </dgm:pt>
    <dgm:pt modelId="{BCC9FC06-BCCB-48E6-9117-FAA709EEA25F}" type="sibTrans" cxnId="{89DFB571-A1ED-4D8B-B17D-4277EEF37D62}">
      <dgm:prSet/>
      <dgm:spPr/>
      <dgm:t>
        <a:bodyPr/>
        <a:lstStyle/>
        <a:p>
          <a:endParaRPr lang="en-US"/>
        </a:p>
      </dgm:t>
    </dgm:pt>
    <dgm:pt modelId="{EAFF94E7-CECC-4AB0-96E8-7BFDF9F77CAA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s-419" b="1" i="0">
              <a:solidFill>
                <a:schemeClr val="bg1"/>
              </a:solidFill>
            </a:rPr>
            <a:t>Manejo</a:t>
          </a:r>
          <a:r>
            <a:rPr lang="en-US" b="1" i="0">
              <a:solidFill>
                <a:schemeClr val="bg1"/>
              </a:solidFill>
            </a:rPr>
            <a:t> de </a:t>
          </a:r>
          <a:r>
            <a:rPr lang="es-419" b="1" i="0">
              <a:solidFill>
                <a:schemeClr val="bg1"/>
              </a:solidFill>
            </a:rPr>
            <a:t>errores: </a:t>
          </a:r>
          <a:r>
            <a:rPr lang="es-ES" b="0" i="0">
              <a:solidFill>
                <a:schemeClr val="bg1"/>
              </a:solidFill>
            </a:rPr>
            <a:t>La arquitectura de orquestación incluye mecanismos para manejar errores y excepciones, garantizando la fiabilidad y la recuperación en caso de fallos.</a:t>
          </a:r>
          <a:endParaRPr lang="en-US">
            <a:solidFill>
              <a:schemeClr val="bg1"/>
            </a:solidFill>
          </a:endParaRPr>
        </a:p>
      </dgm:t>
    </dgm:pt>
    <dgm:pt modelId="{6CDEAF64-57EF-49BA-A8BC-79DBDBAACB8F}" type="parTrans" cxnId="{8274D750-1A4B-4C61-895F-1222552DA3BD}">
      <dgm:prSet/>
      <dgm:spPr/>
      <dgm:t>
        <a:bodyPr/>
        <a:lstStyle/>
        <a:p>
          <a:endParaRPr lang="en-US"/>
        </a:p>
      </dgm:t>
    </dgm:pt>
    <dgm:pt modelId="{099476BE-B8CD-46FA-889C-0F29899293E1}" type="sibTrans" cxnId="{8274D750-1A4B-4C61-895F-1222552DA3BD}">
      <dgm:prSet/>
      <dgm:spPr/>
      <dgm:t>
        <a:bodyPr/>
        <a:lstStyle/>
        <a:p>
          <a:endParaRPr lang="en-US"/>
        </a:p>
      </dgm:t>
    </dgm:pt>
    <dgm:pt modelId="{2CA94760-487B-420C-B2E1-CCEAA07F403A}" type="pres">
      <dgm:prSet presAssocID="{0BC8CE2A-1355-468E-9CB1-60A18EFD0472}" presName="root" presStyleCnt="0">
        <dgm:presLayoutVars>
          <dgm:dir/>
          <dgm:resizeHandles val="exact"/>
        </dgm:presLayoutVars>
      </dgm:prSet>
      <dgm:spPr/>
    </dgm:pt>
    <dgm:pt modelId="{5D395E35-A28C-4D1F-8155-E5A1B58D5C37}" type="pres">
      <dgm:prSet presAssocID="{AD1C341D-5F5D-4527-A94D-916B67AD15DF}" presName="compNode" presStyleCnt="0"/>
      <dgm:spPr/>
    </dgm:pt>
    <dgm:pt modelId="{A3FCF90C-8C71-4934-837A-958E037D912B}" type="pres">
      <dgm:prSet presAssocID="{AD1C341D-5F5D-4527-A94D-916B67AD15DF}" presName="bgRect" presStyleLbl="bgShp" presStyleIdx="0" presStyleCnt="4"/>
      <dgm:spPr/>
    </dgm:pt>
    <dgm:pt modelId="{7E4ADED0-6088-4DBF-BA24-CC4B5EA13E56}" type="pres">
      <dgm:prSet presAssocID="{AD1C341D-5F5D-4527-A94D-916B67AD15D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01EB9D8D-2C8D-4A3B-997F-46D3D42F19F5}" type="pres">
      <dgm:prSet presAssocID="{AD1C341D-5F5D-4527-A94D-916B67AD15DF}" presName="spaceRect" presStyleCnt="0"/>
      <dgm:spPr/>
    </dgm:pt>
    <dgm:pt modelId="{E3B2BF50-3C41-4DFC-A7C1-780C693AD0A5}" type="pres">
      <dgm:prSet presAssocID="{AD1C341D-5F5D-4527-A94D-916B67AD15DF}" presName="parTx" presStyleLbl="revTx" presStyleIdx="0" presStyleCnt="4">
        <dgm:presLayoutVars>
          <dgm:chMax val="0"/>
          <dgm:chPref val="0"/>
        </dgm:presLayoutVars>
      </dgm:prSet>
      <dgm:spPr/>
    </dgm:pt>
    <dgm:pt modelId="{634E4AB8-7363-4BAB-BD52-C032A42A3BA4}" type="pres">
      <dgm:prSet presAssocID="{EC0536F1-A00D-44D1-8724-14AD3B1A2730}" presName="sibTrans" presStyleCnt="0"/>
      <dgm:spPr/>
    </dgm:pt>
    <dgm:pt modelId="{69170A2D-CE3F-4A06-944E-71346EA5F1E1}" type="pres">
      <dgm:prSet presAssocID="{F574CE05-2E88-414D-92E5-2F353448A07A}" presName="compNode" presStyleCnt="0"/>
      <dgm:spPr/>
    </dgm:pt>
    <dgm:pt modelId="{87AD0D8D-B66D-4560-9110-8003CCACCE65}" type="pres">
      <dgm:prSet presAssocID="{F574CE05-2E88-414D-92E5-2F353448A07A}" presName="bgRect" presStyleLbl="bgShp" presStyleIdx="1" presStyleCnt="4" custLinFactNeighborX="13083" custLinFactNeighborY="-3150"/>
      <dgm:spPr/>
    </dgm:pt>
    <dgm:pt modelId="{00F54B3D-3B8C-41FF-A78D-F1FB4724CC67}" type="pres">
      <dgm:prSet presAssocID="{F574CE05-2E88-414D-92E5-2F353448A07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657AA3D8-4780-41D3-857F-DF6A03E8DFC2}" type="pres">
      <dgm:prSet presAssocID="{F574CE05-2E88-414D-92E5-2F353448A07A}" presName="spaceRect" presStyleCnt="0"/>
      <dgm:spPr/>
    </dgm:pt>
    <dgm:pt modelId="{CC70723A-5C10-4AC8-AACC-C0062B60DEBD}" type="pres">
      <dgm:prSet presAssocID="{F574CE05-2E88-414D-92E5-2F353448A07A}" presName="parTx" presStyleLbl="revTx" presStyleIdx="1" presStyleCnt="4">
        <dgm:presLayoutVars>
          <dgm:chMax val="0"/>
          <dgm:chPref val="0"/>
        </dgm:presLayoutVars>
      </dgm:prSet>
      <dgm:spPr/>
    </dgm:pt>
    <dgm:pt modelId="{3AD95002-67B0-4E13-8A32-1D3874A0C5D9}" type="pres">
      <dgm:prSet presAssocID="{D16CC95F-882A-473F-A5B5-3FEC8472782E}" presName="sibTrans" presStyleCnt="0"/>
      <dgm:spPr/>
    </dgm:pt>
    <dgm:pt modelId="{F1479C82-B7AC-40A4-88BE-BE86E539C62B}" type="pres">
      <dgm:prSet presAssocID="{15BD4A8B-9201-4CB1-9A58-AD1A8594B165}" presName="compNode" presStyleCnt="0"/>
      <dgm:spPr/>
    </dgm:pt>
    <dgm:pt modelId="{2E3240DF-D85D-4EAE-BCF1-1AE395CCB61D}" type="pres">
      <dgm:prSet presAssocID="{15BD4A8B-9201-4CB1-9A58-AD1A8594B165}" presName="bgRect" presStyleLbl="bgShp" presStyleIdx="2" presStyleCnt="4"/>
      <dgm:spPr/>
    </dgm:pt>
    <dgm:pt modelId="{CF9960A6-9A3E-45E8-B56F-21F7847BCD40}" type="pres">
      <dgm:prSet presAssocID="{15BD4A8B-9201-4CB1-9A58-AD1A8594B16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F0B5B4F3-E96A-4373-8228-D6D84CFA6A1D}" type="pres">
      <dgm:prSet presAssocID="{15BD4A8B-9201-4CB1-9A58-AD1A8594B165}" presName="spaceRect" presStyleCnt="0"/>
      <dgm:spPr/>
    </dgm:pt>
    <dgm:pt modelId="{A9909AC0-CC3D-4942-BC35-40ABA01B0291}" type="pres">
      <dgm:prSet presAssocID="{15BD4A8B-9201-4CB1-9A58-AD1A8594B165}" presName="parTx" presStyleLbl="revTx" presStyleIdx="2" presStyleCnt="4">
        <dgm:presLayoutVars>
          <dgm:chMax val="0"/>
          <dgm:chPref val="0"/>
        </dgm:presLayoutVars>
      </dgm:prSet>
      <dgm:spPr/>
    </dgm:pt>
    <dgm:pt modelId="{1AEF00D9-7A34-453D-BE48-AD332BB7CB29}" type="pres">
      <dgm:prSet presAssocID="{BCC9FC06-BCCB-48E6-9117-FAA709EEA25F}" presName="sibTrans" presStyleCnt="0"/>
      <dgm:spPr/>
    </dgm:pt>
    <dgm:pt modelId="{D2799D22-4CD2-40D1-BB81-F00E16111C68}" type="pres">
      <dgm:prSet presAssocID="{EAFF94E7-CECC-4AB0-96E8-7BFDF9F77CAA}" presName="compNode" presStyleCnt="0"/>
      <dgm:spPr/>
    </dgm:pt>
    <dgm:pt modelId="{479CC875-E8AA-447D-ABA6-6A424C95C719}" type="pres">
      <dgm:prSet presAssocID="{EAFF94E7-CECC-4AB0-96E8-7BFDF9F77CAA}" presName="bgRect" presStyleLbl="bgShp" presStyleIdx="3" presStyleCnt="4"/>
      <dgm:spPr/>
    </dgm:pt>
    <dgm:pt modelId="{F4C7DC89-B0B4-4B6A-B23E-D9CF142EA0C8}" type="pres">
      <dgm:prSet presAssocID="{EAFF94E7-CECC-4AB0-96E8-7BFDF9F77CA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vertencia"/>
        </a:ext>
      </dgm:extLst>
    </dgm:pt>
    <dgm:pt modelId="{DAEE51F6-BEBE-4CE7-8ED0-0FC3CBDB1025}" type="pres">
      <dgm:prSet presAssocID="{EAFF94E7-CECC-4AB0-96E8-7BFDF9F77CAA}" presName="spaceRect" presStyleCnt="0"/>
      <dgm:spPr/>
    </dgm:pt>
    <dgm:pt modelId="{74CC3AB6-9459-4AFC-9652-E51373DB7EE9}" type="pres">
      <dgm:prSet presAssocID="{EAFF94E7-CECC-4AB0-96E8-7BFDF9F77CA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536805B-CEE4-4EAC-B8BB-E43381C0718C}" type="presOf" srcId="{F574CE05-2E88-414D-92E5-2F353448A07A}" destId="{CC70723A-5C10-4AC8-AACC-C0062B60DEBD}" srcOrd="0" destOrd="0" presId="urn:microsoft.com/office/officeart/2018/2/layout/IconVerticalSolidList"/>
    <dgm:cxn modelId="{26102850-B058-4C59-AE3F-5F5DF000A6A0}" srcId="{0BC8CE2A-1355-468E-9CB1-60A18EFD0472}" destId="{F574CE05-2E88-414D-92E5-2F353448A07A}" srcOrd="1" destOrd="0" parTransId="{3DC4C8F8-9A62-4D4D-B725-079310113C51}" sibTransId="{D16CC95F-882A-473F-A5B5-3FEC8472782E}"/>
    <dgm:cxn modelId="{8274D750-1A4B-4C61-895F-1222552DA3BD}" srcId="{0BC8CE2A-1355-468E-9CB1-60A18EFD0472}" destId="{EAFF94E7-CECC-4AB0-96E8-7BFDF9F77CAA}" srcOrd="3" destOrd="0" parTransId="{6CDEAF64-57EF-49BA-A8BC-79DBDBAACB8F}" sibTransId="{099476BE-B8CD-46FA-889C-0F29899293E1}"/>
    <dgm:cxn modelId="{89DFB571-A1ED-4D8B-B17D-4277EEF37D62}" srcId="{0BC8CE2A-1355-468E-9CB1-60A18EFD0472}" destId="{15BD4A8B-9201-4CB1-9A58-AD1A8594B165}" srcOrd="2" destOrd="0" parTransId="{7BEB65A5-E224-4B3F-A6BD-9C72A83FAF2D}" sibTransId="{BCC9FC06-BCCB-48E6-9117-FAA709EEA25F}"/>
    <dgm:cxn modelId="{99E1EB79-3DC6-4361-A404-C3776224C856}" type="presOf" srcId="{15BD4A8B-9201-4CB1-9A58-AD1A8594B165}" destId="{A9909AC0-CC3D-4942-BC35-40ABA01B0291}" srcOrd="0" destOrd="0" presId="urn:microsoft.com/office/officeart/2018/2/layout/IconVerticalSolidList"/>
    <dgm:cxn modelId="{DB49887D-080A-460F-9280-3791F787972D}" type="presOf" srcId="{0BC8CE2A-1355-468E-9CB1-60A18EFD0472}" destId="{2CA94760-487B-420C-B2E1-CCEAA07F403A}" srcOrd="0" destOrd="0" presId="urn:microsoft.com/office/officeart/2018/2/layout/IconVerticalSolidList"/>
    <dgm:cxn modelId="{A5964BA3-161C-4165-ACAC-3FD205FB9179}" type="presOf" srcId="{AD1C341D-5F5D-4527-A94D-916B67AD15DF}" destId="{E3B2BF50-3C41-4DFC-A7C1-780C693AD0A5}" srcOrd="0" destOrd="0" presId="urn:microsoft.com/office/officeart/2018/2/layout/IconVerticalSolidList"/>
    <dgm:cxn modelId="{81B666BB-1662-49AE-AABB-F6C693E7E6E2}" srcId="{0BC8CE2A-1355-468E-9CB1-60A18EFD0472}" destId="{AD1C341D-5F5D-4527-A94D-916B67AD15DF}" srcOrd="0" destOrd="0" parTransId="{5EF3147A-3565-4D0A-A5E9-B9BAE390AFEC}" sibTransId="{EC0536F1-A00D-44D1-8724-14AD3B1A2730}"/>
    <dgm:cxn modelId="{3AC50CE6-16A1-4A39-954A-6F2680268BC6}" type="presOf" srcId="{EAFF94E7-CECC-4AB0-96E8-7BFDF9F77CAA}" destId="{74CC3AB6-9459-4AFC-9652-E51373DB7EE9}" srcOrd="0" destOrd="0" presId="urn:microsoft.com/office/officeart/2018/2/layout/IconVerticalSolidList"/>
    <dgm:cxn modelId="{24A1469C-BCB2-4168-A14F-41A12A687A83}" type="presParOf" srcId="{2CA94760-487B-420C-B2E1-CCEAA07F403A}" destId="{5D395E35-A28C-4D1F-8155-E5A1B58D5C37}" srcOrd="0" destOrd="0" presId="urn:microsoft.com/office/officeart/2018/2/layout/IconVerticalSolidList"/>
    <dgm:cxn modelId="{148BDCCC-CBBE-4CF2-B01F-EB0D30BB1AE5}" type="presParOf" srcId="{5D395E35-A28C-4D1F-8155-E5A1B58D5C37}" destId="{A3FCF90C-8C71-4934-837A-958E037D912B}" srcOrd="0" destOrd="0" presId="urn:microsoft.com/office/officeart/2018/2/layout/IconVerticalSolidList"/>
    <dgm:cxn modelId="{D5B5919A-6A59-44AA-8E08-88ACC46A7B5B}" type="presParOf" srcId="{5D395E35-A28C-4D1F-8155-E5A1B58D5C37}" destId="{7E4ADED0-6088-4DBF-BA24-CC4B5EA13E56}" srcOrd="1" destOrd="0" presId="urn:microsoft.com/office/officeart/2018/2/layout/IconVerticalSolidList"/>
    <dgm:cxn modelId="{1B91C513-EBE8-408A-ADED-AF923AEDE3D8}" type="presParOf" srcId="{5D395E35-A28C-4D1F-8155-E5A1B58D5C37}" destId="{01EB9D8D-2C8D-4A3B-997F-46D3D42F19F5}" srcOrd="2" destOrd="0" presId="urn:microsoft.com/office/officeart/2018/2/layout/IconVerticalSolidList"/>
    <dgm:cxn modelId="{C03E4B96-2B3F-432C-B93E-A53C9EED3F4D}" type="presParOf" srcId="{5D395E35-A28C-4D1F-8155-E5A1B58D5C37}" destId="{E3B2BF50-3C41-4DFC-A7C1-780C693AD0A5}" srcOrd="3" destOrd="0" presId="urn:microsoft.com/office/officeart/2018/2/layout/IconVerticalSolidList"/>
    <dgm:cxn modelId="{1293328A-C2C8-433F-83B6-5B0EE514BA90}" type="presParOf" srcId="{2CA94760-487B-420C-B2E1-CCEAA07F403A}" destId="{634E4AB8-7363-4BAB-BD52-C032A42A3BA4}" srcOrd="1" destOrd="0" presId="urn:microsoft.com/office/officeart/2018/2/layout/IconVerticalSolidList"/>
    <dgm:cxn modelId="{32E5F53C-32CE-48DA-BAC3-8954F497E75D}" type="presParOf" srcId="{2CA94760-487B-420C-B2E1-CCEAA07F403A}" destId="{69170A2D-CE3F-4A06-944E-71346EA5F1E1}" srcOrd="2" destOrd="0" presId="urn:microsoft.com/office/officeart/2018/2/layout/IconVerticalSolidList"/>
    <dgm:cxn modelId="{197E5346-1F8C-4BC0-AE71-C924AA8973B6}" type="presParOf" srcId="{69170A2D-CE3F-4A06-944E-71346EA5F1E1}" destId="{87AD0D8D-B66D-4560-9110-8003CCACCE65}" srcOrd="0" destOrd="0" presId="urn:microsoft.com/office/officeart/2018/2/layout/IconVerticalSolidList"/>
    <dgm:cxn modelId="{296B1CE6-4A0B-4332-A3F8-C81C7CC2EBDB}" type="presParOf" srcId="{69170A2D-CE3F-4A06-944E-71346EA5F1E1}" destId="{00F54B3D-3B8C-41FF-A78D-F1FB4724CC67}" srcOrd="1" destOrd="0" presId="urn:microsoft.com/office/officeart/2018/2/layout/IconVerticalSolidList"/>
    <dgm:cxn modelId="{AD9A853B-8AED-4691-910B-E6E1D00CE2C0}" type="presParOf" srcId="{69170A2D-CE3F-4A06-944E-71346EA5F1E1}" destId="{657AA3D8-4780-41D3-857F-DF6A03E8DFC2}" srcOrd="2" destOrd="0" presId="urn:microsoft.com/office/officeart/2018/2/layout/IconVerticalSolidList"/>
    <dgm:cxn modelId="{6F67E524-DEEC-42A9-9B20-BE5B7976ABB0}" type="presParOf" srcId="{69170A2D-CE3F-4A06-944E-71346EA5F1E1}" destId="{CC70723A-5C10-4AC8-AACC-C0062B60DEBD}" srcOrd="3" destOrd="0" presId="urn:microsoft.com/office/officeart/2018/2/layout/IconVerticalSolidList"/>
    <dgm:cxn modelId="{99259A76-5F08-415A-8159-1998311EE8F2}" type="presParOf" srcId="{2CA94760-487B-420C-B2E1-CCEAA07F403A}" destId="{3AD95002-67B0-4E13-8A32-1D3874A0C5D9}" srcOrd="3" destOrd="0" presId="urn:microsoft.com/office/officeart/2018/2/layout/IconVerticalSolidList"/>
    <dgm:cxn modelId="{13BA3A0D-74FF-431F-A100-8FC0691DC2D6}" type="presParOf" srcId="{2CA94760-487B-420C-B2E1-CCEAA07F403A}" destId="{F1479C82-B7AC-40A4-88BE-BE86E539C62B}" srcOrd="4" destOrd="0" presId="urn:microsoft.com/office/officeart/2018/2/layout/IconVerticalSolidList"/>
    <dgm:cxn modelId="{188874E5-6306-409B-8BA3-106850FE9B56}" type="presParOf" srcId="{F1479C82-B7AC-40A4-88BE-BE86E539C62B}" destId="{2E3240DF-D85D-4EAE-BCF1-1AE395CCB61D}" srcOrd="0" destOrd="0" presId="urn:microsoft.com/office/officeart/2018/2/layout/IconVerticalSolidList"/>
    <dgm:cxn modelId="{CDCF2A46-86C1-4C3B-9EE7-AE54C822E4CC}" type="presParOf" srcId="{F1479C82-B7AC-40A4-88BE-BE86E539C62B}" destId="{CF9960A6-9A3E-45E8-B56F-21F7847BCD40}" srcOrd="1" destOrd="0" presId="urn:microsoft.com/office/officeart/2018/2/layout/IconVerticalSolidList"/>
    <dgm:cxn modelId="{BFE7D342-A1E8-4077-99F3-0BCB4E69D621}" type="presParOf" srcId="{F1479C82-B7AC-40A4-88BE-BE86E539C62B}" destId="{F0B5B4F3-E96A-4373-8228-D6D84CFA6A1D}" srcOrd="2" destOrd="0" presId="urn:microsoft.com/office/officeart/2018/2/layout/IconVerticalSolidList"/>
    <dgm:cxn modelId="{41883B10-9561-403B-9DB9-8B12D7B010BC}" type="presParOf" srcId="{F1479C82-B7AC-40A4-88BE-BE86E539C62B}" destId="{A9909AC0-CC3D-4942-BC35-40ABA01B0291}" srcOrd="3" destOrd="0" presId="urn:microsoft.com/office/officeart/2018/2/layout/IconVerticalSolidList"/>
    <dgm:cxn modelId="{63E0933B-F057-46BB-8CAF-B4EF8772FEE9}" type="presParOf" srcId="{2CA94760-487B-420C-B2E1-CCEAA07F403A}" destId="{1AEF00D9-7A34-453D-BE48-AD332BB7CB29}" srcOrd="5" destOrd="0" presId="urn:microsoft.com/office/officeart/2018/2/layout/IconVerticalSolidList"/>
    <dgm:cxn modelId="{DED8BE46-A65B-4369-8A2E-963FB3DE04DE}" type="presParOf" srcId="{2CA94760-487B-420C-B2E1-CCEAA07F403A}" destId="{D2799D22-4CD2-40D1-BB81-F00E16111C68}" srcOrd="6" destOrd="0" presId="urn:microsoft.com/office/officeart/2018/2/layout/IconVerticalSolidList"/>
    <dgm:cxn modelId="{BBD0398B-9CE2-45E7-9E63-A2781D3D43FB}" type="presParOf" srcId="{D2799D22-4CD2-40D1-BB81-F00E16111C68}" destId="{479CC875-E8AA-447D-ABA6-6A424C95C719}" srcOrd="0" destOrd="0" presId="urn:microsoft.com/office/officeart/2018/2/layout/IconVerticalSolidList"/>
    <dgm:cxn modelId="{8458B373-9EEE-4108-A997-2E4B0AF96E9C}" type="presParOf" srcId="{D2799D22-4CD2-40D1-BB81-F00E16111C68}" destId="{F4C7DC89-B0B4-4B6A-B23E-D9CF142EA0C8}" srcOrd="1" destOrd="0" presId="urn:microsoft.com/office/officeart/2018/2/layout/IconVerticalSolidList"/>
    <dgm:cxn modelId="{F988873D-8F99-4ECF-8B61-203CC15CBFCC}" type="presParOf" srcId="{D2799D22-4CD2-40D1-BB81-F00E16111C68}" destId="{DAEE51F6-BEBE-4CE7-8ED0-0FC3CBDB1025}" srcOrd="2" destOrd="0" presId="urn:microsoft.com/office/officeart/2018/2/layout/IconVerticalSolidList"/>
    <dgm:cxn modelId="{C4BF9B36-D5A5-4DA7-A6BA-F41A50AD7207}" type="presParOf" srcId="{D2799D22-4CD2-40D1-BB81-F00E16111C68}" destId="{74CC3AB6-9459-4AFC-9652-E51373DB7E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04D565-FEBA-4F09-914C-7BDF487B130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B169D4-3907-48DD-ABFC-DD814AEF071C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i="0" dirty="0">
              <a:solidFill>
                <a:schemeClr val="bg1"/>
              </a:solidFill>
            </a:rPr>
            <a:t>Procesos de negocio complejos: </a:t>
          </a:r>
          <a:r>
            <a:rPr lang="es-MX" b="0" i="0" dirty="0">
              <a:solidFill>
                <a:schemeClr val="bg1"/>
              </a:solidFill>
            </a:rPr>
            <a:t>Cuando tienes procesos de negocio que implican la ejecución secuencial o paralela de múltiples tareas o servicios, la orquestación puede ayudar a coordinar estas actividades de manera eficiente.</a:t>
          </a:r>
          <a:endParaRPr lang="en-US" dirty="0">
            <a:solidFill>
              <a:schemeClr val="bg1"/>
            </a:solidFill>
          </a:endParaRPr>
        </a:p>
      </dgm:t>
    </dgm:pt>
    <dgm:pt modelId="{9BD7BD2D-2983-4277-88D5-742EEBFC519F}" type="parTrans" cxnId="{0465AE62-9813-4F7C-A80E-B6113B209FA8}">
      <dgm:prSet/>
      <dgm:spPr/>
      <dgm:t>
        <a:bodyPr/>
        <a:lstStyle/>
        <a:p>
          <a:endParaRPr lang="en-US"/>
        </a:p>
      </dgm:t>
    </dgm:pt>
    <dgm:pt modelId="{F3461897-75EB-4CED-89AC-5022D4447F95}" type="sibTrans" cxnId="{0465AE62-9813-4F7C-A80E-B6113B209FA8}">
      <dgm:prSet/>
      <dgm:spPr/>
      <dgm:t>
        <a:bodyPr/>
        <a:lstStyle/>
        <a:p>
          <a:endParaRPr lang="en-US"/>
        </a:p>
      </dgm:t>
    </dgm:pt>
    <dgm:pt modelId="{8F88DF7F-5289-4DA4-9CB0-6AAC80B61CED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i="0" dirty="0">
              <a:solidFill>
                <a:schemeClr val="bg1"/>
              </a:solidFill>
            </a:rPr>
            <a:t>Integración de sistemas: </a:t>
          </a:r>
          <a:r>
            <a:rPr lang="es-MX" b="0" i="0" dirty="0">
              <a:solidFill>
                <a:schemeClr val="bg1"/>
              </a:solidFill>
            </a:rPr>
            <a:t>En entornos empresariales, a menudo hay sistemas y servicios heterogéneos que necesitan comunicarse entre sí. La orquestación facilita la integración al coordinar la ejecución de diversos servicios para lograr un objetivo empresarial específico.</a:t>
          </a:r>
          <a:endParaRPr lang="en-US" dirty="0">
            <a:solidFill>
              <a:schemeClr val="bg1"/>
            </a:solidFill>
          </a:endParaRPr>
        </a:p>
      </dgm:t>
    </dgm:pt>
    <dgm:pt modelId="{913AB54B-2853-4DE9-B4D3-DA919E2CD9FB}" type="parTrans" cxnId="{26AD73E5-D68F-4A6B-9FEC-44586A637935}">
      <dgm:prSet/>
      <dgm:spPr/>
      <dgm:t>
        <a:bodyPr/>
        <a:lstStyle/>
        <a:p>
          <a:endParaRPr lang="en-US"/>
        </a:p>
      </dgm:t>
    </dgm:pt>
    <dgm:pt modelId="{86D8F2B7-8F56-48FD-AF7C-9C39C91263FF}" type="sibTrans" cxnId="{26AD73E5-D68F-4A6B-9FEC-44586A637935}">
      <dgm:prSet/>
      <dgm:spPr/>
      <dgm:t>
        <a:bodyPr/>
        <a:lstStyle/>
        <a:p>
          <a:endParaRPr lang="en-US"/>
        </a:p>
      </dgm:t>
    </dgm:pt>
    <dgm:pt modelId="{D9CD02A8-A5AB-495F-87E1-BF875079C2FC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i="0" dirty="0">
              <a:solidFill>
                <a:schemeClr val="bg1"/>
              </a:solidFill>
            </a:rPr>
            <a:t>Gestión de flujos de trabajo: </a:t>
          </a:r>
          <a:r>
            <a:rPr lang="es-MX" b="0" i="0" dirty="0">
              <a:solidFill>
                <a:schemeClr val="bg1"/>
              </a:solidFill>
            </a:rPr>
            <a:t>En aplicaciones que requieren la gestión de flujos de trabajo complejos, la orquestación puede ser fundamental para coordinar la ejecución de las diferentes etapas y actividades.</a:t>
          </a:r>
          <a:endParaRPr lang="en-US" dirty="0">
            <a:solidFill>
              <a:schemeClr val="bg1"/>
            </a:solidFill>
          </a:endParaRPr>
        </a:p>
      </dgm:t>
    </dgm:pt>
    <dgm:pt modelId="{BDCE2375-BC93-4DE2-96B1-AABDDC9C4F58}" type="parTrans" cxnId="{20436CEB-1856-47D5-A81C-194A01C76CA7}">
      <dgm:prSet/>
      <dgm:spPr/>
      <dgm:t>
        <a:bodyPr/>
        <a:lstStyle/>
        <a:p>
          <a:endParaRPr lang="en-US"/>
        </a:p>
      </dgm:t>
    </dgm:pt>
    <dgm:pt modelId="{A4CEB38C-C4D0-4128-802A-0709DFC4FA1C}" type="sibTrans" cxnId="{20436CEB-1856-47D5-A81C-194A01C76CA7}">
      <dgm:prSet/>
      <dgm:spPr/>
      <dgm:t>
        <a:bodyPr/>
        <a:lstStyle/>
        <a:p>
          <a:endParaRPr lang="en-US"/>
        </a:p>
      </dgm:t>
    </dgm:pt>
    <dgm:pt modelId="{C9C69B31-99D5-46AD-B869-890356C6576C}" type="pres">
      <dgm:prSet presAssocID="{6E04D565-FEBA-4F09-914C-7BDF487B130E}" presName="root" presStyleCnt="0">
        <dgm:presLayoutVars>
          <dgm:dir/>
          <dgm:resizeHandles val="exact"/>
        </dgm:presLayoutVars>
      </dgm:prSet>
      <dgm:spPr/>
    </dgm:pt>
    <dgm:pt modelId="{9007A5BD-5A07-47C9-950E-5F407ED27F7B}" type="pres">
      <dgm:prSet presAssocID="{EBB169D4-3907-48DD-ABFC-DD814AEF071C}" presName="compNode" presStyleCnt="0"/>
      <dgm:spPr/>
    </dgm:pt>
    <dgm:pt modelId="{51D2E1E3-C14A-4461-9E7D-AB8009E8604C}" type="pres">
      <dgm:prSet presAssocID="{EBB169D4-3907-48DD-ABFC-DD814AEF071C}" presName="bgRect" presStyleLbl="bgShp" presStyleIdx="0" presStyleCnt="3" custLinFactNeighborX="-1648" custLinFactNeighborY="-672"/>
      <dgm:spPr/>
    </dgm:pt>
    <dgm:pt modelId="{7A447DBF-6562-40EB-A634-9A48DB588386}" type="pres">
      <dgm:prSet presAssocID="{EBB169D4-3907-48DD-ABFC-DD814AEF071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6E5D9595-58C8-4775-87E0-A6D6632D6FD3}" type="pres">
      <dgm:prSet presAssocID="{EBB169D4-3907-48DD-ABFC-DD814AEF071C}" presName="spaceRect" presStyleCnt="0"/>
      <dgm:spPr/>
    </dgm:pt>
    <dgm:pt modelId="{B4F6EC07-FA73-4922-B136-696DB5719526}" type="pres">
      <dgm:prSet presAssocID="{EBB169D4-3907-48DD-ABFC-DD814AEF071C}" presName="parTx" presStyleLbl="revTx" presStyleIdx="0" presStyleCnt="3">
        <dgm:presLayoutVars>
          <dgm:chMax val="0"/>
          <dgm:chPref val="0"/>
        </dgm:presLayoutVars>
      </dgm:prSet>
      <dgm:spPr/>
    </dgm:pt>
    <dgm:pt modelId="{1605436D-099E-4BD7-9350-BE80F34D9128}" type="pres">
      <dgm:prSet presAssocID="{F3461897-75EB-4CED-89AC-5022D4447F95}" presName="sibTrans" presStyleCnt="0"/>
      <dgm:spPr/>
    </dgm:pt>
    <dgm:pt modelId="{F525D18F-C90F-41EB-A7BE-72963EAFA889}" type="pres">
      <dgm:prSet presAssocID="{8F88DF7F-5289-4DA4-9CB0-6AAC80B61CED}" presName="compNode" presStyleCnt="0"/>
      <dgm:spPr/>
    </dgm:pt>
    <dgm:pt modelId="{04DA49FC-DB5A-4CEC-B1DC-F05D0DF0CB95}" type="pres">
      <dgm:prSet presAssocID="{8F88DF7F-5289-4DA4-9CB0-6AAC80B61CED}" presName="bgRect" presStyleLbl="bgShp" presStyleIdx="1" presStyleCnt="3"/>
      <dgm:spPr/>
    </dgm:pt>
    <dgm:pt modelId="{4ED2CC01-2BA7-442B-A1CD-42F54738DC4D}" type="pres">
      <dgm:prSet presAssocID="{8F88DF7F-5289-4DA4-9CB0-6AAC80B61C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4D6B7678-D254-4B78-BB9A-02D0F860E876}" type="pres">
      <dgm:prSet presAssocID="{8F88DF7F-5289-4DA4-9CB0-6AAC80B61CED}" presName="spaceRect" presStyleCnt="0"/>
      <dgm:spPr/>
    </dgm:pt>
    <dgm:pt modelId="{2AE98B5D-504E-46B0-BDBD-20396543A108}" type="pres">
      <dgm:prSet presAssocID="{8F88DF7F-5289-4DA4-9CB0-6AAC80B61CED}" presName="parTx" presStyleLbl="revTx" presStyleIdx="1" presStyleCnt="3">
        <dgm:presLayoutVars>
          <dgm:chMax val="0"/>
          <dgm:chPref val="0"/>
        </dgm:presLayoutVars>
      </dgm:prSet>
      <dgm:spPr/>
    </dgm:pt>
    <dgm:pt modelId="{C17809C2-8D7F-4F52-9127-7A649BCFEF77}" type="pres">
      <dgm:prSet presAssocID="{86D8F2B7-8F56-48FD-AF7C-9C39C91263FF}" presName="sibTrans" presStyleCnt="0"/>
      <dgm:spPr/>
    </dgm:pt>
    <dgm:pt modelId="{5609B6A8-9551-4325-9E48-06C0D398518D}" type="pres">
      <dgm:prSet presAssocID="{D9CD02A8-A5AB-495F-87E1-BF875079C2FC}" presName="compNode" presStyleCnt="0"/>
      <dgm:spPr/>
    </dgm:pt>
    <dgm:pt modelId="{C19FC776-FCA8-4600-8FB9-9D7A799E949A}" type="pres">
      <dgm:prSet presAssocID="{D9CD02A8-A5AB-495F-87E1-BF875079C2FC}" presName="bgRect" presStyleLbl="bgShp" presStyleIdx="2" presStyleCnt="3"/>
      <dgm:spPr/>
    </dgm:pt>
    <dgm:pt modelId="{FEA6AD62-061F-4CFD-BAFB-EF11CEE6A38C}" type="pres">
      <dgm:prSet presAssocID="{D9CD02A8-A5AB-495F-87E1-BF875079C2F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ldador"/>
        </a:ext>
      </dgm:extLst>
    </dgm:pt>
    <dgm:pt modelId="{B0A32B88-9B51-4B53-839B-91695D2E5222}" type="pres">
      <dgm:prSet presAssocID="{D9CD02A8-A5AB-495F-87E1-BF875079C2FC}" presName="spaceRect" presStyleCnt="0"/>
      <dgm:spPr/>
    </dgm:pt>
    <dgm:pt modelId="{280A8A77-AD52-412D-A464-6E024711EB53}" type="pres">
      <dgm:prSet presAssocID="{D9CD02A8-A5AB-495F-87E1-BF875079C2F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65AE62-9813-4F7C-A80E-B6113B209FA8}" srcId="{6E04D565-FEBA-4F09-914C-7BDF487B130E}" destId="{EBB169D4-3907-48DD-ABFC-DD814AEF071C}" srcOrd="0" destOrd="0" parTransId="{9BD7BD2D-2983-4277-88D5-742EEBFC519F}" sibTransId="{F3461897-75EB-4CED-89AC-5022D4447F95}"/>
    <dgm:cxn modelId="{FD1FFC73-8A07-4E61-8D08-383F15F92951}" type="presOf" srcId="{8F88DF7F-5289-4DA4-9CB0-6AAC80B61CED}" destId="{2AE98B5D-504E-46B0-BDBD-20396543A108}" srcOrd="0" destOrd="0" presId="urn:microsoft.com/office/officeart/2018/2/layout/IconVerticalSolidList"/>
    <dgm:cxn modelId="{00363A8C-91D1-4413-96C3-2797A04F1CD2}" type="presOf" srcId="{EBB169D4-3907-48DD-ABFC-DD814AEF071C}" destId="{B4F6EC07-FA73-4922-B136-696DB5719526}" srcOrd="0" destOrd="0" presId="urn:microsoft.com/office/officeart/2018/2/layout/IconVerticalSolidList"/>
    <dgm:cxn modelId="{622482BC-2DFC-4CE1-85AD-70EFAF49E9D1}" type="presOf" srcId="{6E04D565-FEBA-4F09-914C-7BDF487B130E}" destId="{C9C69B31-99D5-46AD-B869-890356C6576C}" srcOrd="0" destOrd="0" presId="urn:microsoft.com/office/officeart/2018/2/layout/IconVerticalSolidList"/>
    <dgm:cxn modelId="{26AD73E5-D68F-4A6B-9FEC-44586A637935}" srcId="{6E04D565-FEBA-4F09-914C-7BDF487B130E}" destId="{8F88DF7F-5289-4DA4-9CB0-6AAC80B61CED}" srcOrd="1" destOrd="0" parTransId="{913AB54B-2853-4DE9-B4D3-DA919E2CD9FB}" sibTransId="{86D8F2B7-8F56-48FD-AF7C-9C39C91263FF}"/>
    <dgm:cxn modelId="{CCF90EE8-EEB7-4404-BA81-1414CCA591DB}" type="presOf" srcId="{D9CD02A8-A5AB-495F-87E1-BF875079C2FC}" destId="{280A8A77-AD52-412D-A464-6E024711EB53}" srcOrd="0" destOrd="0" presId="urn:microsoft.com/office/officeart/2018/2/layout/IconVerticalSolidList"/>
    <dgm:cxn modelId="{20436CEB-1856-47D5-A81C-194A01C76CA7}" srcId="{6E04D565-FEBA-4F09-914C-7BDF487B130E}" destId="{D9CD02A8-A5AB-495F-87E1-BF875079C2FC}" srcOrd="2" destOrd="0" parTransId="{BDCE2375-BC93-4DE2-96B1-AABDDC9C4F58}" sibTransId="{A4CEB38C-C4D0-4128-802A-0709DFC4FA1C}"/>
    <dgm:cxn modelId="{F032A525-C214-4377-BC54-BEC3D5637901}" type="presParOf" srcId="{C9C69B31-99D5-46AD-B869-890356C6576C}" destId="{9007A5BD-5A07-47C9-950E-5F407ED27F7B}" srcOrd="0" destOrd="0" presId="urn:microsoft.com/office/officeart/2018/2/layout/IconVerticalSolidList"/>
    <dgm:cxn modelId="{E930E8F1-898A-41FD-A5FD-955F60D4D80E}" type="presParOf" srcId="{9007A5BD-5A07-47C9-950E-5F407ED27F7B}" destId="{51D2E1E3-C14A-4461-9E7D-AB8009E8604C}" srcOrd="0" destOrd="0" presId="urn:microsoft.com/office/officeart/2018/2/layout/IconVerticalSolidList"/>
    <dgm:cxn modelId="{40ABCB65-CBCB-481A-A80E-00666134BDC7}" type="presParOf" srcId="{9007A5BD-5A07-47C9-950E-5F407ED27F7B}" destId="{7A447DBF-6562-40EB-A634-9A48DB588386}" srcOrd="1" destOrd="0" presId="urn:microsoft.com/office/officeart/2018/2/layout/IconVerticalSolidList"/>
    <dgm:cxn modelId="{4E409D6F-D1F9-440C-8047-B7353E5CAE85}" type="presParOf" srcId="{9007A5BD-5A07-47C9-950E-5F407ED27F7B}" destId="{6E5D9595-58C8-4775-87E0-A6D6632D6FD3}" srcOrd="2" destOrd="0" presId="urn:microsoft.com/office/officeart/2018/2/layout/IconVerticalSolidList"/>
    <dgm:cxn modelId="{C5CF545F-7493-4512-B704-68182E73DA50}" type="presParOf" srcId="{9007A5BD-5A07-47C9-950E-5F407ED27F7B}" destId="{B4F6EC07-FA73-4922-B136-696DB5719526}" srcOrd="3" destOrd="0" presId="urn:microsoft.com/office/officeart/2018/2/layout/IconVerticalSolidList"/>
    <dgm:cxn modelId="{A3C02126-AC35-41A9-BD3C-E4FFBE0E6CE0}" type="presParOf" srcId="{C9C69B31-99D5-46AD-B869-890356C6576C}" destId="{1605436D-099E-4BD7-9350-BE80F34D9128}" srcOrd="1" destOrd="0" presId="urn:microsoft.com/office/officeart/2018/2/layout/IconVerticalSolidList"/>
    <dgm:cxn modelId="{89BB9668-C7C3-486B-941B-C00198037B02}" type="presParOf" srcId="{C9C69B31-99D5-46AD-B869-890356C6576C}" destId="{F525D18F-C90F-41EB-A7BE-72963EAFA889}" srcOrd="2" destOrd="0" presId="urn:microsoft.com/office/officeart/2018/2/layout/IconVerticalSolidList"/>
    <dgm:cxn modelId="{9B88A313-7FC2-4F2E-85C7-7D40C21AC1A6}" type="presParOf" srcId="{F525D18F-C90F-41EB-A7BE-72963EAFA889}" destId="{04DA49FC-DB5A-4CEC-B1DC-F05D0DF0CB95}" srcOrd="0" destOrd="0" presId="urn:microsoft.com/office/officeart/2018/2/layout/IconVerticalSolidList"/>
    <dgm:cxn modelId="{7EE4095D-73F1-4652-AC10-36B82B035E82}" type="presParOf" srcId="{F525D18F-C90F-41EB-A7BE-72963EAFA889}" destId="{4ED2CC01-2BA7-442B-A1CD-42F54738DC4D}" srcOrd="1" destOrd="0" presId="urn:microsoft.com/office/officeart/2018/2/layout/IconVerticalSolidList"/>
    <dgm:cxn modelId="{9D5A9DBD-C8B8-480B-83B5-E568061631BC}" type="presParOf" srcId="{F525D18F-C90F-41EB-A7BE-72963EAFA889}" destId="{4D6B7678-D254-4B78-BB9A-02D0F860E876}" srcOrd="2" destOrd="0" presId="urn:microsoft.com/office/officeart/2018/2/layout/IconVerticalSolidList"/>
    <dgm:cxn modelId="{5CC78889-42DA-4B65-915E-6A6C5AD790CC}" type="presParOf" srcId="{F525D18F-C90F-41EB-A7BE-72963EAFA889}" destId="{2AE98B5D-504E-46B0-BDBD-20396543A108}" srcOrd="3" destOrd="0" presId="urn:microsoft.com/office/officeart/2018/2/layout/IconVerticalSolidList"/>
    <dgm:cxn modelId="{C3568FAA-9CF1-433F-9BFE-C2CA68897BCF}" type="presParOf" srcId="{C9C69B31-99D5-46AD-B869-890356C6576C}" destId="{C17809C2-8D7F-4F52-9127-7A649BCFEF77}" srcOrd="3" destOrd="0" presId="urn:microsoft.com/office/officeart/2018/2/layout/IconVerticalSolidList"/>
    <dgm:cxn modelId="{43EAEEB0-E163-4248-90B2-69E1F78E3DCD}" type="presParOf" srcId="{C9C69B31-99D5-46AD-B869-890356C6576C}" destId="{5609B6A8-9551-4325-9E48-06C0D398518D}" srcOrd="4" destOrd="0" presId="urn:microsoft.com/office/officeart/2018/2/layout/IconVerticalSolidList"/>
    <dgm:cxn modelId="{E27E8279-339A-4731-9CDE-F13CD2C748BA}" type="presParOf" srcId="{5609B6A8-9551-4325-9E48-06C0D398518D}" destId="{C19FC776-FCA8-4600-8FB9-9D7A799E949A}" srcOrd="0" destOrd="0" presId="urn:microsoft.com/office/officeart/2018/2/layout/IconVerticalSolidList"/>
    <dgm:cxn modelId="{488B1412-FD31-4A40-8D90-EC8A79E33BE5}" type="presParOf" srcId="{5609B6A8-9551-4325-9E48-06C0D398518D}" destId="{FEA6AD62-061F-4CFD-BAFB-EF11CEE6A38C}" srcOrd="1" destOrd="0" presId="urn:microsoft.com/office/officeart/2018/2/layout/IconVerticalSolidList"/>
    <dgm:cxn modelId="{6108319B-45EF-4B6F-8CCF-48FF6452896D}" type="presParOf" srcId="{5609B6A8-9551-4325-9E48-06C0D398518D}" destId="{B0A32B88-9B51-4B53-839B-91695D2E5222}" srcOrd="2" destOrd="0" presId="urn:microsoft.com/office/officeart/2018/2/layout/IconVerticalSolidList"/>
    <dgm:cxn modelId="{2466C293-AE57-4149-A2DA-03AC0E9DF9AC}" type="presParOf" srcId="{5609B6A8-9551-4325-9E48-06C0D398518D}" destId="{280A8A77-AD52-412D-A464-6E024711EB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D43562-E6F3-465A-A477-F531CC6E894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8DC55E-0B0A-4429-B00C-7E5CB4F9328F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i="0"/>
            <a:t>Manejo de transacciones distribuidas: </a:t>
          </a:r>
          <a:r>
            <a:rPr lang="es-MX" b="0" i="0"/>
            <a:t>Cuando trabajas con sistemas distribuidos y necesitas garantizar la consistencia de las transacciones a lo largo de múltiples servicios, la orquestación puede ayudar a coordinar la ejecución de estas transacciones.</a:t>
          </a:r>
          <a:endParaRPr lang="en-US"/>
        </a:p>
      </dgm:t>
    </dgm:pt>
    <dgm:pt modelId="{121FFD28-47C5-4CF8-8035-B0F1AA2A756F}" type="parTrans" cxnId="{78FAC868-305F-4878-AF7F-DB2F6EED14FF}">
      <dgm:prSet/>
      <dgm:spPr/>
      <dgm:t>
        <a:bodyPr/>
        <a:lstStyle/>
        <a:p>
          <a:endParaRPr lang="en-US"/>
        </a:p>
      </dgm:t>
    </dgm:pt>
    <dgm:pt modelId="{5C4DD497-0D48-4D71-A441-FD4D093EB441}" type="sibTrans" cxnId="{78FAC868-305F-4878-AF7F-DB2F6EED14FF}">
      <dgm:prSet/>
      <dgm:spPr/>
      <dgm:t>
        <a:bodyPr/>
        <a:lstStyle/>
        <a:p>
          <a:endParaRPr lang="en-US"/>
        </a:p>
      </dgm:t>
    </dgm:pt>
    <dgm:pt modelId="{BA4FD503-CE39-484F-AB26-5805CC5871B9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i="0"/>
            <a:t>Automatización de procesos empresariales: </a:t>
          </a:r>
          <a:r>
            <a:rPr lang="es-MX" b="0" i="0"/>
            <a:t>Para automatizar procesos empresariales complejos que implican la interacción entre varios sistemas y servicios, la orquestación puede ser una solución eficiente.</a:t>
          </a:r>
          <a:endParaRPr lang="en-US"/>
        </a:p>
      </dgm:t>
    </dgm:pt>
    <dgm:pt modelId="{DD8E1E17-089E-4F10-9052-E995C90E0E63}" type="parTrans" cxnId="{13AB819B-2757-401B-97D5-9D6488B4F630}">
      <dgm:prSet/>
      <dgm:spPr/>
      <dgm:t>
        <a:bodyPr/>
        <a:lstStyle/>
        <a:p>
          <a:endParaRPr lang="en-US"/>
        </a:p>
      </dgm:t>
    </dgm:pt>
    <dgm:pt modelId="{61D3C8EC-D3B6-4EF1-BED8-9B1688859C48}" type="sibTrans" cxnId="{13AB819B-2757-401B-97D5-9D6488B4F630}">
      <dgm:prSet/>
      <dgm:spPr/>
      <dgm:t>
        <a:bodyPr/>
        <a:lstStyle/>
        <a:p>
          <a:endParaRPr lang="en-US"/>
        </a:p>
      </dgm:t>
    </dgm:pt>
    <dgm:pt modelId="{80246CE8-9DC2-4048-97AF-A1C822A6B7A0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i="0"/>
            <a:t>Escalabilidad y tolerancia a fallos: </a:t>
          </a:r>
          <a:r>
            <a:rPr lang="es-MX" b="0" i="0"/>
            <a:t>La orquestación puede facilitar la gestión de la escalabilidad y la tolerancia a fallos al coordinar la ejecución de servicios y permitir la recuperación ante posibles problemas.</a:t>
          </a:r>
          <a:endParaRPr lang="en-US"/>
        </a:p>
      </dgm:t>
    </dgm:pt>
    <dgm:pt modelId="{64DB11BC-4AE7-47E3-BD70-FA8BF5BE0FF5}" type="parTrans" cxnId="{D478F5E9-D7B4-4D04-B8DE-5FEBB51B2639}">
      <dgm:prSet/>
      <dgm:spPr/>
      <dgm:t>
        <a:bodyPr/>
        <a:lstStyle/>
        <a:p>
          <a:endParaRPr lang="en-US"/>
        </a:p>
      </dgm:t>
    </dgm:pt>
    <dgm:pt modelId="{0ED9F6E0-A043-4592-9AB0-4D1E21F52BBC}" type="sibTrans" cxnId="{D478F5E9-D7B4-4D04-B8DE-5FEBB51B2639}">
      <dgm:prSet/>
      <dgm:spPr/>
      <dgm:t>
        <a:bodyPr/>
        <a:lstStyle/>
        <a:p>
          <a:endParaRPr lang="en-US"/>
        </a:p>
      </dgm:t>
    </dgm:pt>
    <dgm:pt modelId="{80534F4A-B7E1-4F57-AE38-AA7353482386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i="0"/>
            <a:t>Coordinación de microservicios: </a:t>
          </a:r>
          <a:r>
            <a:rPr lang="es-MX" b="0" i="0"/>
            <a:t>En arquitecturas basadas en microservicios, la orquestación puede ser útil para coordinar la interacción y la ejecución de diferentes servicios para cumplir con una solicitud o un proceso específico.</a:t>
          </a:r>
          <a:endParaRPr lang="en-US"/>
        </a:p>
      </dgm:t>
    </dgm:pt>
    <dgm:pt modelId="{A332BE8A-1D55-4993-9098-8BBF4A140A56}" type="parTrans" cxnId="{AECC5BF5-BC82-45B9-9F8B-6FC9ED13D677}">
      <dgm:prSet/>
      <dgm:spPr/>
      <dgm:t>
        <a:bodyPr/>
        <a:lstStyle/>
        <a:p>
          <a:endParaRPr lang="en-US"/>
        </a:p>
      </dgm:t>
    </dgm:pt>
    <dgm:pt modelId="{7AC40BF2-7608-4B81-A13B-C040515F80BA}" type="sibTrans" cxnId="{AECC5BF5-BC82-45B9-9F8B-6FC9ED13D677}">
      <dgm:prSet/>
      <dgm:spPr/>
      <dgm:t>
        <a:bodyPr/>
        <a:lstStyle/>
        <a:p>
          <a:endParaRPr lang="en-US"/>
        </a:p>
      </dgm:t>
    </dgm:pt>
    <dgm:pt modelId="{7406E46F-8FA1-4B87-8AE4-FA909D7AA3F5}" type="pres">
      <dgm:prSet presAssocID="{9AD43562-E6F3-465A-A477-F531CC6E8940}" presName="root" presStyleCnt="0">
        <dgm:presLayoutVars>
          <dgm:dir/>
          <dgm:resizeHandles val="exact"/>
        </dgm:presLayoutVars>
      </dgm:prSet>
      <dgm:spPr/>
    </dgm:pt>
    <dgm:pt modelId="{EFB69BAF-D3F5-429E-B51D-FB8AC9F567D0}" type="pres">
      <dgm:prSet presAssocID="{398DC55E-0B0A-4429-B00C-7E5CB4F9328F}" presName="compNode" presStyleCnt="0"/>
      <dgm:spPr/>
    </dgm:pt>
    <dgm:pt modelId="{3A69841D-7BF6-4EB1-936D-ADB107083863}" type="pres">
      <dgm:prSet presAssocID="{398DC55E-0B0A-4429-B00C-7E5CB4F9328F}" presName="bgRect" presStyleLbl="bgShp" presStyleIdx="0" presStyleCnt="4"/>
      <dgm:spPr/>
    </dgm:pt>
    <dgm:pt modelId="{94299608-A3B6-4E08-A6E5-842049E6AF62}" type="pres">
      <dgm:prSet presAssocID="{398DC55E-0B0A-4429-B00C-7E5CB4F9328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nsferencia"/>
        </a:ext>
      </dgm:extLst>
    </dgm:pt>
    <dgm:pt modelId="{1902DFF9-F611-47A1-AC1B-B298C54358A7}" type="pres">
      <dgm:prSet presAssocID="{398DC55E-0B0A-4429-B00C-7E5CB4F9328F}" presName="spaceRect" presStyleCnt="0"/>
      <dgm:spPr/>
    </dgm:pt>
    <dgm:pt modelId="{777BFBA8-82D6-4967-AD3C-58E163D085EB}" type="pres">
      <dgm:prSet presAssocID="{398DC55E-0B0A-4429-B00C-7E5CB4F9328F}" presName="parTx" presStyleLbl="revTx" presStyleIdx="0" presStyleCnt="4">
        <dgm:presLayoutVars>
          <dgm:chMax val="0"/>
          <dgm:chPref val="0"/>
        </dgm:presLayoutVars>
      </dgm:prSet>
      <dgm:spPr/>
    </dgm:pt>
    <dgm:pt modelId="{11149F4F-CAB3-44ED-B7B2-76524B2E5EFC}" type="pres">
      <dgm:prSet presAssocID="{5C4DD497-0D48-4D71-A441-FD4D093EB441}" presName="sibTrans" presStyleCnt="0"/>
      <dgm:spPr/>
    </dgm:pt>
    <dgm:pt modelId="{46987A15-0181-427E-9B15-ED8EE87BF392}" type="pres">
      <dgm:prSet presAssocID="{BA4FD503-CE39-484F-AB26-5805CC5871B9}" presName="compNode" presStyleCnt="0"/>
      <dgm:spPr/>
    </dgm:pt>
    <dgm:pt modelId="{08BED031-66F4-4520-871C-ED7AE8403276}" type="pres">
      <dgm:prSet presAssocID="{BA4FD503-CE39-484F-AB26-5805CC5871B9}" presName="bgRect" presStyleLbl="bgShp" presStyleIdx="1" presStyleCnt="4"/>
      <dgm:spPr/>
    </dgm:pt>
    <dgm:pt modelId="{3ABE3FF1-3399-4D8D-A6E4-13DD84B02F32}" type="pres">
      <dgm:prSet presAssocID="{BA4FD503-CE39-484F-AB26-5805CC5871B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8BF8F50C-3E7D-4A46-8701-AB4CFD562928}" type="pres">
      <dgm:prSet presAssocID="{BA4FD503-CE39-484F-AB26-5805CC5871B9}" presName="spaceRect" presStyleCnt="0"/>
      <dgm:spPr/>
    </dgm:pt>
    <dgm:pt modelId="{DD2B8D36-967B-45B1-BAB2-D122761F2782}" type="pres">
      <dgm:prSet presAssocID="{BA4FD503-CE39-484F-AB26-5805CC5871B9}" presName="parTx" presStyleLbl="revTx" presStyleIdx="1" presStyleCnt="4">
        <dgm:presLayoutVars>
          <dgm:chMax val="0"/>
          <dgm:chPref val="0"/>
        </dgm:presLayoutVars>
      </dgm:prSet>
      <dgm:spPr/>
    </dgm:pt>
    <dgm:pt modelId="{3417D6CF-8E99-4828-97EF-A26DF863938F}" type="pres">
      <dgm:prSet presAssocID="{61D3C8EC-D3B6-4EF1-BED8-9B1688859C48}" presName="sibTrans" presStyleCnt="0"/>
      <dgm:spPr/>
    </dgm:pt>
    <dgm:pt modelId="{21DE776E-6BD5-4158-B365-AB456819DF6D}" type="pres">
      <dgm:prSet presAssocID="{80246CE8-9DC2-4048-97AF-A1C822A6B7A0}" presName="compNode" presStyleCnt="0"/>
      <dgm:spPr/>
    </dgm:pt>
    <dgm:pt modelId="{A7C60FFA-215C-43BC-86CD-4B3AF8F660B3}" type="pres">
      <dgm:prSet presAssocID="{80246CE8-9DC2-4048-97AF-A1C822A6B7A0}" presName="bgRect" presStyleLbl="bgShp" presStyleIdx="2" presStyleCnt="4"/>
      <dgm:spPr/>
    </dgm:pt>
    <dgm:pt modelId="{0B8C343D-10E9-4F68-832B-7C5103430886}" type="pres">
      <dgm:prSet presAssocID="{80246CE8-9DC2-4048-97AF-A1C822A6B7A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D64D9950-2C28-4000-A564-9DC78CE2EDE0}" type="pres">
      <dgm:prSet presAssocID="{80246CE8-9DC2-4048-97AF-A1C822A6B7A0}" presName="spaceRect" presStyleCnt="0"/>
      <dgm:spPr/>
    </dgm:pt>
    <dgm:pt modelId="{AA13D395-470E-45E3-8885-A5722461730E}" type="pres">
      <dgm:prSet presAssocID="{80246CE8-9DC2-4048-97AF-A1C822A6B7A0}" presName="parTx" presStyleLbl="revTx" presStyleIdx="2" presStyleCnt="4">
        <dgm:presLayoutVars>
          <dgm:chMax val="0"/>
          <dgm:chPref val="0"/>
        </dgm:presLayoutVars>
      </dgm:prSet>
      <dgm:spPr/>
    </dgm:pt>
    <dgm:pt modelId="{7B89A34B-9D14-4651-AD3C-2CA1A06A38DE}" type="pres">
      <dgm:prSet presAssocID="{0ED9F6E0-A043-4592-9AB0-4D1E21F52BBC}" presName="sibTrans" presStyleCnt="0"/>
      <dgm:spPr/>
    </dgm:pt>
    <dgm:pt modelId="{75A991A5-AC2A-47B6-9684-2A75F483A105}" type="pres">
      <dgm:prSet presAssocID="{80534F4A-B7E1-4F57-AE38-AA7353482386}" presName="compNode" presStyleCnt="0"/>
      <dgm:spPr/>
    </dgm:pt>
    <dgm:pt modelId="{D869F50E-D47C-42AC-B19D-5349AEC784FB}" type="pres">
      <dgm:prSet presAssocID="{80534F4A-B7E1-4F57-AE38-AA7353482386}" presName="bgRect" presStyleLbl="bgShp" presStyleIdx="3" presStyleCnt="4"/>
      <dgm:spPr/>
    </dgm:pt>
    <dgm:pt modelId="{EACCC956-1C2C-474E-A0C8-44CB4BCBD4E4}" type="pres">
      <dgm:prSet presAssocID="{80534F4A-B7E1-4F57-AE38-AA735348238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8100CFE4-A23E-49ED-9A92-1184532696A2}" type="pres">
      <dgm:prSet presAssocID="{80534F4A-B7E1-4F57-AE38-AA7353482386}" presName="spaceRect" presStyleCnt="0"/>
      <dgm:spPr/>
    </dgm:pt>
    <dgm:pt modelId="{03AC7F0E-080B-4826-9315-DCCDB7969E9C}" type="pres">
      <dgm:prSet presAssocID="{80534F4A-B7E1-4F57-AE38-AA735348238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066C747-3313-4E98-AF1F-C936E1B5CFA9}" type="presOf" srcId="{80246CE8-9DC2-4048-97AF-A1C822A6B7A0}" destId="{AA13D395-470E-45E3-8885-A5722461730E}" srcOrd="0" destOrd="0" presId="urn:microsoft.com/office/officeart/2018/2/layout/IconVerticalSolidList"/>
    <dgm:cxn modelId="{78FAC868-305F-4878-AF7F-DB2F6EED14FF}" srcId="{9AD43562-E6F3-465A-A477-F531CC6E8940}" destId="{398DC55E-0B0A-4429-B00C-7E5CB4F9328F}" srcOrd="0" destOrd="0" parTransId="{121FFD28-47C5-4CF8-8035-B0F1AA2A756F}" sibTransId="{5C4DD497-0D48-4D71-A441-FD4D093EB441}"/>
    <dgm:cxn modelId="{13AB819B-2757-401B-97D5-9D6488B4F630}" srcId="{9AD43562-E6F3-465A-A477-F531CC6E8940}" destId="{BA4FD503-CE39-484F-AB26-5805CC5871B9}" srcOrd="1" destOrd="0" parTransId="{DD8E1E17-089E-4F10-9052-E995C90E0E63}" sibTransId="{61D3C8EC-D3B6-4EF1-BED8-9B1688859C48}"/>
    <dgm:cxn modelId="{9F5718A0-3286-48E9-9002-A268CA04ED89}" type="presOf" srcId="{BA4FD503-CE39-484F-AB26-5805CC5871B9}" destId="{DD2B8D36-967B-45B1-BAB2-D122761F2782}" srcOrd="0" destOrd="0" presId="urn:microsoft.com/office/officeart/2018/2/layout/IconVerticalSolidList"/>
    <dgm:cxn modelId="{6D1223AF-303A-4E7D-B811-B8764BEE75BA}" type="presOf" srcId="{9AD43562-E6F3-465A-A477-F531CC6E8940}" destId="{7406E46F-8FA1-4B87-8AE4-FA909D7AA3F5}" srcOrd="0" destOrd="0" presId="urn:microsoft.com/office/officeart/2018/2/layout/IconVerticalSolidList"/>
    <dgm:cxn modelId="{257C6CBF-2922-4715-8342-3E8220C920A2}" type="presOf" srcId="{398DC55E-0B0A-4429-B00C-7E5CB4F9328F}" destId="{777BFBA8-82D6-4967-AD3C-58E163D085EB}" srcOrd="0" destOrd="0" presId="urn:microsoft.com/office/officeart/2018/2/layout/IconVerticalSolidList"/>
    <dgm:cxn modelId="{3D5F23C1-844C-4E6D-9678-06D7EC2D5D45}" type="presOf" srcId="{80534F4A-B7E1-4F57-AE38-AA7353482386}" destId="{03AC7F0E-080B-4826-9315-DCCDB7969E9C}" srcOrd="0" destOrd="0" presId="urn:microsoft.com/office/officeart/2018/2/layout/IconVerticalSolidList"/>
    <dgm:cxn modelId="{D478F5E9-D7B4-4D04-B8DE-5FEBB51B2639}" srcId="{9AD43562-E6F3-465A-A477-F531CC6E8940}" destId="{80246CE8-9DC2-4048-97AF-A1C822A6B7A0}" srcOrd="2" destOrd="0" parTransId="{64DB11BC-4AE7-47E3-BD70-FA8BF5BE0FF5}" sibTransId="{0ED9F6E0-A043-4592-9AB0-4D1E21F52BBC}"/>
    <dgm:cxn modelId="{AECC5BF5-BC82-45B9-9F8B-6FC9ED13D677}" srcId="{9AD43562-E6F3-465A-A477-F531CC6E8940}" destId="{80534F4A-B7E1-4F57-AE38-AA7353482386}" srcOrd="3" destOrd="0" parTransId="{A332BE8A-1D55-4993-9098-8BBF4A140A56}" sibTransId="{7AC40BF2-7608-4B81-A13B-C040515F80BA}"/>
    <dgm:cxn modelId="{78306F8A-0737-4981-8EED-3C9C6C61DD4B}" type="presParOf" srcId="{7406E46F-8FA1-4B87-8AE4-FA909D7AA3F5}" destId="{EFB69BAF-D3F5-429E-B51D-FB8AC9F567D0}" srcOrd="0" destOrd="0" presId="urn:microsoft.com/office/officeart/2018/2/layout/IconVerticalSolidList"/>
    <dgm:cxn modelId="{734935DB-7B22-4794-A9AF-9FF8E4905FF3}" type="presParOf" srcId="{EFB69BAF-D3F5-429E-B51D-FB8AC9F567D0}" destId="{3A69841D-7BF6-4EB1-936D-ADB107083863}" srcOrd="0" destOrd="0" presId="urn:microsoft.com/office/officeart/2018/2/layout/IconVerticalSolidList"/>
    <dgm:cxn modelId="{698B4F36-79EC-4392-A25E-1D1035203C85}" type="presParOf" srcId="{EFB69BAF-D3F5-429E-B51D-FB8AC9F567D0}" destId="{94299608-A3B6-4E08-A6E5-842049E6AF62}" srcOrd="1" destOrd="0" presId="urn:microsoft.com/office/officeart/2018/2/layout/IconVerticalSolidList"/>
    <dgm:cxn modelId="{E07A8561-30CF-4046-8F18-3462B16AB86E}" type="presParOf" srcId="{EFB69BAF-D3F5-429E-B51D-FB8AC9F567D0}" destId="{1902DFF9-F611-47A1-AC1B-B298C54358A7}" srcOrd="2" destOrd="0" presId="urn:microsoft.com/office/officeart/2018/2/layout/IconVerticalSolidList"/>
    <dgm:cxn modelId="{BB7D2FEA-1A70-4C4B-A8F5-60C31293B217}" type="presParOf" srcId="{EFB69BAF-D3F5-429E-B51D-FB8AC9F567D0}" destId="{777BFBA8-82D6-4967-AD3C-58E163D085EB}" srcOrd="3" destOrd="0" presId="urn:microsoft.com/office/officeart/2018/2/layout/IconVerticalSolidList"/>
    <dgm:cxn modelId="{6A6C5B49-1205-423C-802F-7A133883C5DF}" type="presParOf" srcId="{7406E46F-8FA1-4B87-8AE4-FA909D7AA3F5}" destId="{11149F4F-CAB3-44ED-B7B2-76524B2E5EFC}" srcOrd="1" destOrd="0" presId="urn:microsoft.com/office/officeart/2018/2/layout/IconVerticalSolidList"/>
    <dgm:cxn modelId="{9A18F0EA-3B58-40A4-A9E3-1AF32628D158}" type="presParOf" srcId="{7406E46F-8FA1-4B87-8AE4-FA909D7AA3F5}" destId="{46987A15-0181-427E-9B15-ED8EE87BF392}" srcOrd="2" destOrd="0" presId="urn:microsoft.com/office/officeart/2018/2/layout/IconVerticalSolidList"/>
    <dgm:cxn modelId="{940016C4-2FAA-4D9A-9AD3-374E76D80D18}" type="presParOf" srcId="{46987A15-0181-427E-9B15-ED8EE87BF392}" destId="{08BED031-66F4-4520-871C-ED7AE8403276}" srcOrd="0" destOrd="0" presId="urn:microsoft.com/office/officeart/2018/2/layout/IconVerticalSolidList"/>
    <dgm:cxn modelId="{0F45C087-1856-41A4-88E8-4E952EA8D3ED}" type="presParOf" srcId="{46987A15-0181-427E-9B15-ED8EE87BF392}" destId="{3ABE3FF1-3399-4D8D-A6E4-13DD84B02F32}" srcOrd="1" destOrd="0" presId="urn:microsoft.com/office/officeart/2018/2/layout/IconVerticalSolidList"/>
    <dgm:cxn modelId="{A6DEDA75-A1E9-4A96-BB05-ECE2EA80DF3F}" type="presParOf" srcId="{46987A15-0181-427E-9B15-ED8EE87BF392}" destId="{8BF8F50C-3E7D-4A46-8701-AB4CFD562928}" srcOrd="2" destOrd="0" presId="urn:microsoft.com/office/officeart/2018/2/layout/IconVerticalSolidList"/>
    <dgm:cxn modelId="{2525165C-6C2C-49CB-9434-6DF050BAE5CE}" type="presParOf" srcId="{46987A15-0181-427E-9B15-ED8EE87BF392}" destId="{DD2B8D36-967B-45B1-BAB2-D122761F2782}" srcOrd="3" destOrd="0" presId="urn:microsoft.com/office/officeart/2018/2/layout/IconVerticalSolidList"/>
    <dgm:cxn modelId="{8C41F034-7DC5-48FC-A723-C5F37E8C45A5}" type="presParOf" srcId="{7406E46F-8FA1-4B87-8AE4-FA909D7AA3F5}" destId="{3417D6CF-8E99-4828-97EF-A26DF863938F}" srcOrd="3" destOrd="0" presId="urn:microsoft.com/office/officeart/2018/2/layout/IconVerticalSolidList"/>
    <dgm:cxn modelId="{D9532C72-DF53-4FDF-A802-6AD2304C0166}" type="presParOf" srcId="{7406E46F-8FA1-4B87-8AE4-FA909D7AA3F5}" destId="{21DE776E-6BD5-4158-B365-AB456819DF6D}" srcOrd="4" destOrd="0" presId="urn:microsoft.com/office/officeart/2018/2/layout/IconVerticalSolidList"/>
    <dgm:cxn modelId="{6B631636-3691-4259-B3D6-ADEF57C0B9EC}" type="presParOf" srcId="{21DE776E-6BD5-4158-B365-AB456819DF6D}" destId="{A7C60FFA-215C-43BC-86CD-4B3AF8F660B3}" srcOrd="0" destOrd="0" presId="urn:microsoft.com/office/officeart/2018/2/layout/IconVerticalSolidList"/>
    <dgm:cxn modelId="{A4A37466-5362-4451-B36B-DA7D012E70CB}" type="presParOf" srcId="{21DE776E-6BD5-4158-B365-AB456819DF6D}" destId="{0B8C343D-10E9-4F68-832B-7C5103430886}" srcOrd="1" destOrd="0" presId="urn:microsoft.com/office/officeart/2018/2/layout/IconVerticalSolidList"/>
    <dgm:cxn modelId="{9EF4343D-AEE2-4547-BABA-D9C931F94427}" type="presParOf" srcId="{21DE776E-6BD5-4158-B365-AB456819DF6D}" destId="{D64D9950-2C28-4000-A564-9DC78CE2EDE0}" srcOrd="2" destOrd="0" presId="urn:microsoft.com/office/officeart/2018/2/layout/IconVerticalSolidList"/>
    <dgm:cxn modelId="{29857066-5037-46CE-B55C-B50674B58C4E}" type="presParOf" srcId="{21DE776E-6BD5-4158-B365-AB456819DF6D}" destId="{AA13D395-470E-45E3-8885-A5722461730E}" srcOrd="3" destOrd="0" presId="urn:microsoft.com/office/officeart/2018/2/layout/IconVerticalSolidList"/>
    <dgm:cxn modelId="{9FAE25F1-00A2-4F69-9BBC-420F8BF1D3F0}" type="presParOf" srcId="{7406E46F-8FA1-4B87-8AE4-FA909D7AA3F5}" destId="{7B89A34B-9D14-4651-AD3C-2CA1A06A38DE}" srcOrd="5" destOrd="0" presId="urn:microsoft.com/office/officeart/2018/2/layout/IconVerticalSolidList"/>
    <dgm:cxn modelId="{E6143C7E-7557-41B7-B9D9-091950440E55}" type="presParOf" srcId="{7406E46F-8FA1-4B87-8AE4-FA909D7AA3F5}" destId="{75A991A5-AC2A-47B6-9684-2A75F483A105}" srcOrd="6" destOrd="0" presId="urn:microsoft.com/office/officeart/2018/2/layout/IconVerticalSolidList"/>
    <dgm:cxn modelId="{F106C114-292C-4A73-96AD-5BF8EA0A0E58}" type="presParOf" srcId="{75A991A5-AC2A-47B6-9684-2A75F483A105}" destId="{D869F50E-D47C-42AC-B19D-5349AEC784FB}" srcOrd="0" destOrd="0" presId="urn:microsoft.com/office/officeart/2018/2/layout/IconVerticalSolidList"/>
    <dgm:cxn modelId="{3077A732-890F-4C7E-87B6-A8C2CEA911C9}" type="presParOf" srcId="{75A991A5-AC2A-47B6-9684-2A75F483A105}" destId="{EACCC956-1C2C-474E-A0C8-44CB4BCBD4E4}" srcOrd="1" destOrd="0" presId="urn:microsoft.com/office/officeart/2018/2/layout/IconVerticalSolidList"/>
    <dgm:cxn modelId="{708C8C33-BFD4-426F-B9E7-A583803345CC}" type="presParOf" srcId="{75A991A5-AC2A-47B6-9684-2A75F483A105}" destId="{8100CFE4-A23E-49ED-9A92-1184532696A2}" srcOrd="2" destOrd="0" presId="urn:microsoft.com/office/officeart/2018/2/layout/IconVerticalSolidList"/>
    <dgm:cxn modelId="{D459184B-59B7-4D0F-8F27-084B5765DE02}" type="presParOf" srcId="{75A991A5-AC2A-47B6-9684-2A75F483A105}" destId="{03AC7F0E-080B-4826-9315-DCCDB7969E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F06EFD-EEEC-4337-B838-5ACECA2534A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110F16-9700-44EB-97CF-1D0E965F9411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200" b="1" dirty="0"/>
            <a:t>1. Controllers: </a:t>
          </a:r>
          <a:r>
            <a:rPr lang="en-US" sz="1200" dirty="0" err="1"/>
            <a:t>Contiene</a:t>
          </a:r>
          <a:r>
            <a:rPr lang="en-US" sz="1200" dirty="0"/>
            <a:t> </a:t>
          </a:r>
          <a:r>
            <a:rPr lang="en-US" sz="1200" dirty="0" err="1"/>
            <a:t>los</a:t>
          </a:r>
          <a:r>
            <a:rPr lang="en-US" sz="1200" dirty="0"/>
            <a:t> </a:t>
          </a:r>
          <a:r>
            <a:rPr lang="en-US" sz="1200" dirty="0" err="1"/>
            <a:t>controladores</a:t>
          </a:r>
          <a:r>
            <a:rPr lang="en-US" sz="1200" dirty="0"/>
            <a:t> de la API, que son </a:t>
          </a:r>
          <a:r>
            <a:rPr lang="en-US" sz="1200" dirty="0" err="1"/>
            <a:t>responsables</a:t>
          </a:r>
          <a:r>
            <a:rPr lang="en-US" sz="1200" dirty="0"/>
            <a:t> de </a:t>
          </a:r>
          <a:r>
            <a:rPr lang="en-US" sz="1200" dirty="0" err="1"/>
            <a:t>recibir</a:t>
          </a:r>
          <a:r>
            <a:rPr lang="en-US" sz="1200" dirty="0"/>
            <a:t> las solicitudes HTTP, </a:t>
          </a:r>
          <a:r>
            <a:rPr lang="en-US" sz="1200" dirty="0" err="1"/>
            <a:t>procesarlas</a:t>
          </a:r>
          <a:r>
            <a:rPr lang="en-US" sz="1200" dirty="0"/>
            <a:t> y </a:t>
          </a:r>
          <a:r>
            <a:rPr lang="en-US" sz="1200" dirty="0" err="1"/>
            <a:t>devolver</a:t>
          </a:r>
          <a:r>
            <a:rPr lang="en-US" sz="1200" dirty="0"/>
            <a:t> las </a:t>
          </a:r>
          <a:r>
            <a:rPr lang="en-US" sz="1200" dirty="0" err="1"/>
            <a:t>respuestas</a:t>
          </a:r>
          <a:r>
            <a:rPr lang="en-US" sz="1200" dirty="0"/>
            <a:t> </a:t>
          </a:r>
          <a:r>
            <a:rPr lang="en-US" sz="1200" dirty="0" err="1"/>
            <a:t>adecuadas.Ejemplo</a:t>
          </a:r>
          <a:r>
            <a:rPr lang="en-US" sz="1200" dirty="0"/>
            <a:t>: </a:t>
          </a:r>
          <a:r>
            <a:rPr lang="en-US" sz="1200" dirty="0" err="1"/>
            <a:t>OrchestrationController.cs</a:t>
          </a:r>
          <a:endParaRPr lang="en-US" sz="1200" dirty="0"/>
        </a:p>
      </dgm:t>
    </dgm:pt>
    <dgm:pt modelId="{C36DDC4E-3C51-4E7D-B984-5EE753F77F6A}" type="parTrans" cxnId="{018EC11D-3E01-44BD-9987-6F11DB0B5FEB}">
      <dgm:prSet/>
      <dgm:spPr/>
      <dgm:t>
        <a:bodyPr/>
        <a:lstStyle/>
        <a:p>
          <a:endParaRPr lang="en-US"/>
        </a:p>
      </dgm:t>
    </dgm:pt>
    <dgm:pt modelId="{777D1A7F-B7DC-412B-9F46-522595CB8BDA}" type="sibTrans" cxnId="{018EC11D-3E01-44BD-9987-6F11DB0B5F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EE0729C-2F5D-45A3-8F48-07FB334581B6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200" b="1" dirty="0"/>
            <a:t>2. Filters: </a:t>
          </a:r>
          <a:r>
            <a:rPr lang="en-US" sz="1200" dirty="0" err="1"/>
            <a:t>Puede</a:t>
          </a:r>
          <a:r>
            <a:rPr lang="en-US" sz="1200" dirty="0"/>
            <a:t> </a:t>
          </a:r>
          <a:r>
            <a:rPr lang="en-US" sz="1200" dirty="0" err="1"/>
            <a:t>contener</a:t>
          </a:r>
          <a:r>
            <a:rPr lang="en-US" sz="1200" dirty="0"/>
            <a:t> </a:t>
          </a:r>
          <a:r>
            <a:rPr lang="en-US" sz="1200" dirty="0" err="1"/>
            <a:t>filtros</a:t>
          </a:r>
          <a:r>
            <a:rPr lang="en-US" sz="1200" dirty="0"/>
            <a:t> de </a:t>
          </a:r>
          <a:r>
            <a:rPr lang="en-US" sz="1200" dirty="0" err="1"/>
            <a:t>acción</a:t>
          </a:r>
          <a:r>
            <a:rPr lang="en-US" sz="1200" dirty="0"/>
            <a:t> </a:t>
          </a:r>
          <a:r>
            <a:rPr lang="en-US" sz="1200" dirty="0" err="1"/>
            <a:t>personalizados</a:t>
          </a:r>
          <a:r>
            <a:rPr lang="en-US" sz="1200" dirty="0"/>
            <a:t> que se </a:t>
          </a:r>
          <a:r>
            <a:rPr lang="en-US" sz="1200" dirty="0" err="1"/>
            <a:t>aplican</a:t>
          </a:r>
          <a:r>
            <a:rPr lang="en-US" sz="1200" dirty="0"/>
            <a:t> a </a:t>
          </a:r>
          <a:r>
            <a:rPr lang="en-US" sz="1200" dirty="0" err="1"/>
            <a:t>los</a:t>
          </a:r>
          <a:r>
            <a:rPr lang="en-US" sz="1200" dirty="0"/>
            <a:t> </a:t>
          </a:r>
          <a:r>
            <a:rPr lang="en-US" sz="1200" dirty="0" err="1"/>
            <a:t>controladores</a:t>
          </a:r>
          <a:r>
            <a:rPr lang="en-US" sz="1200" dirty="0"/>
            <a:t> para </a:t>
          </a:r>
          <a:r>
            <a:rPr lang="en-US" sz="1200" dirty="0" err="1"/>
            <a:t>realizar</a:t>
          </a:r>
          <a:r>
            <a:rPr lang="en-US" sz="1200" dirty="0"/>
            <a:t> </a:t>
          </a:r>
          <a:r>
            <a:rPr lang="en-US" sz="1200" dirty="0" err="1"/>
            <a:t>tareas</a:t>
          </a:r>
          <a:r>
            <a:rPr lang="en-US" sz="1200" dirty="0"/>
            <a:t> </a:t>
          </a:r>
          <a:r>
            <a:rPr lang="en-US" sz="1200" dirty="0" err="1"/>
            <a:t>comunes</a:t>
          </a:r>
          <a:r>
            <a:rPr lang="en-US" sz="1200" dirty="0"/>
            <a:t> </a:t>
          </a:r>
          <a:r>
            <a:rPr lang="en-US" sz="1200" dirty="0" err="1"/>
            <a:t>como</a:t>
          </a:r>
          <a:r>
            <a:rPr lang="en-US" sz="1200" dirty="0"/>
            <a:t> la </a:t>
          </a:r>
          <a:r>
            <a:rPr lang="en-US" sz="1200" dirty="0" err="1"/>
            <a:t>validación</a:t>
          </a:r>
          <a:r>
            <a:rPr lang="en-US" sz="1200" dirty="0"/>
            <a:t>, </a:t>
          </a:r>
          <a:r>
            <a:rPr lang="en-US" sz="1200" dirty="0" err="1"/>
            <a:t>el</a:t>
          </a:r>
          <a:r>
            <a:rPr lang="en-US" sz="1200" dirty="0"/>
            <a:t> </a:t>
          </a:r>
          <a:r>
            <a:rPr lang="en-US" sz="1200" dirty="0" err="1"/>
            <a:t>manejo</a:t>
          </a:r>
          <a:r>
            <a:rPr lang="en-US" sz="1200" dirty="0"/>
            <a:t> de </a:t>
          </a:r>
          <a:r>
            <a:rPr lang="en-US" sz="1200" dirty="0" err="1"/>
            <a:t>errores</a:t>
          </a:r>
          <a:r>
            <a:rPr lang="en-US" sz="1200" dirty="0"/>
            <a:t>, </a:t>
          </a:r>
          <a:r>
            <a:rPr lang="en-US" sz="1200" dirty="0" err="1"/>
            <a:t>etc.Ejemplo</a:t>
          </a:r>
          <a:r>
            <a:rPr lang="en-US" sz="1200" dirty="0"/>
            <a:t>: </a:t>
          </a:r>
          <a:r>
            <a:rPr lang="en-US" sz="1200" dirty="0" err="1"/>
            <a:t>AuthorizationFilter.cs</a:t>
          </a:r>
          <a:endParaRPr lang="en-US" sz="1200" dirty="0"/>
        </a:p>
      </dgm:t>
    </dgm:pt>
    <dgm:pt modelId="{675E5E05-1923-48FA-BE03-56DA015CED8A}" type="parTrans" cxnId="{9EF8A3C9-5554-4BBF-AD21-3D85AB3333AC}">
      <dgm:prSet/>
      <dgm:spPr/>
      <dgm:t>
        <a:bodyPr/>
        <a:lstStyle/>
        <a:p>
          <a:endParaRPr lang="en-US"/>
        </a:p>
      </dgm:t>
    </dgm:pt>
    <dgm:pt modelId="{421979C0-494C-41A7-8EA9-C10A28BA2EB8}" type="sibTrans" cxnId="{9EF8A3C9-5554-4BBF-AD21-3D85AB3333A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1DF0AD-AEBD-4A96-ABA4-5B89D109DD3D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200" b="1" dirty="0"/>
            <a:t>3. Models: </a:t>
          </a:r>
          <a:r>
            <a:rPr lang="en-US" sz="1200" dirty="0" err="1"/>
            <a:t>Almacena</a:t>
          </a:r>
          <a:r>
            <a:rPr lang="en-US" sz="1200" dirty="0"/>
            <a:t> las </a:t>
          </a:r>
          <a:r>
            <a:rPr lang="en-US" sz="1200" dirty="0" err="1"/>
            <a:t>clases</a:t>
          </a:r>
          <a:r>
            <a:rPr lang="en-US" sz="1200" dirty="0"/>
            <a:t> de </a:t>
          </a:r>
          <a:r>
            <a:rPr lang="en-US" sz="1200" dirty="0" err="1"/>
            <a:t>modelo</a:t>
          </a:r>
          <a:r>
            <a:rPr lang="en-US" sz="1200" dirty="0"/>
            <a:t> que </a:t>
          </a:r>
          <a:r>
            <a:rPr lang="en-US" sz="1200" dirty="0" err="1"/>
            <a:t>representan</a:t>
          </a:r>
          <a:r>
            <a:rPr lang="en-US" sz="1200" dirty="0"/>
            <a:t> las </a:t>
          </a:r>
          <a:r>
            <a:rPr lang="en-US" sz="1200" dirty="0" err="1"/>
            <a:t>entidades</a:t>
          </a:r>
          <a:r>
            <a:rPr lang="en-US" sz="1200" dirty="0"/>
            <a:t> de </a:t>
          </a:r>
          <a:r>
            <a:rPr lang="en-US" sz="1200" dirty="0" err="1"/>
            <a:t>datos</a:t>
          </a:r>
          <a:r>
            <a:rPr lang="en-US" sz="1200" dirty="0"/>
            <a:t> o DTOs (Data Transfer Objects) </a:t>
          </a:r>
          <a:r>
            <a:rPr lang="en-US" sz="1200" dirty="0" err="1"/>
            <a:t>utilizados</a:t>
          </a:r>
          <a:r>
            <a:rPr lang="en-US" sz="1200" dirty="0"/>
            <a:t> </a:t>
          </a:r>
          <a:r>
            <a:rPr lang="en-US" sz="1200" dirty="0" err="1"/>
            <a:t>en</a:t>
          </a:r>
          <a:r>
            <a:rPr lang="en-US" sz="1200" dirty="0"/>
            <a:t> la </a:t>
          </a:r>
          <a:r>
            <a:rPr lang="en-US" sz="1200" dirty="0" err="1"/>
            <a:t>API.Ejemplo</a:t>
          </a:r>
          <a:r>
            <a:rPr lang="en-US" sz="1200" dirty="0"/>
            <a:t>: </a:t>
          </a:r>
          <a:r>
            <a:rPr lang="en-US" sz="1200" dirty="0" err="1"/>
            <a:t>OrchestrationRequest.cs</a:t>
          </a:r>
          <a:r>
            <a:rPr lang="en-US" sz="1200" dirty="0"/>
            <a:t>, </a:t>
          </a:r>
          <a:r>
            <a:rPr lang="en-US" sz="1200" dirty="0" err="1"/>
            <a:t>OrchestrationResponse.cs</a:t>
          </a:r>
          <a:endParaRPr lang="en-US" sz="1200" dirty="0"/>
        </a:p>
      </dgm:t>
    </dgm:pt>
    <dgm:pt modelId="{09C204D5-8BB2-4BDF-808D-F76AA35F9E98}" type="parTrans" cxnId="{11B56B08-7744-42E2-BEA2-BD05AB5207E1}">
      <dgm:prSet/>
      <dgm:spPr/>
      <dgm:t>
        <a:bodyPr/>
        <a:lstStyle/>
        <a:p>
          <a:endParaRPr lang="en-US"/>
        </a:p>
      </dgm:t>
    </dgm:pt>
    <dgm:pt modelId="{ED7EEB2E-DAB7-4EDB-8BB2-3DD7B6B0D818}" type="sibTrans" cxnId="{11B56B08-7744-42E2-BEA2-BD05AB5207E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0084DFF-C947-4370-A186-445EB4D8B76C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200" b="1" dirty="0"/>
            <a:t>4. Services: </a:t>
          </a:r>
          <a:r>
            <a:rPr lang="en-US" sz="1200" dirty="0" err="1"/>
            <a:t>Contiene</a:t>
          </a:r>
          <a:r>
            <a:rPr lang="en-US" sz="1200" dirty="0"/>
            <a:t> </a:t>
          </a:r>
          <a:r>
            <a:rPr lang="en-US" sz="1200" dirty="0" err="1"/>
            <a:t>lógica</a:t>
          </a:r>
          <a:r>
            <a:rPr lang="en-US" sz="1200" dirty="0"/>
            <a:t> de </a:t>
          </a:r>
          <a:r>
            <a:rPr lang="en-US" sz="1200" dirty="0" err="1"/>
            <a:t>negocio</a:t>
          </a:r>
          <a:r>
            <a:rPr lang="en-US" sz="1200" dirty="0"/>
            <a:t> y </a:t>
          </a:r>
          <a:r>
            <a:rPr lang="en-US" sz="1200" dirty="0" err="1"/>
            <a:t>servicios</a:t>
          </a:r>
          <a:r>
            <a:rPr lang="en-US" sz="1200" dirty="0"/>
            <a:t> </a:t>
          </a:r>
          <a:r>
            <a:rPr lang="en-US" sz="1200" dirty="0" err="1"/>
            <a:t>necesarios</a:t>
          </a:r>
          <a:r>
            <a:rPr lang="en-US" sz="1200" dirty="0"/>
            <a:t> para la </a:t>
          </a:r>
          <a:r>
            <a:rPr lang="en-US" sz="1200" dirty="0" err="1"/>
            <a:t>orquestación</a:t>
          </a:r>
          <a:r>
            <a:rPr lang="en-US" sz="1200" dirty="0"/>
            <a:t>. </a:t>
          </a:r>
          <a:r>
            <a:rPr lang="en-US" sz="1200" dirty="0" err="1"/>
            <a:t>Aquí</a:t>
          </a:r>
          <a:r>
            <a:rPr lang="en-US" sz="1200" dirty="0"/>
            <a:t> </a:t>
          </a:r>
          <a:r>
            <a:rPr lang="en-US" sz="1200" dirty="0" err="1"/>
            <a:t>podrías</a:t>
          </a:r>
          <a:r>
            <a:rPr lang="en-US" sz="1200" dirty="0"/>
            <a:t> </a:t>
          </a:r>
          <a:r>
            <a:rPr lang="en-US" sz="1200" dirty="0" err="1"/>
            <a:t>tener</a:t>
          </a:r>
          <a:r>
            <a:rPr lang="en-US" sz="1200" dirty="0"/>
            <a:t> </a:t>
          </a:r>
          <a:r>
            <a:rPr lang="en-US" sz="1200" dirty="0" err="1"/>
            <a:t>servicios</a:t>
          </a:r>
          <a:r>
            <a:rPr lang="en-US" sz="1200" dirty="0"/>
            <a:t> que </a:t>
          </a:r>
          <a:r>
            <a:rPr lang="en-US" sz="1200" dirty="0" err="1"/>
            <a:t>coordinan</a:t>
          </a:r>
          <a:r>
            <a:rPr lang="en-US" sz="1200" dirty="0"/>
            <a:t> las </a:t>
          </a:r>
          <a:r>
            <a:rPr lang="en-US" sz="1200" dirty="0" err="1"/>
            <a:t>operaciones</a:t>
          </a:r>
          <a:r>
            <a:rPr lang="en-US" sz="1200" dirty="0"/>
            <a:t> entre </a:t>
          </a:r>
          <a:r>
            <a:rPr lang="en-US" sz="1200" dirty="0" err="1"/>
            <a:t>diferentes</a:t>
          </a:r>
          <a:r>
            <a:rPr lang="en-US" sz="1200" dirty="0"/>
            <a:t> </a:t>
          </a:r>
          <a:r>
            <a:rPr lang="en-US" sz="1200" dirty="0" err="1"/>
            <a:t>trabajadores</a:t>
          </a:r>
          <a:r>
            <a:rPr lang="en-US" sz="1200" dirty="0"/>
            <a:t> o </a:t>
          </a:r>
          <a:r>
            <a:rPr lang="en-US" sz="1200" dirty="0" err="1"/>
            <a:t>manejan</a:t>
          </a:r>
          <a:r>
            <a:rPr lang="en-US" sz="1200" dirty="0"/>
            <a:t> la </a:t>
          </a:r>
          <a:r>
            <a:rPr lang="en-US" sz="1200" dirty="0" err="1"/>
            <a:t>lógica</a:t>
          </a:r>
          <a:r>
            <a:rPr lang="en-US" sz="1200" dirty="0"/>
            <a:t> de </a:t>
          </a:r>
          <a:r>
            <a:rPr lang="en-US" sz="1200" dirty="0" err="1"/>
            <a:t>negocio</a:t>
          </a:r>
          <a:r>
            <a:rPr lang="en-US" sz="1200" dirty="0"/>
            <a:t> central de la </a:t>
          </a:r>
          <a:r>
            <a:rPr lang="en-US" sz="1200" dirty="0" err="1"/>
            <a:t>API.Ejemplo</a:t>
          </a:r>
          <a:r>
            <a:rPr lang="en-US" sz="1200" dirty="0"/>
            <a:t>: </a:t>
          </a:r>
          <a:r>
            <a:rPr lang="en-US" sz="1200" dirty="0" err="1"/>
            <a:t>OrchestrationService.cs</a:t>
          </a:r>
          <a:endParaRPr lang="en-US" sz="1200" dirty="0"/>
        </a:p>
      </dgm:t>
    </dgm:pt>
    <dgm:pt modelId="{EDAF493E-0310-401F-A8D5-BA52251784C9}" type="parTrans" cxnId="{5B60115F-DB67-4A4E-A3DC-62A1696F1FD8}">
      <dgm:prSet/>
      <dgm:spPr/>
      <dgm:t>
        <a:bodyPr/>
        <a:lstStyle/>
        <a:p>
          <a:endParaRPr lang="en-US"/>
        </a:p>
      </dgm:t>
    </dgm:pt>
    <dgm:pt modelId="{9F0AAA0E-E124-4534-AF33-B6F39D346F8B}" type="sibTrans" cxnId="{5B60115F-DB67-4A4E-A3DC-62A1696F1FD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3A7AAD-C43E-4FB4-9D5F-19F98BC0E929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200" b="1"/>
            <a:t>5. Startup</a:t>
          </a:r>
          <a:r>
            <a:rPr lang="en-US" sz="1200" b="1" dirty="0" err="1"/>
            <a:t>.cs</a:t>
          </a:r>
          <a:r>
            <a:rPr lang="en-US" sz="1200" b="1" dirty="0"/>
            <a:t>: </a:t>
          </a:r>
          <a:r>
            <a:rPr lang="en-US" sz="1200" dirty="0" err="1"/>
            <a:t>Configura</a:t>
          </a:r>
          <a:r>
            <a:rPr lang="en-US" sz="1200" dirty="0"/>
            <a:t> y define la </a:t>
          </a:r>
          <a:r>
            <a:rPr lang="en-US" sz="1200" dirty="0" err="1"/>
            <a:t>configuración</a:t>
          </a:r>
          <a:r>
            <a:rPr lang="en-US" sz="1200" dirty="0"/>
            <a:t> </a:t>
          </a:r>
          <a:r>
            <a:rPr lang="en-US" sz="1200" dirty="0" err="1"/>
            <a:t>inicial</a:t>
          </a:r>
          <a:r>
            <a:rPr lang="en-US" sz="1200" dirty="0"/>
            <a:t> de la </a:t>
          </a:r>
          <a:r>
            <a:rPr lang="en-US" sz="1200" dirty="0" err="1"/>
            <a:t>aplicación</a:t>
          </a:r>
          <a:r>
            <a:rPr lang="en-US" sz="1200" dirty="0"/>
            <a:t>. </a:t>
          </a:r>
          <a:r>
            <a:rPr lang="en-US" sz="1200" dirty="0" err="1"/>
            <a:t>Aquí</a:t>
          </a:r>
          <a:r>
            <a:rPr lang="en-US" sz="1200" dirty="0"/>
            <a:t> se </a:t>
          </a:r>
          <a:r>
            <a:rPr lang="en-US" sz="1200" dirty="0" err="1"/>
            <a:t>registran</a:t>
          </a:r>
          <a:r>
            <a:rPr lang="en-US" sz="1200" dirty="0"/>
            <a:t> </a:t>
          </a:r>
          <a:r>
            <a:rPr lang="en-US" sz="1200" dirty="0" err="1"/>
            <a:t>los</a:t>
          </a:r>
          <a:r>
            <a:rPr lang="en-US" sz="1200" dirty="0"/>
            <a:t> </a:t>
          </a:r>
          <a:r>
            <a:rPr lang="en-US" sz="1200" dirty="0" err="1"/>
            <a:t>servicios</a:t>
          </a:r>
          <a:r>
            <a:rPr lang="en-US" sz="1200" dirty="0"/>
            <a:t>, se </a:t>
          </a:r>
          <a:r>
            <a:rPr lang="en-US" sz="1200" dirty="0" err="1"/>
            <a:t>configuran</a:t>
          </a:r>
          <a:r>
            <a:rPr lang="en-US" sz="1200" dirty="0"/>
            <a:t> </a:t>
          </a:r>
          <a:r>
            <a:rPr lang="en-US" sz="1200" dirty="0" err="1"/>
            <a:t>los</a:t>
          </a:r>
          <a:r>
            <a:rPr lang="en-US" sz="1200" dirty="0"/>
            <a:t> middleware y se </a:t>
          </a:r>
          <a:r>
            <a:rPr lang="en-US" sz="1200" dirty="0" err="1"/>
            <a:t>establecen</a:t>
          </a:r>
          <a:r>
            <a:rPr lang="en-US" sz="1200" dirty="0"/>
            <a:t> las </a:t>
          </a:r>
          <a:r>
            <a:rPr lang="en-US" sz="1200" dirty="0" err="1"/>
            <a:t>políticas</a:t>
          </a:r>
          <a:r>
            <a:rPr lang="en-US" sz="1200" dirty="0"/>
            <a:t> de </a:t>
          </a:r>
          <a:r>
            <a:rPr lang="en-US" sz="1200" dirty="0" err="1"/>
            <a:t>CORS.Ejemplo</a:t>
          </a:r>
          <a:r>
            <a:rPr lang="en-US" sz="1200" dirty="0"/>
            <a:t>: </a:t>
          </a:r>
          <a:r>
            <a:rPr lang="en-US" sz="1200" dirty="0" err="1"/>
            <a:t>Startup.cs</a:t>
          </a:r>
          <a:endParaRPr lang="en-US" sz="1200" dirty="0"/>
        </a:p>
      </dgm:t>
    </dgm:pt>
    <dgm:pt modelId="{5E9B4ACA-8557-40B0-8132-20E39744C812}" type="parTrans" cxnId="{ADC61C41-F166-4C8E-B9B0-A7620213EFC7}">
      <dgm:prSet/>
      <dgm:spPr/>
      <dgm:t>
        <a:bodyPr/>
        <a:lstStyle/>
        <a:p>
          <a:endParaRPr lang="en-US"/>
        </a:p>
      </dgm:t>
    </dgm:pt>
    <dgm:pt modelId="{1E4849B3-1D09-406A-A5F1-0294F4A86845}" type="sibTrans" cxnId="{ADC61C41-F166-4C8E-B9B0-A7620213EFC7}">
      <dgm:prSet/>
      <dgm:spPr/>
      <dgm:t>
        <a:bodyPr/>
        <a:lstStyle/>
        <a:p>
          <a:endParaRPr lang="en-US"/>
        </a:p>
      </dgm:t>
    </dgm:pt>
    <dgm:pt modelId="{A6C92C7E-A821-459A-9FE9-8F83C3FBDD25}" type="pres">
      <dgm:prSet presAssocID="{87F06EFD-EEEC-4337-B838-5ACECA2534AB}" presName="root" presStyleCnt="0">
        <dgm:presLayoutVars>
          <dgm:dir/>
          <dgm:resizeHandles val="exact"/>
        </dgm:presLayoutVars>
      </dgm:prSet>
      <dgm:spPr/>
    </dgm:pt>
    <dgm:pt modelId="{8914693C-2B10-4C63-9AD4-B3ACE4A3DDBF}" type="pres">
      <dgm:prSet presAssocID="{87F06EFD-EEEC-4337-B838-5ACECA2534AB}" presName="container" presStyleCnt="0">
        <dgm:presLayoutVars>
          <dgm:dir/>
          <dgm:resizeHandles val="exact"/>
        </dgm:presLayoutVars>
      </dgm:prSet>
      <dgm:spPr/>
    </dgm:pt>
    <dgm:pt modelId="{0F012975-359D-4265-984B-2E6CC191BC5F}" type="pres">
      <dgm:prSet presAssocID="{CB110F16-9700-44EB-97CF-1D0E965F9411}" presName="compNode" presStyleCnt="0"/>
      <dgm:spPr/>
    </dgm:pt>
    <dgm:pt modelId="{135FF4E7-4405-4FF4-A5A5-29E4E1C4FED3}" type="pres">
      <dgm:prSet presAssocID="{CB110F16-9700-44EB-97CF-1D0E965F9411}" presName="iconBgRect" presStyleLbl="bgShp" presStyleIdx="0" presStyleCnt="5"/>
      <dgm:spPr/>
    </dgm:pt>
    <dgm:pt modelId="{F9521ACC-9CEA-4919-878B-48D0B70AA0C6}" type="pres">
      <dgm:prSet presAssocID="{CB110F16-9700-44EB-97CF-1D0E965F941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8AFD087C-B85E-4436-80D8-E92145682640}" type="pres">
      <dgm:prSet presAssocID="{CB110F16-9700-44EB-97CF-1D0E965F9411}" presName="spaceRect" presStyleCnt="0"/>
      <dgm:spPr/>
    </dgm:pt>
    <dgm:pt modelId="{33EAB965-9ED9-4F8C-9362-D5BE6FFF6346}" type="pres">
      <dgm:prSet presAssocID="{CB110F16-9700-44EB-97CF-1D0E965F9411}" presName="textRect" presStyleLbl="revTx" presStyleIdx="0" presStyleCnt="5" custScaleX="101541" custScaleY="115262">
        <dgm:presLayoutVars>
          <dgm:chMax val="1"/>
          <dgm:chPref val="1"/>
        </dgm:presLayoutVars>
      </dgm:prSet>
      <dgm:spPr/>
    </dgm:pt>
    <dgm:pt modelId="{8976E9F7-0EFD-4273-ACB3-5DEA0E8B87BD}" type="pres">
      <dgm:prSet presAssocID="{777D1A7F-B7DC-412B-9F46-522595CB8BDA}" presName="sibTrans" presStyleLbl="sibTrans2D1" presStyleIdx="0" presStyleCnt="0"/>
      <dgm:spPr/>
    </dgm:pt>
    <dgm:pt modelId="{E4119873-AFDA-40C4-B34F-B904361E950B}" type="pres">
      <dgm:prSet presAssocID="{CEE0729C-2F5D-45A3-8F48-07FB334581B6}" presName="compNode" presStyleCnt="0"/>
      <dgm:spPr/>
    </dgm:pt>
    <dgm:pt modelId="{29363EBC-C09D-4E97-956E-9E1CB9AC7198}" type="pres">
      <dgm:prSet presAssocID="{CEE0729C-2F5D-45A3-8F48-07FB334581B6}" presName="iconBgRect" presStyleLbl="bgShp" presStyleIdx="1" presStyleCnt="5"/>
      <dgm:spPr/>
    </dgm:pt>
    <dgm:pt modelId="{85301446-74FA-42F8-B90C-52A7D9E612D4}" type="pres">
      <dgm:prSet presAssocID="{CEE0729C-2F5D-45A3-8F48-07FB334581B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865BEC9D-BD9C-4327-9D3A-46097308B726}" type="pres">
      <dgm:prSet presAssocID="{CEE0729C-2F5D-45A3-8F48-07FB334581B6}" presName="spaceRect" presStyleCnt="0"/>
      <dgm:spPr/>
    </dgm:pt>
    <dgm:pt modelId="{BFC2753C-DC04-44E8-85C4-EF62FD7CC504}" type="pres">
      <dgm:prSet presAssocID="{CEE0729C-2F5D-45A3-8F48-07FB334581B6}" presName="textRect" presStyleLbl="revTx" presStyleIdx="1" presStyleCnt="5">
        <dgm:presLayoutVars>
          <dgm:chMax val="1"/>
          <dgm:chPref val="1"/>
        </dgm:presLayoutVars>
      </dgm:prSet>
      <dgm:spPr/>
    </dgm:pt>
    <dgm:pt modelId="{C0DA799B-BD99-420C-A2D2-1E871726561F}" type="pres">
      <dgm:prSet presAssocID="{421979C0-494C-41A7-8EA9-C10A28BA2EB8}" presName="sibTrans" presStyleLbl="sibTrans2D1" presStyleIdx="0" presStyleCnt="0"/>
      <dgm:spPr/>
    </dgm:pt>
    <dgm:pt modelId="{50F17B9B-192F-42B0-8693-ECE5D043A734}" type="pres">
      <dgm:prSet presAssocID="{0A1DF0AD-AEBD-4A96-ABA4-5B89D109DD3D}" presName="compNode" presStyleCnt="0"/>
      <dgm:spPr/>
    </dgm:pt>
    <dgm:pt modelId="{87B266B3-C456-4C91-B756-CFF67E655620}" type="pres">
      <dgm:prSet presAssocID="{0A1DF0AD-AEBD-4A96-ABA4-5B89D109DD3D}" presName="iconBgRect" presStyleLbl="bgShp" presStyleIdx="2" presStyleCnt="5"/>
      <dgm:spPr/>
    </dgm:pt>
    <dgm:pt modelId="{1FCB768E-836D-48BD-BEE4-24E0934D4AEC}" type="pres">
      <dgm:prSet presAssocID="{0A1DF0AD-AEBD-4A96-ABA4-5B89D109DD3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D3B2A05C-416A-433C-A758-7518F14CDC98}" type="pres">
      <dgm:prSet presAssocID="{0A1DF0AD-AEBD-4A96-ABA4-5B89D109DD3D}" presName="spaceRect" presStyleCnt="0"/>
      <dgm:spPr/>
    </dgm:pt>
    <dgm:pt modelId="{E824977D-BE35-4044-A8BF-E630D4699B42}" type="pres">
      <dgm:prSet presAssocID="{0A1DF0AD-AEBD-4A96-ABA4-5B89D109DD3D}" presName="textRect" presStyleLbl="revTx" presStyleIdx="2" presStyleCnt="5">
        <dgm:presLayoutVars>
          <dgm:chMax val="1"/>
          <dgm:chPref val="1"/>
        </dgm:presLayoutVars>
      </dgm:prSet>
      <dgm:spPr/>
    </dgm:pt>
    <dgm:pt modelId="{21526B5B-10C1-437F-AAED-4BFC78267323}" type="pres">
      <dgm:prSet presAssocID="{ED7EEB2E-DAB7-4EDB-8BB2-3DD7B6B0D818}" presName="sibTrans" presStyleLbl="sibTrans2D1" presStyleIdx="0" presStyleCnt="0"/>
      <dgm:spPr/>
    </dgm:pt>
    <dgm:pt modelId="{C2178168-B089-4CEC-9AD1-54C46247096D}" type="pres">
      <dgm:prSet presAssocID="{40084DFF-C947-4370-A186-445EB4D8B76C}" presName="compNode" presStyleCnt="0"/>
      <dgm:spPr/>
    </dgm:pt>
    <dgm:pt modelId="{17202E30-DF11-4DA3-A717-6907A9C89E4A}" type="pres">
      <dgm:prSet presAssocID="{40084DFF-C947-4370-A186-445EB4D8B76C}" presName="iconBgRect" presStyleLbl="bgShp" presStyleIdx="3" presStyleCnt="5"/>
      <dgm:spPr/>
    </dgm:pt>
    <dgm:pt modelId="{BF28E051-68B2-4C1E-BC16-B52C5FE99DAC}" type="pres">
      <dgm:prSet presAssocID="{40084DFF-C947-4370-A186-445EB4D8B76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8B5F6A54-296B-4EC8-970A-1B16890487F8}" type="pres">
      <dgm:prSet presAssocID="{40084DFF-C947-4370-A186-445EB4D8B76C}" presName="spaceRect" presStyleCnt="0"/>
      <dgm:spPr/>
    </dgm:pt>
    <dgm:pt modelId="{D037127A-9F49-4F9F-979C-71D261871B60}" type="pres">
      <dgm:prSet presAssocID="{40084DFF-C947-4370-A186-445EB4D8B76C}" presName="textRect" presStyleLbl="revTx" presStyleIdx="3" presStyleCnt="5">
        <dgm:presLayoutVars>
          <dgm:chMax val="1"/>
          <dgm:chPref val="1"/>
        </dgm:presLayoutVars>
      </dgm:prSet>
      <dgm:spPr/>
    </dgm:pt>
    <dgm:pt modelId="{28058257-970D-41DB-8BF5-3481298CE27A}" type="pres">
      <dgm:prSet presAssocID="{9F0AAA0E-E124-4534-AF33-B6F39D346F8B}" presName="sibTrans" presStyleLbl="sibTrans2D1" presStyleIdx="0" presStyleCnt="0"/>
      <dgm:spPr/>
    </dgm:pt>
    <dgm:pt modelId="{5D1EC03D-FC28-4953-9F0E-6A86C7BAD6AF}" type="pres">
      <dgm:prSet presAssocID="{FD3A7AAD-C43E-4FB4-9D5F-19F98BC0E929}" presName="compNode" presStyleCnt="0"/>
      <dgm:spPr/>
    </dgm:pt>
    <dgm:pt modelId="{10B70DF1-9AF7-45C8-8B65-FEF06DA9C1E1}" type="pres">
      <dgm:prSet presAssocID="{FD3A7AAD-C43E-4FB4-9D5F-19F98BC0E929}" presName="iconBgRect" presStyleLbl="bgShp" presStyleIdx="4" presStyleCnt="5"/>
      <dgm:spPr/>
    </dgm:pt>
    <dgm:pt modelId="{84FA57A2-ECAB-4241-98AD-A89EBFCC0223}" type="pres">
      <dgm:prSet presAssocID="{FD3A7AAD-C43E-4FB4-9D5F-19F98BC0E92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C357E22-3490-4D9B-8F42-C5548800BABC}" type="pres">
      <dgm:prSet presAssocID="{FD3A7AAD-C43E-4FB4-9D5F-19F98BC0E929}" presName="spaceRect" presStyleCnt="0"/>
      <dgm:spPr/>
    </dgm:pt>
    <dgm:pt modelId="{C6DCF6C3-2E55-45FF-937D-1E0F4DA979E6}" type="pres">
      <dgm:prSet presAssocID="{FD3A7AAD-C43E-4FB4-9D5F-19F98BC0E92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388AD06-BA17-4A9D-B513-1F2FDEB0137B}" type="presOf" srcId="{CEE0729C-2F5D-45A3-8F48-07FB334581B6}" destId="{BFC2753C-DC04-44E8-85C4-EF62FD7CC504}" srcOrd="0" destOrd="0" presId="urn:microsoft.com/office/officeart/2018/2/layout/IconCircleList"/>
    <dgm:cxn modelId="{11B56B08-7744-42E2-BEA2-BD05AB5207E1}" srcId="{87F06EFD-EEEC-4337-B838-5ACECA2534AB}" destId="{0A1DF0AD-AEBD-4A96-ABA4-5B89D109DD3D}" srcOrd="2" destOrd="0" parTransId="{09C204D5-8BB2-4BDF-808D-F76AA35F9E98}" sibTransId="{ED7EEB2E-DAB7-4EDB-8BB2-3DD7B6B0D818}"/>
    <dgm:cxn modelId="{82452818-1FE6-4AE5-8850-AC3AFDF8FBFE}" type="presOf" srcId="{40084DFF-C947-4370-A186-445EB4D8B76C}" destId="{D037127A-9F49-4F9F-979C-71D261871B60}" srcOrd="0" destOrd="0" presId="urn:microsoft.com/office/officeart/2018/2/layout/IconCircleList"/>
    <dgm:cxn modelId="{018EC11D-3E01-44BD-9987-6F11DB0B5FEB}" srcId="{87F06EFD-EEEC-4337-B838-5ACECA2534AB}" destId="{CB110F16-9700-44EB-97CF-1D0E965F9411}" srcOrd="0" destOrd="0" parTransId="{C36DDC4E-3C51-4E7D-B984-5EE753F77F6A}" sibTransId="{777D1A7F-B7DC-412B-9F46-522595CB8BDA}"/>
    <dgm:cxn modelId="{6980C939-4BEC-4B14-921C-51E349FB9917}" type="presOf" srcId="{CB110F16-9700-44EB-97CF-1D0E965F9411}" destId="{33EAB965-9ED9-4F8C-9362-D5BE6FFF6346}" srcOrd="0" destOrd="0" presId="urn:microsoft.com/office/officeart/2018/2/layout/IconCircleList"/>
    <dgm:cxn modelId="{5B60115F-DB67-4A4E-A3DC-62A1696F1FD8}" srcId="{87F06EFD-EEEC-4337-B838-5ACECA2534AB}" destId="{40084DFF-C947-4370-A186-445EB4D8B76C}" srcOrd="3" destOrd="0" parTransId="{EDAF493E-0310-401F-A8D5-BA52251784C9}" sibTransId="{9F0AAA0E-E124-4534-AF33-B6F39D346F8B}"/>
    <dgm:cxn modelId="{ADC61C41-F166-4C8E-B9B0-A7620213EFC7}" srcId="{87F06EFD-EEEC-4337-B838-5ACECA2534AB}" destId="{FD3A7AAD-C43E-4FB4-9D5F-19F98BC0E929}" srcOrd="4" destOrd="0" parTransId="{5E9B4ACA-8557-40B0-8132-20E39744C812}" sibTransId="{1E4849B3-1D09-406A-A5F1-0294F4A86845}"/>
    <dgm:cxn modelId="{ED978C52-0E9D-47FB-BDDC-F529FAB22F7D}" type="presOf" srcId="{421979C0-494C-41A7-8EA9-C10A28BA2EB8}" destId="{C0DA799B-BD99-420C-A2D2-1E871726561F}" srcOrd="0" destOrd="0" presId="urn:microsoft.com/office/officeart/2018/2/layout/IconCircleList"/>
    <dgm:cxn modelId="{4B140158-56F8-486B-9D7C-31A1CDD2BEE5}" type="presOf" srcId="{9F0AAA0E-E124-4534-AF33-B6F39D346F8B}" destId="{28058257-970D-41DB-8BF5-3481298CE27A}" srcOrd="0" destOrd="0" presId="urn:microsoft.com/office/officeart/2018/2/layout/IconCircleList"/>
    <dgm:cxn modelId="{2ED67692-A7CC-4DE5-86CD-B99385813216}" type="presOf" srcId="{777D1A7F-B7DC-412B-9F46-522595CB8BDA}" destId="{8976E9F7-0EFD-4273-ACB3-5DEA0E8B87BD}" srcOrd="0" destOrd="0" presId="urn:microsoft.com/office/officeart/2018/2/layout/IconCircleList"/>
    <dgm:cxn modelId="{B015179C-9DB0-4EA8-8745-2A7F05FA015A}" type="presOf" srcId="{0A1DF0AD-AEBD-4A96-ABA4-5B89D109DD3D}" destId="{E824977D-BE35-4044-A8BF-E630D4699B42}" srcOrd="0" destOrd="0" presId="urn:microsoft.com/office/officeart/2018/2/layout/IconCircleList"/>
    <dgm:cxn modelId="{A888C2A5-5EA3-4A2E-9E99-3BCC02277C0F}" type="presOf" srcId="{ED7EEB2E-DAB7-4EDB-8BB2-3DD7B6B0D818}" destId="{21526B5B-10C1-437F-AAED-4BFC78267323}" srcOrd="0" destOrd="0" presId="urn:microsoft.com/office/officeart/2018/2/layout/IconCircleList"/>
    <dgm:cxn modelId="{9F2550AD-5645-4062-BEF2-E5A2DEF3DF33}" type="presOf" srcId="{FD3A7AAD-C43E-4FB4-9D5F-19F98BC0E929}" destId="{C6DCF6C3-2E55-45FF-937D-1E0F4DA979E6}" srcOrd="0" destOrd="0" presId="urn:microsoft.com/office/officeart/2018/2/layout/IconCircleList"/>
    <dgm:cxn modelId="{9EF8A3C9-5554-4BBF-AD21-3D85AB3333AC}" srcId="{87F06EFD-EEEC-4337-B838-5ACECA2534AB}" destId="{CEE0729C-2F5D-45A3-8F48-07FB334581B6}" srcOrd="1" destOrd="0" parTransId="{675E5E05-1923-48FA-BE03-56DA015CED8A}" sibTransId="{421979C0-494C-41A7-8EA9-C10A28BA2EB8}"/>
    <dgm:cxn modelId="{3B8DD5FE-284D-46AA-8571-9555CABCB979}" type="presOf" srcId="{87F06EFD-EEEC-4337-B838-5ACECA2534AB}" destId="{A6C92C7E-A821-459A-9FE9-8F83C3FBDD25}" srcOrd="0" destOrd="0" presId="urn:microsoft.com/office/officeart/2018/2/layout/IconCircleList"/>
    <dgm:cxn modelId="{635397FA-43D5-427B-9FCD-CB58209A7DBE}" type="presParOf" srcId="{A6C92C7E-A821-459A-9FE9-8F83C3FBDD25}" destId="{8914693C-2B10-4C63-9AD4-B3ACE4A3DDBF}" srcOrd="0" destOrd="0" presId="urn:microsoft.com/office/officeart/2018/2/layout/IconCircleList"/>
    <dgm:cxn modelId="{70FFD561-ADB2-445A-9CEE-7EB59BF5380B}" type="presParOf" srcId="{8914693C-2B10-4C63-9AD4-B3ACE4A3DDBF}" destId="{0F012975-359D-4265-984B-2E6CC191BC5F}" srcOrd="0" destOrd="0" presId="urn:microsoft.com/office/officeart/2018/2/layout/IconCircleList"/>
    <dgm:cxn modelId="{D895B4C2-604E-48BF-A06D-B6577EC2887D}" type="presParOf" srcId="{0F012975-359D-4265-984B-2E6CC191BC5F}" destId="{135FF4E7-4405-4FF4-A5A5-29E4E1C4FED3}" srcOrd="0" destOrd="0" presId="urn:microsoft.com/office/officeart/2018/2/layout/IconCircleList"/>
    <dgm:cxn modelId="{77032D06-0343-43EF-9B05-87E54B8B659B}" type="presParOf" srcId="{0F012975-359D-4265-984B-2E6CC191BC5F}" destId="{F9521ACC-9CEA-4919-878B-48D0B70AA0C6}" srcOrd="1" destOrd="0" presId="urn:microsoft.com/office/officeart/2018/2/layout/IconCircleList"/>
    <dgm:cxn modelId="{94E6AD7C-9A43-4D4B-9880-CA951BF78DB8}" type="presParOf" srcId="{0F012975-359D-4265-984B-2E6CC191BC5F}" destId="{8AFD087C-B85E-4436-80D8-E92145682640}" srcOrd="2" destOrd="0" presId="urn:microsoft.com/office/officeart/2018/2/layout/IconCircleList"/>
    <dgm:cxn modelId="{E67B33D9-BE02-4888-8F1E-D7BE1BD60D95}" type="presParOf" srcId="{0F012975-359D-4265-984B-2E6CC191BC5F}" destId="{33EAB965-9ED9-4F8C-9362-D5BE6FFF6346}" srcOrd="3" destOrd="0" presId="urn:microsoft.com/office/officeart/2018/2/layout/IconCircleList"/>
    <dgm:cxn modelId="{7B8FFC65-4912-49EC-9292-C0B62F078092}" type="presParOf" srcId="{8914693C-2B10-4C63-9AD4-B3ACE4A3DDBF}" destId="{8976E9F7-0EFD-4273-ACB3-5DEA0E8B87BD}" srcOrd="1" destOrd="0" presId="urn:microsoft.com/office/officeart/2018/2/layout/IconCircleList"/>
    <dgm:cxn modelId="{D76D7B0F-3FC3-41E8-B13F-D73FB75DA3C3}" type="presParOf" srcId="{8914693C-2B10-4C63-9AD4-B3ACE4A3DDBF}" destId="{E4119873-AFDA-40C4-B34F-B904361E950B}" srcOrd="2" destOrd="0" presId="urn:microsoft.com/office/officeart/2018/2/layout/IconCircleList"/>
    <dgm:cxn modelId="{0C8BD46B-C091-48A0-A0F7-93E3D7EAD71D}" type="presParOf" srcId="{E4119873-AFDA-40C4-B34F-B904361E950B}" destId="{29363EBC-C09D-4E97-956E-9E1CB9AC7198}" srcOrd="0" destOrd="0" presId="urn:microsoft.com/office/officeart/2018/2/layout/IconCircleList"/>
    <dgm:cxn modelId="{2BD5F638-4042-4E33-84E2-B411F7BE6415}" type="presParOf" srcId="{E4119873-AFDA-40C4-B34F-B904361E950B}" destId="{85301446-74FA-42F8-B90C-52A7D9E612D4}" srcOrd="1" destOrd="0" presId="urn:microsoft.com/office/officeart/2018/2/layout/IconCircleList"/>
    <dgm:cxn modelId="{C60DBAF3-A384-4BAA-A87D-3ABC5B41AA0E}" type="presParOf" srcId="{E4119873-AFDA-40C4-B34F-B904361E950B}" destId="{865BEC9D-BD9C-4327-9D3A-46097308B726}" srcOrd="2" destOrd="0" presId="urn:microsoft.com/office/officeart/2018/2/layout/IconCircleList"/>
    <dgm:cxn modelId="{130E31DF-B8BD-4504-AD8A-6C6384E053CE}" type="presParOf" srcId="{E4119873-AFDA-40C4-B34F-B904361E950B}" destId="{BFC2753C-DC04-44E8-85C4-EF62FD7CC504}" srcOrd="3" destOrd="0" presId="urn:microsoft.com/office/officeart/2018/2/layout/IconCircleList"/>
    <dgm:cxn modelId="{60E54C1F-F8F6-4540-B050-94740D4741E4}" type="presParOf" srcId="{8914693C-2B10-4C63-9AD4-B3ACE4A3DDBF}" destId="{C0DA799B-BD99-420C-A2D2-1E871726561F}" srcOrd="3" destOrd="0" presId="urn:microsoft.com/office/officeart/2018/2/layout/IconCircleList"/>
    <dgm:cxn modelId="{203766A7-BB52-46CD-9EF3-4D7FC6624F22}" type="presParOf" srcId="{8914693C-2B10-4C63-9AD4-B3ACE4A3DDBF}" destId="{50F17B9B-192F-42B0-8693-ECE5D043A734}" srcOrd="4" destOrd="0" presId="urn:microsoft.com/office/officeart/2018/2/layout/IconCircleList"/>
    <dgm:cxn modelId="{836771A9-2BC5-4044-9FC4-FA7EB9044D36}" type="presParOf" srcId="{50F17B9B-192F-42B0-8693-ECE5D043A734}" destId="{87B266B3-C456-4C91-B756-CFF67E655620}" srcOrd="0" destOrd="0" presId="urn:microsoft.com/office/officeart/2018/2/layout/IconCircleList"/>
    <dgm:cxn modelId="{34713818-FC20-4ABF-B237-672FBCBC35A7}" type="presParOf" srcId="{50F17B9B-192F-42B0-8693-ECE5D043A734}" destId="{1FCB768E-836D-48BD-BEE4-24E0934D4AEC}" srcOrd="1" destOrd="0" presId="urn:microsoft.com/office/officeart/2018/2/layout/IconCircleList"/>
    <dgm:cxn modelId="{A8C93197-7478-4311-B266-9C3B4A785CD8}" type="presParOf" srcId="{50F17B9B-192F-42B0-8693-ECE5D043A734}" destId="{D3B2A05C-416A-433C-A758-7518F14CDC98}" srcOrd="2" destOrd="0" presId="urn:microsoft.com/office/officeart/2018/2/layout/IconCircleList"/>
    <dgm:cxn modelId="{DE94CA44-8832-4966-805E-A8C74158F27A}" type="presParOf" srcId="{50F17B9B-192F-42B0-8693-ECE5D043A734}" destId="{E824977D-BE35-4044-A8BF-E630D4699B42}" srcOrd="3" destOrd="0" presId="urn:microsoft.com/office/officeart/2018/2/layout/IconCircleList"/>
    <dgm:cxn modelId="{7B098CC0-8507-42BD-B6C5-94F5B4766C46}" type="presParOf" srcId="{8914693C-2B10-4C63-9AD4-B3ACE4A3DDBF}" destId="{21526B5B-10C1-437F-AAED-4BFC78267323}" srcOrd="5" destOrd="0" presId="urn:microsoft.com/office/officeart/2018/2/layout/IconCircleList"/>
    <dgm:cxn modelId="{3382C93C-29CC-4C68-B9C1-59CBD659CEC5}" type="presParOf" srcId="{8914693C-2B10-4C63-9AD4-B3ACE4A3DDBF}" destId="{C2178168-B089-4CEC-9AD1-54C46247096D}" srcOrd="6" destOrd="0" presId="urn:microsoft.com/office/officeart/2018/2/layout/IconCircleList"/>
    <dgm:cxn modelId="{74D1E4E6-AED6-4DBA-8D7D-E5BF75D26F23}" type="presParOf" srcId="{C2178168-B089-4CEC-9AD1-54C46247096D}" destId="{17202E30-DF11-4DA3-A717-6907A9C89E4A}" srcOrd="0" destOrd="0" presId="urn:microsoft.com/office/officeart/2018/2/layout/IconCircleList"/>
    <dgm:cxn modelId="{BE2B062A-130A-4A1D-B308-459E4329B139}" type="presParOf" srcId="{C2178168-B089-4CEC-9AD1-54C46247096D}" destId="{BF28E051-68B2-4C1E-BC16-B52C5FE99DAC}" srcOrd="1" destOrd="0" presId="urn:microsoft.com/office/officeart/2018/2/layout/IconCircleList"/>
    <dgm:cxn modelId="{E809B6B9-94EE-41E3-A059-08E7A4944E64}" type="presParOf" srcId="{C2178168-B089-4CEC-9AD1-54C46247096D}" destId="{8B5F6A54-296B-4EC8-970A-1B16890487F8}" srcOrd="2" destOrd="0" presId="urn:microsoft.com/office/officeart/2018/2/layout/IconCircleList"/>
    <dgm:cxn modelId="{AA22B128-B262-4E17-BD34-EBA4FDD97F00}" type="presParOf" srcId="{C2178168-B089-4CEC-9AD1-54C46247096D}" destId="{D037127A-9F49-4F9F-979C-71D261871B60}" srcOrd="3" destOrd="0" presId="urn:microsoft.com/office/officeart/2018/2/layout/IconCircleList"/>
    <dgm:cxn modelId="{CC51E755-EE75-4E69-ACB8-F3CBEBA992B9}" type="presParOf" srcId="{8914693C-2B10-4C63-9AD4-B3ACE4A3DDBF}" destId="{28058257-970D-41DB-8BF5-3481298CE27A}" srcOrd="7" destOrd="0" presId="urn:microsoft.com/office/officeart/2018/2/layout/IconCircleList"/>
    <dgm:cxn modelId="{9C9DB448-B139-4501-9CF4-81F20E449D6A}" type="presParOf" srcId="{8914693C-2B10-4C63-9AD4-B3ACE4A3DDBF}" destId="{5D1EC03D-FC28-4953-9F0E-6A86C7BAD6AF}" srcOrd="8" destOrd="0" presId="urn:microsoft.com/office/officeart/2018/2/layout/IconCircleList"/>
    <dgm:cxn modelId="{6AFC6828-6779-4CA5-9787-215DB53873A6}" type="presParOf" srcId="{5D1EC03D-FC28-4953-9F0E-6A86C7BAD6AF}" destId="{10B70DF1-9AF7-45C8-8B65-FEF06DA9C1E1}" srcOrd="0" destOrd="0" presId="urn:microsoft.com/office/officeart/2018/2/layout/IconCircleList"/>
    <dgm:cxn modelId="{35D21C09-2583-4679-9D7C-8A38AEE2D466}" type="presParOf" srcId="{5D1EC03D-FC28-4953-9F0E-6A86C7BAD6AF}" destId="{84FA57A2-ECAB-4241-98AD-A89EBFCC0223}" srcOrd="1" destOrd="0" presId="urn:microsoft.com/office/officeart/2018/2/layout/IconCircleList"/>
    <dgm:cxn modelId="{4BCE65BD-2F05-49DD-B0BE-CD803BBD5CBA}" type="presParOf" srcId="{5D1EC03D-FC28-4953-9F0E-6A86C7BAD6AF}" destId="{3C357E22-3490-4D9B-8F42-C5548800BABC}" srcOrd="2" destOrd="0" presId="urn:microsoft.com/office/officeart/2018/2/layout/IconCircleList"/>
    <dgm:cxn modelId="{4F6E6FB6-B8D1-4396-A7E3-4CB413C8455B}" type="presParOf" srcId="{5D1EC03D-FC28-4953-9F0E-6A86C7BAD6AF}" destId="{C6DCF6C3-2E55-45FF-937D-1E0F4DA979E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63F04-4A41-416F-BFF9-92A8A91CD41A}">
      <dsp:nvSpPr>
        <dsp:cNvPr id="0" name=""/>
        <dsp:cNvSpPr/>
      </dsp:nvSpPr>
      <dsp:spPr>
        <a:xfrm>
          <a:off x="0" y="0"/>
          <a:ext cx="10576558" cy="18471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C716A8-2382-4056-84A3-4003099E0F79}">
      <dsp:nvSpPr>
        <dsp:cNvPr id="0" name=""/>
        <dsp:cNvSpPr/>
      </dsp:nvSpPr>
      <dsp:spPr>
        <a:xfrm>
          <a:off x="374853" y="583296"/>
          <a:ext cx="681551" cy="6815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61C9A-5CCF-453D-AFF9-A5FFA6070920}">
      <dsp:nvSpPr>
        <dsp:cNvPr id="0" name=""/>
        <dsp:cNvSpPr/>
      </dsp:nvSpPr>
      <dsp:spPr>
        <a:xfrm>
          <a:off x="1431257" y="304479"/>
          <a:ext cx="9145300" cy="1239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47" tIns="131147" rIns="131147" bIns="13114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>
              <a:solidFill>
                <a:schemeClr val="tx1"/>
              </a:solidFill>
            </a:rPr>
            <a:t>Arquitecturas SOA (Arquitectura Orientada a Servicios)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>
              <a:solidFill>
                <a:schemeClr val="tx1"/>
              </a:solidFill>
            </a:rPr>
            <a:t>A principios de los años 2000, la arquitectura orientada a servicios se convirtió en una tendencia importante.SOA propuso el diseño de sistemas modulares que se comunican entre sí a través de servicios independientes.</a:t>
          </a:r>
          <a:endParaRPr lang="en-US" sz="1500" kern="1200">
            <a:solidFill>
              <a:schemeClr val="tx1"/>
            </a:solidFill>
          </a:endParaRPr>
        </a:p>
      </dsp:txBody>
      <dsp:txXfrm>
        <a:off x="1431257" y="304479"/>
        <a:ext cx="9145300" cy="1239184"/>
      </dsp:txXfrm>
    </dsp:sp>
    <dsp:sp modelId="{99CF42C8-FC12-4940-9814-CB9000628097}">
      <dsp:nvSpPr>
        <dsp:cNvPr id="0" name=""/>
        <dsp:cNvSpPr/>
      </dsp:nvSpPr>
      <dsp:spPr>
        <a:xfrm>
          <a:off x="0" y="2157450"/>
          <a:ext cx="10576558" cy="20175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F9253-F6D1-4E83-8B15-4EC5AA27E357}">
      <dsp:nvSpPr>
        <dsp:cNvPr id="0" name=""/>
        <dsp:cNvSpPr/>
      </dsp:nvSpPr>
      <dsp:spPr>
        <a:xfrm>
          <a:off x="374853" y="2825439"/>
          <a:ext cx="681551" cy="6815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21A11-6ECC-463B-A12E-44C4DDB67D3D}">
      <dsp:nvSpPr>
        <dsp:cNvPr id="0" name=""/>
        <dsp:cNvSpPr/>
      </dsp:nvSpPr>
      <dsp:spPr>
        <a:xfrm>
          <a:off x="1431257" y="2366990"/>
          <a:ext cx="9145300" cy="1598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47" tIns="131147" rIns="131147" bIns="13114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>
              <a:solidFill>
                <a:schemeClr val="tx1"/>
              </a:solidFill>
            </a:rPr>
            <a:t>Necesidad de Orquestación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>
              <a:solidFill>
                <a:schemeClr val="tx1"/>
              </a:solidFill>
            </a:rPr>
            <a:t>A medida que las empresas adoptaron arquitecturas basadas en servicios, surgió la necesidad de coordinar y gestionar la secuencia de ejecución de estos servicios.La orquestación se convirtió en una parte esencial para asegurar la coherencia y eficiencia en los procesos empresariales.</a:t>
          </a:r>
          <a:endParaRPr lang="en-US" sz="1500" kern="1200">
            <a:solidFill>
              <a:schemeClr val="tx1"/>
            </a:solidFill>
          </a:endParaRPr>
        </a:p>
      </dsp:txBody>
      <dsp:txXfrm>
        <a:off x="1431257" y="2366990"/>
        <a:ext cx="9145300" cy="15984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33767-3ED3-4500-A60E-7D08B9AE9F38}">
      <dsp:nvSpPr>
        <dsp:cNvPr id="0" name=""/>
        <dsp:cNvSpPr/>
      </dsp:nvSpPr>
      <dsp:spPr>
        <a:xfrm>
          <a:off x="0" y="798250"/>
          <a:ext cx="10576558" cy="14736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124010-34B0-4573-BDB8-7439582E048B}">
      <dsp:nvSpPr>
        <dsp:cNvPr id="0" name=""/>
        <dsp:cNvSpPr/>
      </dsp:nvSpPr>
      <dsp:spPr>
        <a:xfrm>
          <a:off x="445792" y="1129831"/>
          <a:ext cx="810531" cy="8105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C7B73-89A0-45A5-B0E6-470A7439ADA4}">
      <dsp:nvSpPr>
        <dsp:cNvPr id="0" name=""/>
        <dsp:cNvSpPr/>
      </dsp:nvSpPr>
      <dsp:spPr>
        <a:xfrm>
          <a:off x="1702115" y="485687"/>
          <a:ext cx="8874442" cy="2098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66" tIns="155966" rIns="155966" bIns="1559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 err="1">
              <a:solidFill>
                <a:schemeClr val="tx1"/>
              </a:solidFill>
            </a:rPr>
            <a:t>Contenedores</a:t>
          </a:r>
          <a:r>
            <a:rPr lang="en-US" sz="1400" b="1" i="0" kern="1200" dirty="0">
              <a:solidFill>
                <a:schemeClr val="tx1"/>
              </a:solidFill>
            </a:rPr>
            <a:t> y </a:t>
          </a:r>
          <a:r>
            <a:rPr lang="en-US" sz="1400" b="1" i="0" kern="1200" dirty="0" err="1">
              <a:solidFill>
                <a:schemeClr val="tx1"/>
              </a:solidFill>
            </a:rPr>
            <a:t>Orquestadores</a:t>
          </a:r>
          <a:r>
            <a:rPr lang="en-US" sz="1400" b="1" i="0" kern="1200" dirty="0">
              <a:solidFill>
                <a:schemeClr val="tx1"/>
              </a:solidFill>
            </a:rPr>
            <a:t> de </a:t>
          </a:r>
          <a:r>
            <a:rPr lang="en-US" sz="1400" b="1" i="0" kern="1200" dirty="0" err="1">
              <a:solidFill>
                <a:schemeClr val="tx1"/>
              </a:solidFill>
            </a:rPr>
            <a:t>Contenedores</a:t>
          </a:r>
          <a:endParaRPr lang="en-US" sz="1400" b="1" i="0" kern="1200" dirty="0">
            <a:solidFill>
              <a:schemeClr val="tx1"/>
            </a:solidFill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/>
              </a:solidFill>
            </a:rPr>
            <a:t>A finales de </a:t>
          </a:r>
          <a:r>
            <a:rPr lang="en-US" sz="1400" b="0" i="0" kern="1200" dirty="0" err="1">
              <a:solidFill>
                <a:schemeClr val="tx1"/>
              </a:solidFill>
            </a:rPr>
            <a:t>los</a:t>
          </a:r>
          <a:r>
            <a:rPr lang="en-US" sz="1400" b="0" i="0" kern="1200" dirty="0">
              <a:solidFill>
                <a:schemeClr val="tx1"/>
              </a:solidFill>
            </a:rPr>
            <a:t> </a:t>
          </a:r>
          <a:r>
            <a:rPr lang="en-US" sz="1400" b="0" i="0" kern="1200" dirty="0" err="1">
              <a:solidFill>
                <a:schemeClr val="tx1"/>
              </a:solidFill>
            </a:rPr>
            <a:t>años</a:t>
          </a:r>
          <a:r>
            <a:rPr lang="en-US" sz="1400" b="0" i="0" kern="1200" dirty="0">
              <a:solidFill>
                <a:schemeClr val="tx1"/>
              </a:solidFill>
            </a:rPr>
            <a:t> 2000 y </a:t>
          </a:r>
          <a:r>
            <a:rPr lang="en-US" sz="1400" b="0" i="0" kern="1200" dirty="0" err="1">
              <a:solidFill>
                <a:schemeClr val="tx1"/>
              </a:solidFill>
            </a:rPr>
            <a:t>principios</a:t>
          </a:r>
          <a:r>
            <a:rPr lang="en-US" sz="1400" b="0" i="0" kern="1200" dirty="0">
              <a:solidFill>
                <a:schemeClr val="tx1"/>
              </a:solidFill>
            </a:rPr>
            <a:t> de </a:t>
          </a:r>
          <a:r>
            <a:rPr lang="en-US" sz="1400" b="0" i="0" kern="1200" dirty="0" err="1">
              <a:solidFill>
                <a:schemeClr val="tx1"/>
              </a:solidFill>
            </a:rPr>
            <a:t>los</a:t>
          </a:r>
          <a:r>
            <a:rPr lang="en-US" sz="1400" b="0" i="0" kern="1200" dirty="0">
              <a:solidFill>
                <a:schemeClr val="tx1"/>
              </a:solidFill>
            </a:rPr>
            <a:t> </a:t>
          </a:r>
          <a:r>
            <a:rPr lang="en-US" sz="1400" b="0" i="0" kern="1200" dirty="0" err="1">
              <a:solidFill>
                <a:schemeClr val="tx1"/>
              </a:solidFill>
            </a:rPr>
            <a:t>años</a:t>
          </a:r>
          <a:r>
            <a:rPr lang="en-US" sz="1400" b="0" i="0" kern="1200" dirty="0">
              <a:solidFill>
                <a:schemeClr val="tx1"/>
              </a:solidFill>
            </a:rPr>
            <a:t> 2010, la </a:t>
          </a:r>
          <a:r>
            <a:rPr lang="en-US" sz="1400" b="0" i="0" kern="1200" dirty="0" err="1">
              <a:solidFill>
                <a:schemeClr val="tx1"/>
              </a:solidFill>
            </a:rPr>
            <a:t>tecnología</a:t>
          </a:r>
          <a:r>
            <a:rPr lang="en-US" sz="1400" b="0" i="0" kern="1200" dirty="0">
              <a:solidFill>
                <a:schemeClr val="tx1"/>
              </a:solidFill>
            </a:rPr>
            <a:t> de </a:t>
          </a:r>
          <a:r>
            <a:rPr lang="en-US" sz="1400" b="0" i="0" kern="1200" dirty="0" err="1">
              <a:solidFill>
                <a:schemeClr val="tx1"/>
              </a:solidFill>
            </a:rPr>
            <a:t>contenedores</a:t>
          </a:r>
          <a:r>
            <a:rPr lang="en-US" sz="1400" b="0" i="0" kern="1200" dirty="0">
              <a:solidFill>
                <a:schemeClr val="tx1"/>
              </a:solidFill>
            </a:rPr>
            <a:t>, </a:t>
          </a:r>
          <a:r>
            <a:rPr lang="en-US" sz="1400" b="0" i="0" kern="1200" dirty="0" err="1">
              <a:solidFill>
                <a:schemeClr val="tx1"/>
              </a:solidFill>
            </a:rPr>
            <a:t>liderada</a:t>
          </a:r>
          <a:r>
            <a:rPr lang="en-US" sz="1400" b="0" i="0" kern="1200" dirty="0">
              <a:solidFill>
                <a:schemeClr val="tx1"/>
              </a:solidFill>
            </a:rPr>
            <a:t> </a:t>
          </a:r>
          <a:r>
            <a:rPr lang="en-US" sz="1400" b="0" i="0" kern="1200" dirty="0" err="1">
              <a:solidFill>
                <a:schemeClr val="tx1"/>
              </a:solidFill>
            </a:rPr>
            <a:t>por</a:t>
          </a:r>
          <a:r>
            <a:rPr lang="en-US" sz="1400" b="0" i="0" kern="1200" dirty="0">
              <a:solidFill>
                <a:schemeClr val="tx1"/>
              </a:solidFill>
            </a:rPr>
            <a:t> Docker, </a:t>
          </a:r>
          <a:r>
            <a:rPr lang="en-US" sz="1400" b="0" i="0" kern="1200" dirty="0" err="1">
              <a:solidFill>
                <a:schemeClr val="tx1"/>
              </a:solidFill>
            </a:rPr>
            <a:t>ganó</a:t>
          </a:r>
          <a:r>
            <a:rPr lang="en-US" sz="1400" b="0" i="0" kern="1200" dirty="0">
              <a:solidFill>
                <a:schemeClr val="tx1"/>
              </a:solidFill>
            </a:rPr>
            <a:t> </a:t>
          </a:r>
          <a:r>
            <a:rPr lang="en-US" sz="1400" b="0" i="0" kern="1200" dirty="0" err="1">
              <a:solidFill>
                <a:schemeClr val="tx1"/>
              </a:solidFill>
            </a:rPr>
            <a:t>popularidad.Los</a:t>
          </a:r>
          <a:r>
            <a:rPr lang="en-US" sz="1400" b="0" i="0" kern="1200" dirty="0">
              <a:solidFill>
                <a:schemeClr val="tx1"/>
              </a:solidFill>
            </a:rPr>
            <a:t> </a:t>
          </a:r>
          <a:r>
            <a:rPr lang="en-US" sz="1400" b="0" i="0" kern="1200" dirty="0" err="1">
              <a:solidFill>
                <a:schemeClr val="tx1"/>
              </a:solidFill>
            </a:rPr>
            <a:t>orquestadores</a:t>
          </a:r>
          <a:r>
            <a:rPr lang="en-US" sz="1400" b="0" i="0" kern="1200" dirty="0">
              <a:solidFill>
                <a:schemeClr val="tx1"/>
              </a:solidFill>
            </a:rPr>
            <a:t> de </a:t>
          </a:r>
          <a:r>
            <a:rPr lang="en-US" sz="1400" b="0" i="0" kern="1200" dirty="0" err="1">
              <a:solidFill>
                <a:schemeClr val="tx1"/>
              </a:solidFill>
            </a:rPr>
            <a:t>contenedores</a:t>
          </a:r>
          <a:r>
            <a:rPr lang="en-US" sz="1400" b="0" i="0" kern="1200" dirty="0">
              <a:solidFill>
                <a:schemeClr val="tx1"/>
              </a:solidFill>
            </a:rPr>
            <a:t> </a:t>
          </a:r>
          <a:r>
            <a:rPr lang="en-US" sz="1400" b="0" i="0" kern="1200" dirty="0" err="1">
              <a:solidFill>
                <a:schemeClr val="tx1"/>
              </a:solidFill>
            </a:rPr>
            <a:t>como</a:t>
          </a:r>
          <a:r>
            <a:rPr lang="en-US" sz="1400" b="0" i="0" kern="1200" dirty="0">
              <a:solidFill>
                <a:schemeClr val="tx1"/>
              </a:solidFill>
            </a:rPr>
            <a:t> Kubernetes </a:t>
          </a:r>
          <a:r>
            <a:rPr lang="en-US" sz="1400" b="0" i="0" kern="1200" dirty="0" err="1">
              <a:solidFill>
                <a:schemeClr val="tx1"/>
              </a:solidFill>
            </a:rPr>
            <a:t>surgieron</a:t>
          </a:r>
          <a:r>
            <a:rPr lang="en-US" sz="1400" b="0" i="0" kern="1200" dirty="0">
              <a:solidFill>
                <a:schemeClr val="tx1"/>
              </a:solidFill>
            </a:rPr>
            <a:t> para </a:t>
          </a:r>
          <a:r>
            <a:rPr lang="en-US" sz="1400" b="0" i="0" kern="1200" dirty="0" err="1">
              <a:solidFill>
                <a:schemeClr val="tx1"/>
              </a:solidFill>
            </a:rPr>
            <a:t>gestionar</a:t>
          </a:r>
          <a:r>
            <a:rPr lang="en-US" sz="1400" b="0" i="0" kern="1200" dirty="0">
              <a:solidFill>
                <a:schemeClr val="tx1"/>
              </a:solidFill>
            </a:rPr>
            <a:t> la </a:t>
          </a:r>
          <a:r>
            <a:rPr lang="en-US" sz="1400" b="0" i="0" kern="1200" dirty="0" err="1">
              <a:solidFill>
                <a:schemeClr val="tx1"/>
              </a:solidFill>
            </a:rPr>
            <a:t>implementación</a:t>
          </a:r>
          <a:r>
            <a:rPr lang="en-US" sz="1400" b="0" i="0" kern="1200" dirty="0">
              <a:solidFill>
                <a:schemeClr val="tx1"/>
              </a:solidFill>
            </a:rPr>
            <a:t> y la </a:t>
          </a:r>
          <a:r>
            <a:rPr lang="en-US" sz="1400" b="0" i="0" kern="1200" dirty="0" err="1">
              <a:solidFill>
                <a:schemeClr val="tx1"/>
              </a:solidFill>
            </a:rPr>
            <a:t>escalabilidad</a:t>
          </a:r>
          <a:r>
            <a:rPr lang="en-US" sz="1400" b="0" i="0" kern="1200" dirty="0">
              <a:solidFill>
                <a:schemeClr val="tx1"/>
              </a:solidFill>
            </a:rPr>
            <a:t> de </a:t>
          </a:r>
          <a:r>
            <a:rPr lang="en-US" sz="1400" b="0" i="0" kern="1200" dirty="0" err="1">
              <a:solidFill>
                <a:schemeClr val="tx1"/>
              </a:solidFill>
            </a:rPr>
            <a:t>aplicaciones</a:t>
          </a:r>
          <a:r>
            <a:rPr lang="en-US" sz="1400" b="0" i="0" kern="1200" dirty="0">
              <a:solidFill>
                <a:schemeClr val="tx1"/>
              </a:solidFill>
            </a:rPr>
            <a:t> </a:t>
          </a:r>
          <a:r>
            <a:rPr lang="en-US" sz="1400" b="0" i="0" kern="1200" dirty="0" err="1">
              <a:solidFill>
                <a:schemeClr val="tx1"/>
              </a:solidFill>
            </a:rPr>
            <a:t>basadas</a:t>
          </a:r>
          <a:r>
            <a:rPr lang="en-US" sz="1400" b="0" i="0" kern="1200" dirty="0">
              <a:solidFill>
                <a:schemeClr val="tx1"/>
              </a:solidFill>
            </a:rPr>
            <a:t> </a:t>
          </a:r>
          <a:r>
            <a:rPr lang="en-US" sz="1400" b="0" i="0" kern="1200" dirty="0" err="1">
              <a:solidFill>
                <a:schemeClr val="tx1"/>
              </a:solidFill>
            </a:rPr>
            <a:t>en</a:t>
          </a:r>
          <a:r>
            <a:rPr lang="en-US" sz="1400" b="0" i="0" kern="1200" dirty="0">
              <a:solidFill>
                <a:schemeClr val="tx1"/>
              </a:solidFill>
            </a:rPr>
            <a:t> </a:t>
          </a:r>
          <a:r>
            <a:rPr lang="en-US" sz="1400" b="0" i="0" kern="1200" dirty="0" err="1">
              <a:solidFill>
                <a:schemeClr val="tx1"/>
              </a:solidFill>
            </a:rPr>
            <a:t>contenedores</a:t>
          </a:r>
          <a:r>
            <a:rPr lang="en-US" sz="1400" b="0" i="0" kern="1200" dirty="0">
              <a:solidFill>
                <a:schemeClr val="tx1"/>
              </a:solidFill>
            </a:rPr>
            <a:t>.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702115" y="485687"/>
        <a:ext cx="8874442" cy="2098818"/>
      </dsp:txXfrm>
    </dsp:sp>
    <dsp:sp modelId="{30857BC7-128C-4B26-9EB3-B861CDD7EDED}">
      <dsp:nvSpPr>
        <dsp:cNvPr id="0" name=""/>
        <dsp:cNvSpPr/>
      </dsp:nvSpPr>
      <dsp:spPr>
        <a:xfrm>
          <a:off x="0" y="2952929"/>
          <a:ext cx="10576558" cy="14736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91279-089C-4211-AA2E-A149FD195789}">
      <dsp:nvSpPr>
        <dsp:cNvPr id="0" name=""/>
        <dsp:cNvSpPr/>
      </dsp:nvSpPr>
      <dsp:spPr>
        <a:xfrm>
          <a:off x="445792" y="3284510"/>
          <a:ext cx="810531" cy="8105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3D5E0-EE42-4BC3-9D33-36C7D55C6DD8}">
      <dsp:nvSpPr>
        <dsp:cNvPr id="0" name=""/>
        <dsp:cNvSpPr/>
      </dsp:nvSpPr>
      <dsp:spPr>
        <a:xfrm>
          <a:off x="1702115" y="2952929"/>
          <a:ext cx="8874442" cy="1473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66" tIns="155966" rIns="155966" bIns="1559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 err="1">
              <a:solidFill>
                <a:schemeClr val="tx1"/>
              </a:solidFill>
            </a:rPr>
            <a:t>Microservicios</a:t>
          </a:r>
          <a:r>
            <a:rPr lang="en-US" sz="1400" b="1" i="0" kern="1200" dirty="0">
              <a:solidFill>
                <a:schemeClr val="tx1"/>
              </a:solidFill>
            </a:rPr>
            <a:t> y </a:t>
          </a:r>
          <a:r>
            <a:rPr lang="en-US" sz="1400" b="1" i="0" kern="1200" dirty="0" err="1">
              <a:solidFill>
                <a:schemeClr val="tx1"/>
              </a:solidFill>
            </a:rPr>
            <a:t>Orquestación</a:t>
          </a:r>
          <a:r>
            <a:rPr lang="en-US" sz="1400" b="1" i="0" kern="1200" dirty="0">
              <a:solidFill>
                <a:schemeClr val="tx1"/>
              </a:solidFill>
            </a:rPr>
            <a:t> de </a:t>
          </a:r>
          <a:r>
            <a:rPr lang="en-US" sz="1400" b="1" i="0" kern="1200" dirty="0" err="1">
              <a:solidFill>
                <a:schemeClr val="tx1"/>
              </a:solidFill>
            </a:rPr>
            <a:t>Microservicios</a:t>
          </a:r>
          <a:endParaRPr lang="en-US" sz="1400" b="1" i="0" kern="1200" dirty="0">
            <a:solidFill>
              <a:schemeClr val="tx1"/>
            </a:solidFill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/>
              </a:solidFill>
            </a:rPr>
            <a:t>Con la </a:t>
          </a:r>
          <a:r>
            <a:rPr lang="en-US" sz="1400" b="0" i="0" kern="1200" dirty="0" err="1">
              <a:solidFill>
                <a:schemeClr val="tx1"/>
              </a:solidFill>
            </a:rPr>
            <a:t>adopción</a:t>
          </a:r>
          <a:r>
            <a:rPr lang="en-US" sz="1400" b="0" i="0" kern="1200" dirty="0">
              <a:solidFill>
                <a:schemeClr val="tx1"/>
              </a:solidFill>
            </a:rPr>
            <a:t> </a:t>
          </a:r>
          <a:r>
            <a:rPr lang="en-US" sz="1400" b="0" i="0" kern="1200" dirty="0" err="1">
              <a:solidFill>
                <a:schemeClr val="tx1"/>
              </a:solidFill>
            </a:rPr>
            <a:t>masiva</a:t>
          </a:r>
          <a:r>
            <a:rPr lang="en-US" sz="1400" b="0" i="0" kern="1200" dirty="0">
              <a:solidFill>
                <a:schemeClr val="tx1"/>
              </a:solidFill>
            </a:rPr>
            <a:t> de </a:t>
          </a:r>
          <a:r>
            <a:rPr lang="en-US" sz="1400" b="0" i="0" kern="1200" dirty="0" err="1">
              <a:solidFill>
                <a:schemeClr val="tx1"/>
              </a:solidFill>
            </a:rPr>
            <a:t>arquitecturas</a:t>
          </a:r>
          <a:r>
            <a:rPr lang="en-US" sz="1400" b="0" i="0" kern="1200" dirty="0">
              <a:solidFill>
                <a:schemeClr val="tx1"/>
              </a:solidFill>
            </a:rPr>
            <a:t> de </a:t>
          </a:r>
          <a:r>
            <a:rPr lang="en-US" sz="1400" b="0" i="0" kern="1200" dirty="0" err="1">
              <a:solidFill>
                <a:schemeClr val="tx1"/>
              </a:solidFill>
            </a:rPr>
            <a:t>microservicios</a:t>
          </a:r>
          <a:r>
            <a:rPr lang="en-US" sz="1400" b="0" i="0" kern="1200" dirty="0">
              <a:solidFill>
                <a:schemeClr val="tx1"/>
              </a:solidFill>
            </a:rPr>
            <a:t>, la </a:t>
          </a:r>
          <a:r>
            <a:rPr lang="en-US" sz="1400" b="0" i="0" kern="1200" dirty="0" err="1">
              <a:solidFill>
                <a:schemeClr val="tx1"/>
              </a:solidFill>
            </a:rPr>
            <a:t>orquestación</a:t>
          </a:r>
          <a:r>
            <a:rPr lang="en-US" sz="1400" b="0" i="0" kern="1200" dirty="0">
              <a:solidFill>
                <a:schemeClr val="tx1"/>
              </a:solidFill>
            </a:rPr>
            <a:t> se </a:t>
          </a:r>
          <a:r>
            <a:rPr lang="en-US" sz="1400" b="0" i="0" kern="1200" dirty="0" err="1">
              <a:solidFill>
                <a:schemeClr val="tx1"/>
              </a:solidFill>
            </a:rPr>
            <a:t>volvió</a:t>
          </a:r>
          <a:r>
            <a:rPr lang="en-US" sz="1400" b="0" i="0" kern="1200" dirty="0">
              <a:solidFill>
                <a:schemeClr val="tx1"/>
              </a:solidFill>
            </a:rPr>
            <a:t> </a:t>
          </a:r>
          <a:r>
            <a:rPr lang="en-US" sz="1400" b="0" i="0" kern="1200" dirty="0" err="1">
              <a:solidFill>
                <a:schemeClr val="tx1"/>
              </a:solidFill>
            </a:rPr>
            <a:t>esencial</a:t>
          </a:r>
          <a:r>
            <a:rPr lang="en-US" sz="1400" b="0" i="0" kern="1200" dirty="0">
              <a:solidFill>
                <a:schemeClr val="tx1"/>
              </a:solidFill>
            </a:rPr>
            <a:t> para </a:t>
          </a:r>
          <a:r>
            <a:rPr lang="en-US" sz="1400" b="0" i="0" kern="1200" dirty="0" err="1">
              <a:solidFill>
                <a:schemeClr val="tx1"/>
              </a:solidFill>
            </a:rPr>
            <a:t>coordinar</a:t>
          </a:r>
          <a:r>
            <a:rPr lang="en-US" sz="1400" b="0" i="0" kern="1200" dirty="0">
              <a:solidFill>
                <a:schemeClr val="tx1"/>
              </a:solidFill>
            </a:rPr>
            <a:t> la </a:t>
          </a:r>
          <a:r>
            <a:rPr lang="en-US" sz="1400" b="0" i="0" kern="1200" dirty="0" err="1">
              <a:solidFill>
                <a:schemeClr val="tx1"/>
              </a:solidFill>
            </a:rPr>
            <a:t>interacción</a:t>
          </a:r>
          <a:r>
            <a:rPr lang="en-US" sz="1400" b="0" i="0" kern="1200" dirty="0">
              <a:solidFill>
                <a:schemeClr val="tx1"/>
              </a:solidFill>
            </a:rPr>
            <a:t> entre </a:t>
          </a:r>
          <a:r>
            <a:rPr lang="en-US" sz="1400" b="0" i="0" kern="1200" dirty="0" err="1">
              <a:solidFill>
                <a:schemeClr val="tx1"/>
              </a:solidFill>
            </a:rPr>
            <a:t>los</a:t>
          </a:r>
          <a:r>
            <a:rPr lang="en-US" sz="1400" b="0" i="0" kern="1200" dirty="0">
              <a:solidFill>
                <a:schemeClr val="tx1"/>
              </a:solidFill>
            </a:rPr>
            <a:t> </a:t>
          </a:r>
          <a:r>
            <a:rPr lang="en-US" sz="1400" b="0" i="0" kern="1200" dirty="0" err="1">
              <a:solidFill>
                <a:schemeClr val="tx1"/>
              </a:solidFill>
            </a:rPr>
            <a:t>diferentes</a:t>
          </a:r>
          <a:r>
            <a:rPr lang="en-US" sz="1400" b="0" i="0" kern="1200" dirty="0">
              <a:solidFill>
                <a:schemeClr val="tx1"/>
              </a:solidFill>
            </a:rPr>
            <a:t> </a:t>
          </a:r>
          <a:r>
            <a:rPr lang="en-US" sz="1400" b="0" i="0" kern="1200" dirty="0" err="1">
              <a:solidFill>
                <a:schemeClr val="tx1"/>
              </a:solidFill>
            </a:rPr>
            <a:t>microservicios.Herramientas</a:t>
          </a:r>
          <a:r>
            <a:rPr lang="en-US" sz="1400" b="0" i="0" kern="1200" dirty="0">
              <a:solidFill>
                <a:schemeClr val="tx1"/>
              </a:solidFill>
            </a:rPr>
            <a:t> </a:t>
          </a:r>
          <a:r>
            <a:rPr lang="en-US" sz="1400" b="0" i="0" kern="1200" dirty="0" err="1">
              <a:solidFill>
                <a:schemeClr val="tx1"/>
              </a:solidFill>
            </a:rPr>
            <a:t>como</a:t>
          </a:r>
          <a:r>
            <a:rPr lang="en-US" sz="1400" b="0" i="0" kern="1200" dirty="0">
              <a:solidFill>
                <a:schemeClr val="tx1"/>
              </a:solidFill>
            </a:rPr>
            <a:t> Kubernetes, Docker Swarm y </a:t>
          </a:r>
          <a:r>
            <a:rPr lang="en-US" sz="1400" b="0" i="0" kern="1200" dirty="0" err="1">
              <a:solidFill>
                <a:schemeClr val="tx1"/>
              </a:solidFill>
            </a:rPr>
            <a:t>otras</a:t>
          </a:r>
          <a:r>
            <a:rPr lang="en-US" sz="1400" b="0" i="0" kern="1200" dirty="0">
              <a:solidFill>
                <a:schemeClr val="tx1"/>
              </a:solidFill>
            </a:rPr>
            <a:t> </a:t>
          </a:r>
          <a:r>
            <a:rPr lang="en-US" sz="1400" b="0" i="0" kern="1200" dirty="0" err="1">
              <a:solidFill>
                <a:schemeClr val="tx1"/>
              </a:solidFill>
            </a:rPr>
            <a:t>soluciones</a:t>
          </a:r>
          <a:r>
            <a:rPr lang="en-US" sz="1400" b="0" i="0" kern="1200" dirty="0">
              <a:solidFill>
                <a:schemeClr val="tx1"/>
              </a:solidFill>
            </a:rPr>
            <a:t> de </a:t>
          </a:r>
          <a:r>
            <a:rPr lang="en-US" sz="1400" b="0" i="0" kern="1200" dirty="0" err="1">
              <a:solidFill>
                <a:schemeClr val="tx1"/>
              </a:solidFill>
            </a:rPr>
            <a:t>orquestación</a:t>
          </a:r>
          <a:r>
            <a:rPr lang="en-US" sz="1400" b="0" i="0" kern="1200" dirty="0">
              <a:solidFill>
                <a:schemeClr val="tx1"/>
              </a:solidFill>
            </a:rPr>
            <a:t> de </a:t>
          </a:r>
          <a:r>
            <a:rPr lang="en-US" sz="1400" b="0" i="0" kern="1200" dirty="0" err="1">
              <a:solidFill>
                <a:schemeClr val="tx1"/>
              </a:solidFill>
            </a:rPr>
            <a:t>contenedores</a:t>
          </a:r>
          <a:r>
            <a:rPr lang="en-US" sz="1400" b="0" i="0" kern="1200" dirty="0">
              <a:solidFill>
                <a:schemeClr val="tx1"/>
              </a:solidFill>
            </a:rPr>
            <a:t> se </a:t>
          </a:r>
          <a:r>
            <a:rPr lang="en-US" sz="1400" b="0" i="0" kern="1200" dirty="0" err="1">
              <a:solidFill>
                <a:schemeClr val="tx1"/>
              </a:solidFill>
            </a:rPr>
            <a:t>convirtieron</a:t>
          </a:r>
          <a:r>
            <a:rPr lang="en-US" sz="1400" b="0" i="0" kern="1200" dirty="0">
              <a:solidFill>
                <a:schemeClr val="tx1"/>
              </a:solidFill>
            </a:rPr>
            <a:t> </a:t>
          </a:r>
          <a:r>
            <a:rPr lang="en-US" sz="1400" b="0" i="0" kern="1200" dirty="0" err="1">
              <a:solidFill>
                <a:schemeClr val="tx1"/>
              </a:solidFill>
            </a:rPr>
            <a:t>en</a:t>
          </a:r>
          <a:r>
            <a:rPr lang="en-US" sz="1400" b="0" i="0" kern="1200" dirty="0">
              <a:solidFill>
                <a:schemeClr val="tx1"/>
              </a:solidFill>
            </a:rPr>
            <a:t> </a:t>
          </a:r>
          <a:r>
            <a:rPr lang="en-US" sz="1400" b="0" i="0" kern="1200" dirty="0" err="1">
              <a:solidFill>
                <a:schemeClr val="tx1"/>
              </a:solidFill>
            </a:rPr>
            <a:t>elementos</a:t>
          </a:r>
          <a:r>
            <a:rPr lang="en-US" sz="1400" b="0" i="0" kern="1200" dirty="0">
              <a:solidFill>
                <a:schemeClr val="tx1"/>
              </a:solidFill>
            </a:rPr>
            <a:t> clave.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702115" y="2952929"/>
        <a:ext cx="8874442" cy="14736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CF90C-8C71-4934-837A-958E037D912B}">
      <dsp:nvSpPr>
        <dsp:cNvPr id="0" name=""/>
        <dsp:cNvSpPr/>
      </dsp:nvSpPr>
      <dsp:spPr>
        <a:xfrm>
          <a:off x="0" y="1637"/>
          <a:ext cx="8769061" cy="8298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ADED0-6088-4DBF-BA24-CC4B5EA13E56}">
      <dsp:nvSpPr>
        <dsp:cNvPr id="0" name=""/>
        <dsp:cNvSpPr/>
      </dsp:nvSpPr>
      <dsp:spPr>
        <a:xfrm>
          <a:off x="251016" y="188343"/>
          <a:ext cx="456393" cy="4563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2BF50-3C41-4DFC-A7C1-780C693AD0A5}">
      <dsp:nvSpPr>
        <dsp:cNvPr id="0" name=""/>
        <dsp:cNvSpPr/>
      </dsp:nvSpPr>
      <dsp:spPr>
        <a:xfrm>
          <a:off x="958426" y="1637"/>
          <a:ext cx="7810634" cy="829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21" tIns="87821" rIns="87821" bIns="87821" numCol="1" spcCol="1270" anchor="ctr" anchorCtr="0">
          <a:noAutofit/>
        </a:bodyPr>
        <a:lstStyle/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i="0" kern="1200">
              <a:solidFill>
                <a:schemeClr val="bg1"/>
              </a:solidFill>
            </a:rPr>
            <a:t>Flujo de trabajo: </a:t>
          </a:r>
          <a:r>
            <a:rPr lang="es-ES" sz="1400" b="0" i="0" kern="1200">
              <a:solidFill>
                <a:schemeClr val="bg1"/>
              </a:solidFill>
            </a:rPr>
            <a:t>Se define un flujo de trabajo que describe la secuencia de pasos que deben llevarse a cabo para alcanzar el objetivo deseado.</a:t>
          </a:r>
          <a:endParaRPr lang="en-US" sz="1400" kern="1200">
            <a:solidFill>
              <a:schemeClr val="bg1"/>
            </a:solidFill>
          </a:endParaRPr>
        </a:p>
      </dsp:txBody>
      <dsp:txXfrm>
        <a:off x="958426" y="1637"/>
        <a:ext cx="7810634" cy="829806"/>
      </dsp:txXfrm>
    </dsp:sp>
    <dsp:sp modelId="{87AD0D8D-B66D-4560-9110-8003CCACCE65}">
      <dsp:nvSpPr>
        <dsp:cNvPr id="0" name=""/>
        <dsp:cNvSpPr/>
      </dsp:nvSpPr>
      <dsp:spPr>
        <a:xfrm>
          <a:off x="0" y="1012756"/>
          <a:ext cx="8769061" cy="8298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F54B3D-3B8C-41FF-A78D-F1FB4724CC67}">
      <dsp:nvSpPr>
        <dsp:cNvPr id="0" name=""/>
        <dsp:cNvSpPr/>
      </dsp:nvSpPr>
      <dsp:spPr>
        <a:xfrm>
          <a:off x="251016" y="1225602"/>
          <a:ext cx="456393" cy="4563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0723A-5C10-4AC8-AACC-C0062B60DEBD}">
      <dsp:nvSpPr>
        <dsp:cNvPr id="0" name=""/>
        <dsp:cNvSpPr/>
      </dsp:nvSpPr>
      <dsp:spPr>
        <a:xfrm>
          <a:off x="958426" y="1038895"/>
          <a:ext cx="7810634" cy="829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21" tIns="87821" rIns="87821" bIns="87821" numCol="1" spcCol="1270" anchor="ctr" anchorCtr="0">
          <a:noAutofit/>
        </a:bodyPr>
        <a:lstStyle/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i="0" kern="1200">
              <a:solidFill>
                <a:schemeClr val="bg1"/>
              </a:solidFill>
            </a:rPr>
            <a:t>Escalabilidad:</a:t>
          </a:r>
          <a:r>
            <a:rPr lang="pt-BR" sz="1400" b="0" i="0" kern="1200">
              <a:solidFill>
                <a:schemeClr val="bg1"/>
              </a:solidFill>
            </a:rPr>
            <a:t> </a:t>
          </a:r>
          <a:r>
            <a:rPr lang="es-ES" sz="1400" b="0" i="0" kern="1200">
              <a:solidFill>
                <a:schemeClr val="bg1"/>
              </a:solidFill>
            </a:rPr>
            <a:t>La orquestación facilita la implementación y escalabilidad de sistemas distribuidos al permitir la administración eficiente de múltiples instancias de servicios.</a:t>
          </a:r>
          <a:endParaRPr lang="en-US" sz="1400" kern="1200">
            <a:solidFill>
              <a:schemeClr val="bg1"/>
            </a:solidFill>
          </a:endParaRPr>
        </a:p>
      </dsp:txBody>
      <dsp:txXfrm>
        <a:off x="958426" y="1038895"/>
        <a:ext cx="7810634" cy="829806"/>
      </dsp:txXfrm>
    </dsp:sp>
    <dsp:sp modelId="{2E3240DF-D85D-4EAE-BCF1-1AE395CCB61D}">
      <dsp:nvSpPr>
        <dsp:cNvPr id="0" name=""/>
        <dsp:cNvSpPr/>
      </dsp:nvSpPr>
      <dsp:spPr>
        <a:xfrm>
          <a:off x="0" y="2076154"/>
          <a:ext cx="8769061" cy="8298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960A6-9A3E-45E8-B56F-21F7847BCD40}">
      <dsp:nvSpPr>
        <dsp:cNvPr id="0" name=""/>
        <dsp:cNvSpPr/>
      </dsp:nvSpPr>
      <dsp:spPr>
        <a:xfrm>
          <a:off x="251016" y="2262860"/>
          <a:ext cx="456393" cy="4563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09AC0-CC3D-4942-BC35-40ABA01B0291}">
      <dsp:nvSpPr>
        <dsp:cNvPr id="0" name=""/>
        <dsp:cNvSpPr/>
      </dsp:nvSpPr>
      <dsp:spPr>
        <a:xfrm>
          <a:off x="958426" y="2076154"/>
          <a:ext cx="7810634" cy="829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21" tIns="87821" rIns="87821" bIns="87821" numCol="1" spcCol="1270" anchor="ctr" anchorCtr="0">
          <a:noAutofit/>
        </a:bodyPr>
        <a:lstStyle/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i="0" kern="1200">
              <a:solidFill>
                <a:schemeClr val="bg1"/>
              </a:solidFill>
            </a:rPr>
            <a:t>Gestión de recursos:</a:t>
          </a:r>
          <a:r>
            <a:rPr lang="es-ES" sz="1400" b="0" i="0" kern="1200">
              <a:solidFill>
                <a:schemeClr val="bg1"/>
              </a:solidFill>
            </a:rPr>
            <a:t> El orquestador puede encargarse de la asignación y des asignación de recursos según sea necesario, optimizando la utilización de los recursos disponibles.</a:t>
          </a:r>
          <a:endParaRPr lang="en-US" sz="1400" kern="1200">
            <a:solidFill>
              <a:schemeClr val="bg1"/>
            </a:solidFill>
          </a:endParaRPr>
        </a:p>
      </dsp:txBody>
      <dsp:txXfrm>
        <a:off x="958426" y="2076154"/>
        <a:ext cx="7810634" cy="829806"/>
      </dsp:txXfrm>
    </dsp:sp>
    <dsp:sp modelId="{479CC875-E8AA-447D-ABA6-6A424C95C719}">
      <dsp:nvSpPr>
        <dsp:cNvPr id="0" name=""/>
        <dsp:cNvSpPr/>
      </dsp:nvSpPr>
      <dsp:spPr>
        <a:xfrm>
          <a:off x="0" y="3113412"/>
          <a:ext cx="8769061" cy="8298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C7DC89-B0B4-4B6A-B23E-D9CF142EA0C8}">
      <dsp:nvSpPr>
        <dsp:cNvPr id="0" name=""/>
        <dsp:cNvSpPr/>
      </dsp:nvSpPr>
      <dsp:spPr>
        <a:xfrm>
          <a:off x="251016" y="3300119"/>
          <a:ext cx="456393" cy="4563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C3AB6-9459-4AFC-9652-E51373DB7EE9}">
      <dsp:nvSpPr>
        <dsp:cNvPr id="0" name=""/>
        <dsp:cNvSpPr/>
      </dsp:nvSpPr>
      <dsp:spPr>
        <a:xfrm>
          <a:off x="958426" y="3113412"/>
          <a:ext cx="7810634" cy="829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21" tIns="87821" rIns="87821" bIns="87821" numCol="1" spcCol="1270" anchor="ctr" anchorCtr="0">
          <a:noAutofit/>
        </a:bodyPr>
        <a:lstStyle/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400" b="1" i="0" kern="1200">
              <a:solidFill>
                <a:schemeClr val="bg1"/>
              </a:solidFill>
            </a:rPr>
            <a:t>Manejo</a:t>
          </a:r>
          <a:r>
            <a:rPr lang="en-US" sz="1400" b="1" i="0" kern="1200">
              <a:solidFill>
                <a:schemeClr val="bg1"/>
              </a:solidFill>
            </a:rPr>
            <a:t> de </a:t>
          </a:r>
          <a:r>
            <a:rPr lang="es-419" sz="1400" b="1" i="0" kern="1200">
              <a:solidFill>
                <a:schemeClr val="bg1"/>
              </a:solidFill>
            </a:rPr>
            <a:t>errores: </a:t>
          </a:r>
          <a:r>
            <a:rPr lang="es-ES" sz="1400" b="0" i="0" kern="1200">
              <a:solidFill>
                <a:schemeClr val="bg1"/>
              </a:solidFill>
            </a:rPr>
            <a:t>La arquitectura de orquestación incluye mecanismos para manejar errores y excepciones, garantizando la fiabilidad y la recuperación en caso de fallos.</a:t>
          </a:r>
          <a:endParaRPr lang="en-US" sz="1400" kern="1200">
            <a:solidFill>
              <a:schemeClr val="bg1"/>
            </a:solidFill>
          </a:endParaRPr>
        </a:p>
      </dsp:txBody>
      <dsp:txXfrm>
        <a:off x="958426" y="3113412"/>
        <a:ext cx="7810634" cy="8298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2E1E3-C14A-4461-9E7D-AB8009E8604C}">
      <dsp:nvSpPr>
        <dsp:cNvPr id="0" name=""/>
        <dsp:cNvSpPr/>
      </dsp:nvSpPr>
      <dsp:spPr>
        <a:xfrm>
          <a:off x="0" y="0"/>
          <a:ext cx="10191519" cy="138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447DBF-6562-40EB-A634-9A48DB588386}">
      <dsp:nvSpPr>
        <dsp:cNvPr id="0" name=""/>
        <dsp:cNvSpPr/>
      </dsp:nvSpPr>
      <dsp:spPr>
        <a:xfrm>
          <a:off x="420015" y="313001"/>
          <a:ext cx="763664" cy="7636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6EC07-FA73-4922-B136-696DB5719526}">
      <dsp:nvSpPr>
        <dsp:cNvPr id="0" name=""/>
        <dsp:cNvSpPr/>
      </dsp:nvSpPr>
      <dsp:spPr>
        <a:xfrm>
          <a:off x="1603695" y="593"/>
          <a:ext cx="8587823" cy="138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48" tIns="146948" rIns="146948" bIns="14694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i="0" kern="1200" dirty="0">
              <a:solidFill>
                <a:schemeClr val="bg1"/>
              </a:solidFill>
            </a:rPr>
            <a:t>Procesos de negocio complejos: </a:t>
          </a:r>
          <a:r>
            <a:rPr lang="es-MX" sz="1800" b="0" i="0" kern="1200" dirty="0">
              <a:solidFill>
                <a:schemeClr val="bg1"/>
              </a:solidFill>
            </a:rPr>
            <a:t>Cuando tienes procesos de negocio que implican la ejecución secuencial o paralela de múltiples tareas o servicios, la orquestación puede ayudar a coordinar estas actividades de manera eficiente.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1603695" y="593"/>
        <a:ext cx="8587823" cy="1388480"/>
      </dsp:txXfrm>
    </dsp:sp>
    <dsp:sp modelId="{04DA49FC-DB5A-4CEC-B1DC-F05D0DF0CB95}">
      <dsp:nvSpPr>
        <dsp:cNvPr id="0" name=""/>
        <dsp:cNvSpPr/>
      </dsp:nvSpPr>
      <dsp:spPr>
        <a:xfrm>
          <a:off x="0" y="1736194"/>
          <a:ext cx="10191519" cy="138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2CC01-2BA7-442B-A1CD-42F54738DC4D}">
      <dsp:nvSpPr>
        <dsp:cNvPr id="0" name=""/>
        <dsp:cNvSpPr/>
      </dsp:nvSpPr>
      <dsp:spPr>
        <a:xfrm>
          <a:off x="420015" y="2048602"/>
          <a:ext cx="763664" cy="7636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E98B5D-504E-46B0-BDBD-20396543A108}">
      <dsp:nvSpPr>
        <dsp:cNvPr id="0" name=""/>
        <dsp:cNvSpPr/>
      </dsp:nvSpPr>
      <dsp:spPr>
        <a:xfrm>
          <a:off x="1603695" y="1736194"/>
          <a:ext cx="8587823" cy="138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48" tIns="146948" rIns="146948" bIns="14694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i="0" kern="1200" dirty="0">
              <a:solidFill>
                <a:schemeClr val="bg1"/>
              </a:solidFill>
            </a:rPr>
            <a:t>Integración de sistemas: </a:t>
          </a:r>
          <a:r>
            <a:rPr lang="es-MX" sz="1800" b="0" i="0" kern="1200" dirty="0">
              <a:solidFill>
                <a:schemeClr val="bg1"/>
              </a:solidFill>
            </a:rPr>
            <a:t>En entornos empresariales, a menudo hay sistemas y servicios heterogéneos que necesitan comunicarse entre sí. La orquestación facilita la integración al coordinar la ejecución de diversos servicios para lograr un objetivo empresarial específico.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1603695" y="1736194"/>
        <a:ext cx="8587823" cy="1388480"/>
      </dsp:txXfrm>
    </dsp:sp>
    <dsp:sp modelId="{C19FC776-FCA8-4600-8FB9-9D7A799E949A}">
      <dsp:nvSpPr>
        <dsp:cNvPr id="0" name=""/>
        <dsp:cNvSpPr/>
      </dsp:nvSpPr>
      <dsp:spPr>
        <a:xfrm>
          <a:off x="0" y="3471794"/>
          <a:ext cx="10191519" cy="138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A6AD62-061F-4CFD-BAFB-EF11CEE6A38C}">
      <dsp:nvSpPr>
        <dsp:cNvPr id="0" name=""/>
        <dsp:cNvSpPr/>
      </dsp:nvSpPr>
      <dsp:spPr>
        <a:xfrm>
          <a:off x="420015" y="3784203"/>
          <a:ext cx="763664" cy="7636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A8A77-AD52-412D-A464-6E024711EB53}">
      <dsp:nvSpPr>
        <dsp:cNvPr id="0" name=""/>
        <dsp:cNvSpPr/>
      </dsp:nvSpPr>
      <dsp:spPr>
        <a:xfrm>
          <a:off x="1603695" y="3471794"/>
          <a:ext cx="8587823" cy="138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48" tIns="146948" rIns="146948" bIns="14694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i="0" kern="1200" dirty="0">
              <a:solidFill>
                <a:schemeClr val="bg1"/>
              </a:solidFill>
            </a:rPr>
            <a:t>Gestión de flujos de trabajo: </a:t>
          </a:r>
          <a:r>
            <a:rPr lang="es-MX" sz="1800" b="0" i="0" kern="1200" dirty="0">
              <a:solidFill>
                <a:schemeClr val="bg1"/>
              </a:solidFill>
            </a:rPr>
            <a:t>En aplicaciones que requieren la gestión de flujos de trabajo complejos, la orquestación puede ser fundamental para coordinar la ejecución de las diferentes etapas y actividades.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1603695" y="3471794"/>
        <a:ext cx="8587823" cy="13884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9841D-7BF6-4EB1-936D-ADB107083863}">
      <dsp:nvSpPr>
        <dsp:cNvPr id="0" name=""/>
        <dsp:cNvSpPr/>
      </dsp:nvSpPr>
      <dsp:spPr>
        <a:xfrm>
          <a:off x="0" y="2017"/>
          <a:ext cx="10191519" cy="10224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99608-A3B6-4E08-A6E5-842049E6AF62}">
      <dsp:nvSpPr>
        <dsp:cNvPr id="0" name=""/>
        <dsp:cNvSpPr/>
      </dsp:nvSpPr>
      <dsp:spPr>
        <a:xfrm>
          <a:off x="309303" y="232078"/>
          <a:ext cx="562370" cy="5623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BFBA8-82D6-4967-AD3C-58E163D085EB}">
      <dsp:nvSpPr>
        <dsp:cNvPr id="0" name=""/>
        <dsp:cNvSpPr/>
      </dsp:nvSpPr>
      <dsp:spPr>
        <a:xfrm>
          <a:off x="1180977" y="2017"/>
          <a:ext cx="9010541" cy="1022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14" tIns="108214" rIns="108214" bIns="10821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b="1" i="0" kern="1200"/>
            <a:t>Manejo de transacciones distribuidas: </a:t>
          </a:r>
          <a:r>
            <a:rPr lang="es-MX" sz="1700" b="0" i="0" kern="1200"/>
            <a:t>Cuando trabajas con sistemas distribuidos y necesitas garantizar la consistencia de las transacciones a lo largo de múltiples servicios, la orquestación puede ayudar a coordinar la ejecución de estas transacciones.</a:t>
          </a:r>
          <a:endParaRPr lang="en-US" sz="1700" kern="1200"/>
        </a:p>
      </dsp:txBody>
      <dsp:txXfrm>
        <a:off x="1180977" y="2017"/>
        <a:ext cx="9010541" cy="1022491"/>
      </dsp:txXfrm>
    </dsp:sp>
    <dsp:sp modelId="{08BED031-66F4-4520-871C-ED7AE8403276}">
      <dsp:nvSpPr>
        <dsp:cNvPr id="0" name=""/>
        <dsp:cNvSpPr/>
      </dsp:nvSpPr>
      <dsp:spPr>
        <a:xfrm>
          <a:off x="0" y="1280131"/>
          <a:ext cx="10191519" cy="10224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BE3FF1-3399-4D8D-A6E4-13DD84B02F32}">
      <dsp:nvSpPr>
        <dsp:cNvPr id="0" name=""/>
        <dsp:cNvSpPr/>
      </dsp:nvSpPr>
      <dsp:spPr>
        <a:xfrm>
          <a:off x="309303" y="1510192"/>
          <a:ext cx="562370" cy="5623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2B8D36-967B-45B1-BAB2-D122761F2782}">
      <dsp:nvSpPr>
        <dsp:cNvPr id="0" name=""/>
        <dsp:cNvSpPr/>
      </dsp:nvSpPr>
      <dsp:spPr>
        <a:xfrm>
          <a:off x="1180977" y="1280131"/>
          <a:ext cx="9010541" cy="1022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14" tIns="108214" rIns="108214" bIns="10821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b="1" i="0" kern="1200"/>
            <a:t>Automatización de procesos empresariales: </a:t>
          </a:r>
          <a:r>
            <a:rPr lang="es-MX" sz="1700" b="0" i="0" kern="1200"/>
            <a:t>Para automatizar procesos empresariales complejos que implican la interacción entre varios sistemas y servicios, la orquestación puede ser una solución eficiente.</a:t>
          </a:r>
          <a:endParaRPr lang="en-US" sz="1700" kern="1200"/>
        </a:p>
      </dsp:txBody>
      <dsp:txXfrm>
        <a:off x="1180977" y="1280131"/>
        <a:ext cx="9010541" cy="1022491"/>
      </dsp:txXfrm>
    </dsp:sp>
    <dsp:sp modelId="{A7C60FFA-215C-43BC-86CD-4B3AF8F660B3}">
      <dsp:nvSpPr>
        <dsp:cNvPr id="0" name=""/>
        <dsp:cNvSpPr/>
      </dsp:nvSpPr>
      <dsp:spPr>
        <a:xfrm>
          <a:off x="0" y="2558245"/>
          <a:ext cx="10191519" cy="10224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8C343D-10E9-4F68-832B-7C5103430886}">
      <dsp:nvSpPr>
        <dsp:cNvPr id="0" name=""/>
        <dsp:cNvSpPr/>
      </dsp:nvSpPr>
      <dsp:spPr>
        <a:xfrm>
          <a:off x="309303" y="2788306"/>
          <a:ext cx="562370" cy="5623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3D395-470E-45E3-8885-A5722461730E}">
      <dsp:nvSpPr>
        <dsp:cNvPr id="0" name=""/>
        <dsp:cNvSpPr/>
      </dsp:nvSpPr>
      <dsp:spPr>
        <a:xfrm>
          <a:off x="1180977" y="2558245"/>
          <a:ext cx="9010541" cy="1022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14" tIns="108214" rIns="108214" bIns="10821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b="1" i="0" kern="1200"/>
            <a:t>Escalabilidad y tolerancia a fallos: </a:t>
          </a:r>
          <a:r>
            <a:rPr lang="es-MX" sz="1700" b="0" i="0" kern="1200"/>
            <a:t>La orquestación puede facilitar la gestión de la escalabilidad y la tolerancia a fallos al coordinar la ejecución de servicios y permitir la recuperación ante posibles problemas.</a:t>
          </a:r>
          <a:endParaRPr lang="en-US" sz="1700" kern="1200"/>
        </a:p>
      </dsp:txBody>
      <dsp:txXfrm>
        <a:off x="1180977" y="2558245"/>
        <a:ext cx="9010541" cy="1022491"/>
      </dsp:txXfrm>
    </dsp:sp>
    <dsp:sp modelId="{D869F50E-D47C-42AC-B19D-5349AEC784FB}">
      <dsp:nvSpPr>
        <dsp:cNvPr id="0" name=""/>
        <dsp:cNvSpPr/>
      </dsp:nvSpPr>
      <dsp:spPr>
        <a:xfrm>
          <a:off x="0" y="3836360"/>
          <a:ext cx="10191519" cy="10224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CCC956-1C2C-474E-A0C8-44CB4BCBD4E4}">
      <dsp:nvSpPr>
        <dsp:cNvPr id="0" name=""/>
        <dsp:cNvSpPr/>
      </dsp:nvSpPr>
      <dsp:spPr>
        <a:xfrm>
          <a:off x="309303" y="4066420"/>
          <a:ext cx="562370" cy="5623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C7F0E-080B-4826-9315-DCCDB7969E9C}">
      <dsp:nvSpPr>
        <dsp:cNvPr id="0" name=""/>
        <dsp:cNvSpPr/>
      </dsp:nvSpPr>
      <dsp:spPr>
        <a:xfrm>
          <a:off x="1180977" y="3836360"/>
          <a:ext cx="9010541" cy="1022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14" tIns="108214" rIns="108214" bIns="10821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b="1" i="0" kern="1200"/>
            <a:t>Coordinación de microservicios: </a:t>
          </a:r>
          <a:r>
            <a:rPr lang="es-MX" sz="1700" b="0" i="0" kern="1200"/>
            <a:t>En arquitecturas basadas en microservicios, la orquestación puede ser útil para coordinar la interacción y la ejecución de diferentes servicios para cumplir con una solicitud o un proceso específico.</a:t>
          </a:r>
          <a:endParaRPr lang="en-US" sz="1700" kern="1200"/>
        </a:p>
      </dsp:txBody>
      <dsp:txXfrm>
        <a:off x="1180977" y="3836360"/>
        <a:ext cx="9010541" cy="10224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FF4E7-4405-4FF4-A5A5-29E4E1C4FED3}">
      <dsp:nvSpPr>
        <dsp:cNvPr id="0" name=""/>
        <dsp:cNvSpPr/>
      </dsp:nvSpPr>
      <dsp:spPr>
        <a:xfrm>
          <a:off x="1352249" y="97882"/>
          <a:ext cx="1051291" cy="105129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21ACC-9CEA-4919-878B-48D0B70AA0C6}">
      <dsp:nvSpPr>
        <dsp:cNvPr id="0" name=""/>
        <dsp:cNvSpPr/>
      </dsp:nvSpPr>
      <dsp:spPr>
        <a:xfrm>
          <a:off x="1573020" y="318653"/>
          <a:ext cx="609748" cy="6097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AB965-9ED9-4F8C-9362-D5BE6FFF6346}">
      <dsp:nvSpPr>
        <dsp:cNvPr id="0" name=""/>
        <dsp:cNvSpPr/>
      </dsp:nvSpPr>
      <dsp:spPr>
        <a:xfrm>
          <a:off x="2609723" y="17658"/>
          <a:ext cx="2516230" cy="1211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1. Controllers: </a:t>
          </a:r>
          <a:r>
            <a:rPr lang="en-US" sz="1200" kern="1200" dirty="0" err="1"/>
            <a:t>Contiene</a:t>
          </a:r>
          <a:r>
            <a:rPr lang="en-US" sz="1200" kern="1200" dirty="0"/>
            <a:t> </a:t>
          </a:r>
          <a:r>
            <a:rPr lang="en-US" sz="1200" kern="1200" dirty="0" err="1"/>
            <a:t>los</a:t>
          </a:r>
          <a:r>
            <a:rPr lang="en-US" sz="1200" kern="1200" dirty="0"/>
            <a:t> </a:t>
          </a:r>
          <a:r>
            <a:rPr lang="en-US" sz="1200" kern="1200" dirty="0" err="1"/>
            <a:t>controladores</a:t>
          </a:r>
          <a:r>
            <a:rPr lang="en-US" sz="1200" kern="1200" dirty="0"/>
            <a:t> de la API, que son </a:t>
          </a:r>
          <a:r>
            <a:rPr lang="en-US" sz="1200" kern="1200" dirty="0" err="1"/>
            <a:t>responsables</a:t>
          </a:r>
          <a:r>
            <a:rPr lang="en-US" sz="1200" kern="1200" dirty="0"/>
            <a:t> de </a:t>
          </a:r>
          <a:r>
            <a:rPr lang="en-US" sz="1200" kern="1200" dirty="0" err="1"/>
            <a:t>recibir</a:t>
          </a:r>
          <a:r>
            <a:rPr lang="en-US" sz="1200" kern="1200" dirty="0"/>
            <a:t> las solicitudes HTTP, </a:t>
          </a:r>
          <a:r>
            <a:rPr lang="en-US" sz="1200" kern="1200" dirty="0" err="1"/>
            <a:t>procesarlas</a:t>
          </a:r>
          <a:r>
            <a:rPr lang="en-US" sz="1200" kern="1200" dirty="0"/>
            <a:t> y </a:t>
          </a:r>
          <a:r>
            <a:rPr lang="en-US" sz="1200" kern="1200" dirty="0" err="1"/>
            <a:t>devolver</a:t>
          </a:r>
          <a:r>
            <a:rPr lang="en-US" sz="1200" kern="1200" dirty="0"/>
            <a:t> las </a:t>
          </a:r>
          <a:r>
            <a:rPr lang="en-US" sz="1200" kern="1200" dirty="0" err="1"/>
            <a:t>respuestas</a:t>
          </a:r>
          <a:r>
            <a:rPr lang="en-US" sz="1200" kern="1200" dirty="0"/>
            <a:t> </a:t>
          </a:r>
          <a:r>
            <a:rPr lang="en-US" sz="1200" kern="1200" dirty="0" err="1"/>
            <a:t>adecuadas.Ejemplo</a:t>
          </a:r>
          <a:r>
            <a:rPr lang="en-US" sz="1200" kern="1200" dirty="0"/>
            <a:t>: </a:t>
          </a:r>
          <a:r>
            <a:rPr lang="en-US" sz="1200" kern="1200" dirty="0" err="1"/>
            <a:t>OrchestrationController.cs</a:t>
          </a:r>
          <a:endParaRPr lang="en-US" sz="1200" kern="1200" dirty="0"/>
        </a:p>
      </dsp:txBody>
      <dsp:txXfrm>
        <a:off x="2609723" y="17658"/>
        <a:ext cx="2516230" cy="1211739"/>
      </dsp:txXfrm>
    </dsp:sp>
    <dsp:sp modelId="{29363EBC-C09D-4E97-956E-9E1CB9AC7198}">
      <dsp:nvSpPr>
        <dsp:cNvPr id="0" name=""/>
        <dsp:cNvSpPr/>
      </dsp:nvSpPr>
      <dsp:spPr>
        <a:xfrm>
          <a:off x="5557734" y="97882"/>
          <a:ext cx="1051291" cy="105129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01446-74FA-42F8-B90C-52A7D9E612D4}">
      <dsp:nvSpPr>
        <dsp:cNvPr id="0" name=""/>
        <dsp:cNvSpPr/>
      </dsp:nvSpPr>
      <dsp:spPr>
        <a:xfrm>
          <a:off x="5778505" y="318653"/>
          <a:ext cx="609748" cy="6097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C2753C-DC04-44E8-85C4-EF62FD7CC504}">
      <dsp:nvSpPr>
        <dsp:cNvPr id="0" name=""/>
        <dsp:cNvSpPr/>
      </dsp:nvSpPr>
      <dsp:spPr>
        <a:xfrm>
          <a:off x="6834302" y="97882"/>
          <a:ext cx="2478043" cy="1051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2. Filters: </a:t>
          </a:r>
          <a:r>
            <a:rPr lang="en-US" sz="1200" kern="1200" dirty="0" err="1"/>
            <a:t>Puede</a:t>
          </a:r>
          <a:r>
            <a:rPr lang="en-US" sz="1200" kern="1200" dirty="0"/>
            <a:t> </a:t>
          </a:r>
          <a:r>
            <a:rPr lang="en-US" sz="1200" kern="1200" dirty="0" err="1"/>
            <a:t>contener</a:t>
          </a:r>
          <a:r>
            <a:rPr lang="en-US" sz="1200" kern="1200" dirty="0"/>
            <a:t> </a:t>
          </a:r>
          <a:r>
            <a:rPr lang="en-US" sz="1200" kern="1200" dirty="0" err="1"/>
            <a:t>filtros</a:t>
          </a:r>
          <a:r>
            <a:rPr lang="en-US" sz="1200" kern="1200" dirty="0"/>
            <a:t> de </a:t>
          </a:r>
          <a:r>
            <a:rPr lang="en-US" sz="1200" kern="1200" dirty="0" err="1"/>
            <a:t>acción</a:t>
          </a:r>
          <a:r>
            <a:rPr lang="en-US" sz="1200" kern="1200" dirty="0"/>
            <a:t> </a:t>
          </a:r>
          <a:r>
            <a:rPr lang="en-US" sz="1200" kern="1200" dirty="0" err="1"/>
            <a:t>personalizados</a:t>
          </a:r>
          <a:r>
            <a:rPr lang="en-US" sz="1200" kern="1200" dirty="0"/>
            <a:t> que se </a:t>
          </a:r>
          <a:r>
            <a:rPr lang="en-US" sz="1200" kern="1200" dirty="0" err="1"/>
            <a:t>aplican</a:t>
          </a:r>
          <a:r>
            <a:rPr lang="en-US" sz="1200" kern="1200" dirty="0"/>
            <a:t> a </a:t>
          </a:r>
          <a:r>
            <a:rPr lang="en-US" sz="1200" kern="1200" dirty="0" err="1"/>
            <a:t>los</a:t>
          </a:r>
          <a:r>
            <a:rPr lang="en-US" sz="1200" kern="1200" dirty="0"/>
            <a:t> </a:t>
          </a:r>
          <a:r>
            <a:rPr lang="en-US" sz="1200" kern="1200" dirty="0" err="1"/>
            <a:t>controladores</a:t>
          </a:r>
          <a:r>
            <a:rPr lang="en-US" sz="1200" kern="1200" dirty="0"/>
            <a:t> para </a:t>
          </a:r>
          <a:r>
            <a:rPr lang="en-US" sz="1200" kern="1200" dirty="0" err="1"/>
            <a:t>realizar</a:t>
          </a:r>
          <a:r>
            <a:rPr lang="en-US" sz="1200" kern="1200" dirty="0"/>
            <a:t> </a:t>
          </a:r>
          <a:r>
            <a:rPr lang="en-US" sz="1200" kern="1200" dirty="0" err="1"/>
            <a:t>tareas</a:t>
          </a:r>
          <a:r>
            <a:rPr lang="en-US" sz="1200" kern="1200" dirty="0"/>
            <a:t> </a:t>
          </a:r>
          <a:r>
            <a:rPr lang="en-US" sz="1200" kern="1200" dirty="0" err="1"/>
            <a:t>comunes</a:t>
          </a:r>
          <a:r>
            <a:rPr lang="en-US" sz="1200" kern="1200" dirty="0"/>
            <a:t> </a:t>
          </a:r>
          <a:r>
            <a:rPr lang="en-US" sz="1200" kern="1200" dirty="0" err="1"/>
            <a:t>como</a:t>
          </a:r>
          <a:r>
            <a:rPr lang="en-US" sz="1200" kern="1200" dirty="0"/>
            <a:t> la </a:t>
          </a:r>
          <a:r>
            <a:rPr lang="en-US" sz="1200" kern="1200" dirty="0" err="1"/>
            <a:t>validación</a:t>
          </a:r>
          <a:r>
            <a:rPr lang="en-US" sz="1200" kern="1200" dirty="0"/>
            <a:t>, </a:t>
          </a:r>
          <a:r>
            <a:rPr lang="en-US" sz="1200" kern="1200" dirty="0" err="1"/>
            <a:t>el</a:t>
          </a:r>
          <a:r>
            <a:rPr lang="en-US" sz="1200" kern="1200" dirty="0"/>
            <a:t> </a:t>
          </a:r>
          <a:r>
            <a:rPr lang="en-US" sz="1200" kern="1200" dirty="0" err="1"/>
            <a:t>manejo</a:t>
          </a:r>
          <a:r>
            <a:rPr lang="en-US" sz="1200" kern="1200" dirty="0"/>
            <a:t> de </a:t>
          </a:r>
          <a:r>
            <a:rPr lang="en-US" sz="1200" kern="1200" dirty="0" err="1"/>
            <a:t>errores</a:t>
          </a:r>
          <a:r>
            <a:rPr lang="en-US" sz="1200" kern="1200" dirty="0"/>
            <a:t>, </a:t>
          </a:r>
          <a:r>
            <a:rPr lang="en-US" sz="1200" kern="1200" dirty="0" err="1"/>
            <a:t>etc.Ejemplo</a:t>
          </a:r>
          <a:r>
            <a:rPr lang="en-US" sz="1200" kern="1200" dirty="0"/>
            <a:t>: </a:t>
          </a:r>
          <a:r>
            <a:rPr lang="en-US" sz="1200" kern="1200" dirty="0" err="1"/>
            <a:t>AuthorizationFilter.cs</a:t>
          </a:r>
          <a:endParaRPr lang="en-US" sz="1200" kern="1200" dirty="0"/>
        </a:p>
      </dsp:txBody>
      <dsp:txXfrm>
        <a:off x="6834302" y="97882"/>
        <a:ext cx="2478043" cy="1051291"/>
      </dsp:txXfrm>
    </dsp:sp>
    <dsp:sp modelId="{87B266B3-C456-4C91-B756-CFF67E655620}">
      <dsp:nvSpPr>
        <dsp:cNvPr id="0" name=""/>
        <dsp:cNvSpPr/>
      </dsp:nvSpPr>
      <dsp:spPr>
        <a:xfrm>
          <a:off x="1352249" y="2092183"/>
          <a:ext cx="1051291" cy="105129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CB768E-836D-48BD-BEE4-24E0934D4AEC}">
      <dsp:nvSpPr>
        <dsp:cNvPr id="0" name=""/>
        <dsp:cNvSpPr/>
      </dsp:nvSpPr>
      <dsp:spPr>
        <a:xfrm>
          <a:off x="1573020" y="2312955"/>
          <a:ext cx="609748" cy="6097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4977D-BE35-4044-A8BF-E630D4699B42}">
      <dsp:nvSpPr>
        <dsp:cNvPr id="0" name=""/>
        <dsp:cNvSpPr/>
      </dsp:nvSpPr>
      <dsp:spPr>
        <a:xfrm>
          <a:off x="2628817" y="2092183"/>
          <a:ext cx="2478043" cy="1051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3. Models: </a:t>
          </a:r>
          <a:r>
            <a:rPr lang="en-US" sz="1200" kern="1200" dirty="0" err="1"/>
            <a:t>Almacena</a:t>
          </a:r>
          <a:r>
            <a:rPr lang="en-US" sz="1200" kern="1200" dirty="0"/>
            <a:t> las </a:t>
          </a:r>
          <a:r>
            <a:rPr lang="en-US" sz="1200" kern="1200" dirty="0" err="1"/>
            <a:t>clases</a:t>
          </a:r>
          <a:r>
            <a:rPr lang="en-US" sz="1200" kern="1200" dirty="0"/>
            <a:t> de </a:t>
          </a:r>
          <a:r>
            <a:rPr lang="en-US" sz="1200" kern="1200" dirty="0" err="1"/>
            <a:t>modelo</a:t>
          </a:r>
          <a:r>
            <a:rPr lang="en-US" sz="1200" kern="1200" dirty="0"/>
            <a:t> que </a:t>
          </a:r>
          <a:r>
            <a:rPr lang="en-US" sz="1200" kern="1200" dirty="0" err="1"/>
            <a:t>representan</a:t>
          </a:r>
          <a:r>
            <a:rPr lang="en-US" sz="1200" kern="1200" dirty="0"/>
            <a:t> las </a:t>
          </a:r>
          <a:r>
            <a:rPr lang="en-US" sz="1200" kern="1200" dirty="0" err="1"/>
            <a:t>entidades</a:t>
          </a:r>
          <a:r>
            <a:rPr lang="en-US" sz="1200" kern="1200" dirty="0"/>
            <a:t> de </a:t>
          </a:r>
          <a:r>
            <a:rPr lang="en-US" sz="1200" kern="1200" dirty="0" err="1"/>
            <a:t>datos</a:t>
          </a:r>
          <a:r>
            <a:rPr lang="en-US" sz="1200" kern="1200" dirty="0"/>
            <a:t> o DTOs (Data Transfer Objects) </a:t>
          </a:r>
          <a:r>
            <a:rPr lang="en-US" sz="1200" kern="1200" dirty="0" err="1"/>
            <a:t>utilizados</a:t>
          </a:r>
          <a:r>
            <a:rPr lang="en-US" sz="1200" kern="1200" dirty="0"/>
            <a:t> </a:t>
          </a:r>
          <a:r>
            <a:rPr lang="en-US" sz="1200" kern="1200" dirty="0" err="1"/>
            <a:t>en</a:t>
          </a:r>
          <a:r>
            <a:rPr lang="en-US" sz="1200" kern="1200" dirty="0"/>
            <a:t> la </a:t>
          </a:r>
          <a:r>
            <a:rPr lang="en-US" sz="1200" kern="1200" dirty="0" err="1"/>
            <a:t>API.Ejemplo</a:t>
          </a:r>
          <a:r>
            <a:rPr lang="en-US" sz="1200" kern="1200" dirty="0"/>
            <a:t>: </a:t>
          </a:r>
          <a:r>
            <a:rPr lang="en-US" sz="1200" kern="1200" dirty="0" err="1"/>
            <a:t>OrchestrationRequest.cs</a:t>
          </a:r>
          <a:r>
            <a:rPr lang="en-US" sz="1200" kern="1200" dirty="0"/>
            <a:t>, </a:t>
          </a:r>
          <a:r>
            <a:rPr lang="en-US" sz="1200" kern="1200" dirty="0" err="1"/>
            <a:t>OrchestrationResponse.cs</a:t>
          </a:r>
          <a:endParaRPr lang="en-US" sz="1200" kern="1200" dirty="0"/>
        </a:p>
      </dsp:txBody>
      <dsp:txXfrm>
        <a:off x="2628817" y="2092183"/>
        <a:ext cx="2478043" cy="1051291"/>
      </dsp:txXfrm>
    </dsp:sp>
    <dsp:sp modelId="{17202E30-DF11-4DA3-A717-6907A9C89E4A}">
      <dsp:nvSpPr>
        <dsp:cNvPr id="0" name=""/>
        <dsp:cNvSpPr/>
      </dsp:nvSpPr>
      <dsp:spPr>
        <a:xfrm>
          <a:off x="5538641" y="2092183"/>
          <a:ext cx="1051291" cy="105129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28E051-68B2-4C1E-BC16-B52C5FE99DAC}">
      <dsp:nvSpPr>
        <dsp:cNvPr id="0" name=""/>
        <dsp:cNvSpPr/>
      </dsp:nvSpPr>
      <dsp:spPr>
        <a:xfrm>
          <a:off x="5759412" y="2312955"/>
          <a:ext cx="609748" cy="6097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7127A-9F49-4F9F-979C-71D261871B60}">
      <dsp:nvSpPr>
        <dsp:cNvPr id="0" name=""/>
        <dsp:cNvSpPr/>
      </dsp:nvSpPr>
      <dsp:spPr>
        <a:xfrm>
          <a:off x="6815208" y="2092183"/>
          <a:ext cx="2478043" cy="1051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4. Services: </a:t>
          </a:r>
          <a:r>
            <a:rPr lang="en-US" sz="1200" kern="1200" dirty="0" err="1"/>
            <a:t>Contiene</a:t>
          </a:r>
          <a:r>
            <a:rPr lang="en-US" sz="1200" kern="1200" dirty="0"/>
            <a:t> </a:t>
          </a:r>
          <a:r>
            <a:rPr lang="en-US" sz="1200" kern="1200" dirty="0" err="1"/>
            <a:t>lógica</a:t>
          </a:r>
          <a:r>
            <a:rPr lang="en-US" sz="1200" kern="1200" dirty="0"/>
            <a:t> de </a:t>
          </a:r>
          <a:r>
            <a:rPr lang="en-US" sz="1200" kern="1200" dirty="0" err="1"/>
            <a:t>negocio</a:t>
          </a:r>
          <a:r>
            <a:rPr lang="en-US" sz="1200" kern="1200" dirty="0"/>
            <a:t> y </a:t>
          </a:r>
          <a:r>
            <a:rPr lang="en-US" sz="1200" kern="1200" dirty="0" err="1"/>
            <a:t>servicios</a:t>
          </a:r>
          <a:r>
            <a:rPr lang="en-US" sz="1200" kern="1200" dirty="0"/>
            <a:t> </a:t>
          </a:r>
          <a:r>
            <a:rPr lang="en-US" sz="1200" kern="1200" dirty="0" err="1"/>
            <a:t>necesarios</a:t>
          </a:r>
          <a:r>
            <a:rPr lang="en-US" sz="1200" kern="1200" dirty="0"/>
            <a:t> para la </a:t>
          </a:r>
          <a:r>
            <a:rPr lang="en-US" sz="1200" kern="1200" dirty="0" err="1"/>
            <a:t>orquestación</a:t>
          </a:r>
          <a:r>
            <a:rPr lang="en-US" sz="1200" kern="1200" dirty="0"/>
            <a:t>. </a:t>
          </a:r>
          <a:r>
            <a:rPr lang="en-US" sz="1200" kern="1200" dirty="0" err="1"/>
            <a:t>Aquí</a:t>
          </a:r>
          <a:r>
            <a:rPr lang="en-US" sz="1200" kern="1200" dirty="0"/>
            <a:t> </a:t>
          </a:r>
          <a:r>
            <a:rPr lang="en-US" sz="1200" kern="1200" dirty="0" err="1"/>
            <a:t>podrías</a:t>
          </a:r>
          <a:r>
            <a:rPr lang="en-US" sz="1200" kern="1200" dirty="0"/>
            <a:t> </a:t>
          </a:r>
          <a:r>
            <a:rPr lang="en-US" sz="1200" kern="1200" dirty="0" err="1"/>
            <a:t>tener</a:t>
          </a:r>
          <a:r>
            <a:rPr lang="en-US" sz="1200" kern="1200" dirty="0"/>
            <a:t> </a:t>
          </a:r>
          <a:r>
            <a:rPr lang="en-US" sz="1200" kern="1200" dirty="0" err="1"/>
            <a:t>servicios</a:t>
          </a:r>
          <a:r>
            <a:rPr lang="en-US" sz="1200" kern="1200" dirty="0"/>
            <a:t> que </a:t>
          </a:r>
          <a:r>
            <a:rPr lang="en-US" sz="1200" kern="1200" dirty="0" err="1"/>
            <a:t>coordinan</a:t>
          </a:r>
          <a:r>
            <a:rPr lang="en-US" sz="1200" kern="1200" dirty="0"/>
            <a:t> las </a:t>
          </a:r>
          <a:r>
            <a:rPr lang="en-US" sz="1200" kern="1200" dirty="0" err="1"/>
            <a:t>operaciones</a:t>
          </a:r>
          <a:r>
            <a:rPr lang="en-US" sz="1200" kern="1200" dirty="0"/>
            <a:t> entre </a:t>
          </a:r>
          <a:r>
            <a:rPr lang="en-US" sz="1200" kern="1200" dirty="0" err="1"/>
            <a:t>diferentes</a:t>
          </a:r>
          <a:r>
            <a:rPr lang="en-US" sz="1200" kern="1200" dirty="0"/>
            <a:t> </a:t>
          </a:r>
          <a:r>
            <a:rPr lang="en-US" sz="1200" kern="1200" dirty="0" err="1"/>
            <a:t>trabajadores</a:t>
          </a:r>
          <a:r>
            <a:rPr lang="en-US" sz="1200" kern="1200" dirty="0"/>
            <a:t> o </a:t>
          </a:r>
          <a:r>
            <a:rPr lang="en-US" sz="1200" kern="1200" dirty="0" err="1"/>
            <a:t>manejan</a:t>
          </a:r>
          <a:r>
            <a:rPr lang="en-US" sz="1200" kern="1200" dirty="0"/>
            <a:t> la </a:t>
          </a:r>
          <a:r>
            <a:rPr lang="en-US" sz="1200" kern="1200" dirty="0" err="1"/>
            <a:t>lógica</a:t>
          </a:r>
          <a:r>
            <a:rPr lang="en-US" sz="1200" kern="1200" dirty="0"/>
            <a:t> de </a:t>
          </a:r>
          <a:r>
            <a:rPr lang="en-US" sz="1200" kern="1200" dirty="0" err="1"/>
            <a:t>negocio</a:t>
          </a:r>
          <a:r>
            <a:rPr lang="en-US" sz="1200" kern="1200" dirty="0"/>
            <a:t> central de la </a:t>
          </a:r>
          <a:r>
            <a:rPr lang="en-US" sz="1200" kern="1200" dirty="0" err="1"/>
            <a:t>API.Ejemplo</a:t>
          </a:r>
          <a:r>
            <a:rPr lang="en-US" sz="1200" kern="1200" dirty="0"/>
            <a:t>: </a:t>
          </a:r>
          <a:r>
            <a:rPr lang="en-US" sz="1200" kern="1200" dirty="0" err="1"/>
            <a:t>OrchestrationService.cs</a:t>
          </a:r>
          <a:endParaRPr lang="en-US" sz="1200" kern="1200" dirty="0"/>
        </a:p>
      </dsp:txBody>
      <dsp:txXfrm>
        <a:off x="6815208" y="2092183"/>
        <a:ext cx="2478043" cy="1051291"/>
      </dsp:txXfrm>
    </dsp:sp>
    <dsp:sp modelId="{10B70DF1-9AF7-45C8-8B65-FEF06DA9C1E1}">
      <dsp:nvSpPr>
        <dsp:cNvPr id="0" name=""/>
        <dsp:cNvSpPr/>
      </dsp:nvSpPr>
      <dsp:spPr>
        <a:xfrm>
          <a:off x="1352249" y="4006261"/>
          <a:ext cx="1051291" cy="105129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FA57A2-ECAB-4241-98AD-A89EBFCC0223}">
      <dsp:nvSpPr>
        <dsp:cNvPr id="0" name=""/>
        <dsp:cNvSpPr/>
      </dsp:nvSpPr>
      <dsp:spPr>
        <a:xfrm>
          <a:off x="1573020" y="4227032"/>
          <a:ext cx="609748" cy="6097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CF6C3-2E55-45FF-937D-1E0F4DA979E6}">
      <dsp:nvSpPr>
        <dsp:cNvPr id="0" name=""/>
        <dsp:cNvSpPr/>
      </dsp:nvSpPr>
      <dsp:spPr>
        <a:xfrm>
          <a:off x="2628817" y="4006261"/>
          <a:ext cx="2478043" cy="1051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5. Startup</a:t>
          </a:r>
          <a:r>
            <a:rPr lang="en-US" sz="1200" b="1" kern="1200" dirty="0" err="1"/>
            <a:t>.cs</a:t>
          </a:r>
          <a:r>
            <a:rPr lang="en-US" sz="1200" b="1" kern="1200" dirty="0"/>
            <a:t>: </a:t>
          </a:r>
          <a:r>
            <a:rPr lang="en-US" sz="1200" kern="1200" dirty="0" err="1"/>
            <a:t>Configura</a:t>
          </a:r>
          <a:r>
            <a:rPr lang="en-US" sz="1200" kern="1200" dirty="0"/>
            <a:t> y define la </a:t>
          </a:r>
          <a:r>
            <a:rPr lang="en-US" sz="1200" kern="1200" dirty="0" err="1"/>
            <a:t>configuración</a:t>
          </a:r>
          <a:r>
            <a:rPr lang="en-US" sz="1200" kern="1200" dirty="0"/>
            <a:t> </a:t>
          </a:r>
          <a:r>
            <a:rPr lang="en-US" sz="1200" kern="1200" dirty="0" err="1"/>
            <a:t>inicial</a:t>
          </a:r>
          <a:r>
            <a:rPr lang="en-US" sz="1200" kern="1200" dirty="0"/>
            <a:t> de la </a:t>
          </a:r>
          <a:r>
            <a:rPr lang="en-US" sz="1200" kern="1200" dirty="0" err="1"/>
            <a:t>aplicación</a:t>
          </a:r>
          <a:r>
            <a:rPr lang="en-US" sz="1200" kern="1200" dirty="0"/>
            <a:t>. </a:t>
          </a:r>
          <a:r>
            <a:rPr lang="en-US" sz="1200" kern="1200" dirty="0" err="1"/>
            <a:t>Aquí</a:t>
          </a:r>
          <a:r>
            <a:rPr lang="en-US" sz="1200" kern="1200" dirty="0"/>
            <a:t> se </a:t>
          </a:r>
          <a:r>
            <a:rPr lang="en-US" sz="1200" kern="1200" dirty="0" err="1"/>
            <a:t>registran</a:t>
          </a:r>
          <a:r>
            <a:rPr lang="en-US" sz="1200" kern="1200" dirty="0"/>
            <a:t> </a:t>
          </a:r>
          <a:r>
            <a:rPr lang="en-US" sz="1200" kern="1200" dirty="0" err="1"/>
            <a:t>los</a:t>
          </a:r>
          <a:r>
            <a:rPr lang="en-US" sz="1200" kern="1200" dirty="0"/>
            <a:t> </a:t>
          </a:r>
          <a:r>
            <a:rPr lang="en-US" sz="1200" kern="1200" dirty="0" err="1"/>
            <a:t>servicios</a:t>
          </a:r>
          <a:r>
            <a:rPr lang="en-US" sz="1200" kern="1200" dirty="0"/>
            <a:t>, se </a:t>
          </a:r>
          <a:r>
            <a:rPr lang="en-US" sz="1200" kern="1200" dirty="0" err="1"/>
            <a:t>configuran</a:t>
          </a:r>
          <a:r>
            <a:rPr lang="en-US" sz="1200" kern="1200" dirty="0"/>
            <a:t> </a:t>
          </a:r>
          <a:r>
            <a:rPr lang="en-US" sz="1200" kern="1200" dirty="0" err="1"/>
            <a:t>los</a:t>
          </a:r>
          <a:r>
            <a:rPr lang="en-US" sz="1200" kern="1200" dirty="0"/>
            <a:t> middleware y se </a:t>
          </a:r>
          <a:r>
            <a:rPr lang="en-US" sz="1200" kern="1200" dirty="0" err="1"/>
            <a:t>establecen</a:t>
          </a:r>
          <a:r>
            <a:rPr lang="en-US" sz="1200" kern="1200" dirty="0"/>
            <a:t> las </a:t>
          </a:r>
          <a:r>
            <a:rPr lang="en-US" sz="1200" kern="1200" dirty="0" err="1"/>
            <a:t>políticas</a:t>
          </a:r>
          <a:r>
            <a:rPr lang="en-US" sz="1200" kern="1200" dirty="0"/>
            <a:t> de </a:t>
          </a:r>
          <a:r>
            <a:rPr lang="en-US" sz="1200" kern="1200" dirty="0" err="1"/>
            <a:t>CORS.Ejemplo</a:t>
          </a:r>
          <a:r>
            <a:rPr lang="en-US" sz="1200" kern="1200" dirty="0"/>
            <a:t>: </a:t>
          </a:r>
          <a:r>
            <a:rPr lang="en-US" sz="1200" kern="1200" dirty="0" err="1"/>
            <a:t>Startup.cs</a:t>
          </a:r>
          <a:endParaRPr lang="en-US" sz="1200" kern="1200" dirty="0"/>
        </a:p>
      </dsp:txBody>
      <dsp:txXfrm>
        <a:off x="2628817" y="4006261"/>
        <a:ext cx="2478043" cy="10512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624D79-AA5A-4B72-BA9F-0A324F48F382}" type="datetime1">
              <a:rPr lang="es-ES" noProof="0" smtClean="0"/>
              <a:t>11/01/2024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041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798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2641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369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0996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276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294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1942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756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pPr rtl="0"/>
            <a:fld id="{7BF5E43A-1348-4597-A2F5-11856AA9D9CF}" type="datetime4">
              <a:rPr lang="es-ES" noProof="0" smtClean="0">
                <a:latin typeface="+mn-lt"/>
              </a:rPr>
              <a:t>11 de enero de 2024</a:t>
            </a:fld>
            <a:endParaRPr lang="es-ES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4083637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F5E43A-1348-4597-A2F5-11856AA9D9CF}" type="datetime4">
              <a:rPr lang="es-ES" noProof="0" smtClean="0">
                <a:latin typeface="+mn-lt"/>
              </a:rPr>
              <a:t>11 de enero de 2024</a:t>
            </a:fld>
            <a:endParaRPr lang="es-ES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079477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pPr rtl="0"/>
            <a:fld id="{7BF5E43A-1348-4597-A2F5-11856AA9D9CF}" type="datetime4">
              <a:rPr lang="es-ES" noProof="0" smtClean="0">
                <a:latin typeface="+mn-lt"/>
              </a:rPr>
              <a:t>11 de enero de 2024</a:t>
            </a:fld>
            <a:endParaRPr lang="es-ES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478852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980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4" name="Marcador de posición de imagen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45086BA-4771-4251-A1A0-95AEDDEBD7A7}" type="datetime4">
              <a:rPr lang="es-ES" noProof="0" smtClean="0">
                <a:latin typeface="+mn-lt"/>
              </a:rPr>
              <a:t>11 de enero de 2024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81929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>
          <p15:clr>
            <a:srgbClr val="FBAE40"/>
          </p15:clr>
        </p15:guide>
        <p15:guide id="7" orient="horz" pos="1440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sumen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8" name="Forma libre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49053CBC-2B39-42EE-A9ED-10AB05B9208E}" type="datetime4">
              <a:rPr lang="es-ES" noProof="0" smtClean="0">
                <a:latin typeface="+mn-lt"/>
              </a:rPr>
              <a:t>11 de enero de 2024</a:t>
            </a:fld>
            <a:endParaRPr lang="es-ES" noProof="0" dirty="0">
              <a:latin typeface="+mn-lt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98892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ci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ex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43672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Marcador de tex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tex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arcador de tex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arcador de tex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Marcador de tex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Marcador de tex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0CFFE12A-8763-4EB7-9CEB-5B78076C5C21}" type="datetime4">
              <a:rPr lang="es-ES" noProof="0" smtClean="0">
                <a:latin typeface="+mn-lt"/>
              </a:rPr>
              <a:t>11 de enero de 2024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posición de imagen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grá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A99CD11-04C6-421F-AE19-E5D29CCF776B}" type="datetime4">
              <a:rPr lang="es-ES" noProof="0" smtClean="0">
                <a:latin typeface="+mn-lt"/>
              </a:rPr>
              <a:t>11 de enero de 2024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9" name="Marcador de título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tabla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8820299-DC87-4039-A7B5-9AC50CF7A216}" type="datetime4">
              <a:rPr lang="es-ES" noProof="0" smtClean="0">
                <a:latin typeface="+mn-lt"/>
              </a:rPr>
              <a:t>11 de enero de 2024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F5E43A-1348-4597-A2F5-11856AA9D9CF}" type="datetime4">
              <a:rPr lang="es-ES" noProof="0" smtClean="0">
                <a:latin typeface="+mn-lt"/>
              </a:rPr>
              <a:t>11 de enero de 2024</a:t>
            </a:fld>
            <a:endParaRPr lang="es-ES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8868047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0" name="Cuadro de tex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ES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" name="Forma libre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8" name="Marcador de posición de imagen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Marcador de posición de imagen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72" name="Marcador de tex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3" name="Marcador de tex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4" name="Marcador de tex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5" name="Marcador de tex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6" name="Marcador de tex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7" name="Marcador de tex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8" name="Marcador de tex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9" name="Marcador de tex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" name="Forma lib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" name="Forma libre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66" name="Marcador de posición de imagen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9" name="Marcador de posición de imagen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7BEA095D-F9AB-465B-A2BC-526B797F4865}" type="datetime4">
              <a:rPr lang="es-ES" noProof="0" smtClean="0">
                <a:latin typeface="+mn-lt"/>
              </a:rPr>
              <a:t>11 de enero de 2024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96" name="Marcador de tex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97" name="Marcador de tex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2" name="Marcador de tex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3" name="Marcador de tex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ES" noProof="0"/>
              <a:t>Haga clic para editar </a:t>
            </a:r>
          </a:p>
        </p:txBody>
      </p:sp>
      <p:sp>
        <p:nvSpPr>
          <p:cNvPr id="106" name="Marcador de tex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7" name="Marcador de tex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ES" noProof="0"/>
              <a:t>Haga clic para editar </a:t>
            </a:r>
          </a:p>
        </p:txBody>
      </p:sp>
      <p:sp>
        <p:nvSpPr>
          <p:cNvPr id="108" name="Marcador de tex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9" name="Marcador de tex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F99D83C0-D2D5-496F-A305-9D3513BEF95B}" type="datetime4">
              <a:rPr lang="es-ES" noProof="0" smtClean="0">
                <a:latin typeface="+mn-lt"/>
              </a:rPr>
              <a:t>11 de enero de 2024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posición de contenid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F69136C-C4B2-45F2-BCFC-515A0853BD43}" type="datetime4">
              <a:rPr lang="es-ES" noProof="0" smtClean="0">
                <a:latin typeface="+mn-lt"/>
              </a:rPr>
              <a:t>11 de enero de 2024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a lib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9" name="Forma lib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40" name="Forma lib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contenid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46AC6E8-C089-4970-88B6-A9DF4F2A5ECC}" type="datetime4">
              <a:rPr lang="es-ES" noProof="0" smtClean="0">
                <a:latin typeface="+mn-lt"/>
              </a:rPr>
              <a:t>11 de enero de 2024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pPr rtl="0"/>
            <a:fld id="{7BF5E43A-1348-4597-A2F5-11856AA9D9CF}" type="datetime4">
              <a:rPr lang="es-ES" noProof="0" smtClean="0">
                <a:latin typeface="+mn-lt"/>
              </a:rPr>
              <a:t>11 de enero de 2024</a:t>
            </a:fld>
            <a:endParaRPr lang="es-ES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957597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pPr rtl="0"/>
            <a:fld id="{7BF5E43A-1348-4597-A2F5-11856AA9D9CF}" type="datetime4">
              <a:rPr lang="es-ES" noProof="0" smtClean="0">
                <a:latin typeface="+mn-lt"/>
              </a:rPr>
              <a:t>11 de enero de 2024</a:t>
            </a:fld>
            <a:endParaRPr lang="es-ES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42282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pPr rtl="0"/>
            <a:fld id="{7BF5E43A-1348-4597-A2F5-11856AA9D9CF}" type="datetime4">
              <a:rPr lang="es-ES" noProof="0" smtClean="0">
                <a:latin typeface="+mn-lt"/>
              </a:rPr>
              <a:t>11 de enero de 2024</a:t>
            </a:fld>
            <a:endParaRPr lang="es-ES" noProof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236533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F5E43A-1348-4597-A2F5-11856AA9D9CF}" type="datetime4">
              <a:rPr lang="es-ES" noProof="0" smtClean="0">
                <a:latin typeface="+mn-lt"/>
              </a:rPr>
              <a:t>11 de enero de 2024</a:t>
            </a:fld>
            <a:endParaRPr lang="es-ES" noProof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194531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pPr rtl="0"/>
            <a:fld id="{7BF5E43A-1348-4597-A2F5-11856AA9D9CF}" type="datetime4">
              <a:rPr lang="es-ES" noProof="0" smtClean="0">
                <a:latin typeface="+mn-lt"/>
              </a:rPr>
              <a:t>11 de enero de 2024</a:t>
            </a:fld>
            <a:endParaRPr lang="es-ES" noProof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413927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F5E43A-1348-4597-A2F5-11856AA9D9CF}" type="datetime4">
              <a:rPr lang="es-ES" noProof="0" smtClean="0">
                <a:latin typeface="+mn-lt"/>
              </a:rPr>
              <a:t>11 de enero de 2024</a:t>
            </a:fld>
            <a:endParaRPr lang="es-ES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144871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pPr rtl="0"/>
            <a:fld id="{7BF5E43A-1348-4597-A2F5-11856AA9D9CF}" type="datetime4">
              <a:rPr lang="es-ES" noProof="0" smtClean="0">
                <a:latin typeface="+mn-lt"/>
              </a:rPr>
              <a:t>11 de enero de 2024</a:t>
            </a:fld>
            <a:endParaRPr lang="es-ES" noProof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534187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BF5E43A-1348-4597-A2F5-11856AA9D9CF}" type="datetime4">
              <a:rPr lang="es-ES" noProof="0" smtClean="0">
                <a:latin typeface="+mn-lt"/>
              </a:rPr>
              <a:t>11 de enero de 2024</a:t>
            </a:fld>
            <a:endParaRPr lang="es-ES" noProof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548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693" r:id="rId16"/>
    <p:sldLayoutId id="2147483672" r:id="rId17"/>
    <p:sldLayoutId id="2147483673" r:id="rId18"/>
    <p:sldLayoutId id="2147483684" r:id="rId19"/>
    <p:sldLayoutId id="2147483675" r:id="rId20"/>
    <p:sldLayoutId id="2147483676" r:id="rId21"/>
    <p:sldLayoutId id="2147483677" r:id="rId22"/>
    <p:sldLayoutId id="2147483685" r:id="rId23"/>
    <p:sldLayoutId id="2147483688" r:id="rId24"/>
  </p:sldLayoutIdLst>
  <p:hf hd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00" userDrawn="1">
          <p15:clr>
            <a:srgbClr val="547EBF"/>
          </p15:clr>
        </p15:guide>
        <p15:guide id="2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5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254" y="1199540"/>
            <a:ext cx="6281280" cy="2092308"/>
          </a:xfrm>
        </p:spPr>
        <p:txBody>
          <a:bodyPr rtlCol="0"/>
          <a:lstStyle/>
          <a:p>
            <a:pPr rtl="0"/>
            <a:r>
              <a:rPr lang="es-ES" sz="8000" dirty="0"/>
              <a:t>Arquitectura Orchestration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0380" y="3816128"/>
            <a:ext cx="5491570" cy="1740411"/>
          </a:xfrm>
        </p:spPr>
        <p:txBody>
          <a:bodyPr rtlCol="0"/>
          <a:lstStyle/>
          <a:p>
            <a:pPr rtl="0"/>
            <a:r>
              <a:rPr lang="es-ES" sz="2000" dirty="0">
                <a:solidFill>
                  <a:schemeClr val="bg1"/>
                </a:solidFill>
                <a:latin typeface="+mj-lt"/>
              </a:rPr>
              <a:t>Integrantes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Julio César Ruiz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Noel Isaac Catari Sullcata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Laura Carolina Leon Guzman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Tony Steve Ramos Quisbert</a:t>
            </a:r>
          </a:p>
        </p:txBody>
      </p:sp>
      <p:pic>
        <p:nvPicPr>
          <p:cNvPr id="1026" name="Picture 2" descr="Orquestación de procesos vs. coreografía en microservicios">
            <a:extLst>
              <a:ext uri="{FF2B5EF4-FFF2-40B4-BE49-F238E27FC236}">
                <a16:creationId xmlns:a16="http://schemas.microsoft.com/office/drawing/2014/main" id="{6C2C693F-1138-B42D-DCFC-F0025AB7C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524412"/>
            <a:ext cx="4733925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10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98143B-4E98-7B73-DAD8-8518D69B3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23" y="1861676"/>
            <a:ext cx="2400635" cy="419158"/>
          </a:xfrm>
          <a:prstGeom prst="rect">
            <a:avLst/>
          </a:prstGeom>
        </p:spPr>
      </p:pic>
      <p:graphicFrame>
        <p:nvGraphicFramePr>
          <p:cNvPr id="9" name="Marcador de texto 3">
            <a:extLst>
              <a:ext uri="{FF2B5EF4-FFF2-40B4-BE49-F238E27FC236}">
                <a16:creationId xmlns:a16="http://schemas.microsoft.com/office/drawing/2014/main" id="{62F572E6-4183-5CBA-7556-B9D9976F0149}"/>
              </a:ext>
            </a:extLst>
          </p:cNvPr>
          <p:cNvGraphicFramePr/>
          <p:nvPr/>
        </p:nvGraphicFramePr>
        <p:xfrm>
          <a:off x="1000240" y="833349"/>
          <a:ext cx="10191519" cy="4860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1294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oup 196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98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19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200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201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202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203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204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205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206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207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208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209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210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211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212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213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214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215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216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BO"/>
            </a:p>
          </p:txBody>
        </p:sp>
        <p:sp>
          <p:nvSpPr>
            <p:cNvPr id="220" name="Isosceles Triangle 219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BO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BO"/>
            </a:p>
          </p:txBody>
        </p:sp>
      </p:grpSp>
      <p:sp useBgFill="1">
        <p:nvSpPr>
          <p:cNvPr id="223" name="Rectangle 222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26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577585CB-0C05-ABC9-ABF0-A129030E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000" b="0">
                <a:solidFill>
                  <a:srgbClr val="FFFEFF"/>
                </a:solidFill>
              </a:rPr>
              <a:t>ESTRUCTURA 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F6735D-A456-7DC6-9E6C-64ADD884DDC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04673" y="320040"/>
            <a:ext cx="2744018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45086BA-4771-4251-A1A0-95AEDDEBD7A7}" type="datetime4">
              <a:rPr lang="es-ES" noProof="0" smtClean="0"/>
              <a:pPr>
                <a:spcAft>
                  <a:spcPts val="600"/>
                </a:spcAft>
              </a:pPr>
              <a:t>12 de enero de 2024</a:t>
            </a:fld>
            <a:endParaRPr lang="es-ES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1380D6-EBBC-7807-07D3-69EAF59DDC2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719434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noProof="0" smtClean="0"/>
              <a:pPr>
                <a:spcAft>
                  <a:spcPts val="600"/>
                </a:spcAft>
              </a:pPr>
              <a:t>11</a:t>
            </a:fld>
            <a:endParaRPr lang="en-U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D827A4-90B8-4675-574B-B0286E28BE3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804672" y="6227064"/>
            <a:ext cx="3824561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noProof="0"/>
              <a:t>Revisión anual</a:t>
            </a:r>
            <a:endParaRPr lang="en-US" b="0" noProof="0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Marcador de posición de imagen 20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ECA698FD-CD5A-CA75-D0C2-27661625273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"/>
          <a:stretch/>
        </p:blipFill>
        <p:spPr>
          <a:xfrm>
            <a:off x="6710022" y="320040"/>
            <a:ext cx="4214797" cy="6227064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241157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A52E8A-A5A6-F537-40A8-90871D67EB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rtl="0"/>
            <a:fld id="{845086BA-4771-4251-A1A0-95AEDDEBD7A7}" type="datetime4">
              <a:rPr lang="es-ES" noProof="0" smtClean="0">
                <a:latin typeface="+mn-lt"/>
              </a:rPr>
              <a:t>12 de enero de 2024</a:t>
            </a:fld>
            <a:endParaRPr lang="es-ES" noProof="0" dirty="0">
              <a:latin typeface="+mn-lt"/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D2D709-EB13-C232-6925-D060C97DF53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r>
              <a:rPr lang="es-ES" noProof="0"/>
              <a:t>Revisión anual</a:t>
            </a:r>
            <a:endParaRPr lang="es-ES" b="0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D92D90-9A5E-35A8-72F9-5E41210F17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12</a:t>
            </a:fld>
            <a:endParaRPr lang="es-ES" noProof="0" dirty="0"/>
          </a:p>
        </p:txBody>
      </p:sp>
      <p:graphicFrame>
        <p:nvGraphicFramePr>
          <p:cNvPr id="9" name="Marcador de texto 3">
            <a:extLst>
              <a:ext uri="{FF2B5EF4-FFF2-40B4-BE49-F238E27FC236}">
                <a16:creationId xmlns:a16="http://schemas.microsoft.com/office/drawing/2014/main" id="{71A0B332-4794-5791-E580-D916116A07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8099189"/>
              </p:ext>
            </p:extLst>
          </p:nvPr>
        </p:nvGraphicFramePr>
        <p:xfrm>
          <a:off x="763702" y="896193"/>
          <a:ext cx="10664595" cy="5075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4458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411" y="2407227"/>
            <a:ext cx="7113177" cy="2043545"/>
          </a:xfrm>
        </p:spPr>
        <p:txBody>
          <a:bodyPr rtlCol="0">
            <a:normAutofit/>
          </a:bodyPr>
          <a:lstStyle/>
          <a:p>
            <a:pPr rtl="0"/>
            <a:r>
              <a:rPr lang="es-ES" sz="14900" dirty="0"/>
              <a:t>EJEMPLO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13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98143B-4E98-7B73-DAD8-8518D69B3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23" y="1861676"/>
            <a:ext cx="2400635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6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092" y="2043788"/>
            <a:ext cx="5633336" cy="1385212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13900">
                <a:solidFill>
                  <a:schemeClr val="bg1"/>
                </a:solidFill>
              </a:rPr>
              <a:t>Gracias</a:t>
            </a:r>
            <a:endParaRPr lang="es-ES" sz="9600">
              <a:solidFill>
                <a:schemeClr val="bg1"/>
              </a:solidFill>
            </a:endParaRPr>
          </a:p>
        </p:txBody>
      </p:sp>
      <p:pic>
        <p:nvPicPr>
          <p:cNvPr id="13" name="Marcador de posición de imagen 12" descr="Retrato de un miembro del equipo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54F2879-EFDE-C90A-3C2C-DF81CB9EA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578" y="3537712"/>
            <a:ext cx="3164425" cy="9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221541" cy="610863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latin typeface="+mn-lt"/>
              </a:rPr>
              <a:t>Historia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1605" y="2298700"/>
            <a:ext cx="5587595" cy="3224746"/>
          </a:xfrm>
        </p:spPr>
        <p:txBody>
          <a:bodyPr rtlCol="0"/>
          <a:lstStyle/>
          <a:p>
            <a:pPr algn="just" rtl="0"/>
            <a:r>
              <a:rPr lang="es-ES" sz="2400" dirty="0">
                <a:solidFill>
                  <a:schemeClr val="tx1"/>
                </a:solidFill>
              </a:rPr>
              <a:t>La historia de la arquitectura de orquestación está estrechamente ligada al desarrollo de sistemas informáticos distribuidos y la necesidad de coordinar y gestionar eficientemente los recursos en entornos complejos.</a:t>
            </a:r>
          </a:p>
          <a:p>
            <a:pPr rtl="0"/>
            <a:endParaRPr lang="es-ES" sz="240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2</a:t>
            </a:fld>
            <a:endParaRPr lang="es-ES"/>
          </a:p>
        </p:txBody>
      </p:sp>
      <p:pic>
        <p:nvPicPr>
          <p:cNvPr id="3074" name="Picture 2" descr="TrueSight Orchestration - BMC Español">
            <a:extLst>
              <a:ext uri="{FF2B5EF4-FFF2-40B4-BE49-F238E27FC236}">
                <a16:creationId xmlns:a16="http://schemas.microsoft.com/office/drawing/2014/main" id="{9AB10434-4DBD-2447-CAA4-3B4D75CA9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404" y="1489926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25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0" name="Group 1143">
            <a:extLst>
              <a:ext uri="{FF2B5EF4-FFF2-40B4-BE49-F238E27FC236}">
                <a16:creationId xmlns:a16="http://schemas.microsoft.com/office/drawing/2014/main" id="{AE19E2D2-078B-459F-A431-2037B063F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45" name="Freeform 5">
              <a:extLst>
                <a:ext uri="{FF2B5EF4-FFF2-40B4-BE49-F238E27FC236}">
                  <a16:creationId xmlns:a16="http://schemas.microsoft.com/office/drawing/2014/main" id="{14035B44-9204-427C-98D0-75678B980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1146" name="Freeform 6">
              <a:extLst>
                <a:ext uri="{FF2B5EF4-FFF2-40B4-BE49-F238E27FC236}">
                  <a16:creationId xmlns:a16="http://schemas.microsoft.com/office/drawing/2014/main" id="{755FDC7E-5938-4B4B-8877-06EE01FCD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1147" name="Freeform 7">
              <a:extLst>
                <a:ext uri="{FF2B5EF4-FFF2-40B4-BE49-F238E27FC236}">
                  <a16:creationId xmlns:a16="http://schemas.microsoft.com/office/drawing/2014/main" id="{F0437E65-E6AA-41CB-8690-97980FE0D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1148" name="Freeform 8">
              <a:extLst>
                <a:ext uri="{FF2B5EF4-FFF2-40B4-BE49-F238E27FC236}">
                  <a16:creationId xmlns:a16="http://schemas.microsoft.com/office/drawing/2014/main" id="{3F0EF991-E8E2-4486-80F2-A9E03DA1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1149" name="Freeform 9">
              <a:extLst>
                <a:ext uri="{FF2B5EF4-FFF2-40B4-BE49-F238E27FC236}">
                  <a16:creationId xmlns:a16="http://schemas.microsoft.com/office/drawing/2014/main" id="{FB081D04-EE00-42EF-BBFB-684673613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1150" name="Freeform 10">
              <a:extLst>
                <a:ext uri="{FF2B5EF4-FFF2-40B4-BE49-F238E27FC236}">
                  <a16:creationId xmlns:a16="http://schemas.microsoft.com/office/drawing/2014/main" id="{12B7F571-868C-421B-8A57-6196C8124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1151" name="Freeform 11">
              <a:extLst>
                <a:ext uri="{FF2B5EF4-FFF2-40B4-BE49-F238E27FC236}">
                  <a16:creationId xmlns:a16="http://schemas.microsoft.com/office/drawing/2014/main" id="{7E4953C7-80FE-46D4-A354-20321F42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1152" name="Freeform 12">
              <a:extLst>
                <a:ext uri="{FF2B5EF4-FFF2-40B4-BE49-F238E27FC236}">
                  <a16:creationId xmlns:a16="http://schemas.microsoft.com/office/drawing/2014/main" id="{C60293D3-71F6-45CD-890F-E68F81CDD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1153" name="Freeform 13">
              <a:extLst>
                <a:ext uri="{FF2B5EF4-FFF2-40B4-BE49-F238E27FC236}">
                  <a16:creationId xmlns:a16="http://schemas.microsoft.com/office/drawing/2014/main" id="{940865AC-2494-4A34-80AC-0D78FE9C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1154" name="Freeform 14">
              <a:extLst>
                <a:ext uri="{FF2B5EF4-FFF2-40B4-BE49-F238E27FC236}">
                  <a16:creationId xmlns:a16="http://schemas.microsoft.com/office/drawing/2014/main" id="{E8206DC4-8F5A-4192-BB5B-39A4A2CDD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1155" name="Freeform 15">
              <a:extLst>
                <a:ext uri="{FF2B5EF4-FFF2-40B4-BE49-F238E27FC236}">
                  <a16:creationId xmlns:a16="http://schemas.microsoft.com/office/drawing/2014/main" id="{1851F69F-8755-4226-9A81-C27799E3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1156" name="Freeform 16">
              <a:extLst>
                <a:ext uri="{FF2B5EF4-FFF2-40B4-BE49-F238E27FC236}">
                  <a16:creationId xmlns:a16="http://schemas.microsoft.com/office/drawing/2014/main" id="{D85B97EF-28BC-441A-9EBB-81EF34094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1157" name="Freeform 17">
              <a:extLst>
                <a:ext uri="{FF2B5EF4-FFF2-40B4-BE49-F238E27FC236}">
                  <a16:creationId xmlns:a16="http://schemas.microsoft.com/office/drawing/2014/main" id="{7C68D975-1EC2-4BFA-811D-0454109E3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1158" name="Freeform 18">
              <a:extLst>
                <a:ext uri="{FF2B5EF4-FFF2-40B4-BE49-F238E27FC236}">
                  <a16:creationId xmlns:a16="http://schemas.microsoft.com/office/drawing/2014/main" id="{251959DD-2AB4-4342-8A28-A25293926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1159" name="Freeform 19">
              <a:extLst>
                <a:ext uri="{FF2B5EF4-FFF2-40B4-BE49-F238E27FC236}">
                  <a16:creationId xmlns:a16="http://schemas.microsoft.com/office/drawing/2014/main" id="{785D37AB-3782-4D04-A998-0C126E1BD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1160" name="Freeform 20">
              <a:extLst>
                <a:ext uri="{FF2B5EF4-FFF2-40B4-BE49-F238E27FC236}">
                  <a16:creationId xmlns:a16="http://schemas.microsoft.com/office/drawing/2014/main" id="{9313ACA4-E3EA-43A3-822B-DD5DF119D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1161" name="Freeform 21">
              <a:extLst>
                <a:ext uri="{FF2B5EF4-FFF2-40B4-BE49-F238E27FC236}">
                  <a16:creationId xmlns:a16="http://schemas.microsoft.com/office/drawing/2014/main" id="{5A98D1AB-DF34-414B-9696-4B671EC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1162" name="Freeform 22">
              <a:extLst>
                <a:ext uri="{FF2B5EF4-FFF2-40B4-BE49-F238E27FC236}">
                  <a16:creationId xmlns:a16="http://schemas.microsoft.com/office/drawing/2014/main" id="{8153A7D0-F980-48CC-B318-806C679F4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1163" name="Freeform 23">
              <a:extLst>
                <a:ext uri="{FF2B5EF4-FFF2-40B4-BE49-F238E27FC236}">
                  <a16:creationId xmlns:a16="http://schemas.microsoft.com/office/drawing/2014/main" id="{96E44097-7726-43F7-9E27-8BD5BCF8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1164" name="Freeform 24">
              <a:extLst>
                <a:ext uri="{FF2B5EF4-FFF2-40B4-BE49-F238E27FC236}">
                  <a16:creationId xmlns:a16="http://schemas.microsoft.com/office/drawing/2014/main" id="{65B28630-DA3C-4E4C-94ED-0ED8F353C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1165" name="Freeform 25">
              <a:extLst>
                <a:ext uri="{FF2B5EF4-FFF2-40B4-BE49-F238E27FC236}">
                  <a16:creationId xmlns:a16="http://schemas.microsoft.com/office/drawing/2014/main" id="{1686151F-4919-4A15-9EC3-0329453E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</p:grpSp>
      <p:grpSp>
        <p:nvGrpSpPr>
          <p:cNvPr id="1251" name="Group 1166">
            <a:extLst>
              <a:ext uri="{FF2B5EF4-FFF2-40B4-BE49-F238E27FC236}">
                <a16:creationId xmlns:a16="http://schemas.microsoft.com/office/drawing/2014/main" id="{E10C7CFA-FC7F-479C-9026-39109C0B5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9971A5E3-BBAD-4023-B07C-7FBC4202D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BO"/>
            </a:p>
          </p:txBody>
        </p:sp>
        <p:sp>
          <p:nvSpPr>
            <p:cNvPr id="1169" name="Isosceles Triangle 22">
              <a:extLst>
                <a:ext uri="{FF2B5EF4-FFF2-40B4-BE49-F238E27FC236}">
                  <a16:creationId xmlns:a16="http://schemas.microsoft.com/office/drawing/2014/main" id="{FC05BA5F-5BBE-4BFA-A313-155476233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BO"/>
            </a:p>
          </p:txBody>
        </p:sp>
        <p:sp>
          <p:nvSpPr>
            <p:cNvPr id="1170" name="Rectangle 1169">
              <a:extLst>
                <a:ext uri="{FF2B5EF4-FFF2-40B4-BE49-F238E27FC236}">
                  <a16:creationId xmlns:a16="http://schemas.microsoft.com/office/drawing/2014/main" id="{5275B948-0170-4286-84CE-04CA461F2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BO"/>
            </a:p>
          </p:txBody>
        </p:sp>
      </p:grpSp>
      <p:sp useBgFill="1">
        <p:nvSpPr>
          <p:cNvPr id="1252" name="Rectangle 1171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3" name="Group 1173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75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6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8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9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0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1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2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3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4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5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6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7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9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0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1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2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3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4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5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0" name="Slide Number Placeholder 6">
            <a:extLst>
              <a:ext uri="{FF2B5EF4-FFF2-40B4-BE49-F238E27FC236}">
                <a16:creationId xmlns:a16="http://schemas.microsoft.com/office/drawing/2014/main" id="{D1A85E03-3BBC-7A57-825A-1E8070E04D4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noProof="0"/>
              <a:pPr>
                <a:spcAft>
                  <a:spcPts val="600"/>
                </a:spcAft>
              </a:pPr>
              <a:t>3</a:t>
            </a:fld>
            <a:endParaRPr lang="en-US" noProof="0"/>
          </a:p>
        </p:txBody>
      </p:sp>
      <p:sp>
        <p:nvSpPr>
          <p:cNvPr id="1254" name="Rectangle 1196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C2C837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ómo Funciona la Computación Distribuida?">
            <a:extLst>
              <a:ext uri="{FF2B5EF4-FFF2-40B4-BE49-F238E27FC236}">
                <a16:creationId xmlns:a16="http://schemas.microsoft.com/office/drawing/2014/main" id="{E59AE985-7B92-3B32-5D1B-EB123282C1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5" r="10111" b="-1"/>
          <a:stretch/>
        </p:blipFill>
        <p:spPr bwMode="auto">
          <a:xfrm>
            <a:off x="972115" y="960214"/>
            <a:ext cx="5641848" cy="4919472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Marcador de texto 3">
            <a:extLst>
              <a:ext uri="{FF2B5EF4-FFF2-40B4-BE49-F238E27FC236}">
                <a16:creationId xmlns:a16="http://schemas.microsoft.com/office/drawing/2014/main" id="{71CFE8D2-3660-5B97-A3F9-D90E8E1796A5}"/>
              </a:ext>
            </a:extLst>
          </p:cNvPr>
          <p:cNvSpPr txBox="1">
            <a:spLocks/>
          </p:cNvSpPr>
          <p:nvPr/>
        </p:nvSpPr>
        <p:spPr>
          <a:xfrm>
            <a:off x="7195871" y="749617"/>
            <a:ext cx="4305567" cy="5130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just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C2C837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b="1" err="1">
                <a:solidFill>
                  <a:schemeClr val="tx1"/>
                </a:solidFill>
              </a:rPr>
              <a:t>Computación</a:t>
            </a:r>
            <a:r>
              <a:rPr lang="en-US" sz="1400" b="1">
                <a:solidFill>
                  <a:schemeClr val="tx1"/>
                </a:solidFill>
              </a:rPr>
              <a:t> </a:t>
            </a:r>
            <a:r>
              <a:rPr lang="en-US" sz="1400" b="1" err="1">
                <a:solidFill>
                  <a:schemeClr val="tx1"/>
                </a:solidFill>
              </a:rPr>
              <a:t>Distribuida</a:t>
            </a:r>
            <a:r>
              <a:rPr lang="en-US" sz="1400" b="1">
                <a:solidFill>
                  <a:schemeClr val="tx1"/>
                </a:solidFill>
              </a:rPr>
              <a:t>: </a:t>
            </a:r>
            <a:r>
              <a:rPr lang="en-US" sz="1400" dirty="0">
                <a:solidFill>
                  <a:schemeClr val="tx1"/>
                </a:solidFill>
              </a:rPr>
              <a:t>En las </a:t>
            </a:r>
            <a:r>
              <a:rPr lang="en-US" sz="1400" dirty="0" err="1">
                <a:solidFill>
                  <a:schemeClr val="tx1"/>
                </a:solidFill>
              </a:rPr>
              <a:t>décadas</a:t>
            </a:r>
            <a:r>
              <a:rPr lang="en-US" sz="1400" dirty="0">
                <a:solidFill>
                  <a:schemeClr val="tx1"/>
                </a:solidFill>
              </a:rPr>
              <a:t> de 1970 y 1980, </a:t>
            </a:r>
            <a:r>
              <a:rPr lang="en-US" sz="1400" dirty="0" err="1">
                <a:solidFill>
                  <a:schemeClr val="tx1"/>
                </a:solidFill>
              </a:rPr>
              <a:t>los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sistemas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informáticos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empezaron</a:t>
            </a:r>
            <a:r>
              <a:rPr lang="en-US" sz="1400" dirty="0">
                <a:solidFill>
                  <a:schemeClr val="tx1"/>
                </a:solidFill>
              </a:rPr>
              <a:t> a </a:t>
            </a:r>
            <a:r>
              <a:rPr lang="en-US" sz="1400" dirty="0" err="1">
                <a:solidFill>
                  <a:schemeClr val="tx1"/>
                </a:solidFill>
              </a:rPr>
              <a:t>distribuirse</a:t>
            </a:r>
            <a:r>
              <a:rPr lang="en-US" sz="1400" dirty="0">
                <a:solidFill>
                  <a:schemeClr val="tx1"/>
                </a:solidFill>
              </a:rPr>
              <a:t> para </a:t>
            </a:r>
            <a:r>
              <a:rPr lang="en-US" sz="1400" dirty="0" err="1">
                <a:solidFill>
                  <a:schemeClr val="tx1"/>
                </a:solidFill>
              </a:rPr>
              <a:t>mejorar</a:t>
            </a:r>
            <a:r>
              <a:rPr lang="en-US" sz="1400" dirty="0">
                <a:solidFill>
                  <a:schemeClr val="tx1"/>
                </a:solidFill>
              </a:rPr>
              <a:t> la </a:t>
            </a:r>
            <a:r>
              <a:rPr lang="en-US" sz="1400" dirty="0" err="1">
                <a:solidFill>
                  <a:schemeClr val="tx1"/>
                </a:solidFill>
              </a:rPr>
              <a:t>escalabilidad</a:t>
            </a:r>
            <a:r>
              <a:rPr lang="en-US" sz="1400" dirty="0">
                <a:solidFill>
                  <a:schemeClr val="tx1"/>
                </a:solidFill>
              </a:rPr>
              <a:t> y la </a:t>
            </a:r>
            <a:r>
              <a:rPr lang="en-US" sz="1400" dirty="0" err="1">
                <a:solidFill>
                  <a:schemeClr val="tx1"/>
                </a:solidFill>
              </a:rPr>
              <a:t>redundancia.Sin</a:t>
            </a:r>
            <a:r>
              <a:rPr lang="en-US" sz="1400" dirty="0">
                <a:solidFill>
                  <a:schemeClr val="tx1"/>
                </a:solidFill>
              </a:rPr>
              <a:t> embargo, la </a:t>
            </a:r>
            <a:r>
              <a:rPr lang="en-US" sz="1400" dirty="0" err="1">
                <a:solidFill>
                  <a:schemeClr val="tx1"/>
                </a:solidFill>
              </a:rPr>
              <a:t>administración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estos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sistemas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distribuidos</a:t>
            </a:r>
            <a:r>
              <a:rPr lang="en-US" sz="1400" dirty="0">
                <a:solidFill>
                  <a:schemeClr val="tx1"/>
                </a:solidFill>
              </a:rPr>
              <a:t> se </a:t>
            </a:r>
            <a:r>
              <a:rPr lang="en-US" sz="1400" dirty="0" err="1">
                <a:solidFill>
                  <a:schemeClr val="tx1"/>
                </a:solidFill>
              </a:rPr>
              <a:t>volvió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cada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vez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más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desafiante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debido</a:t>
            </a:r>
            <a:r>
              <a:rPr lang="en-US" sz="1400" dirty="0">
                <a:solidFill>
                  <a:schemeClr val="tx1"/>
                </a:solidFill>
              </a:rPr>
              <a:t> a la </a:t>
            </a:r>
            <a:r>
              <a:rPr lang="en-US" sz="1400" dirty="0" err="1">
                <a:solidFill>
                  <a:schemeClr val="tx1"/>
                </a:solidFill>
              </a:rPr>
              <a:t>complejidad</a:t>
            </a:r>
            <a:r>
              <a:rPr lang="en-US" sz="1400" dirty="0">
                <a:solidFill>
                  <a:schemeClr val="tx1"/>
                </a:solidFill>
              </a:rPr>
              <a:t> y la </a:t>
            </a:r>
            <a:r>
              <a:rPr lang="en-US" sz="1400" dirty="0" err="1">
                <a:solidFill>
                  <a:schemeClr val="tx1"/>
                </a:solidFill>
              </a:rPr>
              <a:t>diversidad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los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componentes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 marL="0" algn="just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C2C837"/>
              </a:buClr>
              <a:buSzPct val="110000"/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  <a:p>
            <a:pPr marL="0" algn="just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C2C837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400" b="1">
                <a:solidFill>
                  <a:schemeClr val="tx1"/>
                </a:solidFill>
              </a:rPr>
              <a:t>Middleware: </a:t>
            </a:r>
            <a:r>
              <a:rPr lang="en-US" sz="1400" dirty="0">
                <a:solidFill>
                  <a:schemeClr val="tx1"/>
                </a:solidFill>
              </a:rPr>
              <a:t>A finales de la </a:t>
            </a:r>
            <a:r>
              <a:rPr lang="en-US" sz="1400" dirty="0" err="1">
                <a:solidFill>
                  <a:schemeClr val="tx1"/>
                </a:solidFill>
              </a:rPr>
              <a:t>década</a:t>
            </a:r>
            <a:r>
              <a:rPr lang="en-US" sz="1400" dirty="0">
                <a:solidFill>
                  <a:schemeClr val="tx1"/>
                </a:solidFill>
              </a:rPr>
              <a:t> de 1980 y </a:t>
            </a:r>
            <a:r>
              <a:rPr lang="en-US" sz="1400" dirty="0" err="1">
                <a:solidFill>
                  <a:schemeClr val="tx1"/>
                </a:solidFill>
              </a:rPr>
              <a:t>principios</a:t>
            </a:r>
            <a:r>
              <a:rPr lang="en-US" sz="1400" dirty="0">
                <a:solidFill>
                  <a:schemeClr val="tx1"/>
                </a:solidFill>
              </a:rPr>
              <a:t> de la </a:t>
            </a:r>
            <a:r>
              <a:rPr lang="en-US" sz="1400" dirty="0" err="1">
                <a:solidFill>
                  <a:schemeClr val="tx1"/>
                </a:solidFill>
              </a:rPr>
              <a:t>década</a:t>
            </a:r>
            <a:r>
              <a:rPr lang="en-US" sz="1400" dirty="0">
                <a:solidFill>
                  <a:schemeClr val="tx1"/>
                </a:solidFill>
              </a:rPr>
              <a:t> de 1990, se </a:t>
            </a:r>
            <a:r>
              <a:rPr lang="en-US" sz="1400" dirty="0" err="1">
                <a:solidFill>
                  <a:schemeClr val="tx1"/>
                </a:solidFill>
              </a:rPr>
              <a:t>desarrollaron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tecnologías</a:t>
            </a:r>
            <a:r>
              <a:rPr lang="en-US" sz="1400" dirty="0">
                <a:solidFill>
                  <a:schemeClr val="tx1"/>
                </a:solidFill>
              </a:rPr>
              <a:t> de middleware para </a:t>
            </a:r>
            <a:r>
              <a:rPr lang="en-US" sz="1400" dirty="0" err="1">
                <a:solidFill>
                  <a:schemeClr val="tx1"/>
                </a:solidFill>
              </a:rPr>
              <a:t>facilitar</a:t>
            </a:r>
            <a:r>
              <a:rPr lang="en-US" sz="1400" dirty="0">
                <a:solidFill>
                  <a:schemeClr val="tx1"/>
                </a:solidFill>
              </a:rPr>
              <a:t> la </a:t>
            </a:r>
            <a:r>
              <a:rPr lang="en-US" sz="1400" dirty="0" err="1">
                <a:solidFill>
                  <a:schemeClr val="tx1"/>
                </a:solidFill>
              </a:rPr>
              <a:t>comunicación</a:t>
            </a:r>
            <a:r>
              <a:rPr lang="en-US" sz="1400" dirty="0">
                <a:solidFill>
                  <a:schemeClr val="tx1"/>
                </a:solidFill>
              </a:rPr>
              <a:t> entre </a:t>
            </a:r>
            <a:r>
              <a:rPr lang="en-US" sz="1400" dirty="0" err="1">
                <a:solidFill>
                  <a:schemeClr val="tx1"/>
                </a:solidFill>
              </a:rPr>
              <a:t>sistemas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distribuidos.Estos</a:t>
            </a:r>
            <a:r>
              <a:rPr lang="en-US" sz="1400" dirty="0">
                <a:solidFill>
                  <a:schemeClr val="tx1"/>
                </a:solidFill>
              </a:rPr>
              <a:t> middleware </a:t>
            </a:r>
            <a:r>
              <a:rPr lang="en-US" sz="1400" dirty="0" err="1">
                <a:solidFill>
                  <a:schemeClr val="tx1"/>
                </a:solidFill>
              </a:rPr>
              <a:t>proporcionaron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una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capa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abstracción</a:t>
            </a:r>
            <a:r>
              <a:rPr lang="en-US" sz="1400" dirty="0">
                <a:solidFill>
                  <a:schemeClr val="tx1"/>
                </a:solidFill>
              </a:rPr>
              <a:t> que </a:t>
            </a:r>
            <a:r>
              <a:rPr lang="en-US" sz="1400" dirty="0" err="1">
                <a:solidFill>
                  <a:schemeClr val="tx1"/>
                </a:solidFill>
              </a:rPr>
              <a:t>ayudó</a:t>
            </a:r>
            <a:r>
              <a:rPr lang="en-US" sz="1400" dirty="0">
                <a:solidFill>
                  <a:schemeClr val="tx1"/>
                </a:solidFill>
              </a:rPr>
              <a:t> a </a:t>
            </a:r>
            <a:r>
              <a:rPr lang="en-US" sz="1400" dirty="0" err="1">
                <a:solidFill>
                  <a:schemeClr val="tx1"/>
                </a:solidFill>
              </a:rPr>
              <a:t>los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desarrolladores</a:t>
            </a:r>
            <a:r>
              <a:rPr lang="en-US" sz="1400" dirty="0">
                <a:solidFill>
                  <a:schemeClr val="tx1"/>
                </a:solidFill>
              </a:rPr>
              <a:t> a </a:t>
            </a:r>
            <a:r>
              <a:rPr lang="en-US" sz="1400" dirty="0" err="1">
                <a:solidFill>
                  <a:schemeClr val="tx1"/>
                </a:solidFill>
              </a:rPr>
              <a:t>crear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aplicaciones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distribuidas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manera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más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eficiente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43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B5504F5-A44D-4727-B62D-D306EE4C0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3" name="Freeform 5">
              <a:extLst>
                <a:ext uri="{FF2B5EF4-FFF2-40B4-BE49-F238E27FC236}">
                  <a16:creationId xmlns:a16="http://schemas.microsoft.com/office/drawing/2014/main" id="{42E83A18-C907-44D5-83DF-CFB18125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114" name="Freeform 6">
              <a:extLst>
                <a:ext uri="{FF2B5EF4-FFF2-40B4-BE49-F238E27FC236}">
                  <a16:creationId xmlns:a16="http://schemas.microsoft.com/office/drawing/2014/main" id="{E845C857-E334-431F-9264-4BEF0122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115" name="Freeform 7">
              <a:extLst>
                <a:ext uri="{FF2B5EF4-FFF2-40B4-BE49-F238E27FC236}">
                  <a16:creationId xmlns:a16="http://schemas.microsoft.com/office/drawing/2014/main" id="{426C9BD9-ECC0-4C60-87C1-D07F8F07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116" name="Freeform 8">
              <a:extLst>
                <a:ext uri="{FF2B5EF4-FFF2-40B4-BE49-F238E27FC236}">
                  <a16:creationId xmlns:a16="http://schemas.microsoft.com/office/drawing/2014/main" id="{7FBDFA8E-61C4-4F76-819E-308A16DE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117" name="Freeform 9">
              <a:extLst>
                <a:ext uri="{FF2B5EF4-FFF2-40B4-BE49-F238E27FC236}">
                  <a16:creationId xmlns:a16="http://schemas.microsoft.com/office/drawing/2014/main" id="{761F1C21-70B1-4D4E-831C-75DB8E7EA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118" name="Freeform 10">
              <a:extLst>
                <a:ext uri="{FF2B5EF4-FFF2-40B4-BE49-F238E27FC236}">
                  <a16:creationId xmlns:a16="http://schemas.microsoft.com/office/drawing/2014/main" id="{FD6B914E-6122-42BE-91C5-72FA400D0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25950DE0-F9E4-4487-93B8-F6FDB00B2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319D2307-45E1-4592-8192-9C9102D4E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1A93A333-9537-4DEC-A527-7733E1096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76DEF779-F072-40FD-A3BF-84E3B8C6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6861570E-EBF4-48B8-AB90-2A40B522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68EF8EC2-E3C0-4C22-B1B8-6E30AC244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AC3BE00B-705F-42C6-94CE-E89B1FA4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F23249F0-6642-4CDD-B89B-7EC0C254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9E5173CD-2C19-40D0-B444-CF38FF220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C46A9203-B0FB-426A-9F90-6953A96AE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F0B66C88-C270-4AE6-B12C-71CFC5F1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9113790B-9AB2-45C0-85DD-4E73038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131" name="Freeform 23">
              <a:extLst>
                <a:ext uri="{FF2B5EF4-FFF2-40B4-BE49-F238E27FC236}">
                  <a16:creationId xmlns:a16="http://schemas.microsoft.com/office/drawing/2014/main" id="{36488705-890C-4BDD-AC3C-9807F6A6E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132" name="Freeform 24">
              <a:extLst>
                <a:ext uri="{FF2B5EF4-FFF2-40B4-BE49-F238E27FC236}">
                  <a16:creationId xmlns:a16="http://schemas.microsoft.com/office/drawing/2014/main" id="{CCF65277-1D63-4A4A-957E-9F12111D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133" name="Freeform 25">
              <a:extLst>
                <a:ext uri="{FF2B5EF4-FFF2-40B4-BE49-F238E27FC236}">
                  <a16:creationId xmlns:a16="http://schemas.microsoft.com/office/drawing/2014/main" id="{AD6DFDD0-50F6-498B-A4E6-DC6D9A795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2A5D777-C3C4-4D83-B4A3-0C83DBE1C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80A9110-3349-42C1-8186-CB70C1FD4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BO"/>
            </a:p>
          </p:txBody>
        </p:sp>
        <p:sp>
          <p:nvSpPr>
            <p:cNvPr id="137" name="Isosceles Triangle 22">
              <a:extLst>
                <a:ext uri="{FF2B5EF4-FFF2-40B4-BE49-F238E27FC236}">
                  <a16:creationId xmlns:a16="http://schemas.microsoft.com/office/drawing/2014/main" id="{4F5EDCDF-C218-4482-A13E-8CFB87D0D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BO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EB8EB4B-9F73-4DB2-B849-B88E0435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BO"/>
            </a:p>
          </p:txBody>
        </p:sp>
      </p:grpSp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4446FC-885F-A1BB-A8E5-123F045855B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45086BA-4771-4251-A1A0-95AEDDEBD7A7}" type="datetime4">
              <a:rPr lang="en-US" noProof="0"/>
              <a:pPr>
                <a:spcAft>
                  <a:spcPts val="600"/>
                </a:spcAft>
              </a:pPr>
              <a:t>January 11, 2024</a:t>
            </a:fld>
            <a:endParaRPr lang="en-US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C1505C-7616-851C-0E1C-61BF192EB0A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noProof="0"/>
              <a:pPr>
                <a:spcAft>
                  <a:spcPts val="600"/>
                </a:spcAft>
              </a:pPr>
              <a:t>4</a:t>
            </a:fld>
            <a:endParaRPr lang="en-U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4E3594-3992-1B6B-7421-F91A5C30EB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804672" y="6227064"/>
            <a:ext cx="1058875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noProof="0">
                <a:effectLst/>
              </a:rPr>
              <a:t>Revisión anual</a:t>
            </a:r>
          </a:p>
        </p:txBody>
      </p:sp>
      <p:graphicFrame>
        <p:nvGraphicFramePr>
          <p:cNvPr id="108" name="Marcador de texto 3">
            <a:extLst>
              <a:ext uri="{FF2B5EF4-FFF2-40B4-BE49-F238E27FC236}">
                <a16:creationId xmlns:a16="http://schemas.microsoft.com/office/drawing/2014/main" id="{3D0BBFAA-D593-4112-56B0-2E81EC79C1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3668889"/>
              </p:ext>
            </p:extLst>
          </p:nvPr>
        </p:nvGraphicFramePr>
        <p:xfrm>
          <a:off x="807722" y="1337920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8486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5B5504F5-A44D-4727-B62D-D306EE4C0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42E83A18-C907-44D5-83DF-CFB18125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E845C857-E334-431F-9264-4BEF0122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426C9BD9-ECC0-4C60-87C1-D07F8F07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7FBDFA8E-61C4-4F76-819E-308A16DE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1F1C21-70B1-4D4E-831C-75DB8E7EA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FD6B914E-6122-42BE-91C5-72FA400D0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25950DE0-F9E4-4487-93B8-F6FDB00B2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19D2307-45E1-4592-8192-9C9102D4E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1A93A333-9537-4DEC-A527-7733E1096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76DEF779-F072-40FD-A3BF-84E3B8C6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6861570E-EBF4-48B8-AB90-2A40B522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8EF8EC2-E3C0-4C22-B1B8-6E30AC244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AC3BE00B-705F-42C6-94CE-E89B1FA4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F23249F0-6642-4CDD-B89B-7EC0C254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9E5173CD-2C19-40D0-B444-CF38FF220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C46A9203-B0FB-426A-9F90-6953A96AE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F0B66C88-C270-4AE6-B12C-71CFC5F1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9113790B-9AB2-45C0-85DD-4E73038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36488705-890C-4BDD-AC3C-9807F6A6E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CCF65277-1D63-4A4A-957E-9F12111D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AD6DFDD0-50F6-498B-A4E6-DC6D9A795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2A5D777-C3C4-4D83-B4A3-0C83DBE1C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80A9110-3349-42C1-8186-CB70C1FD4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BO"/>
            </a:p>
          </p:txBody>
        </p:sp>
        <p:sp>
          <p:nvSpPr>
            <p:cNvPr id="98" name="Isosceles Triangle 22">
              <a:extLst>
                <a:ext uri="{FF2B5EF4-FFF2-40B4-BE49-F238E27FC236}">
                  <a16:creationId xmlns:a16="http://schemas.microsoft.com/office/drawing/2014/main" id="{4F5EDCDF-C218-4482-A13E-8CFB87D0D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BO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EB8EB4B-9F73-4DB2-B849-B88E0435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BO"/>
            </a:p>
          </p:txBody>
        </p:sp>
      </p:grp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4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8A9AC3-A9EF-3B56-DB6C-47ED07FB3DC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45086BA-4771-4251-A1A0-95AEDDEBD7A7}" type="datetime4">
              <a:rPr lang="en-US" noProof="0"/>
              <a:pPr>
                <a:spcAft>
                  <a:spcPts val="600"/>
                </a:spcAft>
              </a:pPr>
              <a:t>January 11, 2024</a:t>
            </a:fld>
            <a:endParaRPr lang="en-US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E5D488-DA5B-D1CD-7063-C5BB3999059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noProof="0"/>
              <a:pPr>
                <a:spcAft>
                  <a:spcPts val="600"/>
                </a:spcAft>
              </a:pPr>
              <a:t>5</a:t>
            </a:fld>
            <a:endParaRPr lang="en-U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449FB1-11D9-0080-3A2A-D1873D0C87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804672" y="6227064"/>
            <a:ext cx="1058875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Revisión anual</a:t>
            </a:r>
            <a:endParaRPr lang="en-US" b="0" noProof="0"/>
          </a:p>
        </p:txBody>
      </p:sp>
      <p:graphicFrame>
        <p:nvGraphicFramePr>
          <p:cNvPr id="69" name="Marcador de texto 3">
            <a:extLst>
              <a:ext uri="{FF2B5EF4-FFF2-40B4-BE49-F238E27FC236}">
                <a16:creationId xmlns:a16="http://schemas.microsoft.com/office/drawing/2014/main" id="{7E60ABE2-D8EA-2E59-5FE6-5F1BB330E9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3281161"/>
              </p:ext>
            </p:extLst>
          </p:nvPr>
        </p:nvGraphicFramePr>
        <p:xfrm>
          <a:off x="815298" y="972845"/>
          <a:ext cx="10576558" cy="4912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307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6" name="Group 2345">
            <a:extLst>
              <a:ext uri="{FF2B5EF4-FFF2-40B4-BE49-F238E27FC236}">
                <a16:creationId xmlns:a16="http://schemas.microsoft.com/office/drawing/2014/main" id="{AE19E2D2-078B-459F-A431-2037B063F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347" name="Freeform 5">
              <a:extLst>
                <a:ext uri="{FF2B5EF4-FFF2-40B4-BE49-F238E27FC236}">
                  <a16:creationId xmlns:a16="http://schemas.microsoft.com/office/drawing/2014/main" id="{14035B44-9204-427C-98D0-75678B980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2348" name="Freeform 6">
              <a:extLst>
                <a:ext uri="{FF2B5EF4-FFF2-40B4-BE49-F238E27FC236}">
                  <a16:creationId xmlns:a16="http://schemas.microsoft.com/office/drawing/2014/main" id="{755FDC7E-5938-4B4B-8877-06EE01FCD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2349" name="Freeform 7">
              <a:extLst>
                <a:ext uri="{FF2B5EF4-FFF2-40B4-BE49-F238E27FC236}">
                  <a16:creationId xmlns:a16="http://schemas.microsoft.com/office/drawing/2014/main" id="{F0437E65-E6AA-41CB-8690-97980FE0D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2350" name="Freeform 8">
              <a:extLst>
                <a:ext uri="{FF2B5EF4-FFF2-40B4-BE49-F238E27FC236}">
                  <a16:creationId xmlns:a16="http://schemas.microsoft.com/office/drawing/2014/main" id="{3F0EF991-E8E2-4486-80F2-A9E03DA1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2351" name="Freeform 9">
              <a:extLst>
                <a:ext uri="{FF2B5EF4-FFF2-40B4-BE49-F238E27FC236}">
                  <a16:creationId xmlns:a16="http://schemas.microsoft.com/office/drawing/2014/main" id="{FB081D04-EE00-42EF-BBFB-684673613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2352" name="Freeform 10">
              <a:extLst>
                <a:ext uri="{FF2B5EF4-FFF2-40B4-BE49-F238E27FC236}">
                  <a16:creationId xmlns:a16="http://schemas.microsoft.com/office/drawing/2014/main" id="{12B7F571-868C-421B-8A57-6196C8124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2353" name="Freeform 11">
              <a:extLst>
                <a:ext uri="{FF2B5EF4-FFF2-40B4-BE49-F238E27FC236}">
                  <a16:creationId xmlns:a16="http://schemas.microsoft.com/office/drawing/2014/main" id="{7E4953C7-80FE-46D4-A354-20321F42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2354" name="Freeform 12">
              <a:extLst>
                <a:ext uri="{FF2B5EF4-FFF2-40B4-BE49-F238E27FC236}">
                  <a16:creationId xmlns:a16="http://schemas.microsoft.com/office/drawing/2014/main" id="{C60293D3-71F6-45CD-890F-E68F81CDD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2355" name="Freeform 13">
              <a:extLst>
                <a:ext uri="{FF2B5EF4-FFF2-40B4-BE49-F238E27FC236}">
                  <a16:creationId xmlns:a16="http://schemas.microsoft.com/office/drawing/2014/main" id="{940865AC-2494-4A34-80AC-0D78FE9C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2356" name="Freeform 14">
              <a:extLst>
                <a:ext uri="{FF2B5EF4-FFF2-40B4-BE49-F238E27FC236}">
                  <a16:creationId xmlns:a16="http://schemas.microsoft.com/office/drawing/2014/main" id="{E8206DC4-8F5A-4192-BB5B-39A4A2CDD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2357" name="Freeform 15">
              <a:extLst>
                <a:ext uri="{FF2B5EF4-FFF2-40B4-BE49-F238E27FC236}">
                  <a16:creationId xmlns:a16="http://schemas.microsoft.com/office/drawing/2014/main" id="{1851F69F-8755-4226-9A81-C27799E3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2358" name="Freeform 16">
              <a:extLst>
                <a:ext uri="{FF2B5EF4-FFF2-40B4-BE49-F238E27FC236}">
                  <a16:creationId xmlns:a16="http://schemas.microsoft.com/office/drawing/2014/main" id="{D85B97EF-28BC-441A-9EBB-81EF34094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2359" name="Freeform 17">
              <a:extLst>
                <a:ext uri="{FF2B5EF4-FFF2-40B4-BE49-F238E27FC236}">
                  <a16:creationId xmlns:a16="http://schemas.microsoft.com/office/drawing/2014/main" id="{7C68D975-1EC2-4BFA-811D-0454109E3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2360" name="Freeform 18">
              <a:extLst>
                <a:ext uri="{FF2B5EF4-FFF2-40B4-BE49-F238E27FC236}">
                  <a16:creationId xmlns:a16="http://schemas.microsoft.com/office/drawing/2014/main" id="{251959DD-2AB4-4342-8A28-A25293926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2361" name="Freeform 19">
              <a:extLst>
                <a:ext uri="{FF2B5EF4-FFF2-40B4-BE49-F238E27FC236}">
                  <a16:creationId xmlns:a16="http://schemas.microsoft.com/office/drawing/2014/main" id="{785D37AB-3782-4D04-A998-0C126E1BD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2362" name="Freeform 20">
              <a:extLst>
                <a:ext uri="{FF2B5EF4-FFF2-40B4-BE49-F238E27FC236}">
                  <a16:creationId xmlns:a16="http://schemas.microsoft.com/office/drawing/2014/main" id="{9313ACA4-E3EA-43A3-822B-DD5DF119D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2363" name="Freeform 21">
              <a:extLst>
                <a:ext uri="{FF2B5EF4-FFF2-40B4-BE49-F238E27FC236}">
                  <a16:creationId xmlns:a16="http://schemas.microsoft.com/office/drawing/2014/main" id="{5A98D1AB-DF34-414B-9696-4B671EC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2364" name="Freeform 22">
              <a:extLst>
                <a:ext uri="{FF2B5EF4-FFF2-40B4-BE49-F238E27FC236}">
                  <a16:creationId xmlns:a16="http://schemas.microsoft.com/office/drawing/2014/main" id="{8153A7D0-F980-48CC-B318-806C679F4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2365" name="Freeform 23">
              <a:extLst>
                <a:ext uri="{FF2B5EF4-FFF2-40B4-BE49-F238E27FC236}">
                  <a16:creationId xmlns:a16="http://schemas.microsoft.com/office/drawing/2014/main" id="{96E44097-7726-43F7-9E27-8BD5BCF8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2366" name="Freeform 24">
              <a:extLst>
                <a:ext uri="{FF2B5EF4-FFF2-40B4-BE49-F238E27FC236}">
                  <a16:creationId xmlns:a16="http://schemas.microsoft.com/office/drawing/2014/main" id="{65B28630-DA3C-4E4C-94ED-0ED8F353C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  <p:sp>
          <p:nvSpPr>
            <p:cNvPr id="2367" name="Freeform 25">
              <a:extLst>
                <a:ext uri="{FF2B5EF4-FFF2-40B4-BE49-F238E27FC236}">
                  <a16:creationId xmlns:a16="http://schemas.microsoft.com/office/drawing/2014/main" id="{1686151F-4919-4A15-9EC3-0329453E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BO"/>
            </a:p>
          </p:txBody>
        </p:sp>
      </p:grpSp>
      <p:grpSp>
        <p:nvGrpSpPr>
          <p:cNvPr id="2369" name="Group 2368">
            <a:extLst>
              <a:ext uri="{FF2B5EF4-FFF2-40B4-BE49-F238E27FC236}">
                <a16:creationId xmlns:a16="http://schemas.microsoft.com/office/drawing/2014/main" id="{E10C7CFA-FC7F-479C-9026-39109C0B5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70" name="Rectangle 2369">
              <a:extLst>
                <a:ext uri="{FF2B5EF4-FFF2-40B4-BE49-F238E27FC236}">
                  <a16:creationId xmlns:a16="http://schemas.microsoft.com/office/drawing/2014/main" id="{9971A5E3-BBAD-4023-B07C-7FBC4202D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BO"/>
            </a:p>
          </p:txBody>
        </p:sp>
        <p:sp>
          <p:nvSpPr>
            <p:cNvPr id="2371" name="Isosceles Triangle 22">
              <a:extLst>
                <a:ext uri="{FF2B5EF4-FFF2-40B4-BE49-F238E27FC236}">
                  <a16:creationId xmlns:a16="http://schemas.microsoft.com/office/drawing/2014/main" id="{FC05BA5F-5BBE-4BFA-A313-155476233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BO"/>
            </a:p>
          </p:txBody>
        </p:sp>
        <p:sp>
          <p:nvSpPr>
            <p:cNvPr id="2372" name="Rectangle 2371">
              <a:extLst>
                <a:ext uri="{FF2B5EF4-FFF2-40B4-BE49-F238E27FC236}">
                  <a16:creationId xmlns:a16="http://schemas.microsoft.com/office/drawing/2014/main" id="{5275B948-0170-4286-84CE-04CA461F2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BO"/>
            </a:p>
          </p:txBody>
        </p:sp>
      </p:grpSp>
      <p:sp useBgFill="1">
        <p:nvSpPr>
          <p:cNvPr id="2374" name="Rectangle 2373">
            <a:extLst>
              <a:ext uri="{FF2B5EF4-FFF2-40B4-BE49-F238E27FC236}">
                <a16:creationId xmlns:a16="http://schemas.microsoft.com/office/drawing/2014/main" id="{4B29F729-0A42-48CE-A312-33FD51548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76" name="Group 2375">
            <a:extLst>
              <a:ext uri="{FF2B5EF4-FFF2-40B4-BE49-F238E27FC236}">
                <a16:creationId xmlns:a16="http://schemas.microsoft.com/office/drawing/2014/main" id="{1505E849-813F-40D8-8445-B012AD79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377" name="Freeform 5">
              <a:extLst>
                <a:ext uri="{FF2B5EF4-FFF2-40B4-BE49-F238E27FC236}">
                  <a16:creationId xmlns:a16="http://schemas.microsoft.com/office/drawing/2014/main" id="{D39F74FE-3B25-4874-AD69-956D4EDA6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8" name="Freeform 6">
              <a:extLst>
                <a:ext uri="{FF2B5EF4-FFF2-40B4-BE49-F238E27FC236}">
                  <a16:creationId xmlns:a16="http://schemas.microsoft.com/office/drawing/2014/main" id="{0AE1FE66-94C2-44C6-8C03-B2E4B3461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9" name="Freeform 7">
              <a:extLst>
                <a:ext uri="{FF2B5EF4-FFF2-40B4-BE49-F238E27FC236}">
                  <a16:creationId xmlns:a16="http://schemas.microsoft.com/office/drawing/2014/main" id="{4016DA16-0782-4D69-8DE2-108188843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0" name="Freeform 8">
              <a:extLst>
                <a:ext uri="{FF2B5EF4-FFF2-40B4-BE49-F238E27FC236}">
                  <a16:creationId xmlns:a16="http://schemas.microsoft.com/office/drawing/2014/main" id="{BA8504C6-AA76-4493-9FF0-D778F9463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1" name="Freeform 9">
              <a:extLst>
                <a:ext uri="{FF2B5EF4-FFF2-40B4-BE49-F238E27FC236}">
                  <a16:creationId xmlns:a16="http://schemas.microsoft.com/office/drawing/2014/main" id="{95633BD3-7EB3-4DDE-9FBC-BFB4C7D72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2" name="Freeform 10">
              <a:extLst>
                <a:ext uri="{FF2B5EF4-FFF2-40B4-BE49-F238E27FC236}">
                  <a16:creationId xmlns:a16="http://schemas.microsoft.com/office/drawing/2014/main" id="{92302A73-FA2B-41C1-9E7E-A1B52CE50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3" name="Freeform 11">
              <a:extLst>
                <a:ext uri="{FF2B5EF4-FFF2-40B4-BE49-F238E27FC236}">
                  <a16:creationId xmlns:a16="http://schemas.microsoft.com/office/drawing/2014/main" id="{370FDB90-0298-4897-BCBF-F7185D371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4" name="Freeform 12">
              <a:extLst>
                <a:ext uri="{FF2B5EF4-FFF2-40B4-BE49-F238E27FC236}">
                  <a16:creationId xmlns:a16="http://schemas.microsoft.com/office/drawing/2014/main" id="{5E26B346-0E85-4695-83E0-0E7C0B082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5" name="Freeform 13">
              <a:extLst>
                <a:ext uri="{FF2B5EF4-FFF2-40B4-BE49-F238E27FC236}">
                  <a16:creationId xmlns:a16="http://schemas.microsoft.com/office/drawing/2014/main" id="{51EC89A4-F461-4543-8645-271F8B104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6" name="Freeform 14">
              <a:extLst>
                <a:ext uri="{FF2B5EF4-FFF2-40B4-BE49-F238E27FC236}">
                  <a16:creationId xmlns:a16="http://schemas.microsoft.com/office/drawing/2014/main" id="{8ABA7361-147E-426C-A599-238C67AAB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7" name="Freeform 15">
              <a:extLst>
                <a:ext uri="{FF2B5EF4-FFF2-40B4-BE49-F238E27FC236}">
                  <a16:creationId xmlns:a16="http://schemas.microsoft.com/office/drawing/2014/main" id="{11243D1A-1829-40E4-A1DA-838A498B8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8" name="Freeform 16">
              <a:extLst>
                <a:ext uri="{FF2B5EF4-FFF2-40B4-BE49-F238E27FC236}">
                  <a16:creationId xmlns:a16="http://schemas.microsoft.com/office/drawing/2014/main" id="{3649D6C1-B0C7-4FC2-8D6D-D14E03171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9" name="Freeform 17">
              <a:extLst>
                <a:ext uri="{FF2B5EF4-FFF2-40B4-BE49-F238E27FC236}">
                  <a16:creationId xmlns:a16="http://schemas.microsoft.com/office/drawing/2014/main" id="{5C464254-B927-4F74-94CB-7E8A2C8A7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0" name="Freeform 18">
              <a:extLst>
                <a:ext uri="{FF2B5EF4-FFF2-40B4-BE49-F238E27FC236}">
                  <a16:creationId xmlns:a16="http://schemas.microsoft.com/office/drawing/2014/main" id="{A1659A09-BA77-4EE2-8422-15C99162E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1" name="Freeform 19">
              <a:extLst>
                <a:ext uri="{FF2B5EF4-FFF2-40B4-BE49-F238E27FC236}">
                  <a16:creationId xmlns:a16="http://schemas.microsoft.com/office/drawing/2014/main" id="{B5390F6B-8B1C-4871-83B4-0EBC10E82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2" name="Freeform 20">
              <a:extLst>
                <a:ext uri="{FF2B5EF4-FFF2-40B4-BE49-F238E27FC236}">
                  <a16:creationId xmlns:a16="http://schemas.microsoft.com/office/drawing/2014/main" id="{F1D9A071-078F-4A04-9050-CD55C1C96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3" name="Freeform 21">
              <a:extLst>
                <a:ext uri="{FF2B5EF4-FFF2-40B4-BE49-F238E27FC236}">
                  <a16:creationId xmlns:a16="http://schemas.microsoft.com/office/drawing/2014/main" id="{2E5E2DEA-22DB-4FCE-A4A5-B585E03D6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4" name="Freeform 22">
              <a:extLst>
                <a:ext uri="{FF2B5EF4-FFF2-40B4-BE49-F238E27FC236}">
                  <a16:creationId xmlns:a16="http://schemas.microsoft.com/office/drawing/2014/main" id="{B84ED8C2-529F-4BDB-A4DE-B5E9DA39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5" name="Freeform 23">
              <a:extLst>
                <a:ext uri="{FF2B5EF4-FFF2-40B4-BE49-F238E27FC236}">
                  <a16:creationId xmlns:a16="http://schemas.microsoft.com/office/drawing/2014/main" id="{85DD9EA3-7B98-475B-9594-E2690AA3E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6" name="Freeform 24">
              <a:extLst>
                <a:ext uri="{FF2B5EF4-FFF2-40B4-BE49-F238E27FC236}">
                  <a16:creationId xmlns:a16="http://schemas.microsoft.com/office/drawing/2014/main" id="{EF5CC864-E41A-4179-973E-A1122E5F8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7" name="Freeform 25">
              <a:extLst>
                <a:ext uri="{FF2B5EF4-FFF2-40B4-BE49-F238E27FC236}">
                  <a16:creationId xmlns:a16="http://schemas.microsoft.com/office/drawing/2014/main" id="{65FB6BBB-28E3-4985-B1F2-31CC83561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050" name="Picture 2" descr="Diseño PNG Y SVG De Pregunta De Doodle De Signo De Interrogación 3D Para  Camisetas">
            <a:extLst>
              <a:ext uri="{FF2B5EF4-FFF2-40B4-BE49-F238E27FC236}">
                <a16:creationId xmlns:a16="http://schemas.microsoft.com/office/drawing/2014/main" id="{4FD4619C-B270-4AA2-0707-9AD94FE11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"/>
          <a:stretch/>
        </p:blipFill>
        <p:spPr bwMode="auto">
          <a:xfrm>
            <a:off x="334973" y="23406"/>
            <a:ext cx="6095980" cy="6858000"/>
          </a:xfrm>
          <a:prstGeom prst="rect">
            <a:avLst/>
          </a:prstGeom>
          <a:noFill/>
          <a:ln w="9525">
            <a:solidFill>
              <a:schemeClr val="tx1">
                <a:alpha val="2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99" name="Group 2398">
            <a:extLst>
              <a:ext uri="{FF2B5EF4-FFF2-40B4-BE49-F238E27FC236}">
                <a16:creationId xmlns:a16="http://schemas.microsoft.com/office/drawing/2014/main" id="{C17550FC-250C-4AEB-9500-4FC801249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9147" y="1699589"/>
            <a:ext cx="3674476" cy="3470421"/>
            <a:chOff x="697883" y="1816768"/>
            <a:chExt cx="3674476" cy="3470421"/>
          </a:xfrm>
        </p:grpSpPr>
        <p:sp>
          <p:nvSpPr>
            <p:cNvPr id="2400" name="Rectangle 2399">
              <a:extLst>
                <a:ext uri="{FF2B5EF4-FFF2-40B4-BE49-F238E27FC236}">
                  <a16:creationId xmlns:a16="http://schemas.microsoft.com/office/drawing/2014/main" id="{4CA2BAC1-E62C-433A-9D69-284AEDF19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1" name="Isosceles Triangle 22">
              <a:extLst>
                <a:ext uri="{FF2B5EF4-FFF2-40B4-BE49-F238E27FC236}">
                  <a16:creationId xmlns:a16="http://schemas.microsoft.com/office/drawing/2014/main" id="{2A2A1746-D2F1-4A2B-8757-9151E4C76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2" name="Rectangle 2401">
              <a:extLst>
                <a:ext uri="{FF2B5EF4-FFF2-40B4-BE49-F238E27FC236}">
                  <a16:creationId xmlns:a16="http://schemas.microsoft.com/office/drawing/2014/main" id="{AACCA9C1-5116-4290-9D92-5AA2A830E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896" y="2358391"/>
            <a:ext cx="3498979" cy="2453676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z="4000"/>
              <a:t>¿En que </a:t>
            </a:r>
            <a:r>
              <a:rPr lang="en-US" sz="4000" err="1"/>
              <a:t>consiste</a:t>
            </a:r>
            <a:r>
              <a:rPr lang="en-US" sz="4000"/>
              <a:t> la </a:t>
            </a:r>
            <a:r>
              <a:rPr lang="en-US" sz="4000" err="1"/>
              <a:t>Arquitectura</a:t>
            </a:r>
            <a:r>
              <a:rPr lang="en-US" sz="4000"/>
              <a:t>?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62484" y="803186"/>
            <a:ext cx="4537836" cy="52486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Se </a:t>
            </a:r>
            <a:r>
              <a:rPr lang="en-US" dirty="0" err="1">
                <a:solidFill>
                  <a:schemeClr val="tx1"/>
                </a:solidFill>
              </a:rPr>
              <a:t>refiere</a:t>
            </a:r>
            <a:r>
              <a:rPr lang="en-US" dirty="0">
                <a:solidFill>
                  <a:schemeClr val="tx1"/>
                </a:solidFill>
              </a:rPr>
              <a:t> a un </a:t>
            </a:r>
            <a:r>
              <a:rPr lang="en-US" dirty="0" err="1">
                <a:solidFill>
                  <a:schemeClr val="tx1"/>
                </a:solidFill>
              </a:rPr>
              <a:t>enfoque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diseño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sistemas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distribuidos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donde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coordina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ejecución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diversos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servicios</a:t>
            </a:r>
            <a:r>
              <a:rPr lang="en-US" dirty="0">
                <a:solidFill>
                  <a:schemeClr val="tx1"/>
                </a:solidFill>
              </a:rPr>
              <a:t> o </a:t>
            </a:r>
            <a:r>
              <a:rPr lang="en-US" dirty="0" err="1">
                <a:solidFill>
                  <a:schemeClr val="tx1"/>
                </a:solidFill>
              </a:rPr>
              <a:t>componentes</a:t>
            </a:r>
            <a:r>
              <a:rPr lang="en-US" dirty="0">
                <a:solidFill>
                  <a:schemeClr val="tx1"/>
                </a:solidFill>
              </a:rPr>
              <a:t> para </a:t>
            </a:r>
            <a:r>
              <a:rPr lang="en-US" dirty="0" err="1">
                <a:solidFill>
                  <a:schemeClr val="tx1"/>
                </a:solidFill>
              </a:rPr>
              <a:t>lograr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objetivo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específico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indent="-2286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>
              <a:solidFill>
                <a:schemeClr val="tx1"/>
              </a:solidFill>
            </a:endParaRPr>
          </a:p>
          <a:p>
            <a:pPr indent="-22860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En un </a:t>
            </a:r>
            <a:r>
              <a:rPr lang="en-US" dirty="0" err="1">
                <a:solidFill>
                  <a:schemeClr val="tx1"/>
                </a:solidFill>
              </a:rPr>
              <a:t>entorno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orquestación</a:t>
            </a:r>
            <a:r>
              <a:rPr lang="en-US" dirty="0">
                <a:solidFill>
                  <a:schemeClr val="tx1"/>
                </a:solidFill>
              </a:rPr>
              <a:t>, hay un </a:t>
            </a:r>
            <a:r>
              <a:rPr lang="en-US" dirty="0" err="1">
                <a:solidFill>
                  <a:schemeClr val="tx1"/>
                </a:solidFill>
              </a:rPr>
              <a:t>componente</a:t>
            </a:r>
            <a:r>
              <a:rPr lang="en-US" dirty="0">
                <a:solidFill>
                  <a:schemeClr val="tx1"/>
                </a:solidFill>
              </a:rPr>
              <a:t> central </a:t>
            </a:r>
            <a:r>
              <a:rPr lang="en-US" dirty="0" err="1">
                <a:solidFill>
                  <a:schemeClr val="tx1"/>
                </a:solidFill>
              </a:rPr>
              <a:t>llamado</a:t>
            </a:r>
            <a:r>
              <a:rPr lang="en-US" dirty="0">
                <a:solidFill>
                  <a:schemeClr val="tx1"/>
                </a:solidFill>
              </a:rPr>
              <a:t> "</a:t>
            </a:r>
            <a:r>
              <a:rPr lang="en-US" dirty="0" err="1">
                <a:solidFill>
                  <a:schemeClr val="tx1"/>
                </a:solidFill>
              </a:rPr>
              <a:t>orquestador</a:t>
            </a:r>
            <a:r>
              <a:rPr lang="en-US" dirty="0">
                <a:solidFill>
                  <a:schemeClr val="tx1"/>
                </a:solidFill>
              </a:rPr>
              <a:t>" que </a:t>
            </a:r>
            <a:r>
              <a:rPr lang="en-US" dirty="0" err="1">
                <a:solidFill>
                  <a:schemeClr val="tx1"/>
                </a:solidFill>
              </a:rPr>
              <a:t>coordina</a:t>
            </a:r>
            <a:r>
              <a:rPr lang="en-US" dirty="0">
                <a:solidFill>
                  <a:schemeClr val="tx1"/>
                </a:solidFill>
              </a:rPr>
              <a:t> las </a:t>
            </a:r>
            <a:r>
              <a:rPr lang="en-US" dirty="0" err="1">
                <a:solidFill>
                  <a:schemeClr val="tx1"/>
                </a:solidFill>
              </a:rPr>
              <a:t>interacciones</a:t>
            </a:r>
            <a:r>
              <a:rPr lang="en-US" dirty="0">
                <a:solidFill>
                  <a:schemeClr val="tx1"/>
                </a:solidFill>
              </a:rPr>
              <a:t> y </a:t>
            </a:r>
            <a:r>
              <a:rPr lang="en-US" dirty="0" err="1">
                <a:solidFill>
                  <a:schemeClr val="tx1"/>
                </a:solidFill>
              </a:rPr>
              <a:t>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flujo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trabajo</a:t>
            </a:r>
            <a:r>
              <a:rPr lang="en-US" dirty="0">
                <a:solidFill>
                  <a:schemeClr val="tx1"/>
                </a:solidFill>
              </a:rPr>
              <a:t> entre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diferentes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servicios</a:t>
            </a:r>
            <a:r>
              <a:rPr lang="en-US" dirty="0">
                <a:solidFill>
                  <a:schemeClr val="tx1"/>
                </a:solidFill>
              </a:rPr>
              <a:t> o </a:t>
            </a:r>
            <a:r>
              <a:rPr lang="en-US" dirty="0" err="1">
                <a:solidFill>
                  <a:schemeClr val="tx1"/>
                </a:solidFill>
              </a:rPr>
              <a:t>módulos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indent="-22860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7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C5662E6-329C-B751-017C-594519EE7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78" y="1772065"/>
            <a:ext cx="2596322" cy="34710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059AFC1-9372-4BD4-824B-ACA3B2F6A3D4}"/>
              </a:ext>
            </a:extLst>
          </p:cNvPr>
          <p:cNvSpPr txBox="1"/>
          <p:nvPr/>
        </p:nvSpPr>
        <p:spPr>
          <a:xfrm>
            <a:off x="1194179" y="566729"/>
            <a:ext cx="8179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>
                <a:solidFill>
                  <a:schemeClr val="bg1"/>
                </a:solidFill>
              </a:rPr>
              <a:t>Algunos aspectos clave de la arquitectura de orquestación incluyen</a:t>
            </a:r>
            <a:endParaRPr lang="es-ES" b="1">
              <a:solidFill>
                <a:schemeClr val="bg1"/>
              </a:solidFill>
            </a:endParaRPr>
          </a:p>
        </p:txBody>
      </p:sp>
      <p:graphicFrame>
        <p:nvGraphicFramePr>
          <p:cNvPr id="36" name="Marcador de texto 3">
            <a:extLst>
              <a:ext uri="{FF2B5EF4-FFF2-40B4-BE49-F238E27FC236}">
                <a16:creationId xmlns:a16="http://schemas.microsoft.com/office/drawing/2014/main" id="{C7C0FF90-0262-1378-4C50-51FE9C09C0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2590650"/>
              </p:ext>
            </p:extLst>
          </p:nvPr>
        </p:nvGraphicFramePr>
        <p:xfrm>
          <a:off x="1369188" y="2001342"/>
          <a:ext cx="8769061" cy="3944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82F4A7F0-295A-6D7D-F025-0A889CB71D59}"/>
              </a:ext>
            </a:extLst>
          </p:cNvPr>
          <p:cNvSpPr/>
          <p:nvPr/>
        </p:nvSpPr>
        <p:spPr>
          <a:xfrm>
            <a:off x="1369188" y="1058837"/>
            <a:ext cx="8769061" cy="640982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s-ES" sz="1400" b="1"/>
              <a:t>		</a:t>
            </a:r>
            <a:r>
              <a:rPr lang="es-ES" sz="1400" b="1" dirty="0"/>
              <a:t>Coordinación: </a:t>
            </a:r>
            <a:r>
              <a:rPr lang="es-ES" sz="1400" dirty="0"/>
              <a:t>El orquestador coordina la ejecución de diferentes servicios</a:t>
            </a:r>
            <a:endParaRPr lang="es-ES" sz="1400"/>
          </a:p>
          <a:p>
            <a:pPr algn="ctr"/>
            <a:endParaRPr lang="es-ES" dirty="0"/>
          </a:p>
        </p:txBody>
      </p:sp>
      <p:grpSp>
        <p:nvGrpSpPr>
          <p:cNvPr id="14" name="Google Shape;7859;p57">
            <a:extLst>
              <a:ext uri="{FF2B5EF4-FFF2-40B4-BE49-F238E27FC236}">
                <a16:creationId xmlns:a16="http://schemas.microsoft.com/office/drawing/2014/main" id="{0D751926-73A8-3666-17D1-3D07BFDB8A74}"/>
              </a:ext>
            </a:extLst>
          </p:cNvPr>
          <p:cNvGrpSpPr/>
          <p:nvPr/>
        </p:nvGrpSpPr>
        <p:grpSpPr>
          <a:xfrm>
            <a:off x="1725083" y="1206912"/>
            <a:ext cx="354311" cy="354104"/>
            <a:chOff x="-49764975" y="3183375"/>
            <a:chExt cx="299300" cy="299125"/>
          </a:xfrm>
          <a:solidFill>
            <a:schemeClr val="accent1"/>
          </a:solidFill>
        </p:grpSpPr>
        <p:sp>
          <p:nvSpPr>
            <p:cNvPr id="15" name="Google Shape;7860;p57">
              <a:extLst>
                <a:ext uri="{FF2B5EF4-FFF2-40B4-BE49-F238E27FC236}">
                  <a16:creationId xmlns:a16="http://schemas.microsoft.com/office/drawing/2014/main" id="{A3657A0B-AA27-3007-45AC-E1C7A9271710}"/>
                </a:ext>
              </a:extLst>
            </p:cNvPr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861;p57">
              <a:extLst>
                <a:ext uri="{FF2B5EF4-FFF2-40B4-BE49-F238E27FC236}">
                  <a16:creationId xmlns:a16="http://schemas.microsoft.com/office/drawing/2014/main" id="{7B64A0A1-7C51-63E9-E1AD-43C8A4550A12}"/>
                </a:ext>
              </a:extLst>
            </p:cNvPr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862;p57">
              <a:extLst>
                <a:ext uri="{FF2B5EF4-FFF2-40B4-BE49-F238E27FC236}">
                  <a16:creationId xmlns:a16="http://schemas.microsoft.com/office/drawing/2014/main" id="{32B17AC0-6155-7DAB-C61A-6F2AF1B3A37B}"/>
                </a:ext>
              </a:extLst>
            </p:cNvPr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863;p57">
              <a:extLst>
                <a:ext uri="{FF2B5EF4-FFF2-40B4-BE49-F238E27FC236}">
                  <a16:creationId xmlns:a16="http://schemas.microsoft.com/office/drawing/2014/main" id="{A47806DE-0A6B-3136-7641-5A70925581F1}"/>
                </a:ext>
              </a:extLst>
            </p:cNvPr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864;p57">
              <a:extLst>
                <a:ext uri="{FF2B5EF4-FFF2-40B4-BE49-F238E27FC236}">
                  <a16:creationId xmlns:a16="http://schemas.microsoft.com/office/drawing/2014/main" id="{4B06180C-B7C8-09F0-B35C-31B34DF68B66}"/>
                </a:ext>
              </a:extLst>
            </p:cNvPr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865;p57">
              <a:extLst>
                <a:ext uri="{FF2B5EF4-FFF2-40B4-BE49-F238E27FC236}">
                  <a16:creationId xmlns:a16="http://schemas.microsoft.com/office/drawing/2014/main" id="{AD7AF9C3-A792-541B-AB5F-479DBEDCF51A}"/>
                </a:ext>
              </a:extLst>
            </p:cNvPr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866;p57">
              <a:extLst>
                <a:ext uri="{FF2B5EF4-FFF2-40B4-BE49-F238E27FC236}">
                  <a16:creationId xmlns:a16="http://schemas.microsoft.com/office/drawing/2014/main" id="{9E97D501-8872-ED8C-67C5-CA3C3CA5B887}"/>
                </a:ext>
              </a:extLst>
            </p:cNvPr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867;p57">
              <a:extLst>
                <a:ext uri="{FF2B5EF4-FFF2-40B4-BE49-F238E27FC236}">
                  <a16:creationId xmlns:a16="http://schemas.microsoft.com/office/drawing/2014/main" id="{B1814736-2A93-DB25-9F2F-69CC60CE7468}"/>
                </a:ext>
              </a:extLst>
            </p:cNvPr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868;p57">
              <a:extLst>
                <a:ext uri="{FF2B5EF4-FFF2-40B4-BE49-F238E27FC236}">
                  <a16:creationId xmlns:a16="http://schemas.microsoft.com/office/drawing/2014/main" id="{FC2E8EFD-1AB3-2003-DE84-DE66C91578BD}"/>
                </a:ext>
              </a:extLst>
            </p:cNvPr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48407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6" name="Group 5235">
            <a:extLst>
              <a:ext uri="{FF2B5EF4-FFF2-40B4-BE49-F238E27FC236}">
                <a16:creationId xmlns:a16="http://schemas.microsoft.com/office/drawing/2014/main" id="{E8DD8E1A-9945-4DBA-BC40-7A028BF3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237" name="Freeform 5">
              <a:extLst>
                <a:ext uri="{FF2B5EF4-FFF2-40B4-BE49-F238E27FC236}">
                  <a16:creationId xmlns:a16="http://schemas.microsoft.com/office/drawing/2014/main" id="{FE1C52F1-9DDF-4839-9B8F-25F7F8D4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38" name="Freeform 6">
              <a:extLst>
                <a:ext uri="{FF2B5EF4-FFF2-40B4-BE49-F238E27FC236}">
                  <a16:creationId xmlns:a16="http://schemas.microsoft.com/office/drawing/2014/main" id="{DB25E450-AEBE-4B5B-9CD7-7DDA5128D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39" name="Freeform 7">
              <a:extLst>
                <a:ext uri="{FF2B5EF4-FFF2-40B4-BE49-F238E27FC236}">
                  <a16:creationId xmlns:a16="http://schemas.microsoft.com/office/drawing/2014/main" id="{D57AF4B2-B19E-4839-9D9C-06AD5370C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40" name="Freeform 8">
              <a:extLst>
                <a:ext uri="{FF2B5EF4-FFF2-40B4-BE49-F238E27FC236}">
                  <a16:creationId xmlns:a16="http://schemas.microsoft.com/office/drawing/2014/main" id="{2949CEBF-F4A7-44B2-8A3B-22558718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41" name="Freeform 9">
              <a:extLst>
                <a:ext uri="{FF2B5EF4-FFF2-40B4-BE49-F238E27FC236}">
                  <a16:creationId xmlns:a16="http://schemas.microsoft.com/office/drawing/2014/main" id="{28EAA589-93ED-485D-96BB-B9B21EC96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42" name="Freeform 10">
              <a:extLst>
                <a:ext uri="{FF2B5EF4-FFF2-40B4-BE49-F238E27FC236}">
                  <a16:creationId xmlns:a16="http://schemas.microsoft.com/office/drawing/2014/main" id="{4BB4F238-A1F2-45F6-9074-18C4A9F9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43" name="Freeform 11">
              <a:extLst>
                <a:ext uri="{FF2B5EF4-FFF2-40B4-BE49-F238E27FC236}">
                  <a16:creationId xmlns:a16="http://schemas.microsoft.com/office/drawing/2014/main" id="{1C658EE5-B46E-48ED-822D-1C3F08ECA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44" name="Freeform 12">
              <a:extLst>
                <a:ext uri="{FF2B5EF4-FFF2-40B4-BE49-F238E27FC236}">
                  <a16:creationId xmlns:a16="http://schemas.microsoft.com/office/drawing/2014/main" id="{82AA74BE-73A4-4ADC-B86C-833704C0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45" name="Freeform 13">
              <a:extLst>
                <a:ext uri="{FF2B5EF4-FFF2-40B4-BE49-F238E27FC236}">
                  <a16:creationId xmlns:a16="http://schemas.microsoft.com/office/drawing/2014/main" id="{2018BD4B-A593-4075-9FDB-4739C6D53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46" name="Freeform 14">
              <a:extLst>
                <a:ext uri="{FF2B5EF4-FFF2-40B4-BE49-F238E27FC236}">
                  <a16:creationId xmlns:a16="http://schemas.microsoft.com/office/drawing/2014/main" id="{0D16E44B-CE60-491F-B907-D02B0B1E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47" name="Freeform 15">
              <a:extLst>
                <a:ext uri="{FF2B5EF4-FFF2-40B4-BE49-F238E27FC236}">
                  <a16:creationId xmlns:a16="http://schemas.microsoft.com/office/drawing/2014/main" id="{2DFA7256-7E90-44B6-8E90-2111C1A1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48" name="Freeform 16">
              <a:extLst>
                <a:ext uri="{FF2B5EF4-FFF2-40B4-BE49-F238E27FC236}">
                  <a16:creationId xmlns:a16="http://schemas.microsoft.com/office/drawing/2014/main" id="{CE31CD09-2348-4B3A-9C97-CEECA4ABC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49" name="Freeform 17">
              <a:extLst>
                <a:ext uri="{FF2B5EF4-FFF2-40B4-BE49-F238E27FC236}">
                  <a16:creationId xmlns:a16="http://schemas.microsoft.com/office/drawing/2014/main" id="{4E5422EF-93F2-41A9-B30F-9EFE9241D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50" name="Freeform 18">
              <a:extLst>
                <a:ext uri="{FF2B5EF4-FFF2-40B4-BE49-F238E27FC236}">
                  <a16:creationId xmlns:a16="http://schemas.microsoft.com/office/drawing/2014/main" id="{7920E29F-BB48-485F-95FF-5C372339C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51" name="Freeform 19">
              <a:extLst>
                <a:ext uri="{FF2B5EF4-FFF2-40B4-BE49-F238E27FC236}">
                  <a16:creationId xmlns:a16="http://schemas.microsoft.com/office/drawing/2014/main" id="{ACFDB0E0-ECEB-4EEB-925D-4BE22979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52" name="Freeform 20">
              <a:extLst>
                <a:ext uri="{FF2B5EF4-FFF2-40B4-BE49-F238E27FC236}">
                  <a16:creationId xmlns:a16="http://schemas.microsoft.com/office/drawing/2014/main" id="{30CE2542-FFC2-4E6A-9F84-265FE415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53" name="Freeform 21">
              <a:extLst>
                <a:ext uri="{FF2B5EF4-FFF2-40B4-BE49-F238E27FC236}">
                  <a16:creationId xmlns:a16="http://schemas.microsoft.com/office/drawing/2014/main" id="{2864C497-B900-4D3E-895C-A2A823A3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54" name="Freeform 22">
              <a:extLst>
                <a:ext uri="{FF2B5EF4-FFF2-40B4-BE49-F238E27FC236}">
                  <a16:creationId xmlns:a16="http://schemas.microsoft.com/office/drawing/2014/main" id="{26441ED2-272A-4395-9966-F5B1C8D3F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55" name="Freeform 23">
              <a:extLst>
                <a:ext uri="{FF2B5EF4-FFF2-40B4-BE49-F238E27FC236}">
                  <a16:creationId xmlns:a16="http://schemas.microsoft.com/office/drawing/2014/main" id="{701CA35D-3DE0-4BE9-96A9-31A6F24D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56" name="Freeform 24">
              <a:extLst>
                <a:ext uri="{FF2B5EF4-FFF2-40B4-BE49-F238E27FC236}">
                  <a16:creationId xmlns:a16="http://schemas.microsoft.com/office/drawing/2014/main" id="{C9367E8C-A75F-4D57-8B79-1B3EEDFD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57" name="Freeform 25">
              <a:extLst>
                <a:ext uri="{FF2B5EF4-FFF2-40B4-BE49-F238E27FC236}">
                  <a16:creationId xmlns:a16="http://schemas.microsoft.com/office/drawing/2014/main" id="{0846F98D-8409-4D6C-B830-625CC19E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259" name="Group 5258">
            <a:extLst>
              <a:ext uri="{FF2B5EF4-FFF2-40B4-BE49-F238E27FC236}">
                <a16:creationId xmlns:a16="http://schemas.microsoft.com/office/drawing/2014/main" id="{F35369DB-627C-41BD-9041-6426E8BF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5260" name="Rectangle 5259">
              <a:extLst>
                <a:ext uri="{FF2B5EF4-FFF2-40B4-BE49-F238E27FC236}">
                  <a16:creationId xmlns:a16="http://schemas.microsoft.com/office/drawing/2014/main" id="{9BA15987-DDC0-4CAB-AF5B-7D11E25D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5261" name="Isosceles Triangle 22">
              <a:extLst>
                <a:ext uri="{FF2B5EF4-FFF2-40B4-BE49-F238E27FC236}">
                  <a16:creationId xmlns:a16="http://schemas.microsoft.com/office/drawing/2014/main" id="{9B6DF8F2-BD4C-48F5-8CDC-95B311500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5262" name="Rectangle 5261">
              <a:extLst>
                <a:ext uri="{FF2B5EF4-FFF2-40B4-BE49-F238E27FC236}">
                  <a16:creationId xmlns:a16="http://schemas.microsoft.com/office/drawing/2014/main" id="{8E989FB2-D6DE-43D1-84D5-1C80F990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5264" name="Rectangle 5263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66" name="Group 5265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267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68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69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70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71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72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73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74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75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76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77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78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79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80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81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82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83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84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85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8" name="Título 2">
            <a:extLst>
              <a:ext uri="{FF2B5EF4-FFF2-40B4-BE49-F238E27FC236}">
                <a16:creationId xmlns:a16="http://schemas.microsoft.com/office/drawing/2014/main" id="{358E767C-28E2-84BF-1BDD-EC8FCC5CE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/>
            <a:r>
              <a:rPr lang="en-US">
                <a:solidFill>
                  <a:srgbClr val="FFFEFF"/>
                </a:solidFill>
              </a:rPr>
              <a:t>¿CUÁNDO UTILIZAR?</a:t>
            </a:r>
          </a:p>
        </p:txBody>
      </p:sp>
      <p:sp>
        <p:nvSpPr>
          <p:cNvPr id="5287" name="Freeform: Shape 5286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122" name="Picture 2" descr="La mayoría de profesores ya utiliza habitualmente la tecnología en clase -  Magisnet">
            <a:extLst>
              <a:ext uri="{FF2B5EF4-FFF2-40B4-BE49-F238E27FC236}">
                <a16:creationId xmlns:a16="http://schemas.microsoft.com/office/drawing/2014/main" id="{C066FCF1-FD3F-A063-240E-57AE53CD84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2" b="15947"/>
          <a:stretch/>
        </p:blipFill>
        <p:spPr bwMode="auto">
          <a:xfrm>
            <a:off x="1648364" y="671951"/>
            <a:ext cx="8904265" cy="335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Marcador de texto 3">
            <a:extLst>
              <a:ext uri="{FF2B5EF4-FFF2-40B4-BE49-F238E27FC236}">
                <a16:creationId xmlns:a16="http://schemas.microsoft.com/office/drawing/2014/main" id="{71CFE8D2-3660-5B97-A3F9-D90E8E1796A5}"/>
              </a:ext>
            </a:extLst>
          </p:cNvPr>
          <p:cNvSpPr txBox="1">
            <a:spLocks/>
          </p:cNvSpPr>
          <p:nvPr/>
        </p:nvSpPr>
        <p:spPr>
          <a:xfrm>
            <a:off x="4896241" y="4534731"/>
            <a:ext cx="6281873" cy="177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1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sz="1300" dirty="0">
              <a:solidFill>
                <a:schemeClr val="tx1"/>
              </a:solidFill>
            </a:endParaRPr>
          </a:p>
          <a:p>
            <a:pPr marL="0" algn="just">
              <a:lnSpc>
                <a:spcPct val="11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La </a:t>
            </a:r>
            <a:r>
              <a:rPr lang="en-US" sz="1600" dirty="0" err="1">
                <a:solidFill>
                  <a:schemeClr val="tx1"/>
                </a:solidFill>
              </a:rPr>
              <a:t>arquitectura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orquestación</a:t>
            </a:r>
            <a:r>
              <a:rPr lang="en-US" sz="1600" dirty="0">
                <a:solidFill>
                  <a:schemeClr val="tx1"/>
                </a:solidFill>
              </a:rPr>
              <a:t> se </a:t>
            </a:r>
            <a:r>
              <a:rPr lang="en-US" sz="1600" dirty="0" err="1">
                <a:solidFill>
                  <a:schemeClr val="tx1"/>
                </a:solidFill>
              </a:rPr>
              <a:t>utiliza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contexto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sistemas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distribuidos</a:t>
            </a:r>
            <a:r>
              <a:rPr lang="en-US" sz="1600" dirty="0">
                <a:solidFill>
                  <a:schemeClr val="tx1"/>
                </a:solidFill>
              </a:rPr>
              <a:t> y </a:t>
            </a:r>
            <a:r>
              <a:rPr lang="en-US" sz="1600" dirty="0" err="1">
                <a:solidFill>
                  <a:schemeClr val="tx1"/>
                </a:solidFill>
              </a:rPr>
              <a:t>aplicaciones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empresariales</a:t>
            </a:r>
            <a:r>
              <a:rPr lang="en-US" sz="1600" dirty="0">
                <a:solidFill>
                  <a:schemeClr val="tx1"/>
                </a:solidFill>
              </a:rPr>
              <a:t> para </a:t>
            </a:r>
            <a:r>
              <a:rPr lang="en-US" sz="1600" dirty="0" err="1">
                <a:solidFill>
                  <a:schemeClr val="tx1"/>
                </a:solidFill>
              </a:rPr>
              <a:t>coordinar</a:t>
            </a:r>
            <a:r>
              <a:rPr lang="en-US" sz="1600" dirty="0">
                <a:solidFill>
                  <a:schemeClr val="tx1"/>
                </a:solidFill>
              </a:rPr>
              <a:t> y </a:t>
            </a:r>
            <a:r>
              <a:rPr lang="en-US" sz="1600" dirty="0" err="1">
                <a:solidFill>
                  <a:schemeClr val="tx1"/>
                </a:solidFill>
              </a:rPr>
              <a:t>gestionar</a:t>
            </a:r>
            <a:r>
              <a:rPr lang="en-US" sz="1600" dirty="0">
                <a:solidFill>
                  <a:schemeClr val="tx1"/>
                </a:solidFill>
              </a:rPr>
              <a:t> la </a:t>
            </a:r>
            <a:r>
              <a:rPr lang="en-US" sz="1600" dirty="0" err="1">
                <a:solidFill>
                  <a:schemeClr val="tx1"/>
                </a:solidFill>
              </a:rPr>
              <a:t>ejecución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múltiples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servicios</a:t>
            </a:r>
            <a:r>
              <a:rPr lang="en-US" sz="1600" dirty="0">
                <a:solidFill>
                  <a:schemeClr val="tx1"/>
                </a:solidFill>
              </a:rPr>
              <a:t> o </a:t>
            </a:r>
            <a:r>
              <a:rPr lang="en-US" sz="1600" dirty="0" err="1">
                <a:solidFill>
                  <a:schemeClr val="tx1"/>
                </a:solidFill>
              </a:rPr>
              <a:t>componentes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0" algn="just">
              <a:lnSpc>
                <a:spcPct val="11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600" err="1">
                <a:solidFill>
                  <a:schemeClr val="tx1"/>
                </a:solidFill>
              </a:rPr>
              <a:t>Algunas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situaciones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en</a:t>
            </a:r>
            <a:r>
              <a:rPr lang="en-US" sz="1600" dirty="0">
                <a:solidFill>
                  <a:schemeClr val="tx1"/>
                </a:solidFill>
              </a:rPr>
              <a:t> las que </a:t>
            </a:r>
            <a:r>
              <a:rPr lang="en-US" sz="1600" dirty="0" err="1">
                <a:solidFill>
                  <a:schemeClr val="tx1"/>
                </a:solidFill>
              </a:rPr>
              <a:t>podrías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considerar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utilizar</a:t>
            </a:r>
            <a:r>
              <a:rPr lang="en-US" sz="1600" dirty="0">
                <a:solidFill>
                  <a:schemeClr val="tx1"/>
                </a:solidFill>
              </a:rPr>
              <a:t> la </a:t>
            </a:r>
            <a:r>
              <a:rPr lang="en-US" sz="1600" dirty="0" err="1">
                <a:solidFill>
                  <a:schemeClr val="tx1"/>
                </a:solidFill>
              </a:rPr>
              <a:t>arquitectura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orquestación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9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C5662E6-329C-B751-017C-594519EE7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78" y="1772065"/>
            <a:ext cx="2596322" cy="347101"/>
          </a:xfrm>
          <a:prstGeom prst="rect">
            <a:avLst/>
          </a:prstGeom>
        </p:spPr>
      </p:pic>
      <p:graphicFrame>
        <p:nvGraphicFramePr>
          <p:cNvPr id="8" name="Marcador de texto 3">
            <a:extLst>
              <a:ext uri="{FF2B5EF4-FFF2-40B4-BE49-F238E27FC236}">
                <a16:creationId xmlns:a16="http://schemas.microsoft.com/office/drawing/2014/main" id="{3DD04433-DD8E-C1ED-6812-03CAAADA83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5948286"/>
              </p:ext>
            </p:extLst>
          </p:nvPr>
        </p:nvGraphicFramePr>
        <p:xfrm>
          <a:off x="1000238" y="998565"/>
          <a:ext cx="10191519" cy="4860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753A15D8-E8E7-6F02-58D9-C6A541BE549D}"/>
              </a:ext>
            </a:extLst>
          </p:cNvPr>
          <p:cNvSpPr txBox="1"/>
          <p:nvPr/>
        </p:nvSpPr>
        <p:spPr>
          <a:xfrm>
            <a:off x="1000238" y="496157"/>
            <a:ext cx="10191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>
                <a:solidFill>
                  <a:schemeClr val="bg1"/>
                </a:solidFill>
              </a:rPr>
              <a:t>Algunas situaciones en las que podrías considerar utilizar la arquitectura de orquestación: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2806033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FA9F233DB45344B0A23B36E8488420" ma:contentTypeVersion="16" ma:contentTypeDescription="Crear nuevo documento." ma:contentTypeScope="" ma:versionID="5c77b6a344d34d0c7b9b4a5ccd6e7455">
  <xsd:schema xmlns:xsd="http://www.w3.org/2001/XMLSchema" xmlns:xs="http://www.w3.org/2001/XMLSchema" xmlns:p="http://schemas.microsoft.com/office/2006/metadata/properties" xmlns:ns3="9d244e6a-c7a2-4bcb-8c0d-481544731b53" xmlns:ns4="89742a99-3f6b-4380-a9aa-9f0d72d0e5c6" targetNamespace="http://schemas.microsoft.com/office/2006/metadata/properties" ma:root="true" ma:fieldsID="a320282fe99e05d6d7ade85af25c7686" ns3:_="" ns4:_="">
    <xsd:import namespace="9d244e6a-c7a2-4bcb-8c0d-481544731b53"/>
    <xsd:import namespace="89742a99-3f6b-4380-a9aa-9f0d72d0e5c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244e6a-c7a2-4bcb-8c0d-481544731b5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742a99-3f6b-4380-a9aa-9f0d72d0e5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89742a99-3f6b-4380-a9aa-9f0d72d0e5c6" xsi:nil="true"/>
    <_activity xmlns="89742a99-3f6b-4380-a9aa-9f0d72d0e5c6" xsi:nil="true"/>
  </documentManagement>
</p:properties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10A48-B0F7-401E-8359-B501771EBB0B}">
  <ds:schemaRefs>
    <ds:schemaRef ds:uri="89742a99-3f6b-4380-a9aa-9f0d72d0e5c6"/>
    <ds:schemaRef ds:uri="9d244e6a-c7a2-4bcb-8c0d-481544731b5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9d244e6a-c7a2-4bcb-8c0d-481544731b53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89742a99-3f6b-4380-a9aa-9f0d72d0e5c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215</TotalTime>
  <Words>1053</Words>
  <Application>Microsoft Office PowerPoint</Application>
  <PresentationFormat>Panorámica</PresentationFormat>
  <Paragraphs>79</Paragraphs>
  <Slides>14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Rockwell</vt:lpstr>
      <vt:lpstr>Wingdings</vt:lpstr>
      <vt:lpstr>Atlas</vt:lpstr>
      <vt:lpstr>Arquitectura Orchestration</vt:lpstr>
      <vt:lpstr>Historia</vt:lpstr>
      <vt:lpstr>Presentación de PowerPoint</vt:lpstr>
      <vt:lpstr>Presentación de PowerPoint</vt:lpstr>
      <vt:lpstr>Presentación de PowerPoint</vt:lpstr>
      <vt:lpstr>¿En que consiste la Arquitectura?</vt:lpstr>
      <vt:lpstr>Presentación de PowerPoint</vt:lpstr>
      <vt:lpstr>¿CUÁNDO UTILIZAR?</vt:lpstr>
      <vt:lpstr>Presentación de PowerPoint</vt:lpstr>
      <vt:lpstr>Presentación de PowerPoint</vt:lpstr>
      <vt:lpstr>ESTRUCTURA </vt:lpstr>
      <vt:lpstr>Presentación de PowerPoint</vt:lpstr>
      <vt:lpstr>EJEMPLO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Orchestration</dc:title>
  <dc:creator>julio cesar ruiz choque</dc:creator>
  <cp:lastModifiedBy>tony steve ramos quisbert</cp:lastModifiedBy>
  <cp:revision>5</cp:revision>
  <dcterms:created xsi:type="dcterms:W3CDTF">2024-01-09T19:35:33Z</dcterms:created>
  <dcterms:modified xsi:type="dcterms:W3CDTF">2024-01-12T04:17:45Z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0x010100FDFA9F233DB45344B0A23B36E8488420</vt:lpwstr>
  </property>
</Properties>
</file>