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22492-CFA5-4303-BF34-A18A1442EBEA}" type="doc">
      <dgm:prSet loTypeId="urn:microsoft.com/office/officeart/2005/8/layout/bProcess3" loCatId="process" qsTypeId="urn:microsoft.com/office/officeart/2005/8/quickstyle/simple4" qsCatId="simple" csTypeId="urn:microsoft.com/office/officeart/2005/8/colors/colorful5" csCatId="colorful" phldr="1"/>
      <dgm:spPr/>
    </dgm:pt>
    <dgm:pt modelId="{BCF4328B-F3F8-4311-9F52-A5E8AC1A80BF}">
      <dgm:prSet phldrT="[Texto]"/>
      <dgm:spPr/>
      <dgm:t>
        <a:bodyPr/>
        <a:lstStyle/>
        <a:p>
          <a:r>
            <a:rPr lang="es-CR" dirty="0"/>
            <a:t>Conocer los Datos</a:t>
          </a:r>
        </a:p>
      </dgm:t>
    </dgm:pt>
    <dgm:pt modelId="{EF864492-AD85-41CF-8882-A37A031323A3}" type="parTrans" cxnId="{C78B6638-9644-43BC-94DD-AD389A441835}">
      <dgm:prSet/>
      <dgm:spPr/>
      <dgm:t>
        <a:bodyPr/>
        <a:lstStyle/>
        <a:p>
          <a:endParaRPr lang="es-CR"/>
        </a:p>
      </dgm:t>
    </dgm:pt>
    <dgm:pt modelId="{1E553B5F-C912-47A6-B098-18D33454FADC}" type="sibTrans" cxnId="{C78B6638-9644-43BC-94DD-AD389A441835}">
      <dgm:prSet/>
      <dgm:spPr/>
      <dgm:t>
        <a:bodyPr/>
        <a:lstStyle/>
        <a:p>
          <a:endParaRPr lang="es-CR"/>
        </a:p>
      </dgm:t>
    </dgm:pt>
    <dgm:pt modelId="{A96E623F-0A5F-434D-8773-AAE9473D13E4}">
      <dgm:prSet phldrT="[Texto]"/>
      <dgm:spPr/>
      <dgm:t>
        <a:bodyPr/>
        <a:lstStyle/>
        <a:p>
          <a:r>
            <a:rPr lang="es-CR" dirty="0"/>
            <a:t>Confirmar que los datos son suficientes</a:t>
          </a:r>
        </a:p>
      </dgm:t>
    </dgm:pt>
    <dgm:pt modelId="{7231C7D0-23A9-4A11-8008-F50D1062FBBE}" type="parTrans" cxnId="{1A381A0A-FBE8-4596-90C1-1A81307B1540}">
      <dgm:prSet/>
      <dgm:spPr/>
      <dgm:t>
        <a:bodyPr/>
        <a:lstStyle/>
        <a:p>
          <a:endParaRPr lang="es-CR"/>
        </a:p>
      </dgm:t>
    </dgm:pt>
    <dgm:pt modelId="{5A101294-065F-4BA3-BCB2-04EF4DCA4A2A}" type="sibTrans" cxnId="{1A381A0A-FBE8-4596-90C1-1A81307B1540}">
      <dgm:prSet/>
      <dgm:spPr/>
      <dgm:t>
        <a:bodyPr/>
        <a:lstStyle/>
        <a:p>
          <a:endParaRPr lang="es-CR"/>
        </a:p>
      </dgm:t>
    </dgm:pt>
    <dgm:pt modelId="{5FB9E8A7-028E-4454-9421-7D15A64BA71A}">
      <dgm:prSet phldrT="[Texto]"/>
      <dgm:spPr/>
      <dgm:t>
        <a:bodyPr/>
        <a:lstStyle/>
        <a:p>
          <a:r>
            <a:rPr lang="es-CR" dirty="0"/>
            <a:t>Capturar Datos en la Herramienta</a:t>
          </a:r>
        </a:p>
      </dgm:t>
    </dgm:pt>
    <dgm:pt modelId="{9E4C90C1-7802-4BFC-A4EF-C9E3A84E4372}" type="parTrans" cxnId="{4D6B7637-AD29-47B6-A96B-4EA984F57DC2}">
      <dgm:prSet/>
      <dgm:spPr/>
      <dgm:t>
        <a:bodyPr/>
        <a:lstStyle/>
        <a:p>
          <a:endParaRPr lang="es-CR"/>
        </a:p>
      </dgm:t>
    </dgm:pt>
    <dgm:pt modelId="{76C08236-31E3-44D3-83CB-BAE2110C31AF}" type="sibTrans" cxnId="{4D6B7637-AD29-47B6-A96B-4EA984F57DC2}">
      <dgm:prSet/>
      <dgm:spPr/>
      <dgm:t>
        <a:bodyPr/>
        <a:lstStyle/>
        <a:p>
          <a:endParaRPr lang="es-CR"/>
        </a:p>
      </dgm:t>
    </dgm:pt>
    <dgm:pt modelId="{07F6A83C-00B3-4367-9243-3329CE9D0B13}">
      <dgm:prSet phldrT="[Texto]"/>
      <dgm:spPr/>
      <dgm:t>
        <a:bodyPr/>
        <a:lstStyle/>
        <a:p>
          <a:r>
            <a:rPr lang="es-CR" dirty="0"/>
            <a:t>Realizar un Análisis Exploratorio</a:t>
          </a:r>
        </a:p>
      </dgm:t>
    </dgm:pt>
    <dgm:pt modelId="{F9DDE0A6-DB71-43E7-A0C2-D7D340AF8126}" type="parTrans" cxnId="{78A45B0B-3D73-4B4A-B909-0E1CC8530A11}">
      <dgm:prSet/>
      <dgm:spPr/>
      <dgm:t>
        <a:bodyPr/>
        <a:lstStyle/>
        <a:p>
          <a:endParaRPr lang="es-CR"/>
        </a:p>
      </dgm:t>
    </dgm:pt>
    <dgm:pt modelId="{F8A1B1EF-0941-458E-AC1E-3B24D816AF97}" type="sibTrans" cxnId="{78A45B0B-3D73-4B4A-B909-0E1CC8530A11}">
      <dgm:prSet/>
      <dgm:spPr/>
      <dgm:t>
        <a:bodyPr/>
        <a:lstStyle/>
        <a:p>
          <a:endParaRPr lang="es-CR"/>
        </a:p>
      </dgm:t>
    </dgm:pt>
    <dgm:pt modelId="{6DCD133E-64CF-4C73-B575-F670B96441DA}">
      <dgm:prSet phldrT="[Texto]"/>
      <dgm:spPr/>
      <dgm:t>
        <a:bodyPr/>
        <a:lstStyle/>
        <a:p>
          <a:r>
            <a:rPr lang="es-CR" dirty="0"/>
            <a:t>Identificar las posibles preguntas secundarias</a:t>
          </a:r>
        </a:p>
      </dgm:t>
    </dgm:pt>
    <dgm:pt modelId="{6182314F-3754-4F56-91DB-3461FF34E0D5}" type="parTrans" cxnId="{604D4CE9-15ED-4DCA-AB8A-44593D3A77C2}">
      <dgm:prSet/>
      <dgm:spPr/>
      <dgm:t>
        <a:bodyPr/>
        <a:lstStyle/>
        <a:p>
          <a:endParaRPr lang="es-CR"/>
        </a:p>
      </dgm:t>
    </dgm:pt>
    <dgm:pt modelId="{7FE4D008-BE89-4F09-B189-48596FD97B25}" type="sibTrans" cxnId="{604D4CE9-15ED-4DCA-AB8A-44593D3A77C2}">
      <dgm:prSet/>
      <dgm:spPr/>
      <dgm:t>
        <a:bodyPr/>
        <a:lstStyle/>
        <a:p>
          <a:endParaRPr lang="es-CR"/>
        </a:p>
      </dgm:t>
    </dgm:pt>
    <dgm:pt modelId="{0AB80311-3E6B-4B48-99D3-9E12EBD4AE47}">
      <dgm:prSet phldrT="[Texto]"/>
      <dgm:spPr/>
      <dgm:t>
        <a:bodyPr/>
        <a:lstStyle/>
        <a:p>
          <a:r>
            <a:rPr lang="es-CR" dirty="0"/>
            <a:t>Limpiar Datos (Duplicados, </a:t>
          </a:r>
          <a:r>
            <a:rPr lang="es-CR" dirty="0" err="1"/>
            <a:t>Vacios</a:t>
          </a:r>
          <a:r>
            <a:rPr lang="es-CR" dirty="0"/>
            <a:t> u Otros)</a:t>
          </a:r>
        </a:p>
      </dgm:t>
    </dgm:pt>
    <dgm:pt modelId="{9EFD433E-19B3-4114-B41A-0C6F68D73322}" type="parTrans" cxnId="{89EA9F27-E732-4B8D-B53E-8CF56155F021}">
      <dgm:prSet/>
      <dgm:spPr/>
      <dgm:t>
        <a:bodyPr/>
        <a:lstStyle/>
        <a:p>
          <a:endParaRPr lang="es-CR"/>
        </a:p>
      </dgm:t>
    </dgm:pt>
    <dgm:pt modelId="{54DEF8CA-C836-4B84-BFF3-03FA37C578EC}" type="sibTrans" cxnId="{89EA9F27-E732-4B8D-B53E-8CF56155F021}">
      <dgm:prSet/>
      <dgm:spPr/>
      <dgm:t>
        <a:bodyPr/>
        <a:lstStyle/>
        <a:p>
          <a:endParaRPr lang="es-CR"/>
        </a:p>
      </dgm:t>
    </dgm:pt>
    <dgm:pt modelId="{B10065D7-ECF0-4ED0-8851-8879AA82C0B5}">
      <dgm:prSet phldrT="[Texto]"/>
      <dgm:spPr/>
      <dgm:t>
        <a:bodyPr/>
        <a:lstStyle/>
        <a:p>
          <a:r>
            <a:rPr lang="es-CR" dirty="0"/>
            <a:t>Colocar las Variables en el tipo Necesario</a:t>
          </a:r>
        </a:p>
      </dgm:t>
    </dgm:pt>
    <dgm:pt modelId="{ED4C43B8-9320-450A-8581-7A5F40AB954E}" type="parTrans" cxnId="{1605B7A1-545D-4F95-9891-644D1E5AAFB9}">
      <dgm:prSet/>
      <dgm:spPr/>
      <dgm:t>
        <a:bodyPr/>
        <a:lstStyle/>
        <a:p>
          <a:endParaRPr lang="es-CR"/>
        </a:p>
      </dgm:t>
    </dgm:pt>
    <dgm:pt modelId="{AF71A5B1-59EF-4AF9-B230-B442886BECF0}" type="sibTrans" cxnId="{1605B7A1-545D-4F95-9891-644D1E5AAFB9}">
      <dgm:prSet/>
      <dgm:spPr/>
      <dgm:t>
        <a:bodyPr/>
        <a:lstStyle/>
        <a:p>
          <a:endParaRPr lang="es-CR"/>
        </a:p>
      </dgm:t>
    </dgm:pt>
    <dgm:pt modelId="{FB622EBD-277F-4A4F-884F-55A32487726A}">
      <dgm:prSet phldrT="[Texto]"/>
      <dgm:spPr/>
      <dgm:t>
        <a:bodyPr/>
        <a:lstStyle/>
        <a:p>
          <a:r>
            <a:rPr lang="es-CR" dirty="0"/>
            <a:t>Realizar la Partición de Datos</a:t>
          </a:r>
        </a:p>
      </dgm:t>
    </dgm:pt>
    <dgm:pt modelId="{2AF0E391-F04F-4CC2-A234-B41B02F1DC33}" type="parTrans" cxnId="{35F329EF-781D-415E-B234-1CB5827B9B0A}">
      <dgm:prSet/>
      <dgm:spPr/>
      <dgm:t>
        <a:bodyPr/>
        <a:lstStyle/>
        <a:p>
          <a:endParaRPr lang="es-CR"/>
        </a:p>
      </dgm:t>
    </dgm:pt>
    <dgm:pt modelId="{940153BA-4A87-43B4-B34E-1B6B366236D3}" type="sibTrans" cxnId="{35F329EF-781D-415E-B234-1CB5827B9B0A}">
      <dgm:prSet/>
      <dgm:spPr/>
      <dgm:t>
        <a:bodyPr/>
        <a:lstStyle/>
        <a:p>
          <a:endParaRPr lang="es-CR"/>
        </a:p>
      </dgm:t>
    </dgm:pt>
    <dgm:pt modelId="{0189E7EE-B4FE-4FE7-80B1-2473BD1DB65D}">
      <dgm:prSet phldrT="[Texto]"/>
      <dgm:spPr/>
      <dgm:t>
        <a:bodyPr/>
        <a:lstStyle/>
        <a:p>
          <a:r>
            <a:rPr lang="es-CR" dirty="0"/>
            <a:t>Modelar y aprobar modelos a utilizar</a:t>
          </a:r>
        </a:p>
      </dgm:t>
    </dgm:pt>
    <dgm:pt modelId="{6F0FBB3D-4ED6-43AE-941E-31BBED95061A}" type="parTrans" cxnId="{4465BF52-66E3-4857-84A7-312128C261D9}">
      <dgm:prSet/>
      <dgm:spPr/>
      <dgm:t>
        <a:bodyPr/>
        <a:lstStyle/>
        <a:p>
          <a:endParaRPr lang="es-CR"/>
        </a:p>
      </dgm:t>
    </dgm:pt>
    <dgm:pt modelId="{D82DE748-0A65-4848-8341-41F4D9FA30C9}" type="sibTrans" cxnId="{4465BF52-66E3-4857-84A7-312128C261D9}">
      <dgm:prSet/>
      <dgm:spPr/>
      <dgm:t>
        <a:bodyPr/>
        <a:lstStyle/>
        <a:p>
          <a:endParaRPr lang="es-CR"/>
        </a:p>
      </dgm:t>
    </dgm:pt>
    <dgm:pt modelId="{04FA2D67-C9A6-44D0-A37D-9A44AC2F5D61}">
      <dgm:prSet phldrT="[Texto]"/>
      <dgm:spPr/>
      <dgm:t>
        <a:bodyPr/>
        <a:lstStyle/>
        <a:p>
          <a:r>
            <a:rPr lang="es-CR" dirty="0"/>
            <a:t>Plantear Resultados</a:t>
          </a:r>
        </a:p>
      </dgm:t>
    </dgm:pt>
    <dgm:pt modelId="{6166AC74-5CB8-4D6E-8AD0-931E11F2CD17}" type="parTrans" cxnId="{CC77C8D9-C093-49E9-80A3-D1B1FA6C2761}">
      <dgm:prSet/>
      <dgm:spPr/>
      <dgm:t>
        <a:bodyPr/>
        <a:lstStyle/>
        <a:p>
          <a:endParaRPr lang="es-CR"/>
        </a:p>
      </dgm:t>
    </dgm:pt>
    <dgm:pt modelId="{3A6E13A3-FE1E-4C05-9FA2-73D4E506FFBE}" type="sibTrans" cxnId="{CC77C8D9-C093-49E9-80A3-D1B1FA6C2761}">
      <dgm:prSet/>
      <dgm:spPr/>
      <dgm:t>
        <a:bodyPr/>
        <a:lstStyle/>
        <a:p>
          <a:endParaRPr lang="es-CR"/>
        </a:p>
      </dgm:t>
    </dgm:pt>
    <dgm:pt modelId="{D4226B98-0766-4681-9587-38313805BD2F}" type="pres">
      <dgm:prSet presAssocID="{3EF22492-CFA5-4303-BF34-A18A1442EBEA}" presName="Name0" presStyleCnt="0">
        <dgm:presLayoutVars>
          <dgm:dir/>
          <dgm:resizeHandles val="exact"/>
        </dgm:presLayoutVars>
      </dgm:prSet>
      <dgm:spPr/>
    </dgm:pt>
    <dgm:pt modelId="{B6B9678B-88AB-44D1-8BA4-153FAD0F70AC}" type="pres">
      <dgm:prSet presAssocID="{BCF4328B-F3F8-4311-9F52-A5E8AC1A80BF}" presName="node" presStyleLbl="node1" presStyleIdx="0" presStyleCnt="10">
        <dgm:presLayoutVars>
          <dgm:bulletEnabled val="1"/>
        </dgm:presLayoutVars>
      </dgm:prSet>
      <dgm:spPr/>
    </dgm:pt>
    <dgm:pt modelId="{8517E71F-0AF1-46D6-B730-20065DDFDB34}" type="pres">
      <dgm:prSet presAssocID="{1E553B5F-C912-47A6-B098-18D33454FADC}" presName="sibTrans" presStyleLbl="sibTrans1D1" presStyleIdx="0" presStyleCnt="9"/>
      <dgm:spPr/>
    </dgm:pt>
    <dgm:pt modelId="{5E29DAAF-060F-4DFB-A26C-0BF56592B39C}" type="pres">
      <dgm:prSet presAssocID="{1E553B5F-C912-47A6-B098-18D33454FADC}" presName="connectorText" presStyleLbl="sibTrans1D1" presStyleIdx="0" presStyleCnt="9"/>
      <dgm:spPr/>
    </dgm:pt>
    <dgm:pt modelId="{69AC5E57-A3E9-41E4-892B-5DD1DF4C3A3E}" type="pres">
      <dgm:prSet presAssocID="{A96E623F-0A5F-434D-8773-AAE9473D13E4}" presName="node" presStyleLbl="node1" presStyleIdx="1" presStyleCnt="10">
        <dgm:presLayoutVars>
          <dgm:bulletEnabled val="1"/>
        </dgm:presLayoutVars>
      </dgm:prSet>
      <dgm:spPr/>
    </dgm:pt>
    <dgm:pt modelId="{0D59483A-78C4-437D-9304-0F7990D2FF3D}" type="pres">
      <dgm:prSet presAssocID="{5A101294-065F-4BA3-BCB2-04EF4DCA4A2A}" presName="sibTrans" presStyleLbl="sibTrans1D1" presStyleIdx="1" presStyleCnt="9"/>
      <dgm:spPr/>
    </dgm:pt>
    <dgm:pt modelId="{30663125-FB0B-44F6-866C-CB43DFDFB037}" type="pres">
      <dgm:prSet presAssocID="{5A101294-065F-4BA3-BCB2-04EF4DCA4A2A}" presName="connectorText" presStyleLbl="sibTrans1D1" presStyleIdx="1" presStyleCnt="9"/>
      <dgm:spPr/>
    </dgm:pt>
    <dgm:pt modelId="{A8AA6F2B-F5BC-4EE0-A6E6-6CF088B40243}" type="pres">
      <dgm:prSet presAssocID="{5FB9E8A7-028E-4454-9421-7D15A64BA71A}" presName="node" presStyleLbl="node1" presStyleIdx="2" presStyleCnt="10">
        <dgm:presLayoutVars>
          <dgm:bulletEnabled val="1"/>
        </dgm:presLayoutVars>
      </dgm:prSet>
      <dgm:spPr/>
    </dgm:pt>
    <dgm:pt modelId="{8E677F6D-844C-4DF8-AE31-B638BC3F94F9}" type="pres">
      <dgm:prSet presAssocID="{76C08236-31E3-44D3-83CB-BAE2110C31AF}" presName="sibTrans" presStyleLbl="sibTrans1D1" presStyleIdx="2" presStyleCnt="9"/>
      <dgm:spPr/>
    </dgm:pt>
    <dgm:pt modelId="{80CB2870-9077-47D3-800C-85D07709BF0A}" type="pres">
      <dgm:prSet presAssocID="{76C08236-31E3-44D3-83CB-BAE2110C31AF}" presName="connectorText" presStyleLbl="sibTrans1D1" presStyleIdx="2" presStyleCnt="9"/>
      <dgm:spPr/>
    </dgm:pt>
    <dgm:pt modelId="{2ED66F1C-7EF3-4F46-AE95-75B9CA9B5E64}" type="pres">
      <dgm:prSet presAssocID="{07F6A83C-00B3-4367-9243-3329CE9D0B13}" presName="node" presStyleLbl="node1" presStyleIdx="3" presStyleCnt="10">
        <dgm:presLayoutVars>
          <dgm:bulletEnabled val="1"/>
        </dgm:presLayoutVars>
      </dgm:prSet>
      <dgm:spPr/>
    </dgm:pt>
    <dgm:pt modelId="{5BF1777D-AD4E-4FCD-B3E6-B0C6815B5131}" type="pres">
      <dgm:prSet presAssocID="{F8A1B1EF-0941-458E-AC1E-3B24D816AF97}" presName="sibTrans" presStyleLbl="sibTrans1D1" presStyleIdx="3" presStyleCnt="9"/>
      <dgm:spPr/>
    </dgm:pt>
    <dgm:pt modelId="{75B71709-1817-457C-A6FF-F2EA9DBA566D}" type="pres">
      <dgm:prSet presAssocID="{F8A1B1EF-0941-458E-AC1E-3B24D816AF97}" presName="connectorText" presStyleLbl="sibTrans1D1" presStyleIdx="3" presStyleCnt="9"/>
      <dgm:spPr/>
    </dgm:pt>
    <dgm:pt modelId="{C40E9733-3EE3-4607-9DC9-C35D01420CD1}" type="pres">
      <dgm:prSet presAssocID="{6DCD133E-64CF-4C73-B575-F670B96441DA}" presName="node" presStyleLbl="node1" presStyleIdx="4" presStyleCnt="10">
        <dgm:presLayoutVars>
          <dgm:bulletEnabled val="1"/>
        </dgm:presLayoutVars>
      </dgm:prSet>
      <dgm:spPr/>
    </dgm:pt>
    <dgm:pt modelId="{EE40B263-4660-4325-9A83-312D0B44B18B}" type="pres">
      <dgm:prSet presAssocID="{7FE4D008-BE89-4F09-B189-48596FD97B25}" presName="sibTrans" presStyleLbl="sibTrans1D1" presStyleIdx="4" presStyleCnt="9"/>
      <dgm:spPr/>
    </dgm:pt>
    <dgm:pt modelId="{B5F5A881-08BD-48D1-83CB-BA5DE2DB8FA3}" type="pres">
      <dgm:prSet presAssocID="{7FE4D008-BE89-4F09-B189-48596FD97B25}" presName="connectorText" presStyleLbl="sibTrans1D1" presStyleIdx="4" presStyleCnt="9"/>
      <dgm:spPr/>
    </dgm:pt>
    <dgm:pt modelId="{3122176A-7B17-4EB8-9C22-CC516478FEAC}" type="pres">
      <dgm:prSet presAssocID="{0AB80311-3E6B-4B48-99D3-9E12EBD4AE47}" presName="node" presStyleLbl="node1" presStyleIdx="5" presStyleCnt="10">
        <dgm:presLayoutVars>
          <dgm:bulletEnabled val="1"/>
        </dgm:presLayoutVars>
      </dgm:prSet>
      <dgm:spPr/>
    </dgm:pt>
    <dgm:pt modelId="{CF99E508-8EBF-4795-94F1-A2660983934E}" type="pres">
      <dgm:prSet presAssocID="{54DEF8CA-C836-4B84-BFF3-03FA37C578EC}" presName="sibTrans" presStyleLbl="sibTrans1D1" presStyleIdx="5" presStyleCnt="9"/>
      <dgm:spPr/>
    </dgm:pt>
    <dgm:pt modelId="{5F4931D6-4562-4ABD-B137-DD9A256963F6}" type="pres">
      <dgm:prSet presAssocID="{54DEF8CA-C836-4B84-BFF3-03FA37C578EC}" presName="connectorText" presStyleLbl="sibTrans1D1" presStyleIdx="5" presStyleCnt="9"/>
      <dgm:spPr/>
    </dgm:pt>
    <dgm:pt modelId="{891AF008-254D-44D1-BBC4-429D2E2ECEB1}" type="pres">
      <dgm:prSet presAssocID="{B10065D7-ECF0-4ED0-8851-8879AA82C0B5}" presName="node" presStyleLbl="node1" presStyleIdx="6" presStyleCnt="10">
        <dgm:presLayoutVars>
          <dgm:bulletEnabled val="1"/>
        </dgm:presLayoutVars>
      </dgm:prSet>
      <dgm:spPr/>
    </dgm:pt>
    <dgm:pt modelId="{6351D52B-8567-49C4-835C-293EED0B1540}" type="pres">
      <dgm:prSet presAssocID="{AF71A5B1-59EF-4AF9-B230-B442886BECF0}" presName="sibTrans" presStyleLbl="sibTrans1D1" presStyleIdx="6" presStyleCnt="9"/>
      <dgm:spPr/>
    </dgm:pt>
    <dgm:pt modelId="{D8162012-A05D-408C-857F-18B8B90F1B81}" type="pres">
      <dgm:prSet presAssocID="{AF71A5B1-59EF-4AF9-B230-B442886BECF0}" presName="connectorText" presStyleLbl="sibTrans1D1" presStyleIdx="6" presStyleCnt="9"/>
      <dgm:spPr/>
    </dgm:pt>
    <dgm:pt modelId="{A7A120FF-D04D-40B8-9B50-4071A6E2A617}" type="pres">
      <dgm:prSet presAssocID="{FB622EBD-277F-4A4F-884F-55A32487726A}" presName="node" presStyleLbl="node1" presStyleIdx="7" presStyleCnt="10">
        <dgm:presLayoutVars>
          <dgm:bulletEnabled val="1"/>
        </dgm:presLayoutVars>
      </dgm:prSet>
      <dgm:spPr/>
    </dgm:pt>
    <dgm:pt modelId="{310469AE-8DC9-4C5E-B3C7-FFD1EDEBF393}" type="pres">
      <dgm:prSet presAssocID="{940153BA-4A87-43B4-B34E-1B6B366236D3}" presName="sibTrans" presStyleLbl="sibTrans1D1" presStyleIdx="7" presStyleCnt="9"/>
      <dgm:spPr/>
    </dgm:pt>
    <dgm:pt modelId="{88BF8F75-C044-48CB-9015-8DAFE70D15A0}" type="pres">
      <dgm:prSet presAssocID="{940153BA-4A87-43B4-B34E-1B6B366236D3}" presName="connectorText" presStyleLbl="sibTrans1D1" presStyleIdx="7" presStyleCnt="9"/>
      <dgm:spPr/>
    </dgm:pt>
    <dgm:pt modelId="{E53FF6AE-A4CB-425F-8083-9DBDEE4B1280}" type="pres">
      <dgm:prSet presAssocID="{0189E7EE-B4FE-4FE7-80B1-2473BD1DB65D}" presName="node" presStyleLbl="node1" presStyleIdx="8" presStyleCnt="10">
        <dgm:presLayoutVars>
          <dgm:bulletEnabled val="1"/>
        </dgm:presLayoutVars>
      </dgm:prSet>
      <dgm:spPr/>
    </dgm:pt>
    <dgm:pt modelId="{DBFB3FE7-B7CF-4FF2-BEDC-941D7DD006DC}" type="pres">
      <dgm:prSet presAssocID="{D82DE748-0A65-4848-8341-41F4D9FA30C9}" presName="sibTrans" presStyleLbl="sibTrans1D1" presStyleIdx="8" presStyleCnt="9"/>
      <dgm:spPr/>
    </dgm:pt>
    <dgm:pt modelId="{88F0C154-35AF-4BCB-918C-56A6EE6DA77B}" type="pres">
      <dgm:prSet presAssocID="{D82DE748-0A65-4848-8341-41F4D9FA30C9}" presName="connectorText" presStyleLbl="sibTrans1D1" presStyleIdx="8" presStyleCnt="9"/>
      <dgm:spPr/>
    </dgm:pt>
    <dgm:pt modelId="{30249C78-3D67-4CB8-8F34-6380E0BD5936}" type="pres">
      <dgm:prSet presAssocID="{04FA2D67-C9A6-44D0-A37D-9A44AC2F5D61}" presName="node" presStyleLbl="node1" presStyleIdx="9" presStyleCnt="10">
        <dgm:presLayoutVars>
          <dgm:bulletEnabled val="1"/>
        </dgm:presLayoutVars>
      </dgm:prSet>
      <dgm:spPr/>
    </dgm:pt>
  </dgm:ptLst>
  <dgm:cxnLst>
    <dgm:cxn modelId="{1A381A0A-FBE8-4596-90C1-1A81307B1540}" srcId="{3EF22492-CFA5-4303-BF34-A18A1442EBEA}" destId="{A96E623F-0A5F-434D-8773-AAE9473D13E4}" srcOrd="1" destOrd="0" parTransId="{7231C7D0-23A9-4A11-8008-F50D1062FBBE}" sibTransId="{5A101294-065F-4BA3-BCB2-04EF4DCA4A2A}"/>
    <dgm:cxn modelId="{78A45B0B-3D73-4B4A-B909-0E1CC8530A11}" srcId="{3EF22492-CFA5-4303-BF34-A18A1442EBEA}" destId="{07F6A83C-00B3-4367-9243-3329CE9D0B13}" srcOrd="3" destOrd="0" parTransId="{F9DDE0A6-DB71-43E7-A0C2-D7D340AF8126}" sibTransId="{F8A1B1EF-0941-458E-AC1E-3B24D816AF97}"/>
    <dgm:cxn modelId="{0534FF13-CA78-4E4F-AD84-03998844594B}" type="presOf" srcId="{7FE4D008-BE89-4F09-B189-48596FD97B25}" destId="{EE40B263-4660-4325-9A83-312D0B44B18B}" srcOrd="0" destOrd="0" presId="urn:microsoft.com/office/officeart/2005/8/layout/bProcess3"/>
    <dgm:cxn modelId="{AF201717-52A2-44F7-87DB-A913BED79B20}" type="presOf" srcId="{940153BA-4A87-43B4-B34E-1B6B366236D3}" destId="{88BF8F75-C044-48CB-9015-8DAFE70D15A0}" srcOrd="1" destOrd="0" presId="urn:microsoft.com/office/officeart/2005/8/layout/bProcess3"/>
    <dgm:cxn modelId="{F912341B-68D4-4E4B-AB1B-41A0603483AF}" type="presOf" srcId="{F8A1B1EF-0941-458E-AC1E-3B24D816AF97}" destId="{5BF1777D-AD4E-4FCD-B3E6-B0C6815B5131}" srcOrd="0" destOrd="0" presId="urn:microsoft.com/office/officeart/2005/8/layout/bProcess3"/>
    <dgm:cxn modelId="{05FABD1C-B816-49CB-AE32-9605FB6DF7C5}" type="presOf" srcId="{D82DE748-0A65-4848-8341-41F4D9FA30C9}" destId="{88F0C154-35AF-4BCB-918C-56A6EE6DA77B}" srcOrd="1" destOrd="0" presId="urn:microsoft.com/office/officeart/2005/8/layout/bProcess3"/>
    <dgm:cxn modelId="{89EA9F27-E732-4B8D-B53E-8CF56155F021}" srcId="{3EF22492-CFA5-4303-BF34-A18A1442EBEA}" destId="{0AB80311-3E6B-4B48-99D3-9E12EBD4AE47}" srcOrd="5" destOrd="0" parTransId="{9EFD433E-19B3-4114-B41A-0C6F68D73322}" sibTransId="{54DEF8CA-C836-4B84-BFF3-03FA37C578EC}"/>
    <dgm:cxn modelId="{98D8AE33-BEA9-4268-9959-3979D8433BEE}" type="presOf" srcId="{940153BA-4A87-43B4-B34E-1B6B366236D3}" destId="{310469AE-8DC9-4C5E-B3C7-FFD1EDEBF393}" srcOrd="0" destOrd="0" presId="urn:microsoft.com/office/officeart/2005/8/layout/bProcess3"/>
    <dgm:cxn modelId="{4D6B7637-AD29-47B6-A96B-4EA984F57DC2}" srcId="{3EF22492-CFA5-4303-BF34-A18A1442EBEA}" destId="{5FB9E8A7-028E-4454-9421-7D15A64BA71A}" srcOrd="2" destOrd="0" parTransId="{9E4C90C1-7802-4BFC-A4EF-C9E3A84E4372}" sibTransId="{76C08236-31E3-44D3-83CB-BAE2110C31AF}"/>
    <dgm:cxn modelId="{C78B6638-9644-43BC-94DD-AD389A441835}" srcId="{3EF22492-CFA5-4303-BF34-A18A1442EBEA}" destId="{BCF4328B-F3F8-4311-9F52-A5E8AC1A80BF}" srcOrd="0" destOrd="0" parTransId="{EF864492-AD85-41CF-8882-A37A031323A3}" sibTransId="{1E553B5F-C912-47A6-B098-18D33454FADC}"/>
    <dgm:cxn modelId="{5548193D-BCAC-4EDD-977F-444FF427C716}" type="presOf" srcId="{AF71A5B1-59EF-4AF9-B230-B442886BECF0}" destId="{6351D52B-8567-49C4-835C-293EED0B1540}" srcOrd="0" destOrd="0" presId="urn:microsoft.com/office/officeart/2005/8/layout/bProcess3"/>
    <dgm:cxn modelId="{F7F8B261-C076-47D7-AE53-9AA5A501EFB2}" type="presOf" srcId="{54DEF8CA-C836-4B84-BFF3-03FA37C578EC}" destId="{CF99E508-8EBF-4795-94F1-A2660983934E}" srcOrd="0" destOrd="0" presId="urn:microsoft.com/office/officeart/2005/8/layout/bProcess3"/>
    <dgm:cxn modelId="{5F76C962-9F37-473C-B8F5-9517EADE298E}" type="presOf" srcId="{6DCD133E-64CF-4C73-B575-F670B96441DA}" destId="{C40E9733-3EE3-4607-9DC9-C35D01420CD1}" srcOrd="0" destOrd="0" presId="urn:microsoft.com/office/officeart/2005/8/layout/bProcess3"/>
    <dgm:cxn modelId="{19517769-7525-4A0E-AFD0-D3720F53848E}" type="presOf" srcId="{0189E7EE-B4FE-4FE7-80B1-2473BD1DB65D}" destId="{E53FF6AE-A4CB-425F-8083-9DBDEE4B1280}" srcOrd="0" destOrd="0" presId="urn:microsoft.com/office/officeart/2005/8/layout/bProcess3"/>
    <dgm:cxn modelId="{E20B024F-94FD-4895-B812-37B1A6926200}" type="presOf" srcId="{54DEF8CA-C836-4B84-BFF3-03FA37C578EC}" destId="{5F4931D6-4562-4ABD-B137-DD9A256963F6}" srcOrd="1" destOrd="0" presId="urn:microsoft.com/office/officeart/2005/8/layout/bProcess3"/>
    <dgm:cxn modelId="{4465BF52-66E3-4857-84A7-312128C261D9}" srcId="{3EF22492-CFA5-4303-BF34-A18A1442EBEA}" destId="{0189E7EE-B4FE-4FE7-80B1-2473BD1DB65D}" srcOrd="8" destOrd="0" parTransId="{6F0FBB3D-4ED6-43AE-941E-31BBED95061A}" sibTransId="{D82DE748-0A65-4848-8341-41F4D9FA30C9}"/>
    <dgm:cxn modelId="{BD6F0353-8E7B-4622-BB9E-B8F559EF0955}" type="presOf" srcId="{AF71A5B1-59EF-4AF9-B230-B442886BECF0}" destId="{D8162012-A05D-408C-857F-18B8B90F1B81}" srcOrd="1" destOrd="0" presId="urn:microsoft.com/office/officeart/2005/8/layout/bProcess3"/>
    <dgm:cxn modelId="{90CADE57-8112-465A-8BB5-24EBED626C44}" type="presOf" srcId="{5A101294-065F-4BA3-BCB2-04EF4DCA4A2A}" destId="{0D59483A-78C4-437D-9304-0F7990D2FF3D}" srcOrd="0" destOrd="0" presId="urn:microsoft.com/office/officeart/2005/8/layout/bProcess3"/>
    <dgm:cxn modelId="{E287CF7F-4055-4F6F-AA6D-A14F213AFF45}" type="presOf" srcId="{FB622EBD-277F-4A4F-884F-55A32487726A}" destId="{A7A120FF-D04D-40B8-9B50-4071A6E2A617}" srcOrd="0" destOrd="0" presId="urn:microsoft.com/office/officeart/2005/8/layout/bProcess3"/>
    <dgm:cxn modelId="{22241F8A-5365-4013-8B03-8B397BBEFDC7}" type="presOf" srcId="{1E553B5F-C912-47A6-B098-18D33454FADC}" destId="{8517E71F-0AF1-46D6-B730-20065DDFDB34}" srcOrd="0" destOrd="0" presId="urn:microsoft.com/office/officeart/2005/8/layout/bProcess3"/>
    <dgm:cxn modelId="{8FAAD298-1BC8-4A02-856F-900AFBA1EF1B}" type="presOf" srcId="{A96E623F-0A5F-434D-8773-AAE9473D13E4}" destId="{69AC5E57-A3E9-41E4-892B-5DD1DF4C3A3E}" srcOrd="0" destOrd="0" presId="urn:microsoft.com/office/officeart/2005/8/layout/bProcess3"/>
    <dgm:cxn modelId="{1605B7A1-545D-4F95-9891-644D1E5AAFB9}" srcId="{3EF22492-CFA5-4303-BF34-A18A1442EBEA}" destId="{B10065D7-ECF0-4ED0-8851-8879AA82C0B5}" srcOrd="6" destOrd="0" parTransId="{ED4C43B8-9320-450A-8581-7A5F40AB954E}" sibTransId="{AF71A5B1-59EF-4AF9-B230-B442886BECF0}"/>
    <dgm:cxn modelId="{179F3CA6-A464-4E5D-83AC-AF6E4A07A0F7}" type="presOf" srcId="{3EF22492-CFA5-4303-BF34-A18A1442EBEA}" destId="{D4226B98-0766-4681-9587-38313805BD2F}" srcOrd="0" destOrd="0" presId="urn:microsoft.com/office/officeart/2005/8/layout/bProcess3"/>
    <dgm:cxn modelId="{2EA90FB6-2BA7-42AF-B368-527DC555C21A}" type="presOf" srcId="{BCF4328B-F3F8-4311-9F52-A5E8AC1A80BF}" destId="{B6B9678B-88AB-44D1-8BA4-153FAD0F70AC}" srcOrd="0" destOrd="0" presId="urn:microsoft.com/office/officeart/2005/8/layout/bProcess3"/>
    <dgm:cxn modelId="{DF84E5C0-0404-4980-ADEC-7DF801813790}" type="presOf" srcId="{D82DE748-0A65-4848-8341-41F4D9FA30C9}" destId="{DBFB3FE7-B7CF-4FF2-BEDC-941D7DD006DC}" srcOrd="0" destOrd="0" presId="urn:microsoft.com/office/officeart/2005/8/layout/bProcess3"/>
    <dgm:cxn modelId="{5C6C9EC1-1416-4B08-A4A4-B62C79EAF450}" type="presOf" srcId="{5A101294-065F-4BA3-BCB2-04EF4DCA4A2A}" destId="{30663125-FB0B-44F6-866C-CB43DFDFB037}" srcOrd="1" destOrd="0" presId="urn:microsoft.com/office/officeart/2005/8/layout/bProcess3"/>
    <dgm:cxn modelId="{0FE501CA-1FC5-4808-955A-148F7574400F}" type="presOf" srcId="{B10065D7-ECF0-4ED0-8851-8879AA82C0B5}" destId="{891AF008-254D-44D1-BBC4-429D2E2ECEB1}" srcOrd="0" destOrd="0" presId="urn:microsoft.com/office/officeart/2005/8/layout/bProcess3"/>
    <dgm:cxn modelId="{9CF609CD-773C-4E68-ACCF-9598F31046F4}" type="presOf" srcId="{04FA2D67-C9A6-44D0-A37D-9A44AC2F5D61}" destId="{30249C78-3D67-4CB8-8F34-6380E0BD5936}" srcOrd="0" destOrd="0" presId="urn:microsoft.com/office/officeart/2005/8/layout/bProcess3"/>
    <dgm:cxn modelId="{3D0089CD-19CA-4AC8-99A4-C2F9E4123107}" type="presOf" srcId="{F8A1B1EF-0941-458E-AC1E-3B24D816AF97}" destId="{75B71709-1817-457C-A6FF-F2EA9DBA566D}" srcOrd="1" destOrd="0" presId="urn:microsoft.com/office/officeart/2005/8/layout/bProcess3"/>
    <dgm:cxn modelId="{B949B4D3-9E30-46F1-972E-47617814D4F9}" type="presOf" srcId="{07F6A83C-00B3-4367-9243-3329CE9D0B13}" destId="{2ED66F1C-7EF3-4F46-AE95-75B9CA9B5E64}" srcOrd="0" destOrd="0" presId="urn:microsoft.com/office/officeart/2005/8/layout/bProcess3"/>
    <dgm:cxn modelId="{CC77C8D9-C093-49E9-80A3-D1B1FA6C2761}" srcId="{3EF22492-CFA5-4303-BF34-A18A1442EBEA}" destId="{04FA2D67-C9A6-44D0-A37D-9A44AC2F5D61}" srcOrd="9" destOrd="0" parTransId="{6166AC74-5CB8-4D6E-8AD0-931E11F2CD17}" sibTransId="{3A6E13A3-FE1E-4C05-9FA2-73D4E506FFBE}"/>
    <dgm:cxn modelId="{10E640DD-A369-444C-B1B6-D828C29100A1}" type="presOf" srcId="{5FB9E8A7-028E-4454-9421-7D15A64BA71A}" destId="{A8AA6F2B-F5BC-4EE0-A6E6-6CF088B40243}" srcOrd="0" destOrd="0" presId="urn:microsoft.com/office/officeart/2005/8/layout/bProcess3"/>
    <dgm:cxn modelId="{D38DBEE3-236E-4032-8269-71753306FBDB}" type="presOf" srcId="{1E553B5F-C912-47A6-B098-18D33454FADC}" destId="{5E29DAAF-060F-4DFB-A26C-0BF56592B39C}" srcOrd="1" destOrd="0" presId="urn:microsoft.com/office/officeart/2005/8/layout/bProcess3"/>
    <dgm:cxn modelId="{E1581CE7-F1E4-40A2-9DC6-4E766DEECDB5}" type="presOf" srcId="{7FE4D008-BE89-4F09-B189-48596FD97B25}" destId="{B5F5A881-08BD-48D1-83CB-BA5DE2DB8FA3}" srcOrd="1" destOrd="0" presId="urn:microsoft.com/office/officeart/2005/8/layout/bProcess3"/>
    <dgm:cxn modelId="{B070C6E7-D46E-47F2-8F37-7831C58EC0F9}" type="presOf" srcId="{0AB80311-3E6B-4B48-99D3-9E12EBD4AE47}" destId="{3122176A-7B17-4EB8-9C22-CC516478FEAC}" srcOrd="0" destOrd="0" presId="urn:microsoft.com/office/officeart/2005/8/layout/bProcess3"/>
    <dgm:cxn modelId="{604D4CE9-15ED-4DCA-AB8A-44593D3A77C2}" srcId="{3EF22492-CFA5-4303-BF34-A18A1442EBEA}" destId="{6DCD133E-64CF-4C73-B575-F670B96441DA}" srcOrd="4" destOrd="0" parTransId="{6182314F-3754-4F56-91DB-3461FF34E0D5}" sibTransId="{7FE4D008-BE89-4F09-B189-48596FD97B25}"/>
    <dgm:cxn modelId="{35F329EF-781D-415E-B234-1CB5827B9B0A}" srcId="{3EF22492-CFA5-4303-BF34-A18A1442EBEA}" destId="{FB622EBD-277F-4A4F-884F-55A32487726A}" srcOrd="7" destOrd="0" parTransId="{2AF0E391-F04F-4CC2-A234-B41B02F1DC33}" sibTransId="{940153BA-4A87-43B4-B34E-1B6B366236D3}"/>
    <dgm:cxn modelId="{CF55CFEF-B674-430E-946D-462066B356BF}" type="presOf" srcId="{76C08236-31E3-44D3-83CB-BAE2110C31AF}" destId="{80CB2870-9077-47D3-800C-85D07709BF0A}" srcOrd="1" destOrd="0" presId="urn:microsoft.com/office/officeart/2005/8/layout/bProcess3"/>
    <dgm:cxn modelId="{86D251F5-7BBB-4EB3-B615-8D2CBCCB9D36}" type="presOf" srcId="{76C08236-31E3-44D3-83CB-BAE2110C31AF}" destId="{8E677F6D-844C-4DF8-AE31-B638BC3F94F9}" srcOrd="0" destOrd="0" presId="urn:microsoft.com/office/officeart/2005/8/layout/bProcess3"/>
    <dgm:cxn modelId="{4E8658BA-A1C4-4AC1-B6CC-89486DFFD18C}" type="presParOf" srcId="{D4226B98-0766-4681-9587-38313805BD2F}" destId="{B6B9678B-88AB-44D1-8BA4-153FAD0F70AC}" srcOrd="0" destOrd="0" presId="urn:microsoft.com/office/officeart/2005/8/layout/bProcess3"/>
    <dgm:cxn modelId="{79389D10-8EBE-4EB1-B337-1B12A8B2C3E0}" type="presParOf" srcId="{D4226B98-0766-4681-9587-38313805BD2F}" destId="{8517E71F-0AF1-46D6-B730-20065DDFDB34}" srcOrd="1" destOrd="0" presId="urn:microsoft.com/office/officeart/2005/8/layout/bProcess3"/>
    <dgm:cxn modelId="{FB7E8BA9-99F2-4C06-ACA3-1C92B969B747}" type="presParOf" srcId="{8517E71F-0AF1-46D6-B730-20065DDFDB34}" destId="{5E29DAAF-060F-4DFB-A26C-0BF56592B39C}" srcOrd="0" destOrd="0" presId="urn:microsoft.com/office/officeart/2005/8/layout/bProcess3"/>
    <dgm:cxn modelId="{F0D4F45A-9FF0-4A31-BF33-93071DCAE565}" type="presParOf" srcId="{D4226B98-0766-4681-9587-38313805BD2F}" destId="{69AC5E57-A3E9-41E4-892B-5DD1DF4C3A3E}" srcOrd="2" destOrd="0" presId="urn:microsoft.com/office/officeart/2005/8/layout/bProcess3"/>
    <dgm:cxn modelId="{A4A7224E-4021-42CC-9372-5C57F9F0814E}" type="presParOf" srcId="{D4226B98-0766-4681-9587-38313805BD2F}" destId="{0D59483A-78C4-437D-9304-0F7990D2FF3D}" srcOrd="3" destOrd="0" presId="urn:microsoft.com/office/officeart/2005/8/layout/bProcess3"/>
    <dgm:cxn modelId="{6380121A-E411-448A-8375-04F335BFCDB8}" type="presParOf" srcId="{0D59483A-78C4-437D-9304-0F7990D2FF3D}" destId="{30663125-FB0B-44F6-866C-CB43DFDFB037}" srcOrd="0" destOrd="0" presId="urn:microsoft.com/office/officeart/2005/8/layout/bProcess3"/>
    <dgm:cxn modelId="{6DCB93DF-A59B-4243-AC95-2FB510127D9E}" type="presParOf" srcId="{D4226B98-0766-4681-9587-38313805BD2F}" destId="{A8AA6F2B-F5BC-4EE0-A6E6-6CF088B40243}" srcOrd="4" destOrd="0" presId="urn:microsoft.com/office/officeart/2005/8/layout/bProcess3"/>
    <dgm:cxn modelId="{231922B5-52BD-4E7C-B6DE-A56C877A0050}" type="presParOf" srcId="{D4226B98-0766-4681-9587-38313805BD2F}" destId="{8E677F6D-844C-4DF8-AE31-B638BC3F94F9}" srcOrd="5" destOrd="0" presId="urn:microsoft.com/office/officeart/2005/8/layout/bProcess3"/>
    <dgm:cxn modelId="{A4F64C68-FAAA-4239-B282-6D37DDF60848}" type="presParOf" srcId="{8E677F6D-844C-4DF8-AE31-B638BC3F94F9}" destId="{80CB2870-9077-47D3-800C-85D07709BF0A}" srcOrd="0" destOrd="0" presId="urn:microsoft.com/office/officeart/2005/8/layout/bProcess3"/>
    <dgm:cxn modelId="{6A7E0B59-A8AF-4001-8CA3-0ABB22297679}" type="presParOf" srcId="{D4226B98-0766-4681-9587-38313805BD2F}" destId="{2ED66F1C-7EF3-4F46-AE95-75B9CA9B5E64}" srcOrd="6" destOrd="0" presId="urn:microsoft.com/office/officeart/2005/8/layout/bProcess3"/>
    <dgm:cxn modelId="{F869F21D-F915-46CF-8FE0-18025D1037FA}" type="presParOf" srcId="{D4226B98-0766-4681-9587-38313805BD2F}" destId="{5BF1777D-AD4E-4FCD-B3E6-B0C6815B5131}" srcOrd="7" destOrd="0" presId="urn:microsoft.com/office/officeart/2005/8/layout/bProcess3"/>
    <dgm:cxn modelId="{E3935ECD-CFA0-443D-9586-FF275991ABE4}" type="presParOf" srcId="{5BF1777D-AD4E-4FCD-B3E6-B0C6815B5131}" destId="{75B71709-1817-457C-A6FF-F2EA9DBA566D}" srcOrd="0" destOrd="0" presId="urn:microsoft.com/office/officeart/2005/8/layout/bProcess3"/>
    <dgm:cxn modelId="{8A5B420F-4A1C-4D15-B183-B9ACC96AD935}" type="presParOf" srcId="{D4226B98-0766-4681-9587-38313805BD2F}" destId="{C40E9733-3EE3-4607-9DC9-C35D01420CD1}" srcOrd="8" destOrd="0" presId="urn:microsoft.com/office/officeart/2005/8/layout/bProcess3"/>
    <dgm:cxn modelId="{8AB43E9D-1FB4-48EE-B489-51922691B847}" type="presParOf" srcId="{D4226B98-0766-4681-9587-38313805BD2F}" destId="{EE40B263-4660-4325-9A83-312D0B44B18B}" srcOrd="9" destOrd="0" presId="urn:microsoft.com/office/officeart/2005/8/layout/bProcess3"/>
    <dgm:cxn modelId="{9A5C81D9-0EEE-40AF-AC4A-F3758414ED27}" type="presParOf" srcId="{EE40B263-4660-4325-9A83-312D0B44B18B}" destId="{B5F5A881-08BD-48D1-83CB-BA5DE2DB8FA3}" srcOrd="0" destOrd="0" presId="urn:microsoft.com/office/officeart/2005/8/layout/bProcess3"/>
    <dgm:cxn modelId="{2040E675-1D80-4785-B7D3-8525BABA3A5C}" type="presParOf" srcId="{D4226B98-0766-4681-9587-38313805BD2F}" destId="{3122176A-7B17-4EB8-9C22-CC516478FEAC}" srcOrd="10" destOrd="0" presId="urn:microsoft.com/office/officeart/2005/8/layout/bProcess3"/>
    <dgm:cxn modelId="{1E235189-8CFC-4A0D-ADDE-4D357ECCD53D}" type="presParOf" srcId="{D4226B98-0766-4681-9587-38313805BD2F}" destId="{CF99E508-8EBF-4795-94F1-A2660983934E}" srcOrd="11" destOrd="0" presId="urn:microsoft.com/office/officeart/2005/8/layout/bProcess3"/>
    <dgm:cxn modelId="{48DA1027-881B-43E6-B011-B7B607F298EA}" type="presParOf" srcId="{CF99E508-8EBF-4795-94F1-A2660983934E}" destId="{5F4931D6-4562-4ABD-B137-DD9A256963F6}" srcOrd="0" destOrd="0" presId="urn:microsoft.com/office/officeart/2005/8/layout/bProcess3"/>
    <dgm:cxn modelId="{6B90C97E-5BC0-4CA0-9D96-F9FC561CEA85}" type="presParOf" srcId="{D4226B98-0766-4681-9587-38313805BD2F}" destId="{891AF008-254D-44D1-BBC4-429D2E2ECEB1}" srcOrd="12" destOrd="0" presId="urn:microsoft.com/office/officeart/2005/8/layout/bProcess3"/>
    <dgm:cxn modelId="{634490F6-4443-4F15-BA85-8FAD55BD6F6D}" type="presParOf" srcId="{D4226B98-0766-4681-9587-38313805BD2F}" destId="{6351D52B-8567-49C4-835C-293EED0B1540}" srcOrd="13" destOrd="0" presId="urn:microsoft.com/office/officeart/2005/8/layout/bProcess3"/>
    <dgm:cxn modelId="{DB3A05CF-E035-41B9-959A-BEFBEC666708}" type="presParOf" srcId="{6351D52B-8567-49C4-835C-293EED0B1540}" destId="{D8162012-A05D-408C-857F-18B8B90F1B81}" srcOrd="0" destOrd="0" presId="urn:microsoft.com/office/officeart/2005/8/layout/bProcess3"/>
    <dgm:cxn modelId="{A7C62826-84A9-4941-8419-0205D26A6336}" type="presParOf" srcId="{D4226B98-0766-4681-9587-38313805BD2F}" destId="{A7A120FF-D04D-40B8-9B50-4071A6E2A617}" srcOrd="14" destOrd="0" presId="urn:microsoft.com/office/officeart/2005/8/layout/bProcess3"/>
    <dgm:cxn modelId="{9F652931-8B12-469F-8D7C-8BFA3A7692F4}" type="presParOf" srcId="{D4226B98-0766-4681-9587-38313805BD2F}" destId="{310469AE-8DC9-4C5E-B3C7-FFD1EDEBF393}" srcOrd="15" destOrd="0" presId="urn:microsoft.com/office/officeart/2005/8/layout/bProcess3"/>
    <dgm:cxn modelId="{F0FDF2F4-FCB4-48BF-BE61-AFD59A11612D}" type="presParOf" srcId="{310469AE-8DC9-4C5E-B3C7-FFD1EDEBF393}" destId="{88BF8F75-C044-48CB-9015-8DAFE70D15A0}" srcOrd="0" destOrd="0" presId="urn:microsoft.com/office/officeart/2005/8/layout/bProcess3"/>
    <dgm:cxn modelId="{FE427038-A7AA-4C5F-8A35-E1CCFB9CFB12}" type="presParOf" srcId="{D4226B98-0766-4681-9587-38313805BD2F}" destId="{E53FF6AE-A4CB-425F-8083-9DBDEE4B1280}" srcOrd="16" destOrd="0" presId="urn:microsoft.com/office/officeart/2005/8/layout/bProcess3"/>
    <dgm:cxn modelId="{F574A85D-1C58-4A58-8BB7-F8A1CD68ABBD}" type="presParOf" srcId="{D4226B98-0766-4681-9587-38313805BD2F}" destId="{DBFB3FE7-B7CF-4FF2-BEDC-941D7DD006DC}" srcOrd="17" destOrd="0" presId="urn:microsoft.com/office/officeart/2005/8/layout/bProcess3"/>
    <dgm:cxn modelId="{686182B3-91F6-4EF8-95CC-E5E6A615747D}" type="presParOf" srcId="{DBFB3FE7-B7CF-4FF2-BEDC-941D7DD006DC}" destId="{88F0C154-35AF-4BCB-918C-56A6EE6DA77B}" srcOrd="0" destOrd="0" presId="urn:microsoft.com/office/officeart/2005/8/layout/bProcess3"/>
    <dgm:cxn modelId="{37602365-DBEC-4952-9811-FC75527DD090}" type="presParOf" srcId="{D4226B98-0766-4681-9587-38313805BD2F}" destId="{30249C78-3D67-4CB8-8F34-6380E0BD5936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7E71F-0AF1-46D6-B730-20065DDFDB34}">
      <dsp:nvSpPr>
        <dsp:cNvPr id="0" name=""/>
        <dsp:cNvSpPr/>
      </dsp:nvSpPr>
      <dsp:spPr>
        <a:xfrm>
          <a:off x="1864139" y="644569"/>
          <a:ext cx="396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93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2051916" y="688151"/>
        <a:ext cx="21376" cy="4275"/>
      </dsp:txXfrm>
    </dsp:sp>
    <dsp:sp modelId="{B6B9678B-88AB-44D1-8BA4-153FAD0F70AC}">
      <dsp:nvSpPr>
        <dsp:cNvPr id="0" name=""/>
        <dsp:cNvSpPr/>
      </dsp:nvSpPr>
      <dsp:spPr>
        <a:xfrm>
          <a:off x="7101" y="132637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Conocer los Datos</a:t>
          </a:r>
        </a:p>
      </dsp:txBody>
      <dsp:txXfrm>
        <a:off x="7101" y="132637"/>
        <a:ext cx="1858837" cy="1115302"/>
      </dsp:txXfrm>
    </dsp:sp>
    <dsp:sp modelId="{0D59483A-78C4-437D-9304-0F7990D2FF3D}">
      <dsp:nvSpPr>
        <dsp:cNvPr id="0" name=""/>
        <dsp:cNvSpPr/>
      </dsp:nvSpPr>
      <dsp:spPr>
        <a:xfrm>
          <a:off x="4150508" y="644569"/>
          <a:ext cx="396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932" y="45720"/>
              </a:lnTo>
            </a:path>
          </a:pathLst>
        </a:custGeom>
        <a:noFill/>
        <a:ln w="635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4338286" y="688151"/>
        <a:ext cx="21376" cy="4275"/>
      </dsp:txXfrm>
    </dsp:sp>
    <dsp:sp modelId="{69AC5E57-A3E9-41E4-892B-5DD1DF4C3A3E}">
      <dsp:nvSpPr>
        <dsp:cNvPr id="0" name=""/>
        <dsp:cNvSpPr/>
      </dsp:nvSpPr>
      <dsp:spPr>
        <a:xfrm>
          <a:off x="2293471" y="132637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-750949"/>
                <a:satOff val="-1935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0949"/>
                <a:satOff val="-1935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0949"/>
                <a:satOff val="-1935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Confirmar que los datos son suficientes</a:t>
          </a:r>
        </a:p>
      </dsp:txBody>
      <dsp:txXfrm>
        <a:off x="2293471" y="132637"/>
        <a:ext cx="1858837" cy="1115302"/>
      </dsp:txXfrm>
    </dsp:sp>
    <dsp:sp modelId="{8E677F6D-844C-4DF8-AE31-B638BC3F94F9}">
      <dsp:nvSpPr>
        <dsp:cNvPr id="0" name=""/>
        <dsp:cNvSpPr/>
      </dsp:nvSpPr>
      <dsp:spPr>
        <a:xfrm>
          <a:off x="6436878" y="644569"/>
          <a:ext cx="396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932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6624656" y="688151"/>
        <a:ext cx="21376" cy="4275"/>
      </dsp:txXfrm>
    </dsp:sp>
    <dsp:sp modelId="{A8AA6F2B-F5BC-4EE0-A6E6-6CF088B40243}">
      <dsp:nvSpPr>
        <dsp:cNvPr id="0" name=""/>
        <dsp:cNvSpPr/>
      </dsp:nvSpPr>
      <dsp:spPr>
        <a:xfrm>
          <a:off x="4579841" y="132637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-1501898"/>
                <a:satOff val="-3871"/>
                <a:lumOff val="-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01898"/>
                <a:satOff val="-3871"/>
                <a:lumOff val="-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01898"/>
                <a:satOff val="-3871"/>
                <a:lumOff val="-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Capturar Datos en la Herramienta</a:t>
          </a:r>
        </a:p>
      </dsp:txBody>
      <dsp:txXfrm>
        <a:off x="4579841" y="132637"/>
        <a:ext cx="1858837" cy="1115302"/>
      </dsp:txXfrm>
    </dsp:sp>
    <dsp:sp modelId="{5BF1777D-AD4E-4FCD-B3E6-B0C6815B5131}">
      <dsp:nvSpPr>
        <dsp:cNvPr id="0" name=""/>
        <dsp:cNvSpPr/>
      </dsp:nvSpPr>
      <dsp:spPr>
        <a:xfrm>
          <a:off x="8723248" y="644569"/>
          <a:ext cx="396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932" y="45720"/>
              </a:lnTo>
            </a:path>
          </a:pathLst>
        </a:custGeom>
        <a:noFill/>
        <a:ln w="635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8911026" y="688151"/>
        <a:ext cx="21376" cy="4275"/>
      </dsp:txXfrm>
    </dsp:sp>
    <dsp:sp modelId="{2ED66F1C-7EF3-4F46-AE95-75B9CA9B5E64}">
      <dsp:nvSpPr>
        <dsp:cNvPr id="0" name=""/>
        <dsp:cNvSpPr/>
      </dsp:nvSpPr>
      <dsp:spPr>
        <a:xfrm>
          <a:off x="6866211" y="132637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Realizar un Análisis Exploratorio</a:t>
          </a:r>
        </a:p>
      </dsp:txBody>
      <dsp:txXfrm>
        <a:off x="6866211" y="132637"/>
        <a:ext cx="1858837" cy="1115302"/>
      </dsp:txXfrm>
    </dsp:sp>
    <dsp:sp modelId="{EE40B263-4660-4325-9A83-312D0B44B18B}">
      <dsp:nvSpPr>
        <dsp:cNvPr id="0" name=""/>
        <dsp:cNvSpPr/>
      </dsp:nvSpPr>
      <dsp:spPr>
        <a:xfrm>
          <a:off x="936520" y="1246140"/>
          <a:ext cx="9145479" cy="396932"/>
        </a:xfrm>
        <a:custGeom>
          <a:avLst/>
          <a:gdLst/>
          <a:ahLst/>
          <a:cxnLst/>
          <a:rect l="0" t="0" r="0" b="0"/>
          <a:pathLst>
            <a:path>
              <a:moveTo>
                <a:pt x="9145479" y="0"/>
              </a:moveTo>
              <a:lnTo>
                <a:pt x="9145479" y="215566"/>
              </a:lnTo>
              <a:lnTo>
                <a:pt x="0" y="215566"/>
              </a:lnTo>
              <a:lnTo>
                <a:pt x="0" y="396932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5280373" y="1442468"/>
        <a:ext cx="457773" cy="4275"/>
      </dsp:txXfrm>
    </dsp:sp>
    <dsp:sp modelId="{C40E9733-3EE3-4607-9DC9-C35D01420CD1}">
      <dsp:nvSpPr>
        <dsp:cNvPr id="0" name=""/>
        <dsp:cNvSpPr/>
      </dsp:nvSpPr>
      <dsp:spPr>
        <a:xfrm>
          <a:off x="9152580" y="132637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-3003797"/>
                <a:satOff val="-7742"/>
                <a:lumOff val="-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03797"/>
                <a:satOff val="-7742"/>
                <a:lumOff val="-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03797"/>
                <a:satOff val="-7742"/>
                <a:lumOff val="-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Identificar las posibles preguntas secundarias</a:t>
          </a:r>
        </a:p>
      </dsp:txBody>
      <dsp:txXfrm>
        <a:off x="9152580" y="132637"/>
        <a:ext cx="1858837" cy="1115302"/>
      </dsp:txXfrm>
    </dsp:sp>
    <dsp:sp modelId="{CF99E508-8EBF-4795-94F1-A2660983934E}">
      <dsp:nvSpPr>
        <dsp:cNvPr id="0" name=""/>
        <dsp:cNvSpPr/>
      </dsp:nvSpPr>
      <dsp:spPr>
        <a:xfrm>
          <a:off x="1864139" y="2187403"/>
          <a:ext cx="396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932" y="45720"/>
              </a:lnTo>
            </a:path>
          </a:pathLst>
        </a:custGeom>
        <a:noFill/>
        <a:ln w="635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2051916" y="2230986"/>
        <a:ext cx="21376" cy="4275"/>
      </dsp:txXfrm>
    </dsp:sp>
    <dsp:sp modelId="{3122176A-7B17-4EB8-9C22-CC516478FEAC}">
      <dsp:nvSpPr>
        <dsp:cNvPr id="0" name=""/>
        <dsp:cNvSpPr/>
      </dsp:nvSpPr>
      <dsp:spPr>
        <a:xfrm>
          <a:off x="7101" y="1675472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-3754746"/>
                <a:satOff val="-9677"/>
                <a:lumOff val="-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54746"/>
                <a:satOff val="-9677"/>
                <a:lumOff val="-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54746"/>
                <a:satOff val="-9677"/>
                <a:lumOff val="-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Limpiar Datos (Duplicados, </a:t>
          </a:r>
          <a:r>
            <a:rPr lang="es-CR" sz="1600" kern="1200" dirty="0" err="1"/>
            <a:t>Vacios</a:t>
          </a:r>
          <a:r>
            <a:rPr lang="es-CR" sz="1600" kern="1200" dirty="0"/>
            <a:t> u Otros)</a:t>
          </a:r>
        </a:p>
      </dsp:txBody>
      <dsp:txXfrm>
        <a:off x="7101" y="1675472"/>
        <a:ext cx="1858837" cy="1115302"/>
      </dsp:txXfrm>
    </dsp:sp>
    <dsp:sp modelId="{6351D52B-8567-49C4-835C-293EED0B1540}">
      <dsp:nvSpPr>
        <dsp:cNvPr id="0" name=""/>
        <dsp:cNvSpPr/>
      </dsp:nvSpPr>
      <dsp:spPr>
        <a:xfrm>
          <a:off x="4150508" y="2187403"/>
          <a:ext cx="396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932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4338286" y="2230986"/>
        <a:ext cx="21376" cy="4275"/>
      </dsp:txXfrm>
    </dsp:sp>
    <dsp:sp modelId="{891AF008-254D-44D1-BBC4-429D2E2ECEB1}">
      <dsp:nvSpPr>
        <dsp:cNvPr id="0" name=""/>
        <dsp:cNvSpPr/>
      </dsp:nvSpPr>
      <dsp:spPr>
        <a:xfrm>
          <a:off x="2293471" y="1675472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Colocar las Variables en el tipo Necesario</a:t>
          </a:r>
        </a:p>
      </dsp:txBody>
      <dsp:txXfrm>
        <a:off x="2293471" y="1675472"/>
        <a:ext cx="1858837" cy="1115302"/>
      </dsp:txXfrm>
    </dsp:sp>
    <dsp:sp modelId="{310469AE-8DC9-4C5E-B3C7-FFD1EDEBF393}">
      <dsp:nvSpPr>
        <dsp:cNvPr id="0" name=""/>
        <dsp:cNvSpPr/>
      </dsp:nvSpPr>
      <dsp:spPr>
        <a:xfrm>
          <a:off x="6436878" y="2187403"/>
          <a:ext cx="396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932" y="45720"/>
              </a:lnTo>
            </a:path>
          </a:pathLst>
        </a:custGeom>
        <a:noFill/>
        <a:ln w="635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6624656" y="2230986"/>
        <a:ext cx="21376" cy="4275"/>
      </dsp:txXfrm>
    </dsp:sp>
    <dsp:sp modelId="{A7A120FF-D04D-40B8-9B50-4071A6E2A617}">
      <dsp:nvSpPr>
        <dsp:cNvPr id="0" name=""/>
        <dsp:cNvSpPr/>
      </dsp:nvSpPr>
      <dsp:spPr>
        <a:xfrm>
          <a:off x="4579841" y="1675472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-5256644"/>
                <a:satOff val="-13548"/>
                <a:lumOff val="-9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6644"/>
                <a:satOff val="-13548"/>
                <a:lumOff val="-9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6644"/>
                <a:satOff val="-13548"/>
                <a:lumOff val="-9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Realizar la Partición de Datos</a:t>
          </a:r>
        </a:p>
      </dsp:txBody>
      <dsp:txXfrm>
        <a:off x="4579841" y="1675472"/>
        <a:ext cx="1858837" cy="1115302"/>
      </dsp:txXfrm>
    </dsp:sp>
    <dsp:sp modelId="{DBFB3FE7-B7CF-4FF2-BEDC-941D7DD006DC}">
      <dsp:nvSpPr>
        <dsp:cNvPr id="0" name=""/>
        <dsp:cNvSpPr/>
      </dsp:nvSpPr>
      <dsp:spPr>
        <a:xfrm>
          <a:off x="8723248" y="2187403"/>
          <a:ext cx="396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93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8911026" y="2230986"/>
        <a:ext cx="21376" cy="4275"/>
      </dsp:txXfrm>
    </dsp:sp>
    <dsp:sp modelId="{E53FF6AE-A4CB-425F-8083-9DBDEE4B1280}">
      <dsp:nvSpPr>
        <dsp:cNvPr id="0" name=""/>
        <dsp:cNvSpPr/>
      </dsp:nvSpPr>
      <dsp:spPr>
        <a:xfrm>
          <a:off x="6866211" y="1675472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-6007594"/>
                <a:satOff val="-15484"/>
                <a:lumOff val="-104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07594"/>
                <a:satOff val="-15484"/>
                <a:lumOff val="-104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07594"/>
                <a:satOff val="-15484"/>
                <a:lumOff val="-104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Modelar y aprobar modelos a utilizar</a:t>
          </a:r>
        </a:p>
      </dsp:txBody>
      <dsp:txXfrm>
        <a:off x="6866211" y="1675472"/>
        <a:ext cx="1858837" cy="1115302"/>
      </dsp:txXfrm>
    </dsp:sp>
    <dsp:sp modelId="{30249C78-3D67-4CB8-8F34-6380E0BD5936}">
      <dsp:nvSpPr>
        <dsp:cNvPr id="0" name=""/>
        <dsp:cNvSpPr/>
      </dsp:nvSpPr>
      <dsp:spPr>
        <a:xfrm>
          <a:off x="9152580" y="1675472"/>
          <a:ext cx="1858837" cy="111530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Plantear Resultados</a:t>
          </a:r>
        </a:p>
      </dsp:txBody>
      <dsp:txXfrm>
        <a:off x="9152580" y="1675472"/>
        <a:ext cx="1858837" cy="111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20B9F-80F0-42D8-B0C9-D35621673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6C85-858F-4B78-B0E6-EACA38EEA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A092E-F5A6-4551-92AB-B6B5F739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F3FF2-D978-4028-B933-1BF2C651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F2B664-BB33-470E-B1CB-29C2BC96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38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735C-306E-490A-A617-4631BB0B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0AFA4-C1C6-45A1-9B9A-3F640A05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2C0A4-98D5-40CA-AF30-888BEFE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51512-93BC-41C6-BA79-93C0B343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95807-AFFF-4EBB-B712-D84FA3C3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77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E080B7-00B1-4274-AE8B-A70716BA4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5C8E5D-BB9F-4AA6-905E-605EAF19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6DAB6-0E87-424A-B8F0-6617B56B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ABC22-0C23-4928-B733-9E9BB639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3BFB5-409C-4B66-8CBB-73136EA4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57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7DDD5-E296-463B-979A-F9DAE1F5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C3965-18CC-4666-9252-606DE2A4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31B0C-B28A-4B9A-B92E-A8E0F7C2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ADA2C-4644-43CF-B36E-BD4663CB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E949A-68CE-49FF-8217-942AB226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764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3C815-8F6C-4321-93BF-53246AE8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B9539-5155-4C69-9F56-93355567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F3716-6E65-40A9-9413-960FBFC1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BD7E-F703-435D-80F6-2A489506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4F031-B2D6-44F8-8199-EAC26E6D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25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201EA-F7B4-4B55-B5E9-F7A1AED3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A9F7E-2F62-4E9E-83F8-5F22F660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71C24F-5DCC-4276-AA9C-8E7A68773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982583-FB89-4A44-840B-C87F287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0D46D-4FE1-4831-A034-454AE824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EE0150-AA77-4981-9ECB-454B5B0B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0212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7A087-E1F7-4E59-9E53-AD593DC2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75234B-0111-4282-8926-F320B9CF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58916B-32C0-422F-9337-80192336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218584-7D6F-4A3D-B8BF-3656FD633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A08EA9-65CC-4706-BB1B-0F0D46F80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A204F8-AE37-4D59-8FCF-FD58979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3FE1CC-DE8D-4B2F-A652-3EFC67C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24798A-9416-42F3-A2A9-863C1E3E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0162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1889-914A-463A-BB49-C06DA4C3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0C1D66-14EF-4222-9773-370C9D7C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B8C246-8047-4B6D-90DC-71FAC257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88A7B6-CCAE-40EA-98D9-7FFE8645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31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0FD32D-75C7-45CD-B8F5-9F255954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59BFF1-416C-432A-8040-38356659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A9E48B-74E0-45EB-8BB3-5138CBD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443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A520-9819-4250-987A-8F20155F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91031-754E-4459-A78B-9C86E70B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E21802-7756-4A0C-90A5-017872136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AFDCF-864E-4962-98DD-E34B21C4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749166-C85F-415E-A8B3-94103261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AC9A5-CFC3-4754-A5D7-06F20776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639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351B0-3F93-4759-B108-238A5792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95DFB1-6F57-4E52-9482-4494BEA19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A32FCB-0BB2-4BA9-B67A-6B260F02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40903-21A3-4A58-B7E7-AA2DD148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A94803-77F7-4460-80D9-BA20C0D1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2EDB84-4643-4E7C-ACC9-97A8313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359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CA5B6C-6A71-43AC-B9EF-549FFD72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743E43-EB83-4119-878E-3031503D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A48D4-F7A1-4A45-BF4C-4FAE7C0FE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1CD3-9ED3-4F87-8886-2D1F59D7625B}" type="datetimeFigureOut">
              <a:rPr lang="es-CR" smtClean="0"/>
              <a:t>28/7/2021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27958B-76BA-4917-BDF3-75CF766A0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F7C38-6A34-4B0B-B301-3E407D64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5436-C1F7-4EAF-B124-94CD1BA5C83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89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D205418-7FF2-4AFD-9865-B24175FBA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CR" sz="5200" b="1" i="1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Framework </a:t>
            </a:r>
            <a:br>
              <a:rPr lang="es-CR" sz="5200" b="1" i="1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s-CR" sz="5200" b="1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BADIR </a:t>
            </a:r>
            <a:endParaRPr lang="es-CR" sz="52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D17B36-5566-41D2-BC59-8601912F6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s-C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14A1-6620-470E-AC0B-03DC5A06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Business </a:t>
            </a:r>
            <a:r>
              <a:rPr lang="es-CR" dirty="0" err="1"/>
              <a:t>question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D7AE7-3D03-4056-AE37-61B59B39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573212"/>
            <a:ext cx="10515600" cy="1603375"/>
          </a:xfrm>
        </p:spPr>
        <p:txBody>
          <a:bodyPr>
            <a:normAutofit fontScale="85000" lnSpcReduction="10000"/>
          </a:bodyPr>
          <a:lstStyle/>
          <a:p>
            <a:r>
              <a:rPr lang="es-CR" dirty="0"/>
              <a:t>Pregunta: Cuantos de los clientes de los socios no podrán pagar el próximo mes?</a:t>
            </a:r>
          </a:p>
          <a:p>
            <a:pPr marL="0" indent="0">
              <a:buNone/>
            </a:pPr>
            <a:r>
              <a:rPr lang="es-CR" dirty="0"/>
              <a:t>Con esta pregunta se intenta medir el riesgo de la cartera de clientes, con lo cual se correría el riesgo de perder negocio futuro debido a que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es una empresa que presta servicios de calificación crediticia.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D4313BD-95AD-4920-993E-FBC2CC46CFF7}"/>
              </a:ext>
            </a:extLst>
          </p:cNvPr>
          <p:cNvSpPr txBox="1">
            <a:spLocks/>
          </p:cNvSpPr>
          <p:nvPr/>
        </p:nvSpPr>
        <p:spPr>
          <a:xfrm>
            <a:off x="838200" y="4906963"/>
            <a:ext cx="10515600" cy="158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Cronograma y Costo: </a:t>
            </a:r>
          </a:p>
          <a:p>
            <a:pPr marL="0" indent="0">
              <a:buNone/>
            </a:pPr>
            <a:r>
              <a:rPr lang="es-CR" dirty="0"/>
              <a:t>No representan una probable afectación, ya que se da plena autoridad para resolver el problema.</a:t>
            </a:r>
          </a:p>
          <a:p>
            <a:endParaRPr lang="es-C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404A149-975B-42B3-A21E-E182252C6BDF}"/>
              </a:ext>
            </a:extLst>
          </p:cNvPr>
          <p:cNvSpPr txBox="1">
            <a:spLocks/>
          </p:cNvSpPr>
          <p:nvPr/>
        </p:nvSpPr>
        <p:spPr>
          <a:xfrm>
            <a:off x="733425" y="3517901"/>
            <a:ext cx="10515600" cy="1056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Partes interesadas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R" dirty="0"/>
              <a:t>Socios Comerciales / Equipo desarrollador de la Aplicación / Equipo Comercial.</a:t>
            </a:r>
          </a:p>
        </p:txBody>
      </p:sp>
    </p:spTree>
    <p:extLst>
      <p:ext uri="{BB962C8B-B14F-4D97-AF65-F5344CB8AC3E}">
        <p14:creationId xmlns:p14="http://schemas.microsoft.com/office/powerpoint/2010/main" val="25973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014A1-6620-470E-AC0B-03DC5A06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R" sz="5400"/>
              <a:t>Analysis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D7AE7-3D03-4056-AE37-61B59B39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CR" sz="3200" dirty="0"/>
              <a:t>Objetivo del Análisis:</a:t>
            </a:r>
          </a:p>
          <a:p>
            <a:pPr lvl="1"/>
            <a:r>
              <a:rPr lang="es-CR" sz="2800" dirty="0"/>
              <a:t>Prevenir el riesgo de perdida de negocio</a:t>
            </a:r>
          </a:p>
          <a:p>
            <a:r>
              <a:rPr lang="es-CR" sz="3200" dirty="0"/>
              <a:t>Hipótesis:</a:t>
            </a:r>
          </a:p>
          <a:p>
            <a:pPr lvl="1"/>
            <a:r>
              <a:rPr lang="es-CR" sz="2800" dirty="0"/>
              <a:t>El análisis de </a:t>
            </a:r>
            <a:r>
              <a:rPr lang="es-CR" sz="2800" dirty="0" err="1"/>
              <a:t>record</a:t>
            </a:r>
            <a:r>
              <a:rPr lang="es-CR" sz="2800" dirty="0"/>
              <a:t> </a:t>
            </a:r>
            <a:r>
              <a:rPr lang="es-CR" sz="2800" dirty="0" err="1"/>
              <a:t>credicio</a:t>
            </a:r>
            <a:r>
              <a:rPr lang="es-CR" sz="2800" dirty="0"/>
              <a:t> es una buena herramienta para prever el no pago de los clientes</a:t>
            </a:r>
          </a:p>
          <a:p>
            <a:r>
              <a:rPr lang="es-CR" sz="3200" dirty="0"/>
              <a:t>Los datos que se tienen son suficientes para probar la hipótesis.</a:t>
            </a:r>
          </a:p>
        </p:txBody>
      </p:sp>
    </p:spTree>
    <p:extLst>
      <p:ext uri="{BB962C8B-B14F-4D97-AF65-F5344CB8AC3E}">
        <p14:creationId xmlns:p14="http://schemas.microsoft.com/office/powerpoint/2010/main" val="2920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014A1-6620-470E-AC0B-03DC5A06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CR" sz="5400"/>
              <a:t>Analysis plan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D7AE7-3D03-4056-AE37-61B59B39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825625"/>
            <a:ext cx="11010899" cy="1441450"/>
          </a:xfrm>
        </p:spPr>
        <p:txBody>
          <a:bodyPr>
            <a:normAutofit/>
          </a:bodyPr>
          <a:lstStyle/>
          <a:p>
            <a:r>
              <a:rPr lang="es-CR" dirty="0"/>
              <a:t>¿Qué metodología (es) empleará?</a:t>
            </a:r>
          </a:p>
          <a:p>
            <a:pPr marL="0" indent="0">
              <a:buNone/>
            </a:pPr>
            <a:r>
              <a:rPr lang="es-CR" dirty="0"/>
              <a:t>Se trabajara con un experto del negocio para realizar las consultas necesarias en el transcurso del proceso planteado a continuación.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3BE44F2-B75E-4097-B6BA-DF08405DE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82245"/>
              </p:ext>
            </p:extLst>
          </p:nvPr>
        </p:nvGraphicFramePr>
        <p:xfrm>
          <a:off x="572492" y="3267074"/>
          <a:ext cx="11018520" cy="29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8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014A1-6620-470E-AC0B-03DC5A06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R" sz="5400"/>
              <a:t>Data collection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D7AE7-3D03-4056-AE37-61B59B39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CR" sz="2200"/>
              <a:t>Los datos serán suministrados por el equipo de Credit One</a:t>
            </a:r>
          </a:p>
          <a:p>
            <a:pPr lvl="1"/>
            <a:endParaRPr lang="es-CR" sz="2200"/>
          </a:p>
          <a:p>
            <a:pPr lvl="1"/>
            <a:r>
              <a:rPr lang="es-CR" sz="2200"/>
              <a:t>Se deben limpiar los datos revisando los datos nulos, los duplicados y cambiando al tipo de variables correctas de acuerdo al tipo de modelos que se deseen emplear, clasificación o regresión.</a:t>
            </a:r>
          </a:p>
          <a:p>
            <a:pPr lvl="1"/>
            <a:endParaRPr lang="es-CR" sz="2200"/>
          </a:p>
          <a:p>
            <a:pPr lvl="1"/>
            <a:r>
              <a:rPr lang="es-CR" sz="2200"/>
              <a:t>Análisis de Componentes Principales en caso de tener muchas variables.</a:t>
            </a:r>
          </a:p>
        </p:txBody>
      </p:sp>
    </p:spTree>
    <p:extLst>
      <p:ext uri="{BB962C8B-B14F-4D97-AF65-F5344CB8AC3E}">
        <p14:creationId xmlns:p14="http://schemas.microsoft.com/office/powerpoint/2010/main" val="332679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014A1-6620-470E-AC0B-03DC5A06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R" sz="5400"/>
              <a:t>Insights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D7AE7-3D03-4056-AE37-61B59B39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CR" sz="1700" dirty="0"/>
              <a:t>¿Qué patrones ves en los datos?</a:t>
            </a:r>
          </a:p>
          <a:p>
            <a:pPr lvl="1"/>
            <a:endParaRPr lang="es-CR" sz="1700" dirty="0"/>
          </a:p>
          <a:p>
            <a:pPr lvl="1"/>
            <a:r>
              <a:rPr lang="es-CR" sz="1700" dirty="0"/>
              <a:t>La edad de los clientes en su mayoría es menor a 41 años, concentrándose en la mayoría en los 30 años.</a:t>
            </a:r>
          </a:p>
          <a:p>
            <a:pPr lvl="1"/>
            <a:r>
              <a:rPr lang="es-CR" sz="1700" dirty="0"/>
              <a:t>El limite creditico llega al 240.000.</a:t>
            </a:r>
          </a:p>
          <a:p>
            <a:pPr lvl="1"/>
            <a:r>
              <a:rPr lang="es-CR" sz="1700" dirty="0"/>
              <a:t>La cartera por estado civil esta balanceada entre solteros y casados.</a:t>
            </a:r>
          </a:p>
          <a:p>
            <a:pPr lvl="1"/>
            <a:endParaRPr lang="es-CR" sz="1700" dirty="0"/>
          </a:p>
          <a:p>
            <a:r>
              <a:rPr lang="es-CR" sz="1700" dirty="0"/>
              <a:t>¿Están probadas o refutadas cada una de las hipótesis?</a:t>
            </a:r>
          </a:p>
          <a:p>
            <a:pPr lvl="1"/>
            <a:r>
              <a:rPr lang="es-CR" sz="1700" dirty="0"/>
              <a:t>Las hipótesis deben ser comprobadas con el análisis.</a:t>
            </a:r>
          </a:p>
          <a:p>
            <a:endParaRPr lang="es-CR" sz="1700" dirty="0"/>
          </a:p>
          <a:p>
            <a:r>
              <a:rPr lang="es-CR" sz="1700" dirty="0"/>
              <a:t>¿Cuánta confianza deben depositar las partes interesadas en los resultados?</a:t>
            </a:r>
          </a:p>
          <a:p>
            <a:endParaRPr lang="es-CR" sz="1700" dirty="0"/>
          </a:p>
          <a:p>
            <a:pPr lvl="1"/>
            <a:r>
              <a:rPr lang="es-CR" sz="1700" dirty="0"/>
              <a:t>En el análisis se verificaran diferentes métricas para verificar la exactitud de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18871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E5053E-42AE-453D-829A-9499FAE7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/>
              <a:t>Visualizaciones de Años y Estado Civil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Histograma&#10;&#10;Descripción generada automáticamente">
            <a:extLst>
              <a:ext uri="{FF2B5EF4-FFF2-40B4-BE49-F238E27FC236}">
                <a16:creationId xmlns:a16="http://schemas.microsoft.com/office/drawing/2014/main" id="{B8B8D95B-AD4E-4F93-9D7B-08B05B3C6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48" y="2642616"/>
            <a:ext cx="4889199" cy="3605784"/>
          </a:xfrm>
          <a:prstGeom prst="rect">
            <a:avLst/>
          </a:prstGeom>
        </p:spPr>
      </p:pic>
      <p:pic>
        <p:nvPicPr>
          <p:cNvPr id="7" name="Imagen 6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EB915035-136A-4637-B1F4-384B2201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02" y="2642616"/>
            <a:ext cx="495640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4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014A1-6620-470E-AC0B-03DC5A06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R" sz="3400"/>
              <a:t>Recommendation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D7AE7-3D03-4056-AE37-61B59B39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R" sz="2200" b="0" i="0">
                <a:effectLst/>
                <a:latin typeface="Open Sans" panose="020B0606030504020204" pitchFamily="34" charset="0"/>
              </a:rPr>
              <a:t>Al final del análisis se presentaran recomendaciones de acuerdo a lo encontrado posterior a pronosticar con los modelos.</a:t>
            </a:r>
          </a:p>
        </p:txBody>
      </p:sp>
    </p:spTree>
    <p:extLst>
      <p:ext uri="{BB962C8B-B14F-4D97-AF65-F5344CB8AC3E}">
        <p14:creationId xmlns:p14="http://schemas.microsoft.com/office/powerpoint/2010/main" val="19767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AA054E-9B08-4506-A8E9-64E839F2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Gracias!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78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405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Tema de Office</vt:lpstr>
      <vt:lpstr>Framework  BADIR </vt:lpstr>
      <vt:lpstr>Business question</vt:lpstr>
      <vt:lpstr>Analysis plan</vt:lpstr>
      <vt:lpstr>Analysis plan</vt:lpstr>
      <vt:lpstr>Data collection</vt:lpstr>
      <vt:lpstr>Insights</vt:lpstr>
      <vt:lpstr>Visualizaciones de Años y Estado Civil</vt:lpstr>
      <vt:lpstr>Recommendation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 BADIR </dc:title>
  <dc:creator>Oscar Mata</dc:creator>
  <cp:lastModifiedBy>Oscar Mata</cp:lastModifiedBy>
  <cp:revision>1</cp:revision>
  <dcterms:created xsi:type="dcterms:W3CDTF">2021-07-29T02:54:57Z</dcterms:created>
  <dcterms:modified xsi:type="dcterms:W3CDTF">2021-07-29T04:39:03Z</dcterms:modified>
</cp:coreProperties>
</file>