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arcellus"/>
      <p:regular r:id="rId26"/>
    </p:embeddedFont>
    <p:embeddedFont>
      <p:font typeface="Arsenal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rcellus-regular.fntdata"/><Relationship Id="rId25" Type="http://schemas.openxmlformats.org/officeDocument/2006/relationships/slide" Target="slides/slide20.xml"/><Relationship Id="rId28" Type="http://schemas.openxmlformats.org/officeDocument/2006/relationships/font" Target="fonts/Arsenal-bold.fntdata"/><Relationship Id="rId27" Type="http://schemas.openxmlformats.org/officeDocument/2006/relationships/font" Target="fonts/Arsen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sena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rsena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0869c587c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0869c587c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0869c587c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0869c587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06725a192a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06725a192a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d3bc655c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d3bc655c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3bc655c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d3bc655c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0869c587c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0869c587c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06725a192a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06725a192a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3bc655c3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d3bc655c3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d3bc655c3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d3bc655c3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0869c587c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0869c587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06725a192a_0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06725a192a_0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0869c587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0869c587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3bc655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d3bc655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869c587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869c587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d3bc655c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d3bc655c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06725a192a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06725a192a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d3bc655c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d3bc655c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3bc655c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d3bc655c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0869c587c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0869c587c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399882" y="241586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0395" y="241572"/>
            <a:ext cx="1743191" cy="1728165"/>
            <a:chOff x="260395" y="241572"/>
            <a:chExt cx="1743191" cy="1728165"/>
          </a:xfrm>
        </p:grpSpPr>
        <p:sp>
          <p:nvSpPr>
            <p:cNvPr id="12" name="Google Shape;12;p2"/>
            <p:cNvSpPr/>
            <p:nvPr/>
          </p:nvSpPr>
          <p:spPr>
            <a:xfrm>
              <a:off x="350515" y="325001"/>
              <a:ext cx="1653071" cy="1644736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0395" y="241572"/>
              <a:ext cx="1743191" cy="172816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1373" y="334898"/>
              <a:ext cx="189600" cy="189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7098795" y="3134047"/>
            <a:ext cx="1743191" cy="1728165"/>
            <a:chOff x="7098795" y="3134047"/>
            <a:chExt cx="1743191" cy="1728165"/>
          </a:xfrm>
        </p:grpSpPr>
        <p:sp>
          <p:nvSpPr>
            <p:cNvPr id="16" name="Google Shape;16;p2"/>
            <p:cNvSpPr/>
            <p:nvPr/>
          </p:nvSpPr>
          <p:spPr>
            <a:xfrm rot="10800000">
              <a:off x="7098795" y="3134047"/>
              <a:ext cx="1653071" cy="1644736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7098795" y="3134047"/>
              <a:ext cx="1743191" cy="172816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8551407" y="4579287"/>
              <a:ext cx="189600" cy="189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098795" y="241572"/>
            <a:ext cx="1743191" cy="1728165"/>
            <a:chOff x="7098795" y="241572"/>
            <a:chExt cx="1743191" cy="1728165"/>
          </a:xfrm>
        </p:grpSpPr>
        <p:sp>
          <p:nvSpPr>
            <p:cNvPr id="20" name="Google Shape;20;p2"/>
            <p:cNvSpPr/>
            <p:nvPr/>
          </p:nvSpPr>
          <p:spPr>
            <a:xfrm flipH="1">
              <a:off x="7098795" y="325001"/>
              <a:ext cx="1653071" cy="1644736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7098795" y="241572"/>
              <a:ext cx="1743191" cy="172816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8551407" y="334898"/>
              <a:ext cx="189600" cy="189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260395" y="3134047"/>
            <a:ext cx="1743191" cy="1728165"/>
            <a:chOff x="260395" y="3134047"/>
            <a:chExt cx="1743191" cy="1728165"/>
          </a:xfrm>
        </p:grpSpPr>
        <p:sp>
          <p:nvSpPr>
            <p:cNvPr id="24" name="Google Shape;24;p2"/>
            <p:cNvSpPr/>
            <p:nvPr/>
          </p:nvSpPr>
          <p:spPr>
            <a:xfrm flipH="1" rot="10800000">
              <a:off x="350515" y="3134047"/>
              <a:ext cx="1653071" cy="1644736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 rot="10800000">
              <a:off x="260395" y="3134047"/>
              <a:ext cx="1743191" cy="172816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 rot="10800000">
              <a:off x="361373" y="4579287"/>
              <a:ext cx="189600" cy="189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67749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1112850" y="1180325"/>
            <a:ext cx="6918300" cy="2515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112925" y="3889100"/>
            <a:ext cx="6918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fmla="val 1169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4399161" y="212342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319725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rot="10800000">
            <a:off x="7743250" y="3744496"/>
            <a:ext cx="1119766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 rot="5400000">
            <a:off x="7743250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 rot="-5400000">
            <a:off x="319725" y="3744496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4489756" y="4714068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 txBox="1"/>
          <p:nvPr>
            <p:ph hasCustomPrompt="1" type="title"/>
          </p:nvPr>
        </p:nvSpPr>
        <p:spPr>
          <a:xfrm>
            <a:off x="1284000" y="1586364"/>
            <a:ext cx="65760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11"/>
          <p:cNvSpPr txBox="1"/>
          <p:nvPr>
            <p:ph idx="1" type="subTitle"/>
          </p:nvPr>
        </p:nvSpPr>
        <p:spPr>
          <a:xfrm>
            <a:off x="1284000" y="29039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flipH="1" rot="5400000">
            <a:off x="7077070" y="30366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 txBox="1"/>
          <p:nvPr>
            <p:ph idx="1" type="subTitle"/>
          </p:nvPr>
        </p:nvSpPr>
        <p:spPr>
          <a:xfrm>
            <a:off x="796200" y="3195825"/>
            <a:ext cx="2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2" type="subTitle"/>
          </p:nvPr>
        </p:nvSpPr>
        <p:spPr>
          <a:xfrm>
            <a:off x="3489175" y="3195825"/>
            <a:ext cx="2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3" type="subTitle"/>
          </p:nvPr>
        </p:nvSpPr>
        <p:spPr>
          <a:xfrm>
            <a:off x="6188450" y="3195825"/>
            <a:ext cx="21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4" type="subTitle"/>
          </p:nvPr>
        </p:nvSpPr>
        <p:spPr>
          <a:xfrm>
            <a:off x="796200" y="2441225"/>
            <a:ext cx="2159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5" type="subTitle"/>
          </p:nvPr>
        </p:nvSpPr>
        <p:spPr>
          <a:xfrm>
            <a:off x="3489175" y="2441225"/>
            <a:ext cx="2159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6" type="subTitle"/>
          </p:nvPr>
        </p:nvSpPr>
        <p:spPr>
          <a:xfrm>
            <a:off x="6188450" y="2441225"/>
            <a:ext cx="2159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type="title"/>
          </p:nvPr>
        </p:nvSpPr>
        <p:spPr>
          <a:xfrm>
            <a:off x="1509954" y="154962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hasCustomPrompt="1" idx="7" type="title"/>
          </p:nvPr>
        </p:nvSpPr>
        <p:spPr>
          <a:xfrm>
            <a:off x="4209225" y="154962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hasCustomPrompt="1" idx="8" type="title"/>
          </p:nvPr>
        </p:nvSpPr>
        <p:spPr>
          <a:xfrm>
            <a:off x="6908502" y="154962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 txBox="1"/>
          <p:nvPr>
            <p:ph idx="9"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fmla="val 1169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4399161" y="4603988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319725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 rot="10800000">
            <a:off x="7743250" y="3744496"/>
            <a:ext cx="1119766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 rot="5400000">
            <a:off x="7743250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 rot="-5400000">
            <a:off x="319725" y="3744496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4489756" y="218268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 txBox="1"/>
          <p:nvPr>
            <p:ph type="title"/>
          </p:nvPr>
        </p:nvSpPr>
        <p:spPr>
          <a:xfrm>
            <a:off x="1684677" y="3100300"/>
            <a:ext cx="5789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1" type="subTitle"/>
          </p:nvPr>
        </p:nvSpPr>
        <p:spPr>
          <a:xfrm>
            <a:off x="1684677" y="1210675"/>
            <a:ext cx="5789700" cy="17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>
            <p:ph type="title"/>
          </p:nvPr>
        </p:nvSpPr>
        <p:spPr>
          <a:xfrm>
            <a:off x="998450" y="1582775"/>
            <a:ext cx="50676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4" name="Google Shape;164;p15"/>
          <p:cNvSpPr txBox="1"/>
          <p:nvPr>
            <p:ph hasCustomPrompt="1" idx="2" type="title"/>
          </p:nvPr>
        </p:nvSpPr>
        <p:spPr>
          <a:xfrm>
            <a:off x="6462475" y="2159525"/>
            <a:ext cx="1652100" cy="104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" name="Google Shape;165;p15"/>
          <p:cNvSpPr txBox="1"/>
          <p:nvPr>
            <p:ph idx="1" type="subTitle"/>
          </p:nvPr>
        </p:nvSpPr>
        <p:spPr>
          <a:xfrm>
            <a:off x="998450" y="33607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15"/>
          <p:cNvSpPr/>
          <p:nvPr/>
        </p:nvSpPr>
        <p:spPr>
          <a:xfrm>
            <a:off x="4378349" y="200261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5"/>
          <p:cNvGrpSpPr/>
          <p:nvPr/>
        </p:nvGrpSpPr>
        <p:grpSpPr>
          <a:xfrm>
            <a:off x="260395" y="241572"/>
            <a:ext cx="1743191" cy="1728165"/>
            <a:chOff x="818150" y="1395175"/>
            <a:chExt cx="2279575" cy="2259925"/>
          </a:xfrm>
        </p:grpSpPr>
        <p:sp>
          <p:nvSpPr>
            <p:cNvPr id="168" name="Google Shape;168;p15"/>
            <p:cNvSpPr/>
            <p:nvPr/>
          </p:nvSpPr>
          <p:spPr>
            <a:xfrm>
              <a:off x="936000" y="1504275"/>
              <a:ext cx="2161725" cy="2150825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818150" y="1395175"/>
              <a:ext cx="2279575" cy="225992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5"/>
          <p:cNvGrpSpPr/>
          <p:nvPr/>
        </p:nvGrpSpPr>
        <p:grpSpPr>
          <a:xfrm rot="10800000">
            <a:off x="7098795" y="3134047"/>
            <a:ext cx="1743191" cy="1728165"/>
            <a:chOff x="818150" y="1395175"/>
            <a:chExt cx="2279575" cy="2259925"/>
          </a:xfrm>
        </p:grpSpPr>
        <p:sp>
          <p:nvSpPr>
            <p:cNvPr id="172" name="Google Shape;172;p15"/>
            <p:cNvSpPr/>
            <p:nvPr/>
          </p:nvSpPr>
          <p:spPr>
            <a:xfrm>
              <a:off x="936000" y="1504275"/>
              <a:ext cx="2161725" cy="2150825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18150" y="1395175"/>
              <a:ext cx="2279575" cy="225992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5"/>
          <p:cNvGrpSpPr/>
          <p:nvPr/>
        </p:nvGrpSpPr>
        <p:grpSpPr>
          <a:xfrm flipH="1">
            <a:off x="7098795" y="241572"/>
            <a:ext cx="1743191" cy="1728165"/>
            <a:chOff x="818150" y="1395175"/>
            <a:chExt cx="2279575" cy="2259925"/>
          </a:xfrm>
        </p:grpSpPr>
        <p:sp>
          <p:nvSpPr>
            <p:cNvPr id="176" name="Google Shape;176;p15"/>
            <p:cNvSpPr/>
            <p:nvPr/>
          </p:nvSpPr>
          <p:spPr>
            <a:xfrm>
              <a:off x="936000" y="1504275"/>
              <a:ext cx="2161725" cy="2150825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18150" y="1395175"/>
              <a:ext cx="2279575" cy="225992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5"/>
          <p:cNvGrpSpPr/>
          <p:nvPr/>
        </p:nvGrpSpPr>
        <p:grpSpPr>
          <a:xfrm flipH="1" rot="10800000">
            <a:off x="260395" y="3134047"/>
            <a:ext cx="1743191" cy="1728165"/>
            <a:chOff x="818150" y="1395175"/>
            <a:chExt cx="2279575" cy="2259925"/>
          </a:xfrm>
        </p:grpSpPr>
        <p:sp>
          <p:nvSpPr>
            <p:cNvPr id="180" name="Google Shape;180;p15"/>
            <p:cNvSpPr/>
            <p:nvPr/>
          </p:nvSpPr>
          <p:spPr>
            <a:xfrm>
              <a:off x="936000" y="1504275"/>
              <a:ext cx="2161725" cy="2150825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818150" y="1395175"/>
              <a:ext cx="2279575" cy="225992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5"/>
          <p:cNvSpPr/>
          <p:nvPr/>
        </p:nvSpPr>
        <p:spPr>
          <a:xfrm>
            <a:off x="227211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8702559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4710375" y="1288372"/>
            <a:ext cx="35196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subTitle"/>
          </p:nvPr>
        </p:nvSpPr>
        <p:spPr>
          <a:xfrm>
            <a:off x="4710375" y="2945647"/>
            <a:ext cx="35196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6"/>
          <p:cNvSpPr/>
          <p:nvPr>
            <p:ph idx="2" type="pic"/>
          </p:nvPr>
        </p:nvSpPr>
        <p:spPr>
          <a:xfrm>
            <a:off x="1054125" y="818400"/>
            <a:ext cx="2910000" cy="3506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 txBox="1"/>
          <p:nvPr>
            <p:ph type="title"/>
          </p:nvPr>
        </p:nvSpPr>
        <p:spPr>
          <a:xfrm>
            <a:off x="720000" y="1597500"/>
            <a:ext cx="3597900" cy="11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17"/>
          <p:cNvSpPr txBox="1"/>
          <p:nvPr>
            <p:ph idx="1" type="subTitle"/>
          </p:nvPr>
        </p:nvSpPr>
        <p:spPr>
          <a:xfrm>
            <a:off x="720000" y="2700750"/>
            <a:ext cx="35979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 txBox="1"/>
          <p:nvPr>
            <p:ph type="title"/>
          </p:nvPr>
        </p:nvSpPr>
        <p:spPr>
          <a:xfrm>
            <a:off x="4608600" y="1492163"/>
            <a:ext cx="3593400" cy="12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5" name="Google Shape;215;p18"/>
          <p:cNvSpPr txBox="1"/>
          <p:nvPr>
            <p:ph idx="1" type="subTitle"/>
          </p:nvPr>
        </p:nvSpPr>
        <p:spPr>
          <a:xfrm>
            <a:off x="4608771" y="2703663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 txBox="1"/>
          <p:nvPr>
            <p:ph idx="1" type="subTitle"/>
          </p:nvPr>
        </p:nvSpPr>
        <p:spPr>
          <a:xfrm>
            <a:off x="4923075" y="2684324"/>
            <a:ext cx="26400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9"/>
          <p:cNvSpPr txBox="1"/>
          <p:nvPr>
            <p:ph idx="2" type="subTitle"/>
          </p:nvPr>
        </p:nvSpPr>
        <p:spPr>
          <a:xfrm>
            <a:off x="1580900" y="2684324"/>
            <a:ext cx="26400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3" type="subTitle"/>
          </p:nvPr>
        </p:nvSpPr>
        <p:spPr>
          <a:xfrm>
            <a:off x="1580900" y="2280216"/>
            <a:ext cx="26400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4" type="subTitle"/>
          </p:nvPr>
        </p:nvSpPr>
        <p:spPr>
          <a:xfrm>
            <a:off x="4923090" y="2280216"/>
            <a:ext cx="26400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 txBox="1"/>
          <p:nvPr>
            <p:ph idx="1" type="subTitle"/>
          </p:nvPr>
        </p:nvSpPr>
        <p:spPr>
          <a:xfrm>
            <a:off x="4832081" y="1743825"/>
            <a:ext cx="3254100" cy="21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2" type="subTitle"/>
          </p:nvPr>
        </p:nvSpPr>
        <p:spPr>
          <a:xfrm>
            <a:off x="1057900" y="1743825"/>
            <a:ext cx="3254100" cy="21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0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3132050" y="1495275"/>
            <a:ext cx="50676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4" name="Google Shape;34;p3"/>
          <p:cNvSpPr txBox="1"/>
          <p:nvPr>
            <p:ph hasCustomPrompt="1" idx="2" type="title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3132050" y="32732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3"/>
          <p:cNvSpPr/>
          <p:nvPr/>
        </p:nvSpPr>
        <p:spPr>
          <a:xfrm>
            <a:off x="4378349" y="200261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260395" y="241572"/>
            <a:ext cx="1743191" cy="1728165"/>
            <a:chOff x="818150" y="1395175"/>
            <a:chExt cx="2279575" cy="2259925"/>
          </a:xfrm>
        </p:grpSpPr>
        <p:sp>
          <p:nvSpPr>
            <p:cNvPr id="38" name="Google Shape;38;p3"/>
            <p:cNvSpPr/>
            <p:nvPr/>
          </p:nvSpPr>
          <p:spPr>
            <a:xfrm>
              <a:off x="936000" y="1504275"/>
              <a:ext cx="2161725" cy="2150825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18150" y="1395175"/>
              <a:ext cx="2279575" cy="225992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3"/>
          <p:cNvGrpSpPr/>
          <p:nvPr/>
        </p:nvGrpSpPr>
        <p:grpSpPr>
          <a:xfrm rot="10800000">
            <a:off x="7098795" y="3134047"/>
            <a:ext cx="1743191" cy="1728165"/>
            <a:chOff x="818150" y="1395175"/>
            <a:chExt cx="2279575" cy="2259925"/>
          </a:xfrm>
        </p:grpSpPr>
        <p:sp>
          <p:nvSpPr>
            <p:cNvPr id="42" name="Google Shape;42;p3"/>
            <p:cNvSpPr/>
            <p:nvPr/>
          </p:nvSpPr>
          <p:spPr>
            <a:xfrm>
              <a:off x="936000" y="1504275"/>
              <a:ext cx="2161725" cy="2150825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18150" y="1395175"/>
              <a:ext cx="2279575" cy="225992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 flipH="1">
            <a:off x="7098795" y="241572"/>
            <a:ext cx="1743191" cy="1728165"/>
            <a:chOff x="818150" y="1395175"/>
            <a:chExt cx="2279575" cy="2259925"/>
          </a:xfrm>
        </p:grpSpPr>
        <p:sp>
          <p:nvSpPr>
            <p:cNvPr id="46" name="Google Shape;46;p3"/>
            <p:cNvSpPr/>
            <p:nvPr/>
          </p:nvSpPr>
          <p:spPr>
            <a:xfrm>
              <a:off x="936000" y="1504275"/>
              <a:ext cx="2161725" cy="2150825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18150" y="1395175"/>
              <a:ext cx="2279575" cy="225992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flipH="1" rot="10800000">
            <a:off x="260395" y="3134047"/>
            <a:ext cx="1743191" cy="1728165"/>
            <a:chOff x="818150" y="1395175"/>
            <a:chExt cx="2279575" cy="2259925"/>
          </a:xfrm>
        </p:grpSpPr>
        <p:sp>
          <p:nvSpPr>
            <p:cNvPr id="50" name="Google Shape;50;p3"/>
            <p:cNvSpPr/>
            <p:nvPr/>
          </p:nvSpPr>
          <p:spPr>
            <a:xfrm>
              <a:off x="936000" y="1504275"/>
              <a:ext cx="2161725" cy="2150825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18150" y="1395175"/>
              <a:ext cx="2279575" cy="225992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50200" y="1517217"/>
              <a:ext cx="247800" cy="247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3"/>
          <p:cNvSpPr/>
          <p:nvPr/>
        </p:nvSpPr>
        <p:spPr>
          <a:xfrm>
            <a:off x="227211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702559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 txBox="1"/>
          <p:nvPr>
            <p:ph idx="1" type="subTitle"/>
          </p:nvPr>
        </p:nvSpPr>
        <p:spPr>
          <a:xfrm>
            <a:off x="937625" y="268759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2" type="subTitle"/>
          </p:nvPr>
        </p:nvSpPr>
        <p:spPr>
          <a:xfrm>
            <a:off x="3484347" y="268759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1"/>
          <p:cNvSpPr txBox="1"/>
          <p:nvPr>
            <p:ph idx="3" type="subTitle"/>
          </p:nvPr>
        </p:nvSpPr>
        <p:spPr>
          <a:xfrm>
            <a:off x="6031075" y="268759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1"/>
          <p:cNvSpPr txBox="1"/>
          <p:nvPr>
            <p:ph idx="4" type="subTitle"/>
          </p:nvPr>
        </p:nvSpPr>
        <p:spPr>
          <a:xfrm>
            <a:off x="937625" y="2271094"/>
            <a:ext cx="21753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5" type="subTitle"/>
          </p:nvPr>
        </p:nvSpPr>
        <p:spPr>
          <a:xfrm>
            <a:off x="3484350" y="2271094"/>
            <a:ext cx="21753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53" name="Google Shape;253;p21"/>
          <p:cNvSpPr txBox="1"/>
          <p:nvPr>
            <p:ph idx="6" type="subTitle"/>
          </p:nvPr>
        </p:nvSpPr>
        <p:spPr>
          <a:xfrm>
            <a:off x="6031075" y="2271094"/>
            <a:ext cx="21753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54" name="Google Shape;254;p21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 txBox="1"/>
          <p:nvPr>
            <p:ph idx="1" type="subTitle"/>
          </p:nvPr>
        </p:nvSpPr>
        <p:spPr>
          <a:xfrm>
            <a:off x="2110311" y="220994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2" type="subTitle"/>
          </p:nvPr>
        </p:nvSpPr>
        <p:spPr>
          <a:xfrm>
            <a:off x="5055489" y="2209948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2"/>
          <p:cNvSpPr txBox="1"/>
          <p:nvPr>
            <p:ph idx="3" type="subTitle"/>
          </p:nvPr>
        </p:nvSpPr>
        <p:spPr>
          <a:xfrm>
            <a:off x="2110311" y="385282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2"/>
          <p:cNvSpPr txBox="1"/>
          <p:nvPr>
            <p:ph idx="4" type="subTitle"/>
          </p:nvPr>
        </p:nvSpPr>
        <p:spPr>
          <a:xfrm>
            <a:off x="5055489" y="3852823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2"/>
          <p:cNvSpPr txBox="1"/>
          <p:nvPr>
            <p:ph idx="5" type="subTitle"/>
          </p:nvPr>
        </p:nvSpPr>
        <p:spPr>
          <a:xfrm>
            <a:off x="2110311" y="179452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68" name="Google Shape;268;p22"/>
          <p:cNvSpPr txBox="1"/>
          <p:nvPr>
            <p:ph idx="6" type="subTitle"/>
          </p:nvPr>
        </p:nvSpPr>
        <p:spPr>
          <a:xfrm>
            <a:off x="2110311" y="34375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7" type="subTitle"/>
          </p:nvPr>
        </p:nvSpPr>
        <p:spPr>
          <a:xfrm>
            <a:off x="5055486" y="179452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70" name="Google Shape;270;p22"/>
          <p:cNvSpPr txBox="1"/>
          <p:nvPr>
            <p:ph idx="8" type="subTitle"/>
          </p:nvPr>
        </p:nvSpPr>
        <p:spPr>
          <a:xfrm>
            <a:off x="5055486" y="34375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0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"/>
          <p:cNvSpPr txBox="1"/>
          <p:nvPr>
            <p:ph idx="1" type="subTitle"/>
          </p:nvPr>
        </p:nvSpPr>
        <p:spPr>
          <a:xfrm>
            <a:off x="2249302" y="221375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2" type="subTitle"/>
          </p:nvPr>
        </p:nvSpPr>
        <p:spPr>
          <a:xfrm>
            <a:off x="4938095" y="221375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idx="3" type="subTitle"/>
          </p:nvPr>
        </p:nvSpPr>
        <p:spPr>
          <a:xfrm>
            <a:off x="891111" y="385662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3"/>
          <p:cNvSpPr txBox="1"/>
          <p:nvPr>
            <p:ph idx="4" type="subTitle"/>
          </p:nvPr>
        </p:nvSpPr>
        <p:spPr>
          <a:xfrm>
            <a:off x="6274689" y="385662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idx="5" type="subTitle"/>
          </p:nvPr>
        </p:nvSpPr>
        <p:spPr>
          <a:xfrm>
            <a:off x="2249302" y="1798331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6" type="subTitle"/>
          </p:nvPr>
        </p:nvSpPr>
        <p:spPr>
          <a:xfrm>
            <a:off x="891111" y="3441306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7" type="subTitle"/>
          </p:nvPr>
        </p:nvSpPr>
        <p:spPr>
          <a:xfrm>
            <a:off x="4938091" y="1798331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idx="8" type="subTitle"/>
          </p:nvPr>
        </p:nvSpPr>
        <p:spPr>
          <a:xfrm>
            <a:off x="6274686" y="3441306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9" type="subTitle"/>
          </p:nvPr>
        </p:nvSpPr>
        <p:spPr>
          <a:xfrm>
            <a:off x="3593712" y="385662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3"/>
          <p:cNvSpPr txBox="1"/>
          <p:nvPr>
            <p:ph idx="13" type="subTitle"/>
          </p:nvPr>
        </p:nvSpPr>
        <p:spPr>
          <a:xfrm>
            <a:off x="3593709" y="3441306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290" name="Google Shape;290;p23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 txBox="1"/>
          <p:nvPr>
            <p:ph idx="1" type="subTitle"/>
          </p:nvPr>
        </p:nvSpPr>
        <p:spPr>
          <a:xfrm>
            <a:off x="885074" y="221375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4"/>
          <p:cNvSpPr txBox="1"/>
          <p:nvPr>
            <p:ph idx="2" type="subTitle"/>
          </p:nvPr>
        </p:nvSpPr>
        <p:spPr>
          <a:xfrm>
            <a:off x="6292798" y="221375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3" type="subTitle"/>
          </p:nvPr>
        </p:nvSpPr>
        <p:spPr>
          <a:xfrm>
            <a:off x="885074" y="385662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4" type="subTitle"/>
          </p:nvPr>
        </p:nvSpPr>
        <p:spPr>
          <a:xfrm>
            <a:off x="6292798" y="385662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24"/>
          <p:cNvSpPr txBox="1"/>
          <p:nvPr>
            <p:ph idx="5" type="subTitle"/>
          </p:nvPr>
        </p:nvSpPr>
        <p:spPr>
          <a:xfrm>
            <a:off x="885074" y="1798331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304" name="Google Shape;304;p24"/>
          <p:cNvSpPr txBox="1"/>
          <p:nvPr>
            <p:ph idx="6" type="subTitle"/>
          </p:nvPr>
        </p:nvSpPr>
        <p:spPr>
          <a:xfrm>
            <a:off x="885074" y="3441306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7" type="subTitle"/>
          </p:nvPr>
        </p:nvSpPr>
        <p:spPr>
          <a:xfrm>
            <a:off x="6292798" y="1798331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306" name="Google Shape;306;p24"/>
          <p:cNvSpPr txBox="1"/>
          <p:nvPr>
            <p:ph idx="8" type="subTitle"/>
          </p:nvPr>
        </p:nvSpPr>
        <p:spPr>
          <a:xfrm>
            <a:off x="6292798" y="3441306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307" name="Google Shape;307;p24"/>
          <p:cNvSpPr txBox="1"/>
          <p:nvPr>
            <p:ph idx="9" type="subTitle"/>
          </p:nvPr>
        </p:nvSpPr>
        <p:spPr>
          <a:xfrm>
            <a:off x="3587425" y="221375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4"/>
          <p:cNvSpPr txBox="1"/>
          <p:nvPr>
            <p:ph idx="13" type="subTitle"/>
          </p:nvPr>
        </p:nvSpPr>
        <p:spPr>
          <a:xfrm>
            <a:off x="3587425" y="385662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4"/>
          <p:cNvSpPr txBox="1"/>
          <p:nvPr>
            <p:ph idx="14" type="subTitle"/>
          </p:nvPr>
        </p:nvSpPr>
        <p:spPr>
          <a:xfrm>
            <a:off x="3587425" y="1798331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310" name="Google Shape;310;p24"/>
          <p:cNvSpPr txBox="1"/>
          <p:nvPr>
            <p:ph idx="15" type="subTitle"/>
          </p:nvPr>
        </p:nvSpPr>
        <p:spPr>
          <a:xfrm>
            <a:off x="3587425" y="3441306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311" name="Google Shape;311;p24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fmla="val 1169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4399161" y="4603988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319725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 rot="10800000">
            <a:off x="7743250" y="3744496"/>
            <a:ext cx="1119766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 rot="5400000">
            <a:off x="7743250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 rot="-5400000">
            <a:off x="319725" y="3744496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/>
          <p:nvPr/>
        </p:nvSpPr>
        <p:spPr>
          <a:xfrm>
            <a:off x="4489756" y="218268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 txBox="1"/>
          <p:nvPr>
            <p:ph hasCustomPrompt="1" type="title"/>
          </p:nvPr>
        </p:nvSpPr>
        <p:spPr>
          <a:xfrm>
            <a:off x="2223600" y="66665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321" name="Google Shape;321;p25"/>
          <p:cNvSpPr txBox="1"/>
          <p:nvPr>
            <p:ph idx="1" type="subTitle"/>
          </p:nvPr>
        </p:nvSpPr>
        <p:spPr>
          <a:xfrm>
            <a:off x="2223600" y="1354381"/>
            <a:ext cx="4696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hasCustomPrompt="1" idx="2" type="title"/>
          </p:nvPr>
        </p:nvSpPr>
        <p:spPr>
          <a:xfrm>
            <a:off x="2223600" y="201890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323" name="Google Shape;323;p25"/>
          <p:cNvSpPr txBox="1"/>
          <p:nvPr>
            <p:ph idx="3" type="subTitle"/>
          </p:nvPr>
        </p:nvSpPr>
        <p:spPr>
          <a:xfrm>
            <a:off x="2223600" y="2706652"/>
            <a:ext cx="4696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25"/>
          <p:cNvSpPr txBox="1"/>
          <p:nvPr>
            <p:ph hasCustomPrompt="1" idx="4" type="title"/>
          </p:nvPr>
        </p:nvSpPr>
        <p:spPr>
          <a:xfrm>
            <a:off x="2223600" y="337116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325" name="Google Shape;325;p25"/>
          <p:cNvSpPr txBox="1"/>
          <p:nvPr>
            <p:ph idx="5" type="subTitle"/>
          </p:nvPr>
        </p:nvSpPr>
        <p:spPr>
          <a:xfrm>
            <a:off x="2223600" y="4058903"/>
            <a:ext cx="4696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 txBox="1"/>
          <p:nvPr>
            <p:ph hasCustomPrompt="1" type="title"/>
          </p:nvPr>
        </p:nvSpPr>
        <p:spPr>
          <a:xfrm>
            <a:off x="1288416" y="14287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26"/>
          <p:cNvSpPr txBox="1"/>
          <p:nvPr>
            <p:ph hasCustomPrompt="1" idx="2" type="title"/>
          </p:nvPr>
        </p:nvSpPr>
        <p:spPr>
          <a:xfrm>
            <a:off x="3873100" y="14287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1" name="Google Shape;331;p26"/>
          <p:cNvSpPr txBox="1"/>
          <p:nvPr>
            <p:ph hasCustomPrompt="1" idx="3" type="title"/>
          </p:nvPr>
        </p:nvSpPr>
        <p:spPr>
          <a:xfrm>
            <a:off x="6456641" y="14287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2" name="Google Shape;332;p26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>
            <a:off x="713225" y="3602000"/>
            <a:ext cx="25512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6"/>
          <p:cNvSpPr txBox="1"/>
          <p:nvPr>
            <p:ph idx="4" type="subTitle"/>
          </p:nvPr>
        </p:nvSpPr>
        <p:spPr>
          <a:xfrm>
            <a:off x="3296409" y="3602000"/>
            <a:ext cx="25512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6"/>
          <p:cNvSpPr txBox="1"/>
          <p:nvPr>
            <p:ph idx="5" type="subTitle"/>
          </p:nvPr>
        </p:nvSpPr>
        <p:spPr>
          <a:xfrm>
            <a:off x="5879575" y="3602000"/>
            <a:ext cx="25512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6"/>
          <p:cNvSpPr txBox="1"/>
          <p:nvPr>
            <p:ph idx="6" type="subTitle"/>
          </p:nvPr>
        </p:nvSpPr>
        <p:spPr>
          <a:xfrm>
            <a:off x="713225" y="2922450"/>
            <a:ext cx="2551200" cy="7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341" name="Google Shape;341;p26"/>
          <p:cNvSpPr txBox="1"/>
          <p:nvPr>
            <p:ph idx="7" type="subTitle"/>
          </p:nvPr>
        </p:nvSpPr>
        <p:spPr>
          <a:xfrm>
            <a:off x="3296399" y="2922450"/>
            <a:ext cx="2551200" cy="7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342" name="Google Shape;342;p26"/>
          <p:cNvSpPr txBox="1"/>
          <p:nvPr>
            <p:ph idx="8" type="subTitle"/>
          </p:nvPr>
        </p:nvSpPr>
        <p:spPr>
          <a:xfrm>
            <a:off x="5879625" y="2922450"/>
            <a:ext cx="2551200" cy="7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343" name="Google Shape;343;p26"/>
          <p:cNvSpPr txBox="1"/>
          <p:nvPr>
            <p:ph idx="9"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 txBox="1"/>
          <p:nvPr>
            <p:ph type="title"/>
          </p:nvPr>
        </p:nvSpPr>
        <p:spPr>
          <a:xfrm>
            <a:off x="713225" y="532500"/>
            <a:ext cx="77175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senal"/>
                <a:ea typeface="Arsenal"/>
                <a:cs typeface="Arsenal"/>
                <a:sym typeface="Arsen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senal"/>
                <a:ea typeface="Arsenal"/>
                <a:cs typeface="Arsenal"/>
                <a:sym typeface="Arsen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senal"/>
                <a:ea typeface="Arsenal"/>
                <a:cs typeface="Arsenal"/>
                <a:sym typeface="Arsen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senal"/>
                <a:ea typeface="Arsenal"/>
                <a:cs typeface="Arsenal"/>
                <a:sym typeface="Arsen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senal"/>
                <a:ea typeface="Arsenal"/>
                <a:cs typeface="Arsenal"/>
                <a:sym typeface="Arsen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senal"/>
                <a:ea typeface="Arsenal"/>
                <a:cs typeface="Arsenal"/>
                <a:sym typeface="Arsen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senal"/>
                <a:ea typeface="Arsenal"/>
                <a:cs typeface="Arsenal"/>
                <a:sym typeface="Arsen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senal"/>
                <a:ea typeface="Arsenal"/>
                <a:cs typeface="Arsenal"/>
                <a:sym typeface="Arsen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fmla="val 1169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399161" y="212342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319725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10800000">
            <a:off x="7743250" y="3744496"/>
            <a:ext cx="1119766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 rot="5400000">
            <a:off x="7743250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 rot="-5400000">
            <a:off x="319725" y="3744496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4489756" y="4714068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 txBox="1"/>
          <p:nvPr>
            <p:ph type="title"/>
          </p:nvPr>
        </p:nvSpPr>
        <p:spPr>
          <a:xfrm>
            <a:off x="2347950" y="771925"/>
            <a:ext cx="4448100" cy="8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2" name="Google Shape;362;p28"/>
          <p:cNvSpPr txBox="1"/>
          <p:nvPr>
            <p:ph idx="1" type="subTitle"/>
          </p:nvPr>
        </p:nvSpPr>
        <p:spPr>
          <a:xfrm>
            <a:off x="2347900" y="1659925"/>
            <a:ext cx="44481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8"/>
          <p:cNvSpPr txBox="1"/>
          <p:nvPr/>
        </p:nvSpPr>
        <p:spPr>
          <a:xfrm>
            <a:off x="2275650" y="3739875"/>
            <a:ext cx="4592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senal"/>
                <a:ea typeface="Arsenal"/>
                <a:cs typeface="Arsenal"/>
                <a:sym typeface="Arsen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senal"/>
                <a:ea typeface="Arsenal"/>
                <a:cs typeface="Arsenal"/>
                <a:sym typeface="Arsen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senal"/>
                <a:ea typeface="Arsenal"/>
                <a:cs typeface="Arsenal"/>
                <a:sym typeface="Arsen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rPr>
              <a:t> </a:t>
            </a:r>
            <a:endParaRPr b="1" sz="1200">
              <a:solidFill>
                <a:schemeClr val="dk1"/>
              </a:solidFill>
              <a:latin typeface="Arsenal"/>
              <a:ea typeface="Arsenal"/>
              <a:cs typeface="Arsenal"/>
              <a:sym typeface="Arsen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4399882" y="241586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0"/>
          <p:cNvGrpSpPr/>
          <p:nvPr/>
        </p:nvGrpSpPr>
        <p:grpSpPr>
          <a:xfrm>
            <a:off x="260395" y="241572"/>
            <a:ext cx="1743191" cy="1728165"/>
            <a:chOff x="260395" y="241572"/>
            <a:chExt cx="1743191" cy="1728165"/>
          </a:xfrm>
        </p:grpSpPr>
        <p:sp>
          <p:nvSpPr>
            <p:cNvPr id="376" name="Google Shape;376;p30"/>
            <p:cNvSpPr/>
            <p:nvPr/>
          </p:nvSpPr>
          <p:spPr>
            <a:xfrm>
              <a:off x="350515" y="325001"/>
              <a:ext cx="1653071" cy="1644736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60395" y="241572"/>
              <a:ext cx="1743191" cy="172816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61373" y="334898"/>
              <a:ext cx="189600" cy="189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0"/>
          <p:cNvGrpSpPr/>
          <p:nvPr/>
        </p:nvGrpSpPr>
        <p:grpSpPr>
          <a:xfrm>
            <a:off x="7098795" y="3134047"/>
            <a:ext cx="1743191" cy="1728165"/>
            <a:chOff x="7098795" y="3134047"/>
            <a:chExt cx="1743191" cy="1728165"/>
          </a:xfrm>
        </p:grpSpPr>
        <p:sp>
          <p:nvSpPr>
            <p:cNvPr id="380" name="Google Shape;380;p30"/>
            <p:cNvSpPr/>
            <p:nvPr/>
          </p:nvSpPr>
          <p:spPr>
            <a:xfrm rot="10800000">
              <a:off x="7098795" y="3134047"/>
              <a:ext cx="1653071" cy="1644736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 rot="10800000">
              <a:off x="7098795" y="3134047"/>
              <a:ext cx="1743191" cy="172816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 rot="10800000">
              <a:off x="8551407" y="4579287"/>
              <a:ext cx="189600" cy="189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0"/>
          <p:cNvGrpSpPr/>
          <p:nvPr/>
        </p:nvGrpSpPr>
        <p:grpSpPr>
          <a:xfrm>
            <a:off x="7098795" y="241572"/>
            <a:ext cx="1743191" cy="1728165"/>
            <a:chOff x="7098795" y="241572"/>
            <a:chExt cx="1743191" cy="1728165"/>
          </a:xfrm>
        </p:grpSpPr>
        <p:sp>
          <p:nvSpPr>
            <p:cNvPr id="384" name="Google Shape;384;p30"/>
            <p:cNvSpPr/>
            <p:nvPr/>
          </p:nvSpPr>
          <p:spPr>
            <a:xfrm flipH="1">
              <a:off x="7098795" y="325001"/>
              <a:ext cx="1653071" cy="1644736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 flipH="1">
              <a:off x="7098795" y="241572"/>
              <a:ext cx="1743191" cy="172816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 flipH="1">
              <a:off x="8551407" y="334898"/>
              <a:ext cx="189600" cy="189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0"/>
          <p:cNvGrpSpPr/>
          <p:nvPr/>
        </p:nvGrpSpPr>
        <p:grpSpPr>
          <a:xfrm>
            <a:off x="260395" y="3134047"/>
            <a:ext cx="1743191" cy="1728165"/>
            <a:chOff x="260395" y="3134047"/>
            <a:chExt cx="1743191" cy="1728165"/>
          </a:xfrm>
        </p:grpSpPr>
        <p:sp>
          <p:nvSpPr>
            <p:cNvPr id="388" name="Google Shape;388;p30"/>
            <p:cNvSpPr/>
            <p:nvPr/>
          </p:nvSpPr>
          <p:spPr>
            <a:xfrm flipH="1" rot="10800000">
              <a:off x="350515" y="3134047"/>
              <a:ext cx="1653071" cy="1644736"/>
            </a:xfrm>
            <a:custGeom>
              <a:rect b="b" l="l" r="r" t="t"/>
              <a:pathLst>
                <a:path extrusionOk="0" h="86033" w="86469">
                  <a:moveTo>
                    <a:pt x="23585" y="14394"/>
                  </a:moveTo>
                  <a:lnTo>
                    <a:pt x="23585" y="23917"/>
                  </a:lnTo>
                  <a:lnTo>
                    <a:pt x="14044" y="23917"/>
                  </a:lnTo>
                  <a:lnTo>
                    <a:pt x="14044" y="14394"/>
                  </a:lnTo>
                  <a:close/>
                  <a:moveTo>
                    <a:pt x="13128" y="0"/>
                  </a:moveTo>
                  <a:lnTo>
                    <a:pt x="13128" y="13476"/>
                  </a:lnTo>
                  <a:lnTo>
                    <a:pt x="0" y="13476"/>
                  </a:lnTo>
                  <a:lnTo>
                    <a:pt x="0" y="86032"/>
                  </a:lnTo>
                  <a:lnTo>
                    <a:pt x="919" y="86032"/>
                  </a:lnTo>
                  <a:lnTo>
                    <a:pt x="919" y="14392"/>
                  </a:lnTo>
                  <a:lnTo>
                    <a:pt x="13128" y="14392"/>
                  </a:lnTo>
                  <a:lnTo>
                    <a:pt x="13128" y="24831"/>
                  </a:lnTo>
                  <a:lnTo>
                    <a:pt x="24503" y="24831"/>
                  </a:lnTo>
                  <a:lnTo>
                    <a:pt x="24503" y="13476"/>
                  </a:lnTo>
                  <a:lnTo>
                    <a:pt x="14044" y="13476"/>
                  </a:lnTo>
                  <a:lnTo>
                    <a:pt x="14044" y="917"/>
                  </a:lnTo>
                  <a:lnTo>
                    <a:pt x="86468" y="917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 flipH="1" rot="10800000">
              <a:off x="260395" y="3134047"/>
              <a:ext cx="1743191" cy="1728165"/>
            </a:xfrm>
            <a:custGeom>
              <a:rect b="b" l="l" r="r" t="t"/>
              <a:pathLst>
                <a:path extrusionOk="0" h="90397" w="91183">
                  <a:moveTo>
                    <a:pt x="1" y="0"/>
                  </a:moveTo>
                  <a:lnTo>
                    <a:pt x="1" y="90396"/>
                  </a:lnTo>
                  <a:lnTo>
                    <a:pt x="919" y="90396"/>
                  </a:lnTo>
                  <a:lnTo>
                    <a:pt x="919" y="916"/>
                  </a:lnTo>
                  <a:lnTo>
                    <a:pt x="91182" y="916"/>
                  </a:lnTo>
                  <a:lnTo>
                    <a:pt x="911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 flipH="1" rot="10800000">
              <a:off x="361373" y="4579287"/>
              <a:ext cx="189600" cy="189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30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867749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720000" y="11395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63" name="Google Shape;63;p4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8423999" y="324211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 txBox="1"/>
          <p:nvPr>
            <p:ph idx="1" type="subTitle"/>
          </p:nvPr>
        </p:nvSpPr>
        <p:spPr>
          <a:xfrm>
            <a:off x="5055275" y="3602418"/>
            <a:ext cx="2505600" cy="68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2" type="subTitle"/>
          </p:nvPr>
        </p:nvSpPr>
        <p:spPr>
          <a:xfrm>
            <a:off x="1583300" y="3602518"/>
            <a:ext cx="2505600" cy="68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3" type="subTitle"/>
          </p:nvPr>
        </p:nvSpPr>
        <p:spPr>
          <a:xfrm>
            <a:off x="5055275" y="3195725"/>
            <a:ext cx="2505600" cy="49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4" type="subTitle"/>
          </p:nvPr>
        </p:nvSpPr>
        <p:spPr>
          <a:xfrm>
            <a:off x="1583075" y="3195725"/>
            <a:ext cx="2505600" cy="499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rcellus"/>
              <a:buNone/>
              <a:defRPr sz="24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72" name="Google Shape;72;p5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423999" y="324211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8656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 txBox="1"/>
          <p:nvPr>
            <p:ph type="title"/>
          </p:nvPr>
        </p:nvSpPr>
        <p:spPr>
          <a:xfrm>
            <a:off x="713250" y="5221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/>
        </p:nvSpPr>
        <p:spPr>
          <a:xfrm>
            <a:off x="165250" y="140707"/>
            <a:ext cx="8778900" cy="481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92" name="Google Shape;92;p7"/>
          <p:cNvSpPr/>
          <p:nvPr/>
        </p:nvSpPr>
        <p:spPr>
          <a:xfrm>
            <a:off x="260395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 rot="-5400000">
            <a:off x="260395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 flipH="1">
            <a:off x="7077070" y="241572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 flipH="1" rot="5400000">
            <a:off x="7077070" y="3112847"/>
            <a:ext cx="1743191" cy="1728165"/>
          </a:xfrm>
          <a:custGeom>
            <a:rect b="b" l="l" r="r" t="t"/>
            <a:pathLst>
              <a:path extrusionOk="0" h="90397" w="91183">
                <a:moveTo>
                  <a:pt x="1" y="0"/>
                </a:moveTo>
                <a:lnTo>
                  <a:pt x="1" y="90396"/>
                </a:lnTo>
                <a:lnTo>
                  <a:pt x="919" y="90396"/>
                </a:lnTo>
                <a:lnTo>
                  <a:pt x="919" y="916"/>
                </a:lnTo>
                <a:lnTo>
                  <a:pt x="91182" y="916"/>
                </a:lnTo>
                <a:lnTo>
                  <a:pt x="911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239744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8711386" y="2437093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>
            <p:ph idx="2" type="pic"/>
          </p:nvPr>
        </p:nvSpPr>
        <p:spPr>
          <a:xfrm>
            <a:off x="5427875" y="1507575"/>
            <a:ext cx="2707200" cy="2820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sz="3500"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arcellus"/>
              <a:buNone/>
              <a:defRPr b="1" sz="3500"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fmla="val 1169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4399161" y="198365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319725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 rot="10800000">
            <a:off x="7743250" y="3744496"/>
            <a:ext cx="1119766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 rot="5400000">
            <a:off x="7743250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 rot="-5400000">
            <a:off x="319725" y="3744496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4489756" y="4714068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 txBox="1"/>
          <p:nvPr>
            <p:ph type="title"/>
          </p:nvPr>
        </p:nvSpPr>
        <p:spPr>
          <a:xfrm>
            <a:off x="1768550" y="1642121"/>
            <a:ext cx="5607000" cy="18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144600" y="139000"/>
            <a:ext cx="8877600" cy="4880400"/>
          </a:xfrm>
          <a:prstGeom prst="roundRect">
            <a:avLst>
              <a:gd fmla="val 1169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>
            <a:off x="4399161" y="4603988"/>
            <a:ext cx="345671" cy="345671"/>
          </a:xfrm>
          <a:custGeom>
            <a:rect b="b" l="l" r="r" t="t"/>
            <a:pathLst>
              <a:path extrusionOk="0" h="32465" w="32465">
                <a:moveTo>
                  <a:pt x="18804" y="0"/>
                </a:moveTo>
                <a:lnTo>
                  <a:pt x="18804" y="0"/>
                </a:lnTo>
                <a:lnTo>
                  <a:pt x="18804" y="0"/>
                </a:lnTo>
                <a:close/>
                <a:moveTo>
                  <a:pt x="13662" y="0"/>
                </a:moveTo>
                <a:lnTo>
                  <a:pt x="13696" y="8414"/>
                </a:lnTo>
                <a:lnTo>
                  <a:pt x="8771" y="1587"/>
                </a:lnTo>
                <a:lnTo>
                  <a:pt x="11405" y="9584"/>
                </a:lnTo>
                <a:lnTo>
                  <a:pt x="4614" y="4609"/>
                </a:lnTo>
                <a:lnTo>
                  <a:pt x="9584" y="11400"/>
                </a:lnTo>
                <a:lnTo>
                  <a:pt x="1590" y="8769"/>
                </a:lnTo>
                <a:lnTo>
                  <a:pt x="8419" y="13691"/>
                </a:lnTo>
                <a:lnTo>
                  <a:pt x="1" y="13659"/>
                </a:lnTo>
                <a:lnTo>
                  <a:pt x="8015" y="16231"/>
                </a:lnTo>
                <a:lnTo>
                  <a:pt x="1" y="18801"/>
                </a:lnTo>
                <a:lnTo>
                  <a:pt x="8419" y="18769"/>
                </a:lnTo>
                <a:lnTo>
                  <a:pt x="1590" y="23692"/>
                </a:lnTo>
                <a:lnTo>
                  <a:pt x="9584" y="21060"/>
                </a:lnTo>
                <a:lnTo>
                  <a:pt x="4614" y="27851"/>
                </a:lnTo>
                <a:lnTo>
                  <a:pt x="11405" y="22877"/>
                </a:lnTo>
                <a:lnTo>
                  <a:pt x="8771" y="30875"/>
                </a:lnTo>
                <a:lnTo>
                  <a:pt x="13696" y="24046"/>
                </a:lnTo>
                <a:lnTo>
                  <a:pt x="13662" y="32464"/>
                </a:lnTo>
                <a:lnTo>
                  <a:pt x="16232" y="24445"/>
                </a:lnTo>
                <a:lnTo>
                  <a:pt x="18804" y="32464"/>
                </a:lnTo>
                <a:lnTo>
                  <a:pt x="18772" y="24046"/>
                </a:lnTo>
                <a:lnTo>
                  <a:pt x="18772" y="24046"/>
                </a:lnTo>
                <a:lnTo>
                  <a:pt x="23692" y="30875"/>
                </a:lnTo>
                <a:lnTo>
                  <a:pt x="21063" y="22877"/>
                </a:lnTo>
                <a:lnTo>
                  <a:pt x="21063" y="22877"/>
                </a:lnTo>
                <a:lnTo>
                  <a:pt x="27854" y="27851"/>
                </a:lnTo>
                <a:lnTo>
                  <a:pt x="22882" y="21060"/>
                </a:lnTo>
                <a:lnTo>
                  <a:pt x="30876" y="23692"/>
                </a:lnTo>
                <a:lnTo>
                  <a:pt x="30876" y="23692"/>
                </a:lnTo>
                <a:lnTo>
                  <a:pt x="24049" y="18769"/>
                </a:lnTo>
                <a:lnTo>
                  <a:pt x="24049" y="18769"/>
                </a:lnTo>
                <a:lnTo>
                  <a:pt x="32465" y="18801"/>
                </a:lnTo>
                <a:lnTo>
                  <a:pt x="24450" y="16231"/>
                </a:lnTo>
                <a:lnTo>
                  <a:pt x="32465" y="13659"/>
                </a:lnTo>
                <a:lnTo>
                  <a:pt x="24049" y="13691"/>
                </a:lnTo>
                <a:lnTo>
                  <a:pt x="30876" y="8769"/>
                </a:lnTo>
                <a:lnTo>
                  <a:pt x="22882" y="11400"/>
                </a:lnTo>
                <a:lnTo>
                  <a:pt x="27854" y="4609"/>
                </a:lnTo>
                <a:lnTo>
                  <a:pt x="21063" y="9584"/>
                </a:lnTo>
                <a:lnTo>
                  <a:pt x="23692" y="1587"/>
                </a:lnTo>
                <a:lnTo>
                  <a:pt x="18772" y="8414"/>
                </a:lnTo>
                <a:lnTo>
                  <a:pt x="18804" y="0"/>
                </a:lnTo>
                <a:lnTo>
                  <a:pt x="16232" y="8015"/>
                </a:lnTo>
                <a:lnTo>
                  <a:pt x="13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319725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rot="10800000">
            <a:off x="7743250" y="3744496"/>
            <a:ext cx="1119766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rot="5400000">
            <a:off x="7743250" y="282871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rot="-5400000">
            <a:off x="319725" y="3744496"/>
            <a:ext cx="1119767" cy="1110510"/>
          </a:xfrm>
          <a:custGeom>
            <a:rect b="b" l="l" r="r" t="t"/>
            <a:pathLst>
              <a:path extrusionOk="0" h="69223" w="69800">
                <a:moveTo>
                  <a:pt x="51564" y="39592"/>
                </a:moveTo>
                <a:lnTo>
                  <a:pt x="51564" y="50799"/>
                </a:lnTo>
                <a:lnTo>
                  <a:pt x="39782" y="50799"/>
                </a:lnTo>
                <a:lnTo>
                  <a:pt x="39782" y="39592"/>
                </a:lnTo>
                <a:close/>
                <a:moveTo>
                  <a:pt x="68881" y="919"/>
                </a:moveTo>
                <a:lnTo>
                  <a:pt x="68881" y="50799"/>
                </a:lnTo>
                <a:lnTo>
                  <a:pt x="52480" y="50799"/>
                </a:lnTo>
                <a:lnTo>
                  <a:pt x="52480" y="38676"/>
                </a:lnTo>
                <a:lnTo>
                  <a:pt x="38864" y="38676"/>
                </a:lnTo>
                <a:lnTo>
                  <a:pt x="38864" y="51715"/>
                </a:lnTo>
                <a:lnTo>
                  <a:pt x="51564" y="51715"/>
                </a:lnTo>
                <a:lnTo>
                  <a:pt x="51564" y="68306"/>
                </a:lnTo>
                <a:lnTo>
                  <a:pt x="917" y="68306"/>
                </a:lnTo>
                <a:lnTo>
                  <a:pt x="917" y="41059"/>
                </a:lnTo>
                <a:cubicBezTo>
                  <a:pt x="917" y="27958"/>
                  <a:pt x="4156" y="17897"/>
                  <a:pt x="10543" y="11161"/>
                </a:cubicBezTo>
                <a:cubicBezTo>
                  <a:pt x="16985" y="4367"/>
                  <a:pt x="26670" y="919"/>
                  <a:pt x="39326" y="919"/>
                </a:cubicBezTo>
                <a:close/>
                <a:moveTo>
                  <a:pt x="39326" y="1"/>
                </a:moveTo>
                <a:cubicBezTo>
                  <a:pt x="13599" y="1"/>
                  <a:pt x="0" y="14197"/>
                  <a:pt x="0" y="41059"/>
                </a:cubicBezTo>
                <a:lnTo>
                  <a:pt x="0" y="69222"/>
                </a:lnTo>
                <a:lnTo>
                  <a:pt x="52483" y="69222"/>
                </a:lnTo>
                <a:lnTo>
                  <a:pt x="52483" y="51715"/>
                </a:lnTo>
                <a:lnTo>
                  <a:pt x="69800" y="51715"/>
                </a:lnTo>
                <a:lnTo>
                  <a:pt x="6980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4489756" y="218268"/>
            <a:ext cx="164476" cy="229603"/>
          </a:xfrm>
          <a:custGeom>
            <a:rect b="b" l="l" r="r" t="t"/>
            <a:pathLst>
              <a:path extrusionOk="0" h="2975" w="2131">
                <a:moveTo>
                  <a:pt x="1066" y="0"/>
                </a:moveTo>
                <a:cubicBezTo>
                  <a:pt x="929" y="1138"/>
                  <a:pt x="817" y="1295"/>
                  <a:pt x="1" y="1487"/>
                </a:cubicBezTo>
                <a:cubicBezTo>
                  <a:pt x="815" y="1680"/>
                  <a:pt x="926" y="1836"/>
                  <a:pt x="1066" y="2975"/>
                </a:cubicBezTo>
                <a:cubicBezTo>
                  <a:pt x="1203" y="1837"/>
                  <a:pt x="1314" y="1680"/>
                  <a:pt x="2130" y="1487"/>
                </a:cubicBezTo>
                <a:cubicBezTo>
                  <a:pt x="1316" y="1295"/>
                  <a:pt x="1203" y="1138"/>
                  <a:pt x="1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 txBox="1"/>
          <p:nvPr>
            <p:ph type="title"/>
          </p:nvPr>
        </p:nvSpPr>
        <p:spPr>
          <a:xfrm>
            <a:off x="2135550" y="1224152"/>
            <a:ext cx="4872900" cy="13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18" name="Google Shape;118;p9"/>
          <p:cNvSpPr txBox="1"/>
          <p:nvPr>
            <p:ph idx="1" type="subTitle"/>
          </p:nvPr>
        </p:nvSpPr>
        <p:spPr>
          <a:xfrm>
            <a:off x="2135550" y="2825246"/>
            <a:ext cx="48729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0"/>
          <p:cNvSpPr txBox="1"/>
          <p:nvPr>
            <p:ph type="title"/>
          </p:nvPr>
        </p:nvSpPr>
        <p:spPr>
          <a:xfrm>
            <a:off x="1347900" y="4101200"/>
            <a:ext cx="6448200" cy="4860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250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rcellus"/>
              <a:buNone/>
              <a:defRPr b="1" sz="35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○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■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○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■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●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○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senal"/>
              <a:buChar char="■"/>
              <a:defRPr>
                <a:solidFill>
                  <a:schemeClr val="dk1"/>
                </a:solidFill>
                <a:latin typeface="Arsenal"/>
                <a:ea typeface="Arsenal"/>
                <a:cs typeface="Arsenal"/>
                <a:sym typeface="Arsen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oaic.gov.au/privacy/privacy-legislation/the-privacy-act/history-of-the-privacy-act" TargetMode="External"/><Relationship Id="rId4" Type="http://schemas.openxmlformats.org/officeDocument/2006/relationships/hyperlink" Target="https://www.ohchr.org/en/instruments-mechanisms/instruments/international-covenant-civil-and-political-rights" TargetMode="External"/><Relationship Id="rId9" Type="http://schemas.openxmlformats.org/officeDocument/2006/relationships/hyperlink" Target="https://www.privacyworld.blog/2024/09/the-first-tranche-of-australian-privacy-law-reform/" TargetMode="External"/><Relationship Id="rId5" Type="http://schemas.openxmlformats.org/officeDocument/2006/relationships/hyperlink" Target="https://www.upguard.com/blog/australias-privacy-act-reforms" TargetMode="External"/><Relationship Id="rId6" Type="http://schemas.openxmlformats.org/officeDocument/2006/relationships/hyperlink" Target="https://www.oaic.gov.au/privacy/australian-privacy-principles/read-the-australian-privacy-principles" TargetMode="External"/><Relationship Id="rId7" Type="http://schemas.openxmlformats.org/officeDocument/2006/relationships/hyperlink" Target="https://www.oaic.gov.au/privacy/privacy-legislation/the-privacy-act/rights-and-responsibilities" TargetMode="External"/><Relationship Id="rId8" Type="http://schemas.openxmlformats.org/officeDocument/2006/relationships/hyperlink" Target="https://www.ncbi.nlm.nih.gov/pmc/articles/PMC10352389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type="ctrTitle"/>
          </p:nvPr>
        </p:nvSpPr>
        <p:spPr>
          <a:xfrm>
            <a:off x="1112850" y="1180325"/>
            <a:ext cx="6918300" cy="25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Australia’s Privacy Act and Data Protection Framework</a:t>
            </a:r>
            <a:endParaRPr sz="4800"/>
          </a:p>
        </p:txBody>
      </p:sp>
      <p:sp>
        <p:nvSpPr>
          <p:cNvPr id="398" name="Google Shape;398;p31"/>
          <p:cNvSpPr txBox="1"/>
          <p:nvPr>
            <p:ph idx="1" type="subTitle"/>
          </p:nvPr>
        </p:nvSpPr>
        <p:spPr>
          <a:xfrm>
            <a:off x="1112925" y="3889100"/>
            <a:ext cx="69183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Jonathon Meney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idx="1" type="body"/>
          </p:nvPr>
        </p:nvSpPr>
        <p:spPr>
          <a:xfrm>
            <a:off x="720000" y="1139539"/>
            <a:ext cx="77040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Integrity of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10"/>
            </a:pPr>
            <a:r>
              <a:rPr lang="en"/>
              <a:t>Quality of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10"/>
            </a:pPr>
            <a:r>
              <a:rPr lang="en"/>
              <a:t>Security of personal information</a:t>
            </a:r>
            <a:endParaRPr/>
          </a:p>
        </p:txBody>
      </p:sp>
      <p:sp>
        <p:nvSpPr>
          <p:cNvPr id="453" name="Google Shape;453;p40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Principles - Part 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idx="1" type="body"/>
          </p:nvPr>
        </p:nvSpPr>
        <p:spPr>
          <a:xfrm>
            <a:off x="720000" y="1139539"/>
            <a:ext cx="77040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Access to, and correction of,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12"/>
            </a:pPr>
            <a:r>
              <a:rPr lang="en"/>
              <a:t>Access to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12"/>
            </a:pPr>
            <a:r>
              <a:rPr lang="en"/>
              <a:t>Correction of personal information</a:t>
            </a:r>
            <a:endParaRPr/>
          </a:p>
        </p:txBody>
      </p:sp>
      <p:sp>
        <p:nvSpPr>
          <p:cNvPr id="459" name="Google Shape;459;p41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Principles - Part 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type="title"/>
          </p:nvPr>
        </p:nvSpPr>
        <p:spPr>
          <a:xfrm>
            <a:off x="3132050" y="1495275"/>
            <a:ext cx="50676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Rights of Individuals &amp; Obligations of Organizations</a:t>
            </a:r>
            <a:endParaRPr sz="3600"/>
          </a:p>
        </p:txBody>
      </p:sp>
      <p:sp>
        <p:nvSpPr>
          <p:cNvPr id="465" name="Google Shape;465;p42"/>
          <p:cNvSpPr txBox="1"/>
          <p:nvPr>
            <p:ph idx="2" type="title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6" name="Google Shape;466;p42"/>
          <p:cNvSpPr txBox="1"/>
          <p:nvPr>
            <p:ph idx="1" type="subTitle"/>
          </p:nvPr>
        </p:nvSpPr>
        <p:spPr>
          <a:xfrm>
            <a:off x="3132050" y="32732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Australia’s Privacy Act and Data Protection Framework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Rights</a:t>
            </a:r>
            <a:endParaRPr/>
          </a:p>
        </p:txBody>
      </p:sp>
      <p:sp>
        <p:nvSpPr>
          <p:cNvPr id="472" name="Google Shape;472;p43"/>
          <p:cNvSpPr txBox="1"/>
          <p:nvPr>
            <p:ph idx="1" type="body"/>
          </p:nvPr>
        </p:nvSpPr>
        <p:spPr>
          <a:xfrm>
            <a:off x="720000" y="1139539"/>
            <a:ext cx="77040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</a:t>
            </a:r>
            <a:r>
              <a:rPr lang="en"/>
              <a:t>now why your personal information is being collected,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it will be used and who it will be disclosed to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Have the option of not identifying yourself, or of using a pseudonym in certain circumstances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Ask for access to your personal information (including your health information)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Stop receiving unwanted direct marketing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Ask for your personal information that is incorrect to be corrected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 a complaint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4"/>
          <p:cNvSpPr txBox="1"/>
          <p:nvPr>
            <p:ph idx="1" type="body"/>
          </p:nvPr>
        </p:nvSpPr>
        <p:spPr>
          <a:xfrm>
            <a:off x="720000" y="1139539"/>
            <a:ext cx="77040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n individual, including a sole trader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doesn’t apply to an individual acting in a personal capacity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Corporate Bodies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Partnerships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 other unincorporated association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trust</a:t>
            </a:r>
            <a:endParaRPr/>
          </a:p>
        </p:txBody>
      </p:sp>
      <p:sp>
        <p:nvSpPr>
          <p:cNvPr id="478" name="Google Shape;478;p44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Obligations of Organizations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 txBox="1"/>
          <p:nvPr>
            <p:ph idx="1" type="body"/>
          </p:nvPr>
        </p:nvSpPr>
        <p:spPr>
          <a:xfrm>
            <a:off x="720000" y="1139539"/>
            <a:ext cx="77040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Exemptions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business (some exceptions)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Registered political party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or territory authority or a prescribed instrumentality of a state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Schools</a:t>
            </a:r>
            <a:endParaRPr/>
          </a:p>
        </p:txBody>
      </p:sp>
      <p:sp>
        <p:nvSpPr>
          <p:cNvPr id="484" name="Google Shape;484;p45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Obligations of Organizations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"/>
          <p:cNvSpPr txBox="1"/>
          <p:nvPr>
            <p:ph type="title"/>
          </p:nvPr>
        </p:nvSpPr>
        <p:spPr>
          <a:xfrm>
            <a:off x="3132050" y="1495275"/>
            <a:ext cx="50676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Recent Amendments &amp; </a:t>
            </a:r>
            <a:r>
              <a:rPr lang="en" sz="3600"/>
              <a:t>Developments</a:t>
            </a:r>
            <a:endParaRPr sz="3600"/>
          </a:p>
        </p:txBody>
      </p:sp>
      <p:sp>
        <p:nvSpPr>
          <p:cNvPr id="490" name="Google Shape;490;p46"/>
          <p:cNvSpPr txBox="1"/>
          <p:nvPr>
            <p:ph idx="2" type="title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91" name="Google Shape;491;p46"/>
          <p:cNvSpPr txBox="1"/>
          <p:nvPr>
            <p:ph idx="1" type="subTitle"/>
          </p:nvPr>
        </p:nvSpPr>
        <p:spPr>
          <a:xfrm>
            <a:off x="3132050" y="32732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Australia’s Privacy Act and Data Protection Framework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7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Amendments</a:t>
            </a:r>
            <a:endParaRPr/>
          </a:p>
        </p:txBody>
      </p:sp>
      <p:sp>
        <p:nvSpPr>
          <p:cNvPr id="497" name="Google Shape;497;p47"/>
          <p:cNvSpPr txBox="1"/>
          <p:nvPr>
            <p:ph idx="1" type="body"/>
          </p:nvPr>
        </p:nvSpPr>
        <p:spPr>
          <a:xfrm>
            <a:off x="720000" y="1139539"/>
            <a:ext cx="77040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Privacy Legislation Amendment (Enforcement and Other Measures) Act 2022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Increased penalties for serious and repeated interferences with the privacy of an individual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Scope of the Privacy 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/>
              <a:t>Australian</a:t>
            </a:r>
            <a:r>
              <a:rPr lang="en"/>
              <a:t> Link”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Strengthening the notifiable data breach scheme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/>
          <p:nvPr>
            <p:ph idx="1" type="body"/>
          </p:nvPr>
        </p:nvSpPr>
        <p:spPr>
          <a:xfrm>
            <a:off x="720000" y="1139539"/>
            <a:ext cx="770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Privacy and Other Legislation Amendment Bill 2024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Tort for invasion of privacy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enforcement by individual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Greater certainty for overseas data disclosures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GDPR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Creation of a minors’ online privacy scheme</a:t>
            </a:r>
            <a:endParaRPr/>
          </a:p>
        </p:txBody>
      </p:sp>
      <p:sp>
        <p:nvSpPr>
          <p:cNvPr id="503" name="Google Shape;503;p48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Developments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9"/>
          <p:cNvSpPr txBox="1"/>
          <p:nvPr>
            <p:ph type="title"/>
          </p:nvPr>
        </p:nvSpPr>
        <p:spPr>
          <a:xfrm>
            <a:off x="3132050" y="1495275"/>
            <a:ext cx="50676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509" name="Google Shape;509;p49"/>
          <p:cNvSpPr txBox="1"/>
          <p:nvPr>
            <p:ph idx="2" type="title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10" name="Google Shape;510;p49"/>
          <p:cNvSpPr txBox="1"/>
          <p:nvPr>
            <p:ph idx="1" type="subTitle"/>
          </p:nvPr>
        </p:nvSpPr>
        <p:spPr>
          <a:xfrm>
            <a:off x="3132050" y="32732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Australia’s Privacy Act and Data Protection Framework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type="title"/>
          </p:nvPr>
        </p:nvSpPr>
        <p:spPr>
          <a:xfrm>
            <a:off x="3132050" y="1495275"/>
            <a:ext cx="50676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 of the Privacy Act</a:t>
            </a:r>
            <a:endParaRPr sz="3600"/>
          </a:p>
        </p:txBody>
      </p:sp>
      <p:sp>
        <p:nvSpPr>
          <p:cNvPr id="404" name="Google Shape;404;p32"/>
          <p:cNvSpPr txBox="1"/>
          <p:nvPr>
            <p:ph idx="2" type="title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05" name="Google Shape;405;p32"/>
          <p:cNvSpPr txBox="1"/>
          <p:nvPr>
            <p:ph idx="1" type="subTitle"/>
          </p:nvPr>
        </p:nvSpPr>
        <p:spPr>
          <a:xfrm>
            <a:off x="3132050" y="32732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Australia’s Privacy Act and Data Protection Framework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516" name="Google Shape;516;p50"/>
          <p:cNvSpPr txBox="1"/>
          <p:nvPr>
            <p:ph idx="1" type="body"/>
          </p:nvPr>
        </p:nvSpPr>
        <p:spPr>
          <a:xfrm>
            <a:off x="720000" y="1139539"/>
            <a:ext cx="7704000" cy="3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https://www.oaic.gov.au/privacy/privacy-legislation/the-privacy-act/history-of-the-privacy-act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https://www.ohchr.org/en/instruments-mechanisms/instruments/international-covenant-civil-and-political-rights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https://www.upguard.com/blog/australias-privacy-act-reforms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https://www.oaic.gov.au/privacy/australian-privacy-principles/read-the-australian-privacy-principles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https://www.oaic.gov.au/privacy/privacy-legislation/the-privacy-act/rights-and-responsibilities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https://www.ncbi.nlm.nih.gov/pmc/articles/PMC10352389/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https://www.privacyworld.blog/2024/09/the-first-tranche-of-australian-privacy-law-reform/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Background</a:t>
            </a:r>
            <a:endParaRPr/>
          </a:p>
        </p:txBody>
      </p:sp>
      <p:sp>
        <p:nvSpPr>
          <p:cNvPr id="411" name="Google Shape;411;p33"/>
          <p:cNvSpPr txBox="1"/>
          <p:nvPr>
            <p:ph idx="1" type="body"/>
          </p:nvPr>
        </p:nvSpPr>
        <p:spPr>
          <a:xfrm>
            <a:off x="720000" y="1139539"/>
            <a:ext cx="77040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</a:t>
            </a:r>
            <a:r>
              <a:rPr lang="en"/>
              <a:t> formed in 1988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Several amendments made since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Originally a set of 11 principles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Organisation for Economic Cooperation and Development (OECD) Guidelines on the Protection of Privacy and Transborder Flows of Personal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Article 17 of International Covenant on Civil and Political Rights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type="title"/>
          </p:nvPr>
        </p:nvSpPr>
        <p:spPr>
          <a:xfrm>
            <a:off x="1768550" y="1642121"/>
            <a:ext cx="5607000" cy="18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No one shall be subjected to arbitrary or unlawful interference with his privacy, family, home or correspondence, nor to unlawful attacks on his honour and reputation.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Everyone has the right to the protection of the law against such interference or attacks.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720000" y="1139539"/>
            <a:ext cx="7704000" cy="3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13 Australian Privacy Principles (APPs)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Private Sector (&gt;3 Million AUD)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Government Agencies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redit reporting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Tax file numbers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Health and medical research</a:t>
            </a:r>
            <a:endParaRPr/>
          </a:p>
        </p:txBody>
      </p:sp>
      <p:sp>
        <p:nvSpPr>
          <p:cNvPr id="422" name="Google Shape;422;p35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Principles &amp; Coverage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/>
          <p:nvPr>
            <p:ph type="title"/>
          </p:nvPr>
        </p:nvSpPr>
        <p:spPr>
          <a:xfrm>
            <a:off x="3132050" y="1495275"/>
            <a:ext cx="5067600" cy="162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Australian</a:t>
            </a:r>
            <a:r>
              <a:rPr lang="en" sz="3600"/>
              <a:t> Privacy Principles</a:t>
            </a:r>
            <a:endParaRPr sz="3600"/>
          </a:p>
        </p:txBody>
      </p:sp>
      <p:sp>
        <p:nvSpPr>
          <p:cNvPr id="428" name="Google Shape;428;p36"/>
          <p:cNvSpPr txBox="1"/>
          <p:nvPr>
            <p:ph idx="2" type="title"/>
          </p:nvPr>
        </p:nvSpPr>
        <p:spPr>
          <a:xfrm>
            <a:off x="1052275" y="2159525"/>
            <a:ext cx="16521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29" name="Google Shape;429;p36"/>
          <p:cNvSpPr txBox="1"/>
          <p:nvPr>
            <p:ph idx="1" type="subTitle"/>
          </p:nvPr>
        </p:nvSpPr>
        <p:spPr>
          <a:xfrm>
            <a:off x="3132050" y="3273225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Australia’s Privacy Act and Data Protection Framework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Principles - Part 1</a:t>
            </a:r>
            <a:endParaRPr/>
          </a:p>
        </p:txBody>
      </p:sp>
      <p:sp>
        <p:nvSpPr>
          <p:cNvPr id="435" name="Google Shape;435;p37"/>
          <p:cNvSpPr txBox="1"/>
          <p:nvPr>
            <p:ph idx="1" type="body"/>
          </p:nvPr>
        </p:nvSpPr>
        <p:spPr>
          <a:xfrm>
            <a:off x="720000" y="1139539"/>
            <a:ext cx="77040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Consideration of personal information privacy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and transparent management of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Anonymity and pseudonymity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idx="1" type="body"/>
          </p:nvPr>
        </p:nvSpPr>
        <p:spPr>
          <a:xfrm>
            <a:off x="720000" y="1139539"/>
            <a:ext cx="7704000" cy="3488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Collection of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Collection of solicited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Dealing with unsolicited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/>
              <a:t>Notification of the collection of personal information</a:t>
            </a:r>
            <a:endParaRPr/>
          </a:p>
        </p:txBody>
      </p:sp>
      <p:sp>
        <p:nvSpPr>
          <p:cNvPr id="441" name="Google Shape;441;p38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Principles - Part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/>
          <p:nvPr>
            <p:ph idx="1" type="body"/>
          </p:nvPr>
        </p:nvSpPr>
        <p:spPr>
          <a:xfrm>
            <a:off x="720000" y="1139539"/>
            <a:ext cx="77040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Dealing with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/>
              <a:t>Use or disclosure of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/>
              <a:t>Direct marketing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/>
              <a:t>Cross-border disclosure of personal information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/>
              <a:t>Adoption, use or disclosure of government related identifiers</a:t>
            </a:r>
            <a:endParaRPr/>
          </a:p>
        </p:txBody>
      </p:sp>
      <p:sp>
        <p:nvSpPr>
          <p:cNvPr id="447" name="Google Shape;447;p39"/>
          <p:cNvSpPr txBox="1"/>
          <p:nvPr>
            <p:ph type="title"/>
          </p:nvPr>
        </p:nvSpPr>
        <p:spPr>
          <a:xfrm>
            <a:off x="713225" y="5228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Principles - Part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h Science Major for College: Chaos Theories by Slidesgo">
  <a:themeElements>
    <a:clrScheme name="Simple Light">
      <a:dk1>
        <a:srgbClr val="FFFFFF"/>
      </a:dk1>
      <a:lt1>
        <a:srgbClr val="262628"/>
      </a:lt1>
      <a:dk2>
        <a:srgbClr val="595959"/>
      </a:dk2>
      <a:lt2>
        <a:srgbClr val="9E9E9E"/>
      </a:lt2>
      <a:accent1>
        <a:srgbClr val="C2C2C2"/>
      </a:accent1>
      <a:accent2>
        <a:srgbClr val="F2F2F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