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Hammersmith One"/>
      <p:regular r:id="rId37"/>
    </p:embeddedFont>
    <p:embeddedFont>
      <p:font typeface="Roboto"/>
      <p:regular r:id="rId38"/>
      <p:bold r:id="rId39"/>
      <p:italic r:id="rId40"/>
      <p:boldItalic r:id="rId41"/>
    </p:embeddedFont>
    <p:embeddedFont>
      <p:font typeface="Josefi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5.xml"/><Relationship Id="rId42" Type="http://schemas.openxmlformats.org/officeDocument/2006/relationships/font" Target="fonts/JosefinSans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7.xml"/><Relationship Id="rId44" Type="http://schemas.openxmlformats.org/officeDocument/2006/relationships/font" Target="fonts/JosefinSans-italic.fntdata"/><Relationship Id="rId21" Type="http://schemas.openxmlformats.org/officeDocument/2006/relationships/slide" Target="slides/slide16.xml"/><Relationship Id="rId43" Type="http://schemas.openxmlformats.org/officeDocument/2006/relationships/font" Target="fonts/JosefinSans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Josefi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HammersmithOne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bold.fntdata"/><Relationship Id="rId16" Type="http://schemas.openxmlformats.org/officeDocument/2006/relationships/slide" Target="slides/slide11.xml"/><Relationship Id="rId38" Type="http://schemas.openxmlformats.org/officeDocument/2006/relationships/font" Target="fonts/Robo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30cdfb57141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30cdfb57141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3144107471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3144107471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3144107471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3144107471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30cdfb57141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30cdfb57141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144107471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3144107471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144107471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3144107471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144107471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3144107471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30cdfb57141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30cdfb57141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3144107471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3144107471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144107471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144107471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30cdfb57141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30cdfb57141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30cdfb57141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30cdfb57141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3144107471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3144107471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3144107471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3144107471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30cdfb57141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30cdfb57141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3144107471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3144107471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3144107471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3144107471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3144107471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3144107471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30cdfb57141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30cdfb57141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3144107471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3144107471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314fdb6fa8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314fdb6fa8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314410747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314410747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315d3f1334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315d3f1334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315f110efe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315f110efe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3144107471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3144107471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3144107471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3144107471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30cdfb57141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30cdfb57141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3144107471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3144107471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144107471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3144107471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3144107471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3144107471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526435" y="2757025"/>
            <a:ext cx="863479" cy="1519796"/>
            <a:chOff x="8522150" y="2810900"/>
            <a:chExt cx="580100" cy="1021025"/>
          </a:xfrm>
        </p:grpSpPr>
        <p:sp>
          <p:nvSpPr>
            <p:cNvPr id="11" name="Google Shape;11;p2"/>
            <p:cNvSpPr/>
            <p:nvPr/>
          </p:nvSpPr>
          <p:spPr>
            <a:xfrm>
              <a:off x="8590050" y="2937950"/>
              <a:ext cx="512200" cy="893975"/>
            </a:xfrm>
            <a:custGeom>
              <a:rect b="b" l="l" r="r" t="t"/>
              <a:pathLst>
                <a:path extrusionOk="0" h="35759" w="20488">
                  <a:moveTo>
                    <a:pt x="0" y="0"/>
                  </a:moveTo>
                  <a:lnTo>
                    <a:pt x="0" y="35759"/>
                  </a:lnTo>
                  <a:lnTo>
                    <a:pt x="20487" y="35759"/>
                  </a:lnTo>
                  <a:lnTo>
                    <a:pt x="204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522150" y="2810900"/>
              <a:ext cx="255450" cy="254775"/>
            </a:xfrm>
            <a:custGeom>
              <a:rect b="b" l="l" r="r" t="t"/>
              <a:pathLst>
                <a:path extrusionOk="0" fill="none" h="10191" w="10218">
                  <a:moveTo>
                    <a:pt x="1" y="1"/>
                  </a:moveTo>
                  <a:lnTo>
                    <a:pt x="10217" y="1"/>
                  </a:lnTo>
                  <a:lnTo>
                    <a:pt x="10217" y="10191"/>
                  </a:lnTo>
                  <a:lnTo>
                    <a:pt x="1" y="1019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6953439" y="1062501"/>
            <a:ext cx="4725006" cy="4462105"/>
            <a:chOff x="6769200" y="957775"/>
            <a:chExt cx="2911100" cy="2749125"/>
          </a:xfrm>
        </p:grpSpPr>
        <p:sp>
          <p:nvSpPr>
            <p:cNvPr id="14" name="Google Shape;14;p2"/>
            <p:cNvSpPr/>
            <p:nvPr/>
          </p:nvSpPr>
          <p:spPr>
            <a:xfrm>
              <a:off x="6809525" y="957775"/>
              <a:ext cx="2749100" cy="2749125"/>
            </a:xfrm>
            <a:custGeom>
              <a:rect b="b" l="l" r="r" t="t"/>
              <a:pathLst>
                <a:path extrusionOk="0" fill="none" h="109965" w="109964">
                  <a:moveTo>
                    <a:pt x="109964" y="54983"/>
                  </a:moveTo>
                  <a:cubicBezTo>
                    <a:pt x="109964" y="85337"/>
                    <a:pt x="85363" y="109965"/>
                    <a:pt x="54982" y="109965"/>
                  </a:cubicBezTo>
                  <a:cubicBezTo>
                    <a:pt x="24601" y="109965"/>
                    <a:pt x="0" y="85337"/>
                    <a:pt x="0" y="54983"/>
                  </a:cubicBezTo>
                  <a:cubicBezTo>
                    <a:pt x="0" y="24602"/>
                    <a:pt x="24601" y="1"/>
                    <a:pt x="54982" y="1"/>
                  </a:cubicBezTo>
                  <a:cubicBezTo>
                    <a:pt x="85363" y="1"/>
                    <a:pt x="109964" y="24602"/>
                    <a:pt x="109964" y="54983"/>
                  </a:cubicBezTo>
                  <a:close/>
                </a:path>
              </a:pathLst>
            </a:custGeom>
            <a:noFill/>
            <a:ln cap="flat" cmpd="sng" w="3630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769200" y="1816800"/>
              <a:ext cx="1414900" cy="1861200"/>
            </a:xfrm>
            <a:custGeom>
              <a:rect b="b" l="l" r="r" t="t"/>
              <a:pathLst>
                <a:path extrusionOk="0" fill="none" h="74448" w="56596">
                  <a:moveTo>
                    <a:pt x="56595" y="74448"/>
                  </a:moveTo>
                  <a:cubicBezTo>
                    <a:pt x="38608" y="74421"/>
                    <a:pt x="21832" y="65441"/>
                    <a:pt x="11857" y="50492"/>
                  </a:cubicBezTo>
                  <a:cubicBezTo>
                    <a:pt x="1855" y="35544"/>
                    <a:pt x="0" y="16589"/>
                    <a:pt x="6883" y="0"/>
                  </a:cubicBezTo>
                </a:path>
              </a:pathLst>
            </a:custGeom>
            <a:noFill/>
            <a:ln cap="flat" cmpd="sng" w="194925">
              <a:solidFill>
                <a:schemeClr val="accent1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84075" y="986700"/>
              <a:ext cx="523625" cy="105550"/>
            </a:xfrm>
            <a:custGeom>
              <a:rect b="b" l="l" r="r" t="t"/>
              <a:pathLst>
                <a:path extrusionOk="0" fill="none" h="4222" w="20945">
                  <a:moveTo>
                    <a:pt x="0" y="0"/>
                  </a:moveTo>
                  <a:cubicBezTo>
                    <a:pt x="7206" y="0"/>
                    <a:pt x="14330" y="1425"/>
                    <a:pt x="20944" y="4221"/>
                  </a:cubicBezTo>
                </a:path>
              </a:pathLst>
            </a:custGeom>
            <a:noFill/>
            <a:ln cap="flat" cmpd="sng" w="194925">
              <a:solidFill>
                <a:schemeClr val="accent1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007450" y="1696475"/>
              <a:ext cx="672850" cy="1699900"/>
            </a:xfrm>
            <a:custGeom>
              <a:rect b="b" l="l" r="r" t="t"/>
              <a:pathLst>
                <a:path extrusionOk="0" fill="none" h="67996" w="26914">
                  <a:moveTo>
                    <a:pt x="14519" y="1"/>
                  </a:moveTo>
                  <a:cubicBezTo>
                    <a:pt x="26913" y="23150"/>
                    <a:pt x="20783" y="51891"/>
                    <a:pt x="0" y="67996"/>
                  </a:cubicBezTo>
                </a:path>
              </a:pathLst>
            </a:custGeom>
            <a:noFill/>
            <a:ln cap="flat" cmpd="sng" w="194925">
              <a:solidFill>
                <a:schemeClr val="accent1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-1983251" y="3143250"/>
            <a:ext cx="2515910" cy="445675"/>
            <a:chOff x="-114100" y="3577175"/>
            <a:chExt cx="858350" cy="445675"/>
          </a:xfrm>
        </p:grpSpPr>
        <p:sp>
          <p:nvSpPr>
            <p:cNvPr id="19" name="Google Shape;19;p2"/>
            <p:cNvSpPr/>
            <p:nvPr/>
          </p:nvSpPr>
          <p:spPr>
            <a:xfrm>
              <a:off x="-114100" y="35771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14100" y="36410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114100" y="3704900"/>
              <a:ext cx="858350" cy="0"/>
            </a:xfrm>
            <a:custGeom>
              <a:rect b="b" l="l" r="r" t="t"/>
              <a:pathLst>
                <a:path extrusionOk="0" fill="none" h="0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14100" y="37680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14100" y="38319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14100" y="38957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4100" y="39596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14100" y="40228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 rot="-5400000">
            <a:off x="567895" y="2307309"/>
            <a:ext cx="842454" cy="4147110"/>
            <a:chOff x="7739775" y="376375"/>
            <a:chExt cx="565975" cy="2786100"/>
          </a:xfrm>
        </p:grpSpPr>
        <p:sp>
          <p:nvSpPr>
            <p:cNvPr id="28" name="Google Shape;28;p2"/>
            <p:cNvSpPr/>
            <p:nvPr/>
          </p:nvSpPr>
          <p:spPr>
            <a:xfrm>
              <a:off x="7852700" y="376375"/>
              <a:ext cx="453050" cy="1955975"/>
            </a:xfrm>
            <a:custGeom>
              <a:rect b="b" l="l" r="r" t="t"/>
              <a:pathLst>
                <a:path extrusionOk="0" h="78239" w="18122">
                  <a:moveTo>
                    <a:pt x="0" y="0"/>
                  </a:moveTo>
                  <a:lnTo>
                    <a:pt x="0" y="78239"/>
                  </a:lnTo>
                  <a:lnTo>
                    <a:pt x="18122" y="78239"/>
                  </a:lnTo>
                  <a:lnTo>
                    <a:pt x="181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739775" y="1207150"/>
              <a:ext cx="226550" cy="1955325"/>
            </a:xfrm>
            <a:custGeom>
              <a:rect b="b" l="l" r="r" t="t"/>
              <a:pathLst>
                <a:path extrusionOk="0" h="78213" w="9062">
                  <a:moveTo>
                    <a:pt x="1" y="1"/>
                  </a:moveTo>
                  <a:lnTo>
                    <a:pt x="1" y="78212"/>
                  </a:lnTo>
                  <a:lnTo>
                    <a:pt x="9061" y="78212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655518" y="3340867"/>
            <a:ext cx="914436" cy="890922"/>
            <a:chOff x="-269375" y="2368200"/>
            <a:chExt cx="453050" cy="441400"/>
          </a:xfrm>
        </p:grpSpPr>
        <p:sp>
          <p:nvSpPr>
            <p:cNvPr id="31" name="Google Shape;31;p2"/>
            <p:cNvSpPr/>
            <p:nvPr/>
          </p:nvSpPr>
          <p:spPr>
            <a:xfrm>
              <a:off x="-77125" y="2368200"/>
              <a:ext cx="260800" cy="237050"/>
            </a:xfrm>
            <a:custGeom>
              <a:rect b="b" l="l" r="r" t="t"/>
              <a:pathLst>
                <a:path extrusionOk="0" h="9482" w="10432">
                  <a:moveTo>
                    <a:pt x="5228" y="1"/>
                  </a:moveTo>
                  <a:cubicBezTo>
                    <a:pt x="3073" y="1"/>
                    <a:pt x="1121" y="1459"/>
                    <a:pt x="592" y="3648"/>
                  </a:cubicBezTo>
                  <a:cubicBezTo>
                    <a:pt x="0" y="6202"/>
                    <a:pt x="1586" y="8756"/>
                    <a:pt x="4140" y="9348"/>
                  </a:cubicBezTo>
                  <a:cubicBezTo>
                    <a:pt x="4510" y="9438"/>
                    <a:pt x="4880" y="9482"/>
                    <a:pt x="5245" y="9482"/>
                  </a:cubicBezTo>
                  <a:cubicBezTo>
                    <a:pt x="7373" y="9482"/>
                    <a:pt x="9312" y="8007"/>
                    <a:pt x="9840" y="5826"/>
                  </a:cubicBezTo>
                  <a:cubicBezTo>
                    <a:pt x="10432" y="3272"/>
                    <a:pt x="8846" y="718"/>
                    <a:pt x="6318" y="126"/>
                  </a:cubicBezTo>
                  <a:cubicBezTo>
                    <a:pt x="5953" y="41"/>
                    <a:pt x="5588" y="1"/>
                    <a:pt x="522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69375" y="2401575"/>
              <a:ext cx="408025" cy="408025"/>
            </a:xfrm>
            <a:custGeom>
              <a:rect b="b" l="l" r="r" t="t"/>
              <a:pathLst>
                <a:path extrusionOk="0" fill="none" h="16321" w="16321">
                  <a:moveTo>
                    <a:pt x="16320" y="8147"/>
                  </a:moveTo>
                  <a:cubicBezTo>
                    <a:pt x="16320" y="12664"/>
                    <a:pt x="12664" y="16321"/>
                    <a:pt x="8174" y="16321"/>
                  </a:cubicBezTo>
                  <a:cubicBezTo>
                    <a:pt x="3657" y="16321"/>
                    <a:pt x="1" y="12664"/>
                    <a:pt x="1" y="8147"/>
                  </a:cubicBezTo>
                  <a:cubicBezTo>
                    <a:pt x="1" y="3657"/>
                    <a:pt x="3657" y="1"/>
                    <a:pt x="8174" y="1"/>
                  </a:cubicBezTo>
                  <a:cubicBezTo>
                    <a:pt x="12664" y="1"/>
                    <a:pt x="16320" y="3657"/>
                    <a:pt x="16320" y="814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567327" y="377776"/>
            <a:ext cx="843586" cy="836299"/>
            <a:chOff x="642539" y="644476"/>
            <a:chExt cx="843586" cy="836299"/>
          </a:xfrm>
        </p:grpSpPr>
        <p:sp>
          <p:nvSpPr>
            <p:cNvPr id="34" name="Google Shape;34;p2"/>
            <p:cNvSpPr/>
            <p:nvPr/>
          </p:nvSpPr>
          <p:spPr>
            <a:xfrm>
              <a:off x="733425" y="728075"/>
              <a:ext cx="752700" cy="752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42539" y="644476"/>
              <a:ext cx="206120" cy="206157"/>
            </a:xfrm>
            <a:custGeom>
              <a:rect b="b" l="l" r="r" t="t"/>
              <a:pathLst>
                <a:path extrusionOk="0" fill="none" h="5540" w="5539">
                  <a:moveTo>
                    <a:pt x="0" y="1"/>
                  </a:moveTo>
                  <a:lnTo>
                    <a:pt x="5539" y="1"/>
                  </a:lnTo>
                  <a:lnTo>
                    <a:pt x="5539" y="5539"/>
                  </a:lnTo>
                  <a:lnTo>
                    <a:pt x="0" y="5539"/>
                  </a:lnTo>
                  <a:close/>
                </a:path>
              </a:pathLst>
            </a:custGeom>
            <a:noFill/>
            <a:ln cap="flat" cmpd="sng" w="19050">
              <a:solidFill>
                <a:schemeClr val="hlink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7683970" y="-1114953"/>
            <a:ext cx="842454" cy="3728010"/>
            <a:chOff x="7739775" y="657934"/>
            <a:chExt cx="565975" cy="2504541"/>
          </a:xfrm>
        </p:grpSpPr>
        <p:sp>
          <p:nvSpPr>
            <p:cNvPr id="37" name="Google Shape;37;p2"/>
            <p:cNvSpPr/>
            <p:nvPr/>
          </p:nvSpPr>
          <p:spPr>
            <a:xfrm>
              <a:off x="7852700" y="657934"/>
              <a:ext cx="453050" cy="1955975"/>
            </a:xfrm>
            <a:custGeom>
              <a:rect b="b" l="l" r="r" t="t"/>
              <a:pathLst>
                <a:path extrusionOk="0" h="78239" w="18122">
                  <a:moveTo>
                    <a:pt x="0" y="0"/>
                  </a:moveTo>
                  <a:lnTo>
                    <a:pt x="0" y="78239"/>
                  </a:lnTo>
                  <a:lnTo>
                    <a:pt x="18122" y="78239"/>
                  </a:lnTo>
                  <a:lnTo>
                    <a:pt x="181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739775" y="1207150"/>
              <a:ext cx="226550" cy="1955325"/>
            </a:xfrm>
            <a:custGeom>
              <a:rect b="b" l="l" r="r" t="t"/>
              <a:pathLst>
                <a:path extrusionOk="0" h="78213" w="9062">
                  <a:moveTo>
                    <a:pt x="1" y="1"/>
                  </a:moveTo>
                  <a:lnTo>
                    <a:pt x="1" y="78212"/>
                  </a:lnTo>
                  <a:lnTo>
                    <a:pt x="9061" y="78212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2"/>
          <p:cNvSpPr txBox="1"/>
          <p:nvPr>
            <p:ph type="ctrTitle"/>
          </p:nvPr>
        </p:nvSpPr>
        <p:spPr>
          <a:xfrm>
            <a:off x="2114388" y="1089550"/>
            <a:ext cx="4915200" cy="19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0" name="Google Shape;40;p2"/>
          <p:cNvSpPr txBox="1"/>
          <p:nvPr>
            <p:ph idx="1" type="subTitle"/>
          </p:nvPr>
        </p:nvSpPr>
        <p:spPr>
          <a:xfrm>
            <a:off x="2396399" y="3075850"/>
            <a:ext cx="4351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" name="Google Shape;4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/>
          <p:nvPr/>
        </p:nvSpPr>
        <p:spPr>
          <a:xfrm>
            <a:off x="257175" y="-1438275"/>
            <a:ext cx="2495400" cy="24954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" name="Google Shape;196;p11"/>
          <p:cNvGrpSpPr/>
          <p:nvPr/>
        </p:nvGrpSpPr>
        <p:grpSpPr>
          <a:xfrm>
            <a:off x="604325" y="205300"/>
            <a:ext cx="487000" cy="1652075"/>
            <a:chOff x="747200" y="540000"/>
            <a:chExt cx="487000" cy="1652075"/>
          </a:xfrm>
        </p:grpSpPr>
        <p:sp>
          <p:nvSpPr>
            <p:cNvPr id="197" name="Google Shape;197;p11"/>
            <p:cNvSpPr/>
            <p:nvPr/>
          </p:nvSpPr>
          <p:spPr>
            <a:xfrm>
              <a:off x="796200" y="540000"/>
              <a:ext cx="438000" cy="133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747200" y="858575"/>
              <a:ext cx="206100" cy="133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" name="Google Shape;199;p11"/>
          <p:cNvGrpSpPr/>
          <p:nvPr/>
        </p:nvGrpSpPr>
        <p:grpSpPr>
          <a:xfrm>
            <a:off x="6601014" y="2994916"/>
            <a:ext cx="4128231" cy="3898534"/>
            <a:chOff x="6769200" y="957775"/>
            <a:chExt cx="2911100" cy="2749125"/>
          </a:xfrm>
        </p:grpSpPr>
        <p:sp>
          <p:nvSpPr>
            <p:cNvPr id="200" name="Google Shape;200;p11"/>
            <p:cNvSpPr/>
            <p:nvPr/>
          </p:nvSpPr>
          <p:spPr>
            <a:xfrm>
              <a:off x="6809525" y="957775"/>
              <a:ext cx="2749100" cy="2749125"/>
            </a:xfrm>
            <a:custGeom>
              <a:rect b="b" l="l" r="r" t="t"/>
              <a:pathLst>
                <a:path extrusionOk="0" fill="none" h="109965" w="109964">
                  <a:moveTo>
                    <a:pt x="109964" y="54983"/>
                  </a:moveTo>
                  <a:cubicBezTo>
                    <a:pt x="109964" y="85337"/>
                    <a:pt x="85363" y="109965"/>
                    <a:pt x="54982" y="109965"/>
                  </a:cubicBezTo>
                  <a:cubicBezTo>
                    <a:pt x="24601" y="109965"/>
                    <a:pt x="0" y="85337"/>
                    <a:pt x="0" y="54983"/>
                  </a:cubicBezTo>
                  <a:cubicBezTo>
                    <a:pt x="0" y="24602"/>
                    <a:pt x="24601" y="1"/>
                    <a:pt x="54982" y="1"/>
                  </a:cubicBezTo>
                  <a:cubicBezTo>
                    <a:pt x="85363" y="1"/>
                    <a:pt x="109964" y="24602"/>
                    <a:pt x="109964" y="54983"/>
                  </a:cubicBezTo>
                  <a:close/>
                </a:path>
              </a:pathLst>
            </a:custGeom>
            <a:noFill/>
            <a:ln cap="flat" cmpd="sng" w="3630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6769200" y="1816800"/>
              <a:ext cx="1414900" cy="1861200"/>
            </a:xfrm>
            <a:custGeom>
              <a:rect b="b" l="l" r="r" t="t"/>
              <a:pathLst>
                <a:path extrusionOk="0" fill="none" h="74448" w="56596">
                  <a:moveTo>
                    <a:pt x="56595" y="74448"/>
                  </a:moveTo>
                  <a:cubicBezTo>
                    <a:pt x="38608" y="74421"/>
                    <a:pt x="21832" y="65441"/>
                    <a:pt x="11857" y="50492"/>
                  </a:cubicBezTo>
                  <a:cubicBezTo>
                    <a:pt x="1855" y="35544"/>
                    <a:pt x="0" y="16589"/>
                    <a:pt x="6883" y="0"/>
                  </a:cubicBezTo>
                </a:path>
              </a:pathLst>
            </a:custGeom>
            <a:noFill/>
            <a:ln cap="flat" cmpd="sng" w="194925">
              <a:solidFill>
                <a:schemeClr val="accent1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8184075" y="986700"/>
              <a:ext cx="523625" cy="105550"/>
            </a:xfrm>
            <a:custGeom>
              <a:rect b="b" l="l" r="r" t="t"/>
              <a:pathLst>
                <a:path extrusionOk="0" fill="none" h="4222" w="20945">
                  <a:moveTo>
                    <a:pt x="0" y="0"/>
                  </a:moveTo>
                  <a:cubicBezTo>
                    <a:pt x="7206" y="0"/>
                    <a:pt x="14330" y="1425"/>
                    <a:pt x="20944" y="4221"/>
                  </a:cubicBezTo>
                </a:path>
              </a:pathLst>
            </a:custGeom>
            <a:noFill/>
            <a:ln cap="flat" cmpd="sng" w="194925">
              <a:solidFill>
                <a:schemeClr val="accent1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9007450" y="1696475"/>
              <a:ext cx="672850" cy="1699900"/>
            </a:xfrm>
            <a:custGeom>
              <a:rect b="b" l="l" r="r" t="t"/>
              <a:pathLst>
                <a:path extrusionOk="0" fill="none" h="67996" w="26914">
                  <a:moveTo>
                    <a:pt x="14519" y="1"/>
                  </a:moveTo>
                  <a:cubicBezTo>
                    <a:pt x="26913" y="23150"/>
                    <a:pt x="20783" y="51891"/>
                    <a:pt x="0" y="67996"/>
                  </a:cubicBezTo>
                </a:path>
              </a:pathLst>
            </a:custGeom>
            <a:noFill/>
            <a:ln cap="flat" cmpd="sng" w="194925">
              <a:solidFill>
                <a:schemeClr val="accent1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11"/>
          <p:cNvGrpSpPr/>
          <p:nvPr/>
        </p:nvGrpSpPr>
        <p:grpSpPr>
          <a:xfrm>
            <a:off x="8122581" y="2095485"/>
            <a:ext cx="669674" cy="3436065"/>
            <a:chOff x="7739775" y="739469"/>
            <a:chExt cx="472233" cy="2423006"/>
          </a:xfrm>
        </p:grpSpPr>
        <p:sp>
          <p:nvSpPr>
            <p:cNvPr id="205" name="Google Shape;205;p11"/>
            <p:cNvSpPr/>
            <p:nvPr/>
          </p:nvSpPr>
          <p:spPr>
            <a:xfrm>
              <a:off x="7852694" y="739469"/>
              <a:ext cx="359314" cy="1592946"/>
            </a:xfrm>
            <a:custGeom>
              <a:rect b="b" l="l" r="r" t="t"/>
              <a:pathLst>
                <a:path extrusionOk="0" h="78239" w="18122">
                  <a:moveTo>
                    <a:pt x="0" y="0"/>
                  </a:moveTo>
                  <a:lnTo>
                    <a:pt x="0" y="78239"/>
                  </a:lnTo>
                  <a:lnTo>
                    <a:pt x="18122" y="78239"/>
                  </a:lnTo>
                  <a:lnTo>
                    <a:pt x="181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7739775" y="1207150"/>
              <a:ext cx="226550" cy="1955325"/>
            </a:xfrm>
            <a:custGeom>
              <a:rect b="b" l="l" r="r" t="t"/>
              <a:pathLst>
                <a:path extrusionOk="0" h="78213" w="9062">
                  <a:moveTo>
                    <a:pt x="1" y="1"/>
                  </a:moveTo>
                  <a:lnTo>
                    <a:pt x="1" y="78212"/>
                  </a:lnTo>
                  <a:lnTo>
                    <a:pt x="9061" y="78212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11"/>
          <p:cNvGrpSpPr/>
          <p:nvPr/>
        </p:nvGrpSpPr>
        <p:grpSpPr>
          <a:xfrm>
            <a:off x="6723712" y="431125"/>
            <a:ext cx="2852211" cy="505262"/>
            <a:chOff x="-114100" y="3577175"/>
            <a:chExt cx="858350" cy="445675"/>
          </a:xfrm>
        </p:grpSpPr>
        <p:sp>
          <p:nvSpPr>
            <p:cNvPr id="208" name="Google Shape;208;p11"/>
            <p:cNvSpPr/>
            <p:nvPr/>
          </p:nvSpPr>
          <p:spPr>
            <a:xfrm>
              <a:off x="-114100" y="35771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-114100" y="36410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-114100" y="3704900"/>
              <a:ext cx="858350" cy="0"/>
            </a:xfrm>
            <a:custGeom>
              <a:rect b="b" l="l" r="r" t="t"/>
              <a:pathLst>
                <a:path extrusionOk="0" fill="none" h="0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-114100" y="37680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-114100" y="38319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-114100" y="38957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-114100" y="39596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-114100" y="40228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11"/>
          <p:cNvGrpSpPr/>
          <p:nvPr/>
        </p:nvGrpSpPr>
        <p:grpSpPr>
          <a:xfrm>
            <a:off x="474543" y="3864742"/>
            <a:ext cx="914436" cy="890922"/>
            <a:chOff x="-269375" y="2368200"/>
            <a:chExt cx="453050" cy="441400"/>
          </a:xfrm>
        </p:grpSpPr>
        <p:sp>
          <p:nvSpPr>
            <p:cNvPr id="217" name="Google Shape;217;p11"/>
            <p:cNvSpPr/>
            <p:nvPr/>
          </p:nvSpPr>
          <p:spPr>
            <a:xfrm>
              <a:off x="-77125" y="2368200"/>
              <a:ext cx="260800" cy="237050"/>
            </a:xfrm>
            <a:custGeom>
              <a:rect b="b" l="l" r="r" t="t"/>
              <a:pathLst>
                <a:path extrusionOk="0" h="9482" w="10432">
                  <a:moveTo>
                    <a:pt x="5228" y="1"/>
                  </a:moveTo>
                  <a:cubicBezTo>
                    <a:pt x="3073" y="1"/>
                    <a:pt x="1121" y="1459"/>
                    <a:pt x="592" y="3648"/>
                  </a:cubicBezTo>
                  <a:cubicBezTo>
                    <a:pt x="0" y="6202"/>
                    <a:pt x="1586" y="8756"/>
                    <a:pt x="4140" y="9348"/>
                  </a:cubicBezTo>
                  <a:cubicBezTo>
                    <a:pt x="4510" y="9438"/>
                    <a:pt x="4880" y="9482"/>
                    <a:pt x="5245" y="9482"/>
                  </a:cubicBezTo>
                  <a:cubicBezTo>
                    <a:pt x="7373" y="9482"/>
                    <a:pt x="9312" y="8007"/>
                    <a:pt x="9840" y="5826"/>
                  </a:cubicBezTo>
                  <a:cubicBezTo>
                    <a:pt x="10432" y="3272"/>
                    <a:pt x="8846" y="718"/>
                    <a:pt x="6318" y="126"/>
                  </a:cubicBezTo>
                  <a:cubicBezTo>
                    <a:pt x="5953" y="41"/>
                    <a:pt x="5588" y="1"/>
                    <a:pt x="522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-269375" y="2401575"/>
              <a:ext cx="408025" cy="408025"/>
            </a:xfrm>
            <a:custGeom>
              <a:rect b="b" l="l" r="r" t="t"/>
              <a:pathLst>
                <a:path extrusionOk="0" fill="none" h="16321" w="16321">
                  <a:moveTo>
                    <a:pt x="16320" y="8147"/>
                  </a:moveTo>
                  <a:cubicBezTo>
                    <a:pt x="16320" y="12664"/>
                    <a:pt x="12664" y="16321"/>
                    <a:pt x="8174" y="16321"/>
                  </a:cubicBezTo>
                  <a:cubicBezTo>
                    <a:pt x="3657" y="16321"/>
                    <a:pt x="1" y="12664"/>
                    <a:pt x="1" y="8147"/>
                  </a:cubicBezTo>
                  <a:cubicBezTo>
                    <a:pt x="1" y="3657"/>
                    <a:pt x="3657" y="1"/>
                    <a:pt x="8174" y="1"/>
                  </a:cubicBezTo>
                  <a:cubicBezTo>
                    <a:pt x="12664" y="1"/>
                    <a:pt x="16320" y="3657"/>
                    <a:pt x="16320" y="814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11"/>
          <p:cNvSpPr txBox="1"/>
          <p:nvPr>
            <p:ph hasCustomPrompt="1" type="title"/>
          </p:nvPr>
        </p:nvSpPr>
        <p:spPr>
          <a:xfrm>
            <a:off x="1591056" y="2270760"/>
            <a:ext cx="59619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1"/>
          <p:cNvSpPr txBox="1"/>
          <p:nvPr>
            <p:ph idx="1" type="body"/>
          </p:nvPr>
        </p:nvSpPr>
        <p:spPr>
          <a:xfrm>
            <a:off x="2916936" y="2962656"/>
            <a:ext cx="33192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21" name="Google Shape;22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5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14"/>
          <p:cNvGrpSpPr/>
          <p:nvPr/>
        </p:nvGrpSpPr>
        <p:grpSpPr>
          <a:xfrm flipH="1" rot="10800000">
            <a:off x="8546475" y="4"/>
            <a:ext cx="597525" cy="1743076"/>
            <a:chOff x="8631458" y="4347575"/>
            <a:chExt cx="597525" cy="795925"/>
          </a:xfrm>
        </p:grpSpPr>
        <p:sp>
          <p:nvSpPr>
            <p:cNvPr id="227" name="Google Shape;227;p14"/>
            <p:cNvSpPr/>
            <p:nvPr/>
          </p:nvSpPr>
          <p:spPr>
            <a:xfrm flipH="1">
              <a:off x="8764883" y="4347575"/>
              <a:ext cx="464100" cy="7959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 flipH="1">
              <a:off x="8631458" y="4603500"/>
              <a:ext cx="314100" cy="5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14"/>
          <p:cNvGrpSpPr/>
          <p:nvPr/>
        </p:nvGrpSpPr>
        <p:grpSpPr>
          <a:xfrm>
            <a:off x="-58775" y="3233125"/>
            <a:ext cx="957625" cy="1202675"/>
            <a:chOff x="-519400" y="1326225"/>
            <a:chExt cx="957625" cy="1202675"/>
          </a:xfrm>
        </p:grpSpPr>
        <p:sp>
          <p:nvSpPr>
            <p:cNvPr id="230" name="Google Shape;230;p14"/>
            <p:cNvSpPr/>
            <p:nvPr/>
          </p:nvSpPr>
          <p:spPr>
            <a:xfrm flipH="1" rot="10800000">
              <a:off x="-519400" y="1402400"/>
              <a:ext cx="819300" cy="1126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 flipH="1" rot="10800000">
              <a:off x="-219075" y="1326225"/>
              <a:ext cx="657300" cy="343500"/>
            </a:xfrm>
            <a:prstGeom prst="rect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" name="Google Shape;232;p14"/>
          <p:cNvGrpSpPr/>
          <p:nvPr/>
        </p:nvGrpSpPr>
        <p:grpSpPr>
          <a:xfrm flipH="1">
            <a:off x="-733225" y="4208288"/>
            <a:ext cx="2515910" cy="445675"/>
            <a:chOff x="-114100" y="3577175"/>
            <a:chExt cx="858350" cy="445675"/>
          </a:xfrm>
        </p:grpSpPr>
        <p:sp>
          <p:nvSpPr>
            <p:cNvPr id="233" name="Google Shape;233;p14"/>
            <p:cNvSpPr/>
            <p:nvPr/>
          </p:nvSpPr>
          <p:spPr>
            <a:xfrm>
              <a:off x="-114100" y="35771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-114100" y="36410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-114100" y="3704900"/>
              <a:ext cx="858350" cy="0"/>
            </a:xfrm>
            <a:custGeom>
              <a:rect b="b" l="l" r="r" t="t"/>
              <a:pathLst>
                <a:path extrusionOk="0" fill="none" h="0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-114100" y="37680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-114100" y="38319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-114100" y="38957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-114100" y="39596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-114100" y="40228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2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15"/>
          <p:cNvGrpSpPr/>
          <p:nvPr/>
        </p:nvGrpSpPr>
        <p:grpSpPr>
          <a:xfrm flipH="1">
            <a:off x="281486" y="3623700"/>
            <a:ext cx="863479" cy="1519796"/>
            <a:chOff x="8522150" y="2810900"/>
            <a:chExt cx="580100" cy="1021025"/>
          </a:xfrm>
        </p:grpSpPr>
        <p:sp>
          <p:nvSpPr>
            <p:cNvPr id="243" name="Google Shape;243;p15"/>
            <p:cNvSpPr/>
            <p:nvPr/>
          </p:nvSpPr>
          <p:spPr>
            <a:xfrm>
              <a:off x="8590050" y="2937950"/>
              <a:ext cx="512200" cy="893975"/>
            </a:xfrm>
            <a:custGeom>
              <a:rect b="b" l="l" r="r" t="t"/>
              <a:pathLst>
                <a:path extrusionOk="0" h="35759" w="20488">
                  <a:moveTo>
                    <a:pt x="0" y="0"/>
                  </a:moveTo>
                  <a:lnTo>
                    <a:pt x="0" y="35759"/>
                  </a:lnTo>
                  <a:lnTo>
                    <a:pt x="20487" y="35759"/>
                  </a:lnTo>
                  <a:lnTo>
                    <a:pt x="204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8522150" y="2810900"/>
              <a:ext cx="255450" cy="254775"/>
            </a:xfrm>
            <a:custGeom>
              <a:rect b="b" l="l" r="r" t="t"/>
              <a:pathLst>
                <a:path extrusionOk="0" fill="none" h="10191" w="10218">
                  <a:moveTo>
                    <a:pt x="1" y="1"/>
                  </a:moveTo>
                  <a:lnTo>
                    <a:pt x="10217" y="1"/>
                  </a:lnTo>
                  <a:lnTo>
                    <a:pt x="10217" y="10191"/>
                  </a:lnTo>
                  <a:lnTo>
                    <a:pt x="1" y="1019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15"/>
          <p:cNvGrpSpPr/>
          <p:nvPr/>
        </p:nvGrpSpPr>
        <p:grpSpPr>
          <a:xfrm flipH="1">
            <a:off x="7959854" y="3543300"/>
            <a:ext cx="2515910" cy="445675"/>
            <a:chOff x="-114100" y="3577175"/>
            <a:chExt cx="858350" cy="445675"/>
          </a:xfrm>
        </p:grpSpPr>
        <p:sp>
          <p:nvSpPr>
            <p:cNvPr id="246" name="Google Shape;246;p15"/>
            <p:cNvSpPr/>
            <p:nvPr/>
          </p:nvSpPr>
          <p:spPr>
            <a:xfrm>
              <a:off x="-114100" y="35771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-114100" y="36410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-114100" y="3704900"/>
              <a:ext cx="858350" cy="0"/>
            </a:xfrm>
            <a:custGeom>
              <a:rect b="b" l="l" r="r" t="t"/>
              <a:pathLst>
                <a:path extrusionOk="0" fill="none" h="0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-114100" y="37680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-114100" y="38319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-114100" y="38957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-114100" y="39596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-114100" y="40228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Google Shape;254;p15"/>
          <p:cNvGrpSpPr/>
          <p:nvPr/>
        </p:nvGrpSpPr>
        <p:grpSpPr>
          <a:xfrm flipH="1">
            <a:off x="-33911" y="-714903"/>
            <a:ext cx="842454" cy="3728010"/>
            <a:chOff x="7739775" y="657934"/>
            <a:chExt cx="565975" cy="2504541"/>
          </a:xfrm>
        </p:grpSpPr>
        <p:sp>
          <p:nvSpPr>
            <p:cNvPr id="255" name="Google Shape;255;p15"/>
            <p:cNvSpPr/>
            <p:nvPr/>
          </p:nvSpPr>
          <p:spPr>
            <a:xfrm>
              <a:off x="7852700" y="657934"/>
              <a:ext cx="453050" cy="1955975"/>
            </a:xfrm>
            <a:custGeom>
              <a:rect b="b" l="l" r="r" t="t"/>
              <a:pathLst>
                <a:path extrusionOk="0" h="78239" w="18122">
                  <a:moveTo>
                    <a:pt x="0" y="0"/>
                  </a:moveTo>
                  <a:lnTo>
                    <a:pt x="0" y="78239"/>
                  </a:lnTo>
                  <a:lnTo>
                    <a:pt x="18122" y="78239"/>
                  </a:lnTo>
                  <a:lnTo>
                    <a:pt x="181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7739775" y="1207150"/>
              <a:ext cx="226550" cy="1955325"/>
            </a:xfrm>
            <a:custGeom>
              <a:rect b="b" l="l" r="r" t="t"/>
              <a:pathLst>
                <a:path extrusionOk="0" h="78213" w="9062">
                  <a:moveTo>
                    <a:pt x="1" y="1"/>
                  </a:moveTo>
                  <a:lnTo>
                    <a:pt x="1" y="78212"/>
                  </a:lnTo>
                  <a:lnTo>
                    <a:pt x="9061" y="78212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3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16"/>
          <p:cNvGrpSpPr/>
          <p:nvPr/>
        </p:nvGrpSpPr>
        <p:grpSpPr>
          <a:xfrm>
            <a:off x="7788150" y="159363"/>
            <a:ext cx="863489" cy="1519795"/>
            <a:chOff x="8522143" y="2810900"/>
            <a:chExt cx="580107" cy="1021025"/>
          </a:xfrm>
        </p:grpSpPr>
        <p:sp>
          <p:nvSpPr>
            <p:cNvPr id="259" name="Google Shape;259;p16"/>
            <p:cNvSpPr/>
            <p:nvPr/>
          </p:nvSpPr>
          <p:spPr>
            <a:xfrm>
              <a:off x="8590050" y="2937950"/>
              <a:ext cx="512200" cy="893975"/>
            </a:xfrm>
            <a:custGeom>
              <a:rect b="b" l="l" r="r" t="t"/>
              <a:pathLst>
                <a:path extrusionOk="0" h="35759" w="20488">
                  <a:moveTo>
                    <a:pt x="0" y="0"/>
                  </a:moveTo>
                  <a:lnTo>
                    <a:pt x="0" y="35759"/>
                  </a:lnTo>
                  <a:lnTo>
                    <a:pt x="20487" y="35759"/>
                  </a:lnTo>
                  <a:lnTo>
                    <a:pt x="204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8522143" y="2810900"/>
              <a:ext cx="255450" cy="822847"/>
            </a:xfrm>
            <a:custGeom>
              <a:rect b="b" l="l" r="r" t="t"/>
              <a:pathLst>
                <a:path extrusionOk="0" fill="none" h="10191" w="10218">
                  <a:moveTo>
                    <a:pt x="1" y="1"/>
                  </a:moveTo>
                  <a:lnTo>
                    <a:pt x="10217" y="1"/>
                  </a:lnTo>
                  <a:lnTo>
                    <a:pt x="10217" y="10191"/>
                  </a:lnTo>
                  <a:lnTo>
                    <a:pt x="1" y="10191"/>
                  </a:lnTo>
                  <a:close/>
                </a:path>
              </a:pathLst>
            </a:custGeom>
            <a:noFill/>
            <a:ln cap="flat" cmpd="sng" w="19050">
              <a:solidFill>
                <a:schemeClr val="hlink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    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7179024" y="4538450"/>
            <a:ext cx="2515910" cy="445675"/>
            <a:chOff x="-114100" y="3577175"/>
            <a:chExt cx="858350" cy="445675"/>
          </a:xfrm>
        </p:grpSpPr>
        <p:sp>
          <p:nvSpPr>
            <p:cNvPr id="262" name="Google Shape;262;p16"/>
            <p:cNvSpPr/>
            <p:nvPr/>
          </p:nvSpPr>
          <p:spPr>
            <a:xfrm>
              <a:off x="-114100" y="35771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114100" y="36410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114100" y="3704900"/>
              <a:ext cx="858350" cy="0"/>
            </a:xfrm>
            <a:custGeom>
              <a:rect b="b" l="l" r="r" t="t"/>
              <a:pathLst>
                <a:path extrusionOk="0" fill="none" h="0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114100" y="37680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-114100" y="38319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-114100" y="38957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-114100" y="39596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-114100" y="40228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Google Shape;270;p16"/>
          <p:cNvGrpSpPr/>
          <p:nvPr/>
        </p:nvGrpSpPr>
        <p:grpSpPr>
          <a:xfrm>
            <a:off x="211077" y="1206964"/>
            <a:ext cx="843586" cy="836299"/>
            <a:chOff x="642539" y="644476"/>
            <a:chExt cx="843586" cy="836299"/>
          </a:xfrm>
        </p:grpSpPr>
        <p:sp>
          <p:nvSpPr>
            <p:cNvPr id="271" name="Google Shape;271;p16"/>
            <p:cNvSpPr/>
            <p:nvPr/>
          </p:nvSpPr>
          <p:spPr>
            <a:xfrm>
              <a:off x="733425" y="728075"/>
              <a:ext cx="752700" cy="75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642539" y="644476"/>
              <a:ext cx="206120" cy="206157"/>
            </a:xfrm>
            <a:custGeom>
              <a:rect b="b" l="l" r="r" t="t"/>
              <a:pathLst>
                <a:path extrusionOk="0" fill="none" h="5540" w="5539">
                  <a:moveTo>
                    <a:pt x="0" y="1"/>
                  </a:moveTo>
                  <a:lnTo>
                    <a:pt x="5539" y="1"/>
                  </a:lnTo>
                  <a:lnTo>
                    <a:pt x="5539" y="5539"/>
                  </a:lnTo>
                  <a:lnTo>
                    <a:pt x="0" y="5539"/>
                  </a:lnTo>
                  <a:close/>
                </a:path>
              </a:pathLst>
            </a:custGeom>
            <a:noFill/>
            <a:ln cap="flat" cmpd="sng" w="19050">
              <a:solidFill>
                <a:schemeClr val="hlink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4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7"/>
          <p:cNvSpPr/>
          <p:nvPr/>
        </p:nvSpPr>
        <p:spPr>
          <a:xfrm rot="-5400000">
            <a:off x="-1247824" y="2190755"/>
            <a:ext cx="2495400" cy="24954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5" name="Google Shape;275;p17"/>
          <p:cNvGrpSpPr/>
          <p:nvPr/>
        </p:nvGrpSpPr>
        <p:grpSpPr>
          <a:xfrm rot="-5400000">
            <a:off x="978289" y="3269468"/>
            <a:ext cx="487000" cy="1652075"/>
            <a:chOff x="747200" y="540000"/>
            <a:chExt cx="487000" cy="1652075"/>
          </a:xfrm>
        </p:grpSpPr>
        <p:sp>
          <p:nvSpPr>
            <p:cNvPr id="276" name="Google Shape;276;p17"/>
            <p:cNvSpPr/>
            <p:nvPr/>
          </p:nvSpPr>
          <p:spPr>
            <a:xfrm>
              <a:off x="796200" y="540000"/>
              <a:ext cx="438000" cy="133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747200" y="858575"/>
              <a:ext cx="206100" cy="133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" name="Google Shape;278;p17"/>
          <p:cNvGrpSpPr/>
          <p:nvPr/>
        </p:nvGrpSpPr>
        <p:grpSpPr>
          <a:xfrm rot="10800000">
            <a:off x="7835927" y="286870"/>
            <a:ext cx="2852211" cy="505262"/>
            <a:chOff x="-114100" y="3577175"/>
            <a:chExt cx="858350" cy="445675"/>
          </a:xfrm>
        </p:grpSpPr>
        <p:sp>
          <p:nvSpPr>
            <p:cNvPr id="279" name="Google Shape;279;p17"/>
            <p:cNvSpPr/>
            <p:nvPr/>
          </p:nvSpPr>
          <p:spPr>
            <a:xfrm>
              <a:off x="-114100" y="35771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-114100" y="36410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-114100" y="3704900"/>
              <a:ext cx="858350" cy="0"/>
            </a:xfrm>
            <a:custGeom>
              <a:rect b="b" l="l" r="r" t="t"/>
              <a:pathLst>
                <a:path extrusionOk="0" fill="none" h="0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-114100" y="37680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-114100" y="38319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-114100" y="38957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-114100" y="39596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-114100" y="40228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18"/>
          <p:cNvGrpSpPr/>
          <p:nvPr/>
        </p:nvGrpSpPr>
        <p:grpSpPr>
          <a:xfrm flipH="1">
            <a:off x="-1009650" y="317163"/>
            <a:ext cx="2515910" cy="445675"/>
            <a:chOff x="-114100" y="3577175"/>
            <a:chExt cx="858350" cy="445675"/>
          </a:xfrm>
        </p:grpSpPr>
        <p:sp>
          <p:nvSpPr>
            <p:cNvPr id="289" name="Google Shape;289;p18"/>
            <p:cNvSpPr/>
            <p:nvPr/>
          </p:nvSpPr>
          <p:spPr>
            <a:xfrm>
              <a:off x="-114100" y="35771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-114100" y="36410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-114100" y="3704900"/>
              <a:ext cx="858350" cy="0"/>
            </a:xfrm>
            <a:custGeom>
              <a:rect b="b" l="l" r="r" t="t"/>
              <a:pathLst>
                <a:path extrusionOk="0" fill="none" h="0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-114100" y="37680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-114100" y="38319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-114100" y="38957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-114100" y="39596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-114100" y="40228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Google Shape;297;p18"/>
          <p:cNvGrpSpPr/>
          <p:nvPr/>
        </p:nvGrpSpPr>
        <p:grpSpPr>
          <a:xfrm>
            <a:off x="8631458" y="4347575"/>
            <a:ext cx="597525" cy="795925"/>
            <a:chOff x="8631458" y="4347575"/>
            <a:chExt cx="597525" cy="795925"/>
          </a:xfrm>
        </p:grpSpPr>
        <p:sp>
          <p:nvSpPr>
            <p:cNvPr id="298" name="Google Shape;298;p18"/>
            <p:cNvSpPr/>
            <p:nvPr/>
          </p:nvSpPr>
          <p:spPr>
            <a:xfrm flipH="1">
              <a:off x="8764883" y="4347575"/>
              <a:ext cx="464100" cy="7959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8"/>
            <p:cNvSpPr/>
            <p:nvPr/>
          </p:nvSpPr>
          <p:spPr>
            <a:xfrm flipH="1">
              <a:off x="8631458" y="4603500"/>
              <a:ext cx="314100" cy="5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18"/>
          <p:cNvSpPr txBox="1"/>
          <p:nvPr>
            <p:ph type="title"/>
          </p:nvPr>
        </p:nvSpPr>
        <p:spPr>
          <a:xfrm>
            <a:off x="1179600" y="310896"/>
            <a:ext cx="6784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1" name="Google Shape;301;p18"/>
          <p:cNvSpPr txBox="1"/>
          <p:nvPr>
            <p:ph idx="1" type="subTitle"/>
          </p:nvPr>
        </p:nvSpPr>
        <p:spPr>
          <a:xfrm>
            <a:off x="1757048" y="1256211"/>
            <a:ext cx="27522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Hammersmith One"/>
              <a:buNone/>
              <a:defRPr sz="3000">
                <a:solidFill>
                  <a:schemeClr val="accent4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302" name="Google Shape;302;p18"/>
          <p:cNvSpPr txBox="1"/>
          <p:nvPr>
            <p:ph idx="2" type="subTitle"/>
          </p:nvPr>
        </p:nvSpPr>
        <p:spPr>
          <a:xfrm>
            <a:off x="1737350" y="3029972"/>
            <a:ext cx="27522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Hammersmith One"/>
              <a:buNone/>
              <a:defRPr sz="3000">
                <a:solidFill>
                  <a:schemeClr val="accent4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303" name="Google Shape;303;p18"/>
          <p:cNvSpPr txBox="1"/>
          <p:nvPr>
            <p:ph idx="3" type="subTitle"/>
          </p:nvPr>
        </p:nvSpPr>
        <p:spPr>
          <a:xfrm>
            <a:off x="4628264" y="1256211"/>
            <a:ext cx="27522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Hammersmith One"/>
              <a:buNone/>
              <a:defRPr sz="3000">
                <a:solidFill>
                  <a:schemeClr val="accent4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304" name="Google Shape;304;p18"/>
          <p:cNvSpPr txBox="1"/>
          <p:nvPr>
            <p:ph idx="4" type="subTitle"/>
          </p:nvPr>
        </p:nvSpPr>
        <p:spPr>
          <a:xfrm>
            <a:off x="4626865" y="3029972"/>
            <a:ext cx="27522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Hammersmith One"/>
              <a:buNone/>
              <a:defRPr sz="3000">
                <a:solidFill>
                  <a:schemeClr val="accent4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305" name="Google Shape;305;p18"/>
          <p:cNvSpPr txBox="1"/>
          <p:nvPr>
            <p:ph idx="5" type="subTitle"/>
          </p:nvPr>
        </p:nvSpPr>
        <p:spPr>
          <a:xfrm>
            <a:off x="1755648" y="1865376"/>
            <a:ext cx="25146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306" name="Google Shape;306;p18"/>
          <p:cNvSpPr txBox="1"/>
          <p:nvPr>
            <p:ph idx="6" type="subTitle"/>
          </p:nvPr>
        </p:nvSpPr>
        <p:spPr>
          <a:xfrm>
            <a:off x="1755648" y="3593592"/>
            <a:ext cx="25146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307" name="Google Shape;307;p18"/>
          <p:cNvSpPr txBox="1"/>
          <p:nvPr>
            <p:ph idx="7" type="subTitle"/>
          </p:nvPr>
        </p:nvSpPr>
        <p:spPr>
          <a:xfrm>
            <a:off x="4864608" y="1865376"/>
            <a:ext cx="25146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308" name="Google Shape;308;p18"/>
          <p:cNvSpPr txBox="1"/>
          <p:nvPr>
            <p:ph idx="8" type="subTitle"/>
          </p:nvPr>
        </p:nvSpPr>
        <p:spPr>
          <a:xfrm>
            <a:off x="4809744" y="3593592"/>
            <a:ext cx="25146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309" name="Google Shape;309;p18"/>
          <p:cNvSpPr txBox="1"/>
          <p:nvPr>
            <p:ph hasCustomPrompt="1" idx="9" type="title"/>
          </p:nvPr>
        </p:nvSpPr>
        <p:spPr>
          <a:xfrm>
            <a:off x="557784" y="1581912"/>
            <a:ext cx="1124700" cy="9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t>xx%</a:t>
            </a:r>
          </a:p>
        </p:txBody>
      </p:sp>
      <p:sp>
        <p:nvSpPr>
          <p:cNvPr id="310" name="Google Shape;310;p18"/>
          <p:cNvSpPr txBox="1"/>
          <p:nvPr>
            <p:ph hasCustomPrompt="1" idx="13" type="title"/>
          </p:nvPr>
        </p:nvSpPr>
        <p:spPr>
          <a:xfrm>
            <a:off x="557784" y="3300984"/>
            <a:ext cx="1124700" cy="9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t>xx%</a:t>
            </a:r>
          </a:p>
        </p:txBody>
      </p:sp>
      <p:sp>
        <p:nvSpPr>
          <p:cNvPr id="311" name="Google Shape;311;p18"/>
          <p:cNvSpPr txBox="1"/>
          <p:nvPr>
            <p:ph hasCustomPrompt="1" idx="14" type="title"/>
          </p:nvPr>
        </p:nvSpPr>
        <p:spPr>
          <a:xfrm>
            <a:off x="7461504" y="1581912"/>
            <a:ext cx="1124700" cy="9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t>xx%</a:t>
            </a:r>
          </a:p>
        </p:txBody>
      </p:sp>
      <p:sp>
        <p:nvSpPr>
          <p:cNvPr id="312" name="Google Shape;312;p18"/>
          <p:cNvSpPr txBox="1"/>
          <p:nvPr>
            <p:ph hasCustomPrompt="1" idx="15" type="title"/>
          </p:nvPr>
        </p:nvSpPr>
        <p:spPr>
          <a:xfrm>
            <a:off x="7461504" y="3300984"/>
            <a:ext cx="1124700" cy="9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1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19"/>
          <p:cNvGrpSpPr/>
          <p:nvPr/>
        </p:nvGrpSpPr>
        <p:grpSpPr>
          <a:xfrm>
            <a:off x="2335545" y="3932163"/>
            <a:ext cx="2515910" cy="445675"/>
            <a:chOff x="-114100" y="3577175"/>
            <a:chExt cx="858350" cy="445675"/>
          </a:xfrm>
        </p:grpSpPr>
        <p:sp>
          <p:nvSpPr>
            <p:cNvPr id="315" name="Google Shape;315;p19"/>
            <p:cNvSpPr/>
            <p:nvPr/>
          </p:nvSpPr>
          <p:spPr>
            <a:xfrm>
              <a:off x="-114100" y="35771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-114100" y="36410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-114100" y="3704900"/>
              <a:ext cx="858350" cy="0"/>
            </a:xfrm>
            <a:custGeom>
              <a:rect b="b" l="l" r="r" t="t"/>
              <a:pathLst>
                <a:path extrusionOk="0" fill="none" h="0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-114100" y="37680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-114100" y="38319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-114100" y="38957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-114100" y="39596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-114100" y="40228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Google Shape;323;p19"/>
          <p:cNvSpPr/>
          <p:nvPr/>
        </p:nvSpPr>
        <p:spPr>
          <a:xfrm flipH="1" rot="5400000">
            <a:off x="8476406" y="3552909"/>
            <a:ext cx="674365" cy="2911469"/>
          </a:xfrm>
          <a:custGeom>
            <a:rect b="b" l="l" r="r" t="t"/>
            <a:pathLst>
              <a:path extrusionOk="0" h="78239" w="18122">
                <a:moveTo>
                  <a:pt x="0" y="0"/>
                </a:moveTo>
                <a:lnTo>
                  <a:pt x="0" y="78239"/>
                </a:lnTo>
                <a:lnTo>
                  <a:pt x="18122" y="78239"/>
                </a:lnTo>
                <a:lnTo>
                  <a:pt x="1812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9"/>
          <p:cNvSpPr/>
          <p:nvPr/>
        </p:nvSpPr>
        <p:spPr>
          <a:xfrm flipH="1">
            <a:off x="8207848" y="161643"/>
            <a:ext cx="755658" cy="755698"/>
          </a:xfrm>
          <a:custGeom>
            <a:rect b="b" l="l" r="r" t="t"/>
            <a:pathLst>
              <a:path extrusionOk="0" fill="none" h="5540" w="5539">
                <a:moveTo>
                  <a:pt x="0" y="1"/>
                </a:moveTo>
                <a:lnTo>
                  <a:pt x="5539" y="1"/>
                </a:lnTo>
                <a:lnTo>
                  <a:pt x="5539" y="5539"/>
                </a:lnTo>
                <a:lnTo>
                  <a:pt x="0" y="5539"/>
                </a:ln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2688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9"/>
          <p:cNvSpPr txBox="1"/>
          <p:nvPr>
            <p:ph type="title"/>
          </p:nvPr>
        </p:nvSpPr>
        <p:spPr>
          <a:xfrm>
            <a:off x="4974336" y="1243584"/>
            <a:ext cx="3456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6" name="Google Shape;326;p19"/>
          <p:cNvSpPr txBox="1"/>
          <p:nvPr>
            <p:ph idx="1" type="body"/>
          </p:nvPr>
        </p:nvSpPr>
        <p:spPr>
          <a:xfrm>
            <a:off x="4581250" y="2057400"/>
            <a:ext cx="3849300" cy="16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 algn="r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3">
  <p:cSld name="CUSTOM_5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/>
          <p:nvPr/>
        </p:nvSpPr>
        <p:spPr>
          <a:xfrm>
            <a:off x="6572250" y="237908"/>
            <a:ext cx="4667700" cy="46677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" name="Google Shape;329;p20"/>
          <p:cNvGrpSpPr/>
          <p:nvPr/>
        </p:nvGrpSpPr>
        <p:grpSpPr>
          <a:xfrm>
            <a:off x="-1224401" y="4697813"/>
            <a:ext cx="2515910" cy="445675"/>
            <a:chOff x="-114100" y="3577175"/>
            <a:chExt cx="858350" cy="445675"/>
          </a:xfrm>
        </p:grpSpPr>
        <p:sp>
          <p:nvSpPr>
            <p:cNvPr id="330" name="Google Shape;330;p20"/>
            <p:cNvSpPr/>
            <p:nvPr/>
          </p:nvSpPr>
          <p:spPr>
            <a:xfrm>
              <a:off x="-114100" y="35771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-114100" y="36410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-114100" y="3704900"/>
              <a:ext cx="858350" cy="0"/>
            </a:xfrm>
            <a:custGeom>
              <a:rect b="b" l="l" r="r" t="t"/>
              <a:pathLst>
                <a:path extrusionOk="0" fill="none" h="0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-114100" y="37680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-114100" y="38319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-114100" y="38957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-114100" y="39596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-114100" y="40228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" name="Google Shape;338;p20"/>
          <p:cNvGrpSpPr/>
          <p:nvPr/>
        </p:nvGrpSpPr>
        <p:grpSpPr>
          <a:xfrm>
            <a:off x="8077022" y="-684537"/>
            <a:ext cx="955314" cy="4702626"/>
            <a:chOff x="7739772" y="376375"/>
            <a:chExt cx="565978" cy="2786081"/>
          </a:xfrm>
        </p:grpSpPr>
        <p:sp>
          <p:nvSpPr>
            <p:cNvPr id="339" name="Google Shape;339;p20"/>
            <p:cNvSpPr/>
            <p:nvPr/>
          </p:nvSpPr>
          <p:spPr>
            <a:xfrm>
              <a:off x="7852700" y="376375"/>
              <a:ext cx="453050" cy="1955975"/>
            </a:xfrm>
            <a:custGeom>
              <a:rect b="b" l="l" r="r" t="t"/>
              <a:pathLst>
                <a:path extrusionOk="0" h="78239" w="18122">
                  <a:moveTo>
                    <a:pt x="0" y="0"/>
                  </a:moveTo>
                  <a:lnTo>
                    <a:pt x="0" y="78239"/>
                  </a:lnTo>
                  <a:lnTo>
                    <a:pt x="18122" y="78239"/>
                  </a:lnTo>
                  <a:lnTo>
                    <a:pt x="181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7739772" y="1445876"/>
              <a:ext cx="226550" cy="1716580"/>
            </a:xfrm>
            <a:custGeom>
              <a:rect b="b" l="l" r="r" t="t"/>
              <a:pathLst>
                <a:path extrusionOk="0" h="78213" w="9062">
                  <a:moveTo>
                    <a:pt x="1" y="1"/>
                  </a:moveTo>
                  <a:lnTo>
                    <a:pt x="1" y="78212"/>
                  </a:lnTo>
                  <a:lnTo>
                    <a:pt x="9061" y="78212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Google Shape;341;p20"/>
          <p:cNvGrpSpPr/>
          <p:nvPr/>
        </p:nvGrpSpPr>
        <p:grpSpPr>
          <a:xfrm>
            <a:off x="6921130" y="3788274"/>
            <a:ext cx="714551" cy="734662"/>
            <a:chOff x="-2362200" y="3559650"/>
            <a:chExt cx="1015275" cy="1043850"/>
          </a:xfrm>
        </p:grpSpPr>
        <p:sp>
          <p:nvSpPr>
            <p:cNvPr id="342" name="Google Shape;342;p20"/>
            <p:cNvSpPr/>
            <p:nvPr/>
          </p:nvSpPr>
          <p:spPr>
            <a:xfrm>
              <a:off x="-2362200" y="3761100"/>
              <a:ext cx="842400" cy="84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-1943025" y="3559650"/>
              <a:ext cx="596100" cy="596100"/>
            </a:xfrm>
            <a:prstGeom prst="rect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20"/>
          <p:cNvSpPr txBox="1"/>
          <p:nvPr>
            <p:ph type="title"/>
          </p:nvPr>
        </p:nvSpPr>
        <p:spPr>
          <a:xfrm>
            <a:off x="630936" y="310896"/>
            <a:ext cx="50292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5" name="Google Shape;345;p20"/>
          <p:cNvSpPr txBox="1"/>
          <p:nvPr>
            <p:ph idx="1" type="body"/>
          </p:nvPr>
        </p:nvSpPr>
        <p:spPr>
          <a:xfrm>
            <a:off x="621792" y="1517904"/>
            <a:ext cx="4837200" cy="21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AutoNum type="arabicPeriod"/>
              <a:defRPr sz="20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800"/>
              <a:buAutoNum type="alphaLcPeriod"/>
              <a:defRPr sz="20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800"/>
              <a:buAutoNum type="romanLcPeriod"/>
              <a:defRPr sz="20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800"/>
              <a:buAutoNum type="arabicPeriod"/>
              <a:defRPr sz="20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800"/>
              <a:buAutoNum type="alphaLcPeriod"/>
              <a:defRPr sz="20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800"/>
              <a:buAutoNum type="romanLcPeriod"/>
              <a:defRPr sz="20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800"/>
              <a:buAutoNum type="arabicPeriod"/>
              <a:defRPr sz="20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800"/>
              <a:buAutoNum type="alphaLcPeriod"/>
              <a:defRPr sz="20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800"/>
              <a:buAutoNum type="romanLcPeriod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3"/>
          <p:cNvGrpSpPr/>
          <p:nvPr/>
        </p:nvGrpSpPr>
        <p:grpSpPr>
          <a:xfrm flipH="1">
            <a:off x="6460078" y="4034271"/>
            <a:ext cx="2722000" cy="644045"/>
            <a:chOff x="-114100" y="3577175"/>
            <a:chExt cx="858350" cy="445675"/>
          </a:xfrm>
        </p:grpSpPr>
        <p:sp>
          <p:nvSpPr>
            <p:cNvPr id="44" name="Google Shape;44;p3"/>
            <p:cNvSpPr/>
            <p:nvPr/>
          </p:nvSpPr>
          <p:spPr>
            <a:xfrm>
              <a:off x="-114100" y="35771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-114100" y="36410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-114100" y="3704900"/>
              <a:ext cx="858350" cy="0"/>
            </a:xfrm>
            <a:custGeom>
              <a:rect b="b" l="l" r="r" t="t"/>
              <a:pathLst>
                <a:path extrusionOk="0" fill="none" h="0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-114100" y="37680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114100" y="38319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-114100" y="38957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-114100" y="39596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-114100" y="40228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" name="Google Shape;52;p3"/>
          <p:cNvGrpSpPr/>
          <p:nvPr/>
        </p:nvGrpSpPr>
        <p:grpSpPr>
          <a:xfrm rot="-7493259">
            <a:off x="-4186657" y="-6731329"/>
            <a:ext cx="8758509" cy="8259355"/>
            <a:chOff x="6765032" y="957775"/>
            <a:chExt cx="2915268" cy="2749125"/>
          </a:xfrm>
        </p:grpSpPr>
        <p:sp>
          <p:nvSpPr>
            <p:cNvPr id="53" name="Google Shape;53;p3"/>
            <p:cNvSpPr/>
            <p:nvPr/>
          </p:nvSpPr>
          <p:spPr>
            <a:xfrm>
              <a:off x="6809525" y="957775"/>
              <a:ext cx="2749100" cy="2749125"/>
            </a:xfrm>
            <a:custGeom>
              <a:rect b="b" l="l" r="r" t="t"/>
              <a:pathLst>
                <a:path extrusionOk="0" fill="none" h="109965" w="109964">
                  <a:moveTo>
                    <a:pt x="109964" y="54983"/>
                  </a:moveTo>
                  <a:cubicBezTo>
                    <a:pt x="109964" y="85337"/>
                    <a:pt x="85363" y="109965"/>
                    <a:pt x="54982" y="109965"/>
                  </a:cubicBezTo>
                  <a:cubicBezTo>
                    <a:pt x="24601" y="109965"/>
                    <a:pt x="0" y="85337"/>
                    <a:pt x="0" y="54983"/>
                  </a:cubicBezTo>
                  <a:cubicBezTo>
                    <a:pt x="0" y="24602"/>
                    <a:pt x="24601" y="1"/>
                    <a:pt x="54982" y="1"/>
                  </a:cubicBezTo>
                  <a:cubicBezTo>
                    <a:pt x="85363" y="1"/>
                    <a:pt x="109964" y="24602"/>
                    <a:pt x="109964" y="54983"/>
                  </a:cubicBezTo>
                  <a:close/>
                </a:path>
              </a:pathLst>
            </a:custGeom>
            <a:noFill/>
            <a:ln cap="flat" cmpd="sng" w="3630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765032" y="1822534"/>
              <a:ext cx="1414900" cy="1861200"/>
            </a:xfrm>
            <a:custGeom>
              <a:rect b="b" l="l" r="r" t="t"/>
              <a:pathLst>
                <a:path extrusionOk="0" fill="none" h="74448" w="56596">
                  <a:moveTo>
                    <a:pt x="56595" y="74448"/>
                  </a:moveTo>
                  <a:cubicBezTo>
                    <a:pt x="38608" y="74421"/>
                    <a:pt x="21832" y="65441"/>
                    <a:pt x="11857" y="50492"/>
                  </a:cubicBezTo>
                  <a:cubicBezTo>
                    <a:pt x="1855" y="35544"/>
                    <a:pt x="0" y="16589"/>
                    <a:pt x="6883" y="0"/>
                  </a:cubicBezTo>
                </a:path>
              </a:pathLst>
            </a:custGeom>
            <a:noFill/>
            <a:ln cap="flat" cmpd="sng" w="194925">
              <a:solidFill>
                <a:schemeClr val="accent1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84075" y="986700"/>
              <a:ext cx="523625" cy="105550"/>
            </a:xfrm>
            <a:custGeom>
              <a:rect b="b" l="l" r="r" t="t"/>
              <a:pathLst>
                <a:path extrusionOk="0" fill="none" h="4222" w="20945">
                  <a:moveTo>
                    <a:pt x="0" y="0"/>
                  </a:moveTo>
                  <a:cubicBezTo>
                    <a:pt x="7206" y="0"/>
                    <a:pt x="14330" y="1425"/>
                    <a:pt x="20944" y="4221"/>
                  </a:cubicBezTo>
                </a:path>
              </a:pathLst>
            </a:custGeom>
            <a:noFill/>
            <a:ln cap="flat" cmpd="sng" w="194925">
              <a:solidFill>
                <a:schemeClr val="accent1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9007450" y="1696475"/>
              <a:ext cx="672850" cy="1699900"/>
            </a:xfrm>
            <a:custGeom>
              <a:rect b="b" l="l" r="r" t="t"/>
              <a:pathLst>
                <a:path extrusionOk="0" fill="none" h="67996" w="26914">
                  <a:moveTo>
                    <a:pt x="14519" y="1"/>
                  </a:moveTo>
                  <a:cubicBezTo>
                    <a:pt x="26913" y="23150"/>
                    <a:pt x="20783" y="51891"/>
                    <a:pt x="0" y="67996"/>
                  </a:cubicBezTo>
                </a:path>
              </a:pathLst>
            </a:custGeom>
            <a:noFill/>
            <a:ln cap="flat" cmpd="sng" w="194925">
              <a:solidFill>
                <a:schemeClr val="accent1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" name="Google Shape;57;p3"/>
          <p:cNvGrpSpPr/>
          <p:nvPr/>
        </p:nvGrpSpPr>
        <p:grpSpPr>
          <a:xfrm>
            <a:off x="536895" y="454684"/>
            <a:ext cx="842454" cy="3529285"/>
            <a:chOff x="7739775" y="791441"/>
            <a:chExt cx="565975" cy="2371034"/>
          </a:xfrm>
        </p:grpSpPr>
        <p:sp>
          <p:nvSpPr>
            <p:cNvPr id="58" name="Google Shape;58;p3"/>
            <p:cNvSpPr/>
            <p:nvPr/>
          </p:nvSpPr>
          <p:spPr>
            <a:xfrm>
              <a:off x="7852700" y="791441"/>
              <a:ext cx="453050" cy="1955975"/>
            </a:xfrm>
            <a:custGeom>
              <a:rect b="b" l="l" r="r" t="t"/>
              <a:pathLst>
                <a:path extrusionOk="0" h="78239" w="18122">
                  <a:moveTo>
                    <a:pt x="0" y="0"/>
                  </a:moveTo>
                  <a:lnTo>
                    <a:pt x="0" y="78239"/>
                  </a:lnTo>
                  <a:lnTo>
                    <a:pt x="18122" y="78239"/>
                  </a:lnTo>
                  <a:lnTo>
                    <a:pt x="181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739775" y="1207150"/>
              <a:ext cx="226550" cy="1955325"/>
            </a:xfrm>
            <a:custGeom>
              <a:rect b="b" l="l" r="r" t="t"/>
              <a:pathLst>
                <a:path extrusionOk="0" h="78213" w="9062">
                  <a:moveTo>
                    <a:pt x="1" y="1"/>
                  </a:moveTo>
                  <a:lnTo>
                    <a:pt x="1" y="78212"/>
                  </a:lnTo>
                  <a:lnTo>
                    <a:pt x="9061" y="78212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7707450" y="4401488"/>
            <a:ext cx="1971538" cy="771241"/>
          </a:xfrm>
          <a:custGeom>
            <a:rect b="b" l="l" r="r" t="t"/>
            <a:pathLst>
              <a:path extrusionOk="0" h="78239" w="18122">
                <a:moveTo>
                  <a:pt x="0" y="0"/>
                </a:moveTo>
                <a:lnTo>
                  <a:pt x="0" y="78239"/>
                </a:lnTo>
                <a:lnTo>
                  <a:pt x="18122" y="78239"/>
                </a:lnTo>
                <a:lnTo>
                  <a:pt x="181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 flipH="1">
            <a:off x="7551827" y="501601"/>
            <a:ext cx="843586" cy="836299"/>
            <a:chOff x="642539" y="644476"/>
            <a:chExt cx="843586" cy="836299"/>
          </a:xfrm>
        </p:grpSpPr>
        <p:sp>
          <p:nvSpPr>
            <p:cNvPr id="62" name="Google Shape;62;p3"/>
            <p:cNvSpPr/>
            <p:nvPr/>
          </p:nvSpPr>
          <p:spPr>
            <a:xfrm>
              <a:off x="733425" y="728075"/>
              <a:ext cx="752700" cy="752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42539" y="644476"/>
              <a:ext cx="206120" cy="206157"/>
            </a:xfrm>
            <a:custGeom>
              <a:rect b="b" l="l" r="r" t="t"/>
              <a:pathLst>
                <a:path extrusionOk="0" fill="none" h="5540" w="5539">
                  <a:moveTo>
                    <a:pt x="0" y="1"/>
                  </a:moveTo>
                  <a:lnTo>
                    <a:pt x="5539" y="1"/>
                  </a:lnTo>
                  <a:lnTo>
                    <a:pt x="5539" y="5539"/>
                  </a:lnTo>
                  <a:lnTo>
                    <a:pt x="0" y="5539"/>
                  </a:lnTo>
                  <a:close/>
                </a:path>
              </a:pathLst>
            </a:custGeom>
            <a:noFill/>
            <a:ln cap="flat" cmpd="sng" w="19050">
              <a:solidFill>
                <a:schemeClr val="hlink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3"/>
          <p:cNvSpPr txBox="1"/>
          <p:nvPr>
            <p:ph type="title"/>
          </p:nvPr>
        </p:nvSpPr>
        <p:spPr>
          <a:xfrm>
            <a:off x="3364992" y="978408"/>
            <a:ext cx="2414100" cy="8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3"/>
          <p:cNvSpPr txBox="1"/>
          <p:nvPr>
            <p:ph idx="1" type="subTitle"/>
          </p:nvPr>
        </p:nvSpPr>
        <p:spPr>
          <a:xfrm>
            <a:off x="3364992" y="1664208"/>
            <a:ext cx="24141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hlink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67" name="Google Shape;67;p3"/>
          <p:cNvSpPr txBox="1"/>
          <p:nvPr>
            <p:ph hasCustomPrompt="1" idx="2" type="title"/>
          </p:nvPr>
        </p:nvSpPr>
        <p:spPr>
          <a:xfrm>
            <a:off x="3364992" y="3328416"/>
            <a:ext cx="2414100" cy="12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None/>
              <a:defRPr sz="1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Font typeface="Hammersmith One"/>
              <a:buNone/>
              <a:defRPr sz="1400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Font typeface="Hammersmith One"/>
              <a:buNone/>
              <a:defRPr sz="1400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Font typeface="Hammersmith One"/>
              <a:buNone/>
              <a:defRPr sz="1400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Font typeface="Hammersmith One"/>
              <a:buNone/>
              <a:defRPr sz="1400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Font typeface="Hammersmith One"/>
              <a:buNone/>
              <a:defRPr sz="1400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Font typeface="Hammersmith One"/>
              <a:buNone/>
              <a:defRPr sz="1400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Font typeface="Hammersmith One"/>
              <a:buNone/>
              <a:defRPr sz="1400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Font typeface="Hammersmith One"/>
              <a:buNone/>
              <a:defRPr sz="1400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21"/>
          <p:cNvGrpSpPr/>
          <p:nvPr/>
        </p:nvGrpSpPr>
        <p:grpSpPr>
          <a:xfrm rot="6150260">
            <a:off x="-2888821" y="264977"/>
            <a:ext cx="4676355" cy="4676398"/>
            <a:chOff x="6809525" y="957775"/>
            <a:chExt cx="2749100" cy="2749125"/>
          </a:xfrm>
        </p:grpSpPr>
        <p:sp>
          <p:nvSpPr>
            <p:cNvPr id="348" name="Google Shape;348;p21"/>
            <p:cNvSpPr/>
            <p:nvPr/>
          </p:nvSpPr>
          <p:spPr>
            <a:xfrm>
              <a:off x="6809525" y="957775"/>
              <a:ext cx="2749100" cy="2749125"/>
            </a:xfrm>
            <a:custGeom>
              <a:rect b="b" l="l" r="r" t="t"/>
              <a:pathLst>
                <a:path extrusionOk="0" fill="none" h="109965" w="109964">
                  <a:moveTo>
                    <a:pt x="109964" y="54983"/>
                  </a:moveTo>
                  <a:cubicBezTo>
                    <a:pt x="109964" y="85337"/>
                    <a:pt x="85363" y="109965"/>
                    <a:pt x="54982" y="109965"/>
                  </a:cubicBezTo>
                  <a:cubicBezTo>
                    <a:pt x="24601" y="109965"/>
                    <a:pt x="0" y="85337"/>
                    <a:pt x="0" y="54983"/>
                  </a:cubicBezTo>
                  <a:cubicBezTo>
                    <a:pt x="0" y="24602"/>
                    <a:pt x="24601" y="1"/>
                    <a:pt x="54982" y="1"/>
                  </a:cubicBezTo>
                  <a:cubicBezTo>
                    <a:pt x="85363" y="1"/>
                    <a:pt x="109964" y="24602"/>
                    <a:pt x="109964" y="54983"/>
                  </a:cubicBezTo>
                  <a:close/>
                </a:path>
              </a:pathLst>
            </a:custGeom>
            <a:noFill/>
            <a:ln cap="flat" cmpd="sng" w="3630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8184075" y="986700"/>
              <a:ext cx="523625" cy="105550"/>
            </a:xfrm>
            <a:custGeom>
              <a:rect b="b" l="l" r="r" t="t"/>
              <a:pathLst>
                <a:path extrusionOk="0" fill="none" h="4222" w="20945">
                  <a:moveTo>
                    <a:pt x="0" y="0"/>
                  </a:moveTo>
                  <a:cubicBezTo>
                    <a:pt x="7206" y="0"/>
                    <a:pt x="14330" y="1425"/>
                    <a:pt x="20944" y="4221"/>
                  </a:cubicBezTo>
                </a:path>
              </a:pathLst>
            </a:custGeom>
            <a:noFill/>
            <a:ln cap="flat" cmpd="sng" w="194925">
              <a:solidFill>
                <a:schemeClr val="accent4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21"/>
          <p:cNvGrpSpPr/>
          <p:nvPr/>
        </p:nvGrpSpPr>
        <p:grpSpPr>
          <a:xfrm>
            <a:off x="8536200" y="175325"/>
            <a:ext cx="863489" cy="1519795"/>
            <a:chOff x="8522143" y="2810900"/>
            <a:chExt cx="580107" cy="1021025"/>
          </a:xfrm>
        </p:grpSpPr>
        <p:sp>
          <p:nvSpPr>
            <p:cNvPr id="351" name="Google Shape;351;p21"/>
            <p:cNvSpPr/>
            <p:nvPr/>
          </p:nvSpPr>
          <p:spPr>
            <a:xfrm>
              <a:off x="8590050" y="2937950"/>
              <a:ext cx="512200" cy="893975"/>
            </a:xfrm>
            <a:custGeom>
              <a:rect b="b" l="l" r="r" t="t"/>
              <a:pathLst>
                <a:path extrusionOk="0" h="35759" w="20488">
                  <a:moveTo>
                    <a:pt x="0" y="0"/>
                  </a:moveTo>
                  <a:lnTo>
                    <a:pt x="0" y="35759"/>
                  </a:lnTo>
                  <a:lnTo>
                    <a:pt x="20487" y="35759"/>
                  </a:lnTo>
                  <a:lnTo>
                    <a:pt x="204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8522143" y="2810900"/>
              <a:ext cx="255450" cy="822847"/>
            </a:xfrm>
            <a:custGeom>
              <a:rect b="b" l="l" r="r" t="t"/>
              <a:pathLst>
                <a:path extrusionOk="0" fill="none" h="10191" w="10218">
                  <a:moveTo>
                    <a:pt x="1" y="1"/>
                  </a:moveTo>
                  <a:lnTo>
                    <a:pt x="10217" y="1"/>
                  </a:lnTo>
                  <a:lnTo>
                    <a:pt x="10217" y="10191"/>
                  </a:lnTo>
                  <a:lnTo>
                    <a:pt x="1" y="10191"/>
                  </a:lnTo>
                  <a:close/>
                </a:path>
              </a:pathLst>
            </a:custGeom>
            <a:noFill/>
            <a:ln cap="flat" cmpd="sng" w="19050">
              <a:solidFill>
                <a:schemeClr val="hlink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    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353" name="Google Shape;353;p21"/>
          <p:cNvGrpSpPr/>
          <p:nvPr/>
        </p:nvGrpSpPr>
        <p:grpSpPr>
          <a:xfrm>
            <a:off x="7927074" y="4554413"/>
            <a:ext cx="2515910" cy="445675"/>
            <a:chOff x="-114100" y="3577175"/>
            <a:chExt cx="858350" cy="445675"/>
          </a:xfrm>
        </p:grpSpPr>
        <p:sp>
          <p:nvSpPr>
            <p:cNvPr id="354" name="Google Shape;354;p21"/>
            <p:cNvSpPr/>
            <p:nvPr/>
          </p:nvSpPr>
          <p:spPr>
            <a:xfrm>
              <a:off x="-114100" y="35771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-114100" y="36410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-114100" y="3704900"/>
              <a:ext cx="858350" cy="0"/>
            </a:xfrm>
            <a:custGeom>
              <a:rect b="b" l="l" r="r" t="t"/>
              <a:pathLst>
                <a:path extrusionOk="0" fill="none" h="0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-114100" y="37680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-114100" y="38319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-114100" y="38957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-114100" y="39596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-114100" y="40228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21"/>
          <p:cNvGrpSpPr/>
          <p:nvPr/>
        </p:nvGrpSpPr>
        <p:grpSpPr>
          <a:xfrm>
            <a:off x="959127" y="1222926"/>
            <a:ext cx="843586" cy="836299"/>
            <a:chOff x="642539" y="644476"/>
            <a:chExt cx="843586" cy="836299"/>
          </a:xfrm>
        </p:grpSpPr>
        <p:sp>
          <p:nvSpPr>
            <p:cNvPr id="363" name="Google Shape;363;p21"/>
            <p:cNvSpPr/>
            <p:nvPr/>
          </p:nvSpPr>
          <p:spPr>
            <a:xfrm>
              <a:off x="733425" y="728075"/>
              <a:ext cx="752700" cy="75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642539" y="644476"/>
              <a:ext cx="206120" cy="206157"/>
            </a:xfrm>
            <a:custGeom>
              <a:rect b="b" l="l" r="r" t="t"/>
              <a:pathLst>
                <a:path extrusionOk="0" fill="none" h="5540" w="5539">
                  <a:moveTo>
                    <a:pt x="0" y="1"/>
                  </a:moveTo>
                  <a:lnTo>
                    <a:pt x="5539" y="1"/>
                  </a:lnTo>
                  <a:lnTo>
                    <a:pt x="5539" y="5539"/>
                  </a:lnTo>
                  <a:lnTo>
                    <a:pt x="0" y="5539"/>
                  </a:lnTo>
                  <a:close/>
                </a:path>
              </a:pathLst>
            </a:custGeom>
            <a:noFill/>
            <a:ln cap="flat" cmpd="sng" w="19050">
              <a:solidFill>
                <a:schemeClr val="hlink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5" name="Google Shape;365;p21"/>
          <p:cNvSpPr/>
          <p:nvPr/>
        </p:nvSpPr>
        <p:spPr>
          <a:xfrm>
            <a:off x="-390592" y="2231026"/>
            <a:ext cx="764703" cy="3301490"/>
          </a:xfrm>
          <a:custGeom>
            <a:rect b="b" l="l" r="r" t="t"/>
            <a:pathLst>
              <a:path extrusionOk="0" h="78239" w="18122">
                <a:moveTo>
                  <a:pt x="0" y="0"/>
                </a:moveTo>
                <a:lnTo>
                  <a:pt x="0" y="78239"/>
                </a:lnTo>
                <a:lnTo>
                  <a:pt x="18122" y="78239"/>
                </a:lnTo>
                <a:lnTo>
                  <a:pt x="1812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1"/>
          <p:cNvSpPr txBox="1"/>
          <p:nvPr>
            <p:ph type="title"/>
          </p:nvPr>
        </p:nvSpPr>
        <p:spPr>
          <a:xfrm>
            <a:off x="2813600" y="1576475"/>
            <a:ext cx="4392000" cy="16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7" name="Google Shape;367;p21"/>
          <p:cNvSpPr txBox="1"/>
          <p:nvPr>
            <p:ph idx="2" type="title"/>
          </p:nvPr>
        </p:nvSpPr>
        <p:spPr>
          <a:xfrm>
            <a:off x="3346704" y="3172968"/>
            <a:ext cx="38589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3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2"/>
          <p:cNvSpPr/>
          <p:nvPr/>
        </p:nvSpPr>
        <p:spPr>
          <a:xfrm rot="10800000">
            <a:off x="6519345" y="3372012"/>
            <a:ext cx="2495400" cy="24954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0" name="Google Shape;370;p22"/>
          <p:cNvGrpSpPr/>
          <p:nvPr/>
        </p:nvGrpSpPr>
        <p:grpSpPr>
          <a:xfrm rot="10800000">
            <a:off x="8180595" y="2571762"/>
            <a:ext cx="487000" cy="1652075"/>
            <a:chOff x="747200" y="540000"/>
            <a:chExt cx="487000" cy="1652075"/>
          </a:xfrm>
        </p:grpSpPr>
        <p:sp>
          <p:nvSpPr>
            <p:cNvPr id="371" name="Google Shape;371;p22"/>
            <p:cNvSpPr/>
            <p:nvPr/>
          </p:nvSpPr>
          <p:spPr>
            <a:xfrm>
              <a:off x="796200" y="540000"/>
              <a:ext cx="438000" cy="133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747200" y="858575"/>
              <a:ext cx="206100" cy="133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" name="Google Shape;373;p22"/>
          <p:cNvGrpSpPr/>
          <p:nvPr/>
        </p:nvGrpSpPr>
        <p:grpSpPr>
          <a:xfrm rot="10800000">
            <a:off x="-1514475" y="-2226212"/>
            <a:ext cx="4128231" cy="3898534"/>
            <a:chOff x="6769200" y="957775"/>
            <a:chExt cx="2911100" cy="2749125"/>
          </a:xfrm>
        </p:grpSpPr>
        <p:sp>
          <p:nvSpPr>
            <p:cNvPr id="374" name="Google Shape;374;p22"/>
            <p:cNvSpPr/>
            <p:nvPr/>
          </p:nvSpPr>
          <p:spPr>
            <a:xfrm>
              <a:off x="6809525" y="957775"/>
              <a:ext cx="2749100" cy="2749125"/>
            </a:xfrm>
            <a:custGeom>
              <a:rect b="b" l="l" r="r" t="t"/>
              <a:pathLst>
                <a:path extrusionOk="0" fill="none" h="109965" w="109964">
                  <a:moveTo>
                    <a:pt x="109964" y="54983"/>
                  </a:moveTo>
                  <a:cubicBezTo>
                    <a:pt x="109964" y="85337"/>
                    <a:pt x="85363" y="109965"/>
                    <a:pt x="54982" y="109965"/>
                  </a:cubicBezTo>
                  <a:cubicBezTo>
                    <a:pt x="24601" y="109965"/>
                    <a:pt x="0" y="85337"/>
                    <a:pt x="0" y="54983"/>
                  </a:cubicBezTo>
                  <a:cubicBezTo>
                    <a:pt x="0" y="24602"/>
                    <a:pt x="24601" y="1"/>
                    <a:pt x="54982" y="1"/>
                  </a:cubicBezTo>
                  <a:cubicBezTo>
                    <a:pt x="85363" y="1"/>
                    <a:pt x="109964" y="24602"/>
                    <a:pt x="109964" y="54983"/>
                  </a:cubicBezTo>
                  <a:close/>
                </a:path>
              </a:pathLst>
            </a:custGeom>
            <a:noFill/>
            <a:ln cap="flat" cmpd="sng" w="3630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6769200" y="1816800"/>
              <a:ext cx="1414900" cy="1861200"/>
            </a:xfrm>
            <a:custGeom>
              <a:rect b="b" l="l" r="r" t="t"/>
              <a:pathLst>
                <a:path extrusionOk="0" fill="none" h="74448" w="56596">
                  <a:moveTo>
                    <a:pt x="56595" y="74448"/>
                  </a:moveTo>
                  <a:cubicBezTo>
                    <a:pt x="38608" y="74421"/>
                    <a:pt x="21832" y="65441"/>
                    <a:pt x="11857" y="50492"/>
                  </a:cubicBezTo>
                  <a:cubicBezTo>
                    <a:pt x="1855" y="35544"/>
                    <a:pt x="0" y="16589"/>
                    <a:pt x="6883" y="0"/>
                  </a:cubicBezTo>
                </a:path>
              </a:pathLst>
            </a:custGeom>
            <a:noFill/>
            <a:ln cap="flat" cmpd="sng" w="194925">
              <a:solidFill>
                <a:schemeClr val="accent1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184075" y="986700"/>
              <a:ext cx="523625" cy="105550"/>
            </a:xfrm>
            <a:custGeom>
              <a:rect b="b" l="l" r="r" t="t"/>
              <a:pathLst>
                <a:path extrusionOk="0" fill="none" h="4222" w="20945">
                  <a:moveTo>
                    <a:pt x="0" y="0"/>
                  </a:moveTo>
                  <a:cubicBezTo>
                    <a:pt x="7206" y="0"/>
                    <a:pt x="14330" y="1425"/>
                    <a:pt x="20944" y="4221"/>
                  </a:cubicBezTo>
                </a:path>
              </a:pathLst>
            </a:custGeom>
            <a:noFill/>
            <a:ln cap="flat" cmpd="sng" w="194925">
              <a:solidFill>
                <a:schemeClr val="accent1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9007450" y="1696475"/>
              <a:ext cx="672850" cy="1699900"/>
            </a:xfrm>
            <a:custGeom>
              <a:rect b="b" l="l" r="r" t="t"/>
              <a:pathLst>
                <a:path extrusionOk="0" fill="none" h="67996" w="26914">
                  <a:moveTo>
                    <a:pt x="14519" y="1"/>
                  </a:moveTo>
                  <a:cubicBezTo>
                    <a:pt x="26913" y="23150"/>
                    <a:pt x="20783" y="51891"/>
                    <a:pt x="0" y="67996"/>
                  </a:cubicBezTo>
                </a:path>
              </a:pathLst>
            </a:custGeom>
            <a:noFill/>
            <a:ln cap="flat" cmpd="sng" w="194925">
              <a:solidFill>
                <a:schemeClr val="accent1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Google Shape;378;p22"/>
          <p:cNvGrpSpPr/>
          <p:nvPr/>
        </p:nvGrpSpPr>
        <p:grpSpPr>
          <a:xfrm rot="10800000">
            <a:off x="422515" y="-864312"/>
            <a:ext cx="669674" cy="3436065"/>
            <a:chOff x="7739775" y="739469"/>
            <a:chExt cx="472233" cy="2423006"/>
          </a:xfrm>
        </p:grpSpPr>
        <p:sp>
          <p:nvSpPr>
            <p:cNvPr id="379" name="Google Shape;379;p22"/>
            <p:cNvSpPr/>
            <p:nvPr/>
          </p:nvSpPr>
          <p:spPr>
            <a:xfrm>
              <a:off x="7852694" y="739469"/>
              <a:ext cx="359314" cy="1592946"/>
            </a:xfrm>
            <a:custGeom>
              <a:rect b="b" l="l" r="r" t="t"/>
              <a:pathLst>
                <a:path extrusionOk="0" h="78239" w="18122">
                  <a:moveTo>
                    <a:pt x="0" y="0"/>
                  </a:moveTo>
                  <a:lnTo>
                    <a:pt x="0" y="78239"/>
                  </a:lnTo>
                  <a:lnTo>
                    <a:pt x="18122" y="78239"/>
                  </a:lnTo>
                  <a:lnTo>
                    <a:pt x="181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7739775" y="1207150"/>
              <a:ext cx="226550" cy="1955325"/>
            </a:xfrm>
            <a:custGeom>
              <a:rect b="b" l="l" r="r" t="t"/>
              <a:pathLst>
                <a:path extrusionOk="0" h="78213" w="9062">
                  <a:moveTo>
                    <a:pt x="1" y="1"/>
                  </a:moveTo>
                  <a:lnTo>
                    <a:pt x="1" y="78212"/>
                  </a:lnTo>
                  <a:lnTo>
                    <a:pt x="9061" y="78212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1" name="Google Shape;381;p22"/>
          <p:cNvGrpSpPr/>
          <p:nvPr/>
        </p:nvGrpSpPr>
        <p:grpSpPr>
          <a:xfrm rot="10800000">
            <a:off x="267497" y="4362950"/>
            <a:ext cx="2852211" cy="505262"/>
            <a:chOff x="-114100" y="3577175"/>
            <a:chExt cx="858350" cy="445675"/>
          </a:xfrm>
        </p:grpSpPr>
        <p:sp>
          <p:nvSpPr>
            <p:cNvPr id="382" name="Google Shape;382;p22"/>
            <p:cNvSpPr/>
            <p:nvPr/>
          </p:nvSpPr>
          <p:spPr>
            <a:xfrm>
              <a:off x="-114100" y="35771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-114100" y="36410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-114100" y="3704900"/>
              <a:ext cx="858350" cy="0"/>
            </a:xfrm>
            <a:custGeom>
              <a:rect b="b" l="l" r="r" t="t"/>
              <a:pathLst>
                <a:path extrusionOk="0" fill="none" h="0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-114100" y="37680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-114100" y="38319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-114100" y="38957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-114100" y="39596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-114100" y="40228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Google Shape;390;p22"/>
          <p:cNvGrpSpPr/>
          <p:nvPr/>
        </p:nvGrpSpPr>
        <p:grpSpPr>
          <a:xfrm rot="10800000">
            <a:off x="7959140" y="238874"/>
            <a:ext cx="914436" cy="890922"/>
            <a:chOff x="-269375" y="2368200"/>
            <a:chExt cx="453050" cy="441400"/>
          </a:xfrm>
        </p:grpSpPr>
        <p:sp>
          <p:nvSpPr>
            <p:cNvPr id="391" name="Google Shape;391;p22"/>
            <p:cNvSpPr/>
            <p:nvPr/>
          </p:nvSpPr>
          <p:spPr>
            <a:xfrm>
              <a:off x="-77125" y="2368200"/>
              <a:ext cx="260800" cy="237050"/>
            </a:xfrm>
            <a:custGeom>
              <a:rect b="b" l="l" r="r" t="t"/>
              <a:pathLst>
                <a:path extrusionOk="0" h="9482" w="10432">
                  <a:moveTo>
                    <a:pt x="5228" y="1"/>
                  </a:moveTo>
                  <a:cubicBezTo>
                    <a:pt x="3073" y="1"/>
                    <a:pt x="1121" y="1459"/>
                    <a:pt x="592" y="3648"/>
                  </a:cubicBezTo>
                  <a:cubicBezTo>
                    <a:pt x="0" y="6202"/>
                    <a:pt x="1586" y="8756"/>
                    <a:pt x="4140" y="9348"/>
                  </a:cubicBezTo>
                  <a:cubicBezTo>
                    <a:pt x="4510" y="9438"/>
                    <a:pt x="4880" y="9482"/>
                    <a:pt x="5245" y="9482"/>
                  </a:cubicBezTo>
                  <a:cubicBezTo>
                    <a:pt x="7373" y="9482"/>
                    <a:pt x="9312" y="8007"/>
                    <a:pt x="9840" y="5826"/>
                  </a:cubicBezTo>
                  <a:cubicBezTo>
                    <a:pt x="10432" y="3272"/>
                    <a:pt x="8846" y="718"/>
                    <a:pt x="6318" y="126"/>
                  </a:cubicBezTo>
                  <a:cubicBezTo>
                    <a:pt x="5953" y="41"/>
                    <a:pt x="5588" y="1"/>
                    <a:pt x="522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-269375" y="2401575"/>
              <a:ext cx="408025" cy="408025"/>
            </a:xfrm>
            <a:custGeom>
              <a:rect b="b" l="l" r="r" t="t"/>
              <a:pathLst>
                <a:path extrusionOk="0" fill="none" h="16321" w="16321">
                  <a:moveTo>
                    <a:pt x="16320" y="8147"/>
                  </a:moveTo>
                  <a:cubicBezTo>
                    <a:pt x="16320" y="12664"/>
                    <a:pt x="12664" y="16321"/>
                    <a:pt x="8174" y="16321"/>
                  </a:cubicBezTo>
                  <a:cubicBezTo>
                    <a:pt x="3657" y="16321"/>
                    <a:pt x="1" y="12664"/>
                    <a:pt x="1" y="8147"/>
                  </a:cubicBezTo>
                  <a:cubicBezTo>
                    <a:pt x="1" y="3657"/>
                    <a:pt x="3657" y="1"/>
                    <a:pt x="8174" y="1"/>
                  </a:cubicBezTo>
                  <a:cubicBezTo>
                    <a:pt x="12664" y="1"/>
                    <a:pt x="16320" y="3657"/>
                    <a:pt x="16320" y="814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3" name="Google Shape;393;p22"/>
          <p:cNvSpPr txBox="1"/>
          <p:nvPr>
            <p:ph type="title"/>
          </p:nvPr>
        </p:nvSpPr>
        <p:spPr>
          <a:xfrm>
            <a:off x="2376002" y="1576475"/>
            <a:ext cx="4392000" cy="16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4" name="Google Shape;394;p22"/>
          <p:cNvSpPr txBox="1"/>
          <p:nvPr>
            <p:ph idx="2" type="title"/>
          </p:nvPr>
        </p:nvSpPr>
        <p:spPr>
          <a:xfrm>
            <a:off x="2642552" y="3172968"/>
            <a:ext cx="38589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3"/>
          <p:cNvSpPr txBox="1"/>
          <p:nvPr>
            <p:ph type="title"/>
          </p:nvPr>
        </p:nvSpPr>
        <p:spPr>
          <a:xfrm>
            <a:off x="4581144" y="310896"/>
            <a:ext cx="39411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7" name="Google Shape;397;p23"/>
          <p:cNvSpPr txBox="1"/>
          <p:nvPr>
            <p:ph idx="1" type="subTitle"/>
          </p:nvPr>
        </p:nvSpPr>
        <p:spPr>
          <a:xfrm>
            <a:off x="5769864" y="1737360"/>
            <a:ext cx="26610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398" name="Google Shape;398;p23"/>
          <p:cNvGrpSpPr/>
          <p:nvPr/>
        </p:nvGrpSpPr>
        <p:grpSpPr>
          <a:xfrm>
            <a:off x="7428875" y="4410638"/>
            <a:ext cx="1705532" cy="732852"/>
            <a:chOff x="7428875" y="4410638"/>
            <a:chExt cx="1705532" cy="732852"/>
          </a:xfrm>
        </p:grpSpPr>
        <p:sp>
          <p:nvSpPr>
            <p:cNvPr id="399" name="Google Shape;399;p23"/>
            <p:cNvSpPr/>
            <p:nvPr/>
          </p:nvSpPr>
          <p:spPr>
            <a:xfrm>
              <a:off x="7713597" y="4574301"/>
              <a:ext cx="1420810" cy="569189"/>
            </a:xfrm>
            <a:custGeom>
              <a:rect b="b" l="l" r="r" t="t"/>
              <a:pathLst>
                <a:path extrusionOk="0" h="78239" w="18122">
                  <a:moveTo>
                    <a:pt x="0" y="0"/>
                  </a:moveTo>
                  <a:lnTo>
                    <a:pt x="0" y="78239"/>
                  </a:lnTo>
                  <a:lnTo>
                    <a:pt x="18122" y="78239"/>
                  </a:lnTo>
                  <a:lnTo>
                    <a:pt x="18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7428875" y="4410638"/>
              <a:ext cx="1096925" cy="385718"/>
            </a:xfrm>
            <a:custGeom>
              <a:rect b="b" l="l" r="r" t="t"/>
              <a:pathLst>
                <a:path extrusionOk="0" h="78239" w="18122">
                  <a:moveTo>
                    <a:pt x="0" y="0"/>
                  </a:moveTo>
                  <a:lnTo>
                    <a:pt x="0" y="78239"/>
                  </a:lnTo>
                  <a:lnTo>
                    <a:pt x="18122" y="78239"/>
                  </a:lnTo>
                  <a:lnTo>
                    <a:pt x="18122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7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24"/>
          <p:cNvGrpSpPr/>
          <p:nvPr/>
        </p:nvGrpSpPr>
        <p:grpSpPr>
          <a:xfrm flipH="1">
            <a:off x="281486" y="2606187"/>
            <a:ext cx="863479" cy="1519796"/>
            <a:chOff x="8522150" y="2810900"/>
            <a:chExt cx="580100" cy="1021025"/>
          </a:xfrm>
        </p:grpSpPr>
        <p:sp>
          <p:nvSpPr>
            <p:cNvPr id="403" name="Google Shape;403;p24"/>
            <p:cNvSpPr/>
            <p:nvPr/>
          </p:nvSpPr>
          <p:spPr>
            <a:xfrm>
              <a:off x="8590050" y="2937950"/>
              <a:ext cx="512200" cy="893975"/>
            </a:xfrm>
            <a:custGeom>
              <a:rect b="b" l="l" r="r" t="t"/>
              <a:pathLst>
                <a:path extrusionOk="0" h="35759" w="20488">
                  <a:moveTo>
                    <a:pt x="0" y="0"/>
                  </a:moveTo>
                  <a:lnTo>
                    <a:pt x="0" y="35759"/>
                  </a:lnTo>
                  <a:lnTo>
                    <a:pt x="20487" y="35759"/>
                  </a:lnTo>
                  <a:lnTo>
                    <a:pt x="204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8522150" y="2810900"/>
              <a:ext cx="255450" cy="254775"/>
            </a:xfrm>
            <a:custGeom>
              <a:rect b="b" l="l" r="r" t="t"/>
              <a:pathLst>
                <a:path extrusionOk="0" fill="none" h="10191" w="10218">
                  <a:moveTo>
                    <a:pt x="1" y="1"/>
                  </a:moveTo>
                  <a:lnTo>
                    <a:pt x="10217" y="1"/>
                  </a:lnTo>
                  <a:lnTo>
                    <a:pt x="10217" y="10191"/>
                  </a:lnTo>
                  <a:lnTo>
                    <a:pt x="1" y="1019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24"/>
          <p:cNvGrpSpPr/>
          <p:nvPr/>
        </p:nvGrpSpPr>
        <p:grpSpPr>
          <a:xfrm flipH="1">
            <a:off x="6874004" y="3143250"/>
            <a:ext cx="2515910" cy="445675"/>
            <a:chOff x="-114100" y="3577175"/>
            <a:chExt cx="858350" cy="445675"/>
          </a:xfrm>
        </p:grpSpPr>
        <p:sp>
          <p:nvSpPr>
            <p:cNvPr id="406" name="Google Shape;406;p24"/>
            <p:cNvSpPr/>
            <p:nvPr/>
          </p:nvSpPr>
          <p:spPr>
            <a:xfrm>
              <a:off x="-114100" y="35771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4"/>
            <p:cNvSpPr/>
            <p:nvPr/>
          </p:nvSpPr>
          <p:spPr>
            <a:xfrm>
              <a:off x="-114100" y="36410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-114100" y="3704900"/>
              <a:ext cx="858350" cy="0"/>
            </a:xfrm>
            <a:custGeom>
              <a:rect b="b" l="l" r="r" t="t"/>
              <a:pathLst>
                <a:path extrusionOk="0" fill="none" h="0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-114100" y="37680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-114100" y="38319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-114100" y="38957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4"/>
            <p:cNvSpPr/>
            <p:nvPr/>
          </p:nvSpPr>
          <p:spPr>
            <a:xfrm>
              <a:off x="-114100" y="39596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4"/>
            <p:cNvSpPr/>
            <p:nvPr/>
          </p:nvSpPr>
          <p:spPr>
            <a:xfrm>
              <a:off x="-114100" y="40228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" name="Google Shape;414;p24"/>
          <p:cNvGrpSpPr/>
          <p:nvPr/>
        </p:nvGrpSpPr>
        <p:grpSpPr>
          <a:xfrm flipH="1" rot="5400000">
            <a:off x="5996314" y="2307309"/>
            <a:ext cx="842454" cy="4147110"/>
            <a:chOff x="7739775" y="376375"/>
            <a:chExt cx="565975" cy="2786100"/>
          </a:xfrm>
        </p:grpSpPr>
        <p:sp>
          <p:nvSpPr>
            <p:cNvPr id="415" name="Google Shape;415;p24"/>
            <p:cNvSpPr/>
            <p:nvPr/>
          </p:nvSpPr>
          <p:spPr>
            <a:xfrm>
              <a:off x="7852700" y="376375"/>
              <a:ext cx="453050" cy="1955975"/>
            </a:xfrm>
            <a:custGeom>
              <a:rect b="b" l="l" r="r" t="t"/>
              <a:pathLst>
                <a:path extrusionOk="0" h="78239" w="18122">
                  <a:moveTo>
                    <a:pt x="0" y="0"/>
                  </a:moveTo>
                  <a:lnTo>
                    <a:pt x="0" y="78239"/>
                  </a:lnTo>
                  <a:lnTo>
                    <a:pt x="18122" y="78239"/>
                  </a:lnTo>
                  <a:lnTo>
                    <a:pt x="181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7739775" y="1207150"/>
              <a:ext cx="226550" cy="1955325"/>
            </a:xfrm>
            <a:custGeom>
              <a:rect b="b" l="l" r="r" t="t"/>
              <a:pathLst>
                <a:path extrusionOk="0" h="78213" w="9062">
                  <a:moveTo>
                    <a:pt x="1" y="1"/>
                  </a:moveTo>
                  <a:lnTo>
                    <a:pt x="1" y="78212"/>
                  </a:lnTo>
                  <a:lnTo>
                    <a:pt x="9061" y="78212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24"/>
          <p:cNvGrpSpPr/>
          <p:nvPr/>
        </p:nvGrpSpPr>
        <p:grpSpPr>
          <a:xfrm flipH="1">
            <a:off x="5995750" y="377776"/>
            <a:ext cx="843586" cy="836299"/>
            <a:chOff x="642539" y="644476"/>
            <a:chExt cx="843586" cy="836299"/>
          </a:xfrm>
        </p:grpSpPr>
        <p:sp>
          <p:nvSpPr>
            <p:cNvPr id="418" name="Google Shape;418;p24"/>
            <p:cNvSpPr/>
            <p:nvPr/>
          </p:nvSpPr>
          <p:spPr>
            <a:xfrm>
              <a:off x="733425" y="728075"/>
              <a:ext cx="752700" cy="752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4"/>
            <p:cNvSpPr/>
            <p:nvPr/>
          </p:nvSpPr>
          <p:spPr>
            <a:xfrm>
              <a:off x="642539" y="644476"/>
              <a:ext cx="206120" cy="206157"/>
            </a:xfrm>
            <a:custGeom>
              <a:rect b="b" l="l" r="r" t="t"/>
              <a:pathLst>
                <a:path extrusionOk="0" fill="none" h="5540" w="5539">
                  <a:moveTo>
                    <a:pt x="0" y="1"/>
                  </a:moveTo>
                  <a:lnTo>
                    <a:pt x="5539" y="1"/>
                  </a:lnTo>
                  <a:lnTo>
                    <a:pt x="5539" y="5539"/>
                  </a:lnTo>
                  <a:lnTo>
                    <a:pt x="0" y="5539"/>
                  </a:lnTo>
                  <a:close/>
                </a:path>
              </a:pathLst>
            </a:custGeom>
            <a:noFill/>
            <a:ln cap="flat" cmpd="sng" w="19050">
              <a:solidFill>
                <a:schemeClr val="hlink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0" name="Google Shape;420;p24"/>
          <p:cNvSpPr txBox="1"/>
          <p:nvPr>
            <p:ph type="title"/>
          </p:nvPr>
        </p:nvSpPr>
        <p:spPr>
          <a:xfrm>
            <a:off x="2376002" y="1576475"/>
            <a:ext cx="4392000" cy="16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1" name="Google Shape;421;p24"/>
          <p:cNvSpPr txBox="1"/>
          <p:nvPr>
            <p:ph idx="2" type="title"/>
          </p:nvPr>
        </p:nvSpPr>
        <p:spPr>
          <a:xfrm>
            <a:off x="2642552" y="819543"/>
            <a:ext cx="38589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5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5"/>
          <p:cNvSpPr/>
          <p:nvPr/>
        </p:nvSpPr>
        <p:spPr>
          <a:xfrm rot="10800000">
            <a:off x="-1100480" y="1649112"/>
            <a:ext cx="2495400" cy="24954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4" name="Google Shape;424;p25"/>
          <p:cNvGrpSpPr/>
          <p:nvPr/>
        </p:nvGrpSpPr>
        <p:grpSpPr>
          <a:xfrm rot="10800000">
            <a:off x="560770" y="848862"/>
            <a:ext cx="487000" cy="1652075"/>
            <a:chOff x="747200" y="540000"/>
            <a:chExt cx="487000" cy="1652075"/>
          </a:xfrm>
        </p:grpSpPr>
        <p:sp>
          <p:nvSpPr>
            <p:cNvPr id="425" name="Google Shape;425;p25"/>
            <p:cNvSpPr/>
            <p:nvPr/>
          </p:nvSpPr>
          <p:spPr>
            <a:xfrm>
              <a:off x="796200" y="540000"/>
              <a:ext cx="438000" cy="133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747200" y="858575"/>
              <a:ext cx="206100" cy="133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25"/>
          <p:cNvGrpSpPr/>
          <p:nvPr/>
        </p:nvGrpSpPr>
        <p:grpSpPr>
          <a:xfrm rot="5400000">
            <a:off x="6790897" y="3745225"/>
            <a:ext cx="2852211" cy="505262"/>
            <a:chOff x="-114100" y="3577175"/>
            <a:chExt cx="858350" cy="445675"/>
          </a:xfrm>
        </p:grpSpPr>
        <p:sp>
          <p:nvSpPr>
            <p:cNvPr id="428" name="Google Shape;428;p25"/>
            <p:cNvSpPr/>
            <p:nvPr/>
          </p:nvSpPr>
          <p:spPr>
            <a:xfrm>
              <a:off x="-114100" y="35771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-114100" y="36410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-114100" y="3704900"/>
              <a:ext cx="858350" cy="0"/>
            </a:xfrm>
            <a:custGeom>
              <a:rect b="b" l="l" r="r" t="t"/>
              <a:pathLst>
                <a:path extrusionOk="0" fill="none" h="0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-114100" y="37680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-114100" y="38319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-114100" y="38957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-114100" y="39596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-114100" y="40228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6" name="Google Shape;436;p25"/>
          <p:cNvSpPr txBox="1"/>
          <p:nvPr>
            <p:ph type="title"/>
          </p:nvPr>
        </p:nvSpPr>
        <p:spPr>
          <a:xfrm>
            <a:off x="1179576" y="310896"/>
            <a:ext cx="6784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7" name="Google Shape;437;p25"/>
          <p:cNvSpPr txBox="1"/>
          <p:nvPr>
            <p:ph idx="1" type="body"/>
          </p:nvPr>
        </p:nvSpPr>
        <p:spPr>
          <a:xfrm>
            <a:off x="3594725" y="1747841"/>
            <a:ext cx="34227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8" name="Google Shape;438;p25"/>
          <p:cNvSpPr txBox="1"/>
          <p:nvPr>
            <p:ph idx="2" type="body"/>
          </p:nvPr>
        </p:nvSpPr>
        <p:spPr>
          <a:xfrm>
            <a:off x="2390175" y="3450000"/>
            <a:ext cx="34227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9" name="Google Shape;439;p25"/>
          <p:cNvSpPr txBox="1"/>
          <p:nvPr>
            <p:ph idx="3" type="subTitle"/>
          </p:nvPr>
        </p:nvSpPr>
        <p:spPr>
          <a:xfrm>
            <a:off x="3594726" y="1340475"/>
            <a:ext cx="34227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Hammersmith One"/>
              <a:buNone/>
              <a:defRPr sz="2400">
                <a:solidFill>
                  <a:schemeClr val="accent4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40" name="Google Shape;440;p25"/>
          <p:cNvSpPr txBox="1"/>
          <p:nvPr>
            <p:ph idx="4" type="subTitle"/>
          </p:nvPr>
        </p:nvSpPr>
        <p:spPr>
          <a:xfrm>
            <a:off x="2174849" y="3042625"/>
            <a:ext cx="36381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Hammersmith One"/>
              <a:buNone/>
              <a:defRPr sz="2400">
                <a:solidFill>
                  <a:schemeClr val="accent4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9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6"/>
          <p:cNvSpPr txBox="1"/>
          <p:nvPr>
            <p:ph idx="1" type="body"/>
          </p:nvPr>
        </p:nvSpPr>
        <p:spPr>
          <a:xfrm>
            <a:off x="2077175" y="2131713"/>
            <a:ext cx="1965900" cy="1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3" name="Google Shape;443;p26"/>
          <p:cNvSpPr txBox="1"/>
          <p:nvPr>
            <p:ph idx="2" type="body"/>
          </p:nvPr>
        </p:nvSpPr>
        <p:spPr>
          <a:xfrm>
            <a:off x="5446200" y="2131713"/>
            <a:ext cx="1965900" cy="10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grpSp>
        <p:nvGrpSpPr>
          <p:cNvPr id="444" name="Google Shape;444;p26"/>
          <p:cNvGrpSpPr/>
          <p:nvPr/>
        </p:nvGrpSpPr>
        <p:grpSpPr>
          <a:xfrm>
            <a:off x="8595575" y="689837"/>
            <a:ext cx="597525" cy="1743076"/>
            <a:chOff x="8631458" y="4347575"/>
            <a:chExt cx="597525" cy="795925"/>
          </a:xfrm>
        </p:grpSpPr>
        <p:sp>
          <p:nvSpPr>
            <p:cNvPr id="445" name="Google Shape;445;p26"/>
            <p:cNvSpPr/>
            <p:nvPr/>
          </p:nvSpPr>
          <p:spPr>
            <a:xfrm flipH="1">
              <a:off x="8764883" y="4347575"/>
              <a:ext cx="464100" cy="7959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 flipH="1">
              <a:off x="8631458" y="4603500"/>
              <a:ext cx="314100" cy="5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26"/>
          <p:cNvGrpSpPr/>
          <p:nvPr/>
        </p:nvGrpSpPr>
        <p:grpSpPr>
          <a:xfrm flipH="1" rot="5400000">
            <a:off x="416355" y="2637784"/>
            <a:ext cx="957625" cy="1202675"/>
            <a:chOff x="-519400" y="1326225"/>
            <a:chExt cx="957625" cy="1202675"/>
          </a:xfrm>
        </p:grpSpPr>
        <p:sp>
          <p:nvSpPr>
            <p:cNvPr id="448" name="Google Shape;448;p26"/>
            <p:cNvSpPr/>
            <p:nvPr/>
          </p:nvSpPr>
          <p:spPr>
            <a:xfrm flipH="1" rot="10800000">
              <a:off x="-519400" y="1402400"/>
              <a:ext cx="819300" cy="1126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6"/>
            <p:cNvSpPr/>
            <p:nvPr/>
          </p:nvSpPr>
          <p:spPr>
            <a:xfrm flipH="1" rot="10800000">
              <a:off x="-219075" y="1326225"/>
              <a:ext cx="657300" cy="343500"/>
            </a:xfrm>
            <a:prstGeom prst="rect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26"/>
          <p:cNvGrpSpPr/>
          <p:nvPr/>
        </p:nvGrpSpPr>
        <p:grpSpPr>
          <a:xfrm rot="5400000">
            <a:off x="-1035112" y="3658142"/>
            <a:ext cx="2515910" cy="445675"/>
            <a:chOff x="-114100" y="3577175"/>
            <a:chExt cx="858350" cy="445675"/>
          </a:xfrm>
        </p:grpSpPr>
        <p:sp>
          <p:nvSpPr>
            <p:cNvPr id="451" name="Google Shape;451;p26"/>
            <p:cNvSpPr/>
            <p:nvPr/>
          </p:nvSpPr>
          <p:spPr>
            <a:xfrm>
              <a:off x="-114100" y="35771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-114100" y="36410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-114100" y="3704900"/>
              <a:ext cx="858350" cy="0"/>
            </a:xfrm>
            <a:custGeom>
              <a:rect b="b" l="l" r="r" t="t"/>
              <a:pathLst>
                <a:path extrusionOk="0" fill="none" h="0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-114100" y="37680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-114100" y="38319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-114100" y="38957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-114100" y="39596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-114100" y="40228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9" name="Google Shape;459;p26"/>
          <p:cNvSpPr txBox="1"/>
          <p:nvPr>
            <p:ph type="title"/>
          </p:nvPr>
        </p:nvSpPr>
        <p:spPr>
          <a:xfrm>
            <a:off x="2141675" y="1689300"/>
            <a:ext cx="19014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60" name="Google Shape;460;p26"/>
          <p:cNvSpPr txBox="1"/>
          <p:nvPr>
            <p:ph idx="3" type="title"/>
          </p:nvPr>
        </p:nvSpPr>
        <p:spPr>
          <a:xfrm>
            <a:off x="5446200" y="1689300"/>
            <a:ext cx="19014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27"/>
          <p:cNvGrpSpPr/>
          <p:nvPr/>
        </p:nvGrpSpPr>
        <p:grpSpPr>
          <a:xfrm>
            <a:off x="-349734" y="613024"/>
            <a:ext cx="1038523" cy="1026836"/>
            <a:chOff x="-269375" y="2401575"/>
            <a:chExt cx="412669" cy="408025"/>
          </a:xfrm>
        </p:grpSpPr>
        <p:sp>
          <p:nvSpPr>
            <p:cNvPr id="463" name="Google Shape;463;p27"/>
            <p:cNvSpPr/>
            <p:nvPr/>
          </p:nvSpPr>
          <p:spPr>
            <a:xfrm>
              <a:off x="-36736" y="2404911"/>
              <a:ext cx="180030" cy="163612"/>
            </a:xfrm>
            <a:custGeom>
              <a:rect b="b" l="l" r="r" t="t"/>
              <a:pathLst>
                <a:path extrusionOk="0" h="9482" w="10432">
                  <a:moveTo>
                    <a:pt x="5228" y="1"/>
                  </a:moveTo>
                  <a:cubicBezTo>
                    <a:pt x="3073" y="1"/>
                    <a:pt x="1121" y="1459"/>
                    <a:pt x="592" y="3648"/>
                  </a:cubicBezTo>
                  <a:cubicBezTo>
                    <a:pt x="0" y="6202"/>
                    <a:pt x="1586" y="8756"/>
                    <a:pt x="4140" y="9348"/>
                  </a:cubicBezTo>
                  <a:cubicBezTo>
                    <a:pt x="4510" y="9438"/>
                    <a:pt x="4880" y="9482"/>
                    <a:pt x="5245" y="9482"/>
                  </a:cubicBezTo>
                  <a:cubicBezTo>
                    <a:pt x="7373" y="9482"/>
                    <a:pt x="9312" y="8007"/>
                    <a:pt x="9840" y="5826"/>
                  </a:cubicBezTo>
                  <a:cubicBezTo>
                    <a:pt x="10432" y="3272"/>
                    <a:pt x="8846" y="718"/>
                    <a:pt x="6318" y="126"/>
                  </a:cubicBezTo>
                  <a:cubicBezTo>
                    <a:pt x="5953" y="41"/>
                    <a:pt x="5588" y="1"/>
                    <a:pt x="522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-269375" y="2401575"/>
              <a:ext cx="408025" cy="408025"/>
            </a:xfrm>
            <a:custGeom>
              <a:rect b="b" l="l" r="r" t="t"/>
              <a:pathLst>
                <a:path extrusionOk="0" fill="none" h="16321" w="16321">
                  <a:moveTo>
                    <a:pt x="16320" y="8147"/>
                  </a:moveTo>
                  <a:cubicBezTo>
                    <a:pt x="16320" y="12664"/>
                    <a:pt x="12664" y="16321"/>
                    <a:pt x="8174" y="16321"/>
                  </a:cubicBezTo>
                  <a:cubicBezTo>
                    <a:pt x="3657" y="16321"/>
                    <a:pt x="1" y="12664"/>
                    <a:pt x="1" y="8147"/>
                  </a:cubicBezTo>
                  <a:cubicBezTo>
                    <a:pt x="1" y="3657"/>
                    <a:pt x="3657" y="1"/>
                    <a:pt x="8174" y="1"/>
                  </a:cubicBezTo>
                  <a:cubicBezTo>
                    <a:pt x="12664" y="1"/>
                    <a:pt x="16320" y="3657"/>
                    <a:pt x="16320" y="814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27"/>
          <p:cNvGrpSpPr/>
          <p:nvPr/>
        </p:nvGrpSpPr>
        <p:grpSpPr>
          <a:xfrm flipH="1">
            <a:off x="8333285" y="4245825"/>
            <a:ext cx="829601" cy="931338"/>
            <a:chOff x="7839489" y="975710"/>
            <a:chExt cx="1064546" cy="2186753"/>
          </a:xfrm>
        </p:grpSpPr>
        <p:sp>
          <p:nvSpPr>
            <p:cNvPr id="466" name="Google Shape;466;p27"/>
            <p:cNvSpPr/>
            <p:nvPr/>
          </p:nvSpPr>
          <p:spPr>
            <a:xfrm>
              <a:off x="7852687" y="975710"/>
              <a:ext cx="1051348" cy="1356664"/>
            </a:xfrm>
            <a:custGeom>
              <a:rect b="b" l="l" r="r" t="t"/>
              <a:pathLst>
                <a:path extrusionOk="0" h="78239" w="18122">
                  <a:moveTo>
                    <a:pt x="0" y="0"/>
                  </a:moveTo>
                  <a:lnTo>
                    <a:pt x="0" y="78239"/>
                  </a:lnTo>
                  <a:lnTo>
                    <a:pt x="18122" y="78239"/>
                  </a:lnTo>
                  <a:lnTo>
                    <a:pt x="181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7839489" y="1207139"/>
              <a:ext cx="256681" cy="1955325"/>
            </a:xfrm>
            <a:custGeom>
              <a:rect b="b" l="l" r="r" t="t"/>
              <a:pathLst>
                <a:path extrusionOk="0" h="78213" w="9062">
                  <a:moveTo>
                    <a:pt x="1" y="1"/>
                  </a:moveTo>
                  <a:lnTo>
                    <a:pt x="1" y="78212"/>
                  </a:lnTo>
                  <a:lnTo>
                    <a:pt x="9061" y="78212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8" name="Google Shape;468;p27"/>
          <p:cNvSpPr/>
          <p:nvPr/>
        </p:nvSpPr>
        <p:spPr>
          <a:xfrm>
            <a:off x="-485775" y="1228725"/>
            <a:ext cx="819300" cy="14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7"/>
          <p:cNvSpPr txBox="1"/>
          <p:nvPr>
            <p:ph type="title"/>
          </p:nvPr>
        </p:nvSpPr>
        <p:spPr>
          <a:xfrm>
            <a:off x="1179576" y="310896"/>
            <a:ext cx="6784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70" name="Google Shape;470;p27"/>
          <p:cNvSpPr txBox="1"/>
          <p:nvPr>
            <p:ph idx="2" type="title"/>
          </p:nvPr>
        </p:nvSpPr>
        <p:spPr>
          <a:xfrm>
            <a:off x="950976" y="3087242"/>
            <a:ext cx="21489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71" name="Google Shape;471;p27"/>
          <p:cNvSpPr txBox="1"/>
          <p:nvPr>
            <p:ph idx="3" type="title"/>
          </p:nvPr>
        </p:nvSpPr>
        <p:spPr>
          <a:xfrm>
            <a:off x="1133856" y="2602610"/>
            <a:ext cx="17739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472" name="Google Shape;472;p27"/>
          <p:cNvSpPr txBox="1"/>
          <p:nvPr>
            <p:ph idx="4" type="title"/>
          </p:nvPr>
        </p:nvSpPr>
        <p:spPr>
          <a:xfrm>
            <a:off x="3497526" y="3087242"/>
            <a:ext cx="21489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73" name="Google Shape;473;p27"/>
          <p:cNvSpPr txBox="1"/>
          <p:nvPr>
            <p:ph idx="5" type="title"/>
          </p:nvPr>
        </p:nvSpPr>
        <p:spPr>
          <a:xfrm>
            <a:off x="3680406" y="2602610"/>
            <a:ext cx="17739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474" name="Google Shape;474;p27"/>
          <p:cNvSpPr txBox="1"/>
          <p:nvPr>
            <p:ph idx="6" type="title"/>
          </p:nvPr>
        </p:nvSpPr>
        <p:spPr>
          <a:xfrm>
            <a:off x="6236201" y="3087242"/>
            <a:ext cx="21489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75" name="Google Shape;475;p27"/>
          <p:cNvSpPr txBox="1"/>
          <p:nvPr>
            <p:ph idx="7" type="title"/>
          </p:nvPr>
        </p:nvSpPr>
        <p:spPr>
          <a:xfrm>
            <a:off x="6419081" y="2602610"/>
            <a:ext cx="17739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3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28"/>
          <p:cNvGrpSpPr/>
          <p:nvPr/>
        </p:nvGrpSpPr>
        <p:grpSpPr>
          <a:xfrm rot="10800000">
            <a:off x="7791450" y="3689439"/>
            <a:ext cx="1038523" cy="1026836"/>
            <a:chOff x="-269375" y="2401575"/>
            <a:chExt cx="412669" cy="408025"/>
          </a:xfrm>
        </p:grpSpPr>
        <p:sp>
          <p:nvSpPr>
            <p:cNvPr id="478" name="Google Shape;478;p28"/>
            <p:cNvSpPr/>
            <p:nvPr/>
          </p:nvSpPr>
          <p:spPr>
            <a:xfrm>
              <a:off x="-36736" y="2404911"/>
              <a:ext cx="180030" cy="163612"/>
            </a:xfrm>
            <a:custGeom>
              <a:rect b="b" l="l" r="r" t="t"/>
              <a:pathLst>
                <a:path extrusionOk="0" h="9482" w="10432">
                  <a:moveTo>
                    <a:pt x="5228" y="1"/>
                  </a:moveTo>
                  <a:cubicBezTo>
                    <a:pt x="3073" y="1"/>
                    <a:pt x="1121" y="1459"/>
                    <a:pt x="592" y="3648"/>
                  </a:cubicBezTo>
                  <a:cubicBezTo>
                    <a:pt x="0" y="6202"/>
                    <a:pt x="1586" y="8756"/>
                    <a:pt x="4140" y="9348"/>
                  </a:cubicBezTo>
                  <a:cubicBezTo>
                    <a:pt x="4510" y="9438"/>
                    <a:pt x="4880" y="9482"/>
                    <a:pt x="5245" y="9482"/>
                  </a:cubicBezTo>
                  <a:cubicBezTo>
                    <a:pt x="7373" y="9482"/>
                    <a:pt x="9312" y="8007"/>
                    <a:pt x="9840" y="5826"/>
                  </a:cubicBezTo>
                  <a:cubicBezTo>
                    <a:pt x="10432" y="3272"/>
                    <a:pt x="8846" y="718"/>
                    <a:pt x="6318" y="126"/>
                  </a:cubicBezTo>
                  <a:cubicBezTo>
                    <a:pt x="5953" y="41"/>
                    <a:pt x="5588" y="1"/>
                    <a:pt x="522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-269375" y="2401575"/>
              <a:ext cx="408025" cy="408025"/>
            </a:xfrm>
            <a:custGeom>
              <a:rect b="b" l="l" r="r" t="t"/>
              <a:pathLst>
                <a:path extrusionOk="0" fill="none" h="16321" w="16321">
                  <a:moveTo>
                    <a:pt x="16320" y="8147"/>
                  </a:moveTo>
                  <a:cubicBezTo>
                    <a:pt x="16320" y="12664"/>
                    <a:pt x="12664" y="16321"/>
                    <a:pt x="8174" y="16321"/>
                  </a:cubicBezTo>
                  <a:cubicBezTo>
                    <a:pt x="3657" y="16321"/>
                    <a:pt x="1" y="12664"/>
                    <a:pt x="1" y="8147"/>
                  </a:cubicBezTo>
                  <a:cubicBezTo>
                    <a:pt x="1" y="3657"/>
                    <a:pt x="3657" y="1"/>
                    <a:pt x="8174" y="1"/>
                  </a:cubicBezTo>
                  <a:cubicBezTo>
                    <a:pt x="12664" y="1"/>
                    <a:pt x="16320" y="3657"/>
                    <a:pt x="16320" y="814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0" name="Google Shape;480;p28"/>
          <p:cNvSpPr/>
          <p:nvPr/>
        </p:nvSpPr>
        <p:spPr>
          <a:xfrm rot="10800000">
            <a:off x="8146714" y="2648574"/>
            <a:ext cx="819300" cy="14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1" name="Google Shape;481;p28"/>
          <p:cNvGrpSpPr/>
          <p:nvPr/>
        </p:nvGrpSpPr>
        <p:grpSpPr>
          <a:xfrm flipH="1">
            <a:off x="0" y="4410638"/>
            <a:ext cx="1705532" cy="732852"/>
            <a:chOff x="7428875" y="4410638"/>
            <a:chExt cx="1705532" cy="732852"/>
          </a:xfrm>
        </p:grpSpPr>
        <p:sp>
          <p:nvSpPr>
            <p:cNvPr id="482" name="Google Shape;482;p28"/>
            <p:cNvSpPr/>
            <p:nvPr/>
          </p:nvSpPr>
          <p:spPr>
            <a:xfrm>
              <a:off x="7713597" y="4574301"/>
              <a:ext cx="1420810" cy="569189"/>
            </a:xfrm>
            <a:custGeom>
              <a:rect b="b" l="l" r="r" t="t"/>
              <a:pathLst>
                <a:path extrusionOk="0" h="78239" w="18122">
                  <a:moveTo>
                    <a:pt x="0" y="0"/>
                  </a:moveTo>
                  <a:lnTo>
                    <a:pt x="0" y="78239"/>
                  </a:lnTo>
                  <a:lnTo>
                    <a:pt x="18122" y="78239"/>
                  </a:lnTo>
                  <a:lnTo>
                    <a:pt x="18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7428875" y="4410638"/>
              <a:ext cx="1096925" cy="385718"/>
            </a:xfrm>
            <a:custGeom>
              <a:rect b="b" l="l" r="r" t="t"/>
              <a:pathLst>
                <a:path extrusionOk="0" h="78239" w="18122">
                  <a:moveTo>
                    <a:pt x="0" y="0"/>
                  </a:moveTo>
                  <a:lnTo>
                    <a:pt x="0" y="78239"/>
                  </a:lnTo>
                  <a:lnTo>
                    <a:pt x="18122" y="78239"/>
                  </a:lnTo>
                  <a:lnTo>
                    <a:pt x="18122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4" name="Google Shape;484;p28"/>
          <p:cNvSpPr txBox="1"/>
          <p:nvPr>
            <p:ph type="title"/>
          </p:nvPr>
        </p:nvSpPr>
        <p:spPr>
          <a:xfrm>
            <a:off x="713225" y="310900"/>
            <a:ext cx="56145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5" name="Google Shape;485;p28"/>
          <p:cNvSpPr txBox="1"/>
          <p:nvPr>
            <p:ph idx="2" type="title"/>
          </p:nvPr>
        </p:nvSpPr>
        <p:spPr>
          <a:xfrm>
            <a:off x="713225" y="1622676"/>
            <a:ext cx="2944500" cy="7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6" name="Google Shape;486;p28"/>
          <p:cNvSpPr txBox="1"/>
          <p:nvPr>
            <p:ph idx="3" type="title"/>
          </p:nvPr>
        </p:nvSpPr>
        <p:spPr>
          <a:xfrm>
            <a:off x="713225" y="1138050"/>
            <a:ext cx="2944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487" name="Google Shape;487;p28"/>
          <p:cNvSpPr txBox="1"/>
          <p:nvPr>
            <p:ph idx="4" type="title"/>
          </p:nvPr>
        </p:nvSpPr>
        <p:spPr>
          <a:xfrm>
            <a:off x="1918691" y="2753117"/>
            <a:ext cx="2944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8" name="Google Shape;488;p28"/>
          <p:cNvSpPr txBox="1"/>
          <p:nvPr>
            <p:ph idx="5" type="title"/>
          </p:nvPr>
        </p:nvSpPr>
        <p:spPr>
          <a:xfrm>
            <a:off x="1918708" y="2266947"/>
            <a:ext cx="2944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489" name="Google Shape;489;p28"/>
          <p:cNvSpPr txBox="1"/>
          <p:nvPr>
            <p:ph idx="6" type="title"/>
          </p:nvPr>
        </p:nvSpPr>
        <p:spPr>
          <a:xfrm>
            <a:off x="3124191" y="3879054"/>
            <a:ext cx="2944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90" name="Google Shape;490;p28"/>
          <p:cNvSpPr txBox="1"/>
          <p:nvPr>
            <p:ph idx="7" type="title"/>
          </p:nvPr>
        </p:nvSpPr>
        <p:spPr>
          <a:xfrm>
            <a:off x="3124191" y="3394422"/>
            <a:ext cx="2944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8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9"/>
          <p:cNvGrpSpPr/>
          <p:nvPr/>
        </p:nvGrpSpPr>
        <p:grpSpPr>
          <a:xfrm>
            <a:off x="-349734" y="613024"/>
            <a:ext cx="1038523" cy="1026836"/>
            <a:chOff x="-269375" y="2401575"/>
            <a:chExt cx="412669" cy="408025"/>
          </a:xfrm>
        </p:grpSpPr>
        <p:sp>
          <p:nvSpPr>
            <p:cNvPr id="493" name="Google Shape;493;p29"/>
            <p:cNvSpPr/>
            <p:nvPr/>
          </p:nvSpPr>
          <p:spPr>
            <a:xfrm>
              <a:off x="-36736" y="2404911"/>
              <a:ext cx="180030" cy="163612"/>
            </a:xfrm>
            <a:custGeom>
              <a:rect b="b" l="l" r="r" t="t"/>
              <a:pathLst>
                <a:path extrusionOk="0" h="9482" w="10432">
                  <a:moveTo>
                    <a:pt x="5228" y="1"/>
                  </a:moveTo>
                  <a:cubicBezTo>
                    <a:pt x="3073" y="1"/>
                    <a:pt x="1121" y="1459"/>
                    <a:pt x="592" y="3648"/>
                  </a:cubicBezTo>
                  <a:cubicBezTo>
                    <a:pt x="0" y="6202"/>
                    <a:pt x="1586" y="8756"/>
                    <a:pt x="4140" y="9348"/>
                  </a:cubicBezTo>
                  <a:cubicBezTo>
                    <a:pt x="4510" y="9438"/>
                    <a:pt x="4880" y="9482"/>
                    <a:pt x="5245" y="9482"/>
                  </a:cubicBezTo>
                  <a:cubicBezTo>
                    <a:pt x="7373" y="9482"/>
                    <a:pt x="9312" y="8007"/>
                    <a:pt x="9840" y="5826"/>
                  </a:cubicBezTo>
                  <a:cubicBezTo>
                    <a:pt x="10432" y="3272"/>
                    <a:pt x="8846" y="718"/>
                    <a:pt x="6318" y="126"/>
                  </a:cubicBezTo>
                  <a:cubicBezTo>
                    <a:pt x="5953" y="41"/>
                    <a:pt x="5588" y="1"/>
                    <a:pt x="522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-269375" y="2401575"/>
              <a:ext cx="408025" cy="408025"/>
            </a:xfrm>
            <a:custGeom>
              <a:rect b="b" l="l" r="r" t="t"/>
              <a:pathLst>
                <a:path extrusionOk="0" fill="none" h="16321" w="16321">
                  <a:moveTo>
                    <a:pt x="16320" y="8147"/>
                  </a:moveTo>
                  <a:cubicBezTo>
                    <a:pt x="16320" y="12664"/>
                    <a:pt x="12664" y="16321"/>
                    <a:pt x="8174" y="16321"/>
                  </a:cubicBezTo>
                  <a:cubicBezTo>
                    <a:pt x="3657" y="16321"/>
                    <a:pt x="1" y="12664"/>
                    <a:pt x="1" y="8147"/>
                  </a:cubicBezTo>
                  <a:cubicBezTo>
                    <a:pt x="1" y="3657"/>
                    <a:pt x="3657" y="1"/>
                    <a:pt x="8174" y="1"/>
                  </a:cubicBezTo>
                  <a:cubicBezTo>
                    <a:pt x="12664" y="1"/>
                    <a:pt x="16320" y="3657"/>
                    <a:pt x="16320" y="814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29"/>
          <p:cNvGrpSpPr/>
          <p:nvPr/>
        </p:nvGrpSpPr>
        <p:grpSpPr>
          <a:xfrm flipH="1">
            <a:off x="8333285" y="4245825"/>
            <a:ext cx="829601" cy="931338"/>
            <a:chOff x="7839489" y="975710"/>
            <a:chExt cx="1064546" cy="2186753"/>
          </a:xfrm>
        </p:grpSpPr>
        <p:sp>
          <p:nvSpPr>
            <p:cNvPr id="496" name="Google Shape;496;p29"/>
            <p:cNvSpPr/>
            <p:nvPr/>
          </p:nvSpPr>
          <p:spPr>
            <a:xfrm>
              <a:off x="7852687" y="975710"/>
              <a:ext cx="1051348" cy="1356664"/>
            </a:xfrm>
            <a:custGeom>
              <a:rect b="b" l="l" r="r" t="t"/>
              <a:pathLst>
                <a:path extrusionOk="0" h="78239" w="18122">
                  <a:moveTo>
                    <a:pt x="0" y="0"/>
                  </a:moveTo>
                  <a:lnTo>
                    <a:pt x="0" y="78239"/>
                  </a:lnTo>
                  <a:lnTo>
                    <a:pt x="18122" y="78239"/>
                  </a:lnTo>
                  <a:lnTo>
                    <a:pt x="181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7839489" y="1207139"/>
              <a:ext cx="256681" cy="1955325"/>
            </a:xfrm>
            <a:custGeom>
              <a:rect b="b" l="l" r="r" t="t"/>
              <a:pathLst>
                <a:path extrusionOk="0" h="78213" w="9062">
                  <a:moveTo>
                    <a:pt x="1" y="1"/>
                  </a:moveTo>
                  <a:lnTo>
                    <a:pt x="1" y="78212"/>
                  </a:lnTo>
                  <a:lnTo>
                    <a:pt x="9061" y="78212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8" name="Google Shape;498;p29"/>
          <p:cNvSpPr/>
          <p:nvPr/>
        </p:nvSpPr>
        <p:spPr>
          <a:xfrm>
            <a:off x="-485775" y="1228725"/>
            <a:ext cx="819300" cy="14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9"/>
          <p:cNvSpPr txBox="1"/>
          <p:nvPr>
            <p:ph type="title"/>
          </p:nvPr>
        </p:nvSpPr>
        <p:spPr>
          <a:xfrm>
            <a:off x="987552" y="1691403"/>
            <a:ext cx="2423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0" name="Google Shape;500;p29"/>
          <p:cNvSpPr txBox="1"/>
          <p:nvPr>
            <p:ph idx="2" type="title"/>
          </p:nvPr>
        </p:nvSpPr>
        <p:spPr>
          <a:xfrm>
            <a:off x="1545336" y="1292352"/>
            <a:ext cx="18654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501" name="Google Shape;501;p29"/>
          <p:cNvSpPr txBox="1"/>
          <p:nvPr>
            <p:ph idx="3" type="title"/>
          </p:nvPr>
        </p:nvSpPr>
        <p:spPr>
          <a:xfrm>
            <a:off x="5733288" y="1691403"/>
            <a:ext cx="2423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2" name="Google Shape;502;p29"/>
          <p:cNvSpPr txBox="1"/>
          <p:nvPr>
            <p:ph idx="4" type="title"/>
          </p:nvPr>
        </p:nvSpPr>
        <p:spPr>
          <a:xfrm>
            <a:off x="5733288" y="1292352"/>
            <a:ext cx="18654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503" name="Google Shape;503;p29"/>
          <p:cNvSpPr txBox="1"/>
          <p:nvPr>
            <p:ph idx="5" type="title"/>
          </p:nvPr>
        </p:nvSpPr>
        <p:spPr>
          <a:xfrm>
            <a:off x="987552" y="3384996"/>
            <a:ext cx="2423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4" name="Google Shape;504;p29"/>
          <p:cNvSpPr txBox="1"/>
          <p:nvPr>
            <p:ph idx="6" type="title"/>
          </p:nvPr>
        </p:nvSpPr>
        <p:spPr>
          <a:xfrm>
            <a:off x="1545336" y="2974848"/>
            <a:ext cx="18654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505" name="Google Shape;505;p29"/>
          <p:cNvSpPr txBox="1"/>
          <p:nvPr>
            <p:ph idx="7" type="title"/>
          </p:nvPr>
        </p:nvSpPr>
        <p:spPr>
          <a:xfrm>
            <a:off x="5733288" y="3384996"/>
            <a:ext cx="2423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6" name="Google Shape;506;p29"/>
          <p:cNvSpPr txBox="1"/>
          <p:nvPr>
            <p:ph idx="8" type="title"/>
          </p:nvPr>
        </p:nvSpPr>
        <p:spPr>
          <a:xfrm>
            <a:off x="5733288" y="2974848"/>
            <a:ext cx="18654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507" name="Google Shape;507;p29"/>
          <p:cNvSpPr txBox="1"/>
          <p:nvPr>
            <p:ph idx="9" type="title"/>
          </p:nvPr>
        </p:nvSpPr>
        <p:spPr>
          <a:xfrm>
            <a:off x="1179576" y="310896"/>
            <a:ext cx="6784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8" name="Google Shape;508;p29"/>
          <p:cNvSpPr txBox="1"/>
          <p:nvPr>
            <p:ph hasCustomPrompt="1" idx="13" type="title"/>
          </p:nvPr>
        </p:nvSpPr>
        <p:spPr>
          <a:xfrm>
            <a:off x="3374136" y="1417320"/>
            <a:ext cx="8322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9" name="Google Shape;509;p29"/>
          <p:cNvSpPr txBox="1"/>
          <p:nvPr>
            <p:ph hasCustomPrompt="1" idx="14" type="title"/>
          </p:nvPr>
        </p:nvSpPr>
        <p:spPr>
          <a:xfrm>
            <a:off x="4937760" y="1417320"/>
            <a:ext cx="8322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0" name="Google Shape;510;p29"/>
          <p:cNvSpPr txBox="1"/>
          <p:nvPr>
            <p:ph hasCustomPrompt="1" idx="15" type="title"/>
          </p:nvPr>
        </p:nvSpPr>
        <p:spPr>
          <a:xfrm>
            <a:off x="3374136" y="3099816"/>
            <a:ext cx="8322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1" name="Google Shape;511;p29"/>
          <p:cNvSpPr txBox="1"/>
          <p:nvPr>
            <p:ph hasCustomPrompt="1" idx="16" type="title"/>
          </p:nvPr>
        </p:nvSpPr>
        <p:spPr>
          <a:xfrm>
            <a:off x="4937760" y="3099816"/>
            <a:ext cx="8322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30"/>
          <p:cNvGrpSpPr/>
          <p:nvPr/>
        </p:nvGrpSpPr>
        <p:grpSpPr>
          <a:xfrm>
            <a:off x="8423999" y="596888"/>
            <a:ext cx="2515910" cy="445675"/>
            <a:chOff x="-114100" y="3577175"/>
            <a:chExt cx="858350" cy="445675"/>
          </a:xfrm>
        </p:grpSpPr>
        <p:sp>
          <p:nvSpPr>
            <p:cNvPr id="514" name="Google Shape;514;p30"/>
            <p:cNvSpPr/>
            <p:nvPr/>
          </p:nvSpPr>
          <p:spPr>
            <a:xfrm>
              <a:off x="-114100" y="35771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-114100" y="36410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-114100" y="3704900"/>
              <a:ext cx="858350" cy="0"/>
            </a:xfrm>
            <a:custGeom>
              <a:rect b="b" l="l" r="r" t="t"/>
              <a:pathLst>
                <a:path extrusionOk="0" fill="none" h="0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-114100" y="37680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-114100" y="38319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-114100" y="38957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-114100" y="39596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-114100" y="40228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30"/>
          <p:cNvGrpSpPr/>
          <p:nvPr/>
        </p:nvGrpSpPr>
        <p:grpSpPr>
          <a:xfrm>
            <a:off x="-184765" y="4150125"/>
            <a:ext cx="621854" cy="1030648"/>
            <a:chOff x="8684478" y="2810900"/>
            <a:chExt cx="417772" cy="692407"/>
          </a:xfrm>
        </p:grpSpPr>
        <p:sp>
          <p:nvSpPr>
            <p:cNvPr id="523" name="Google Shape;523;p30"/>
            <p:cNvSpPr/>
            <p:nvPr/>
          </p:nvSpPr>
          <p:spPr>
            <a:xfrm>
              <a:off x="8808606" y="2937958"/>
              <a:ext cx="293644" cy="565350"/>
            </a:xfrm>
            <a:custGeom>
              <a:rect b="b" l="l" r="r" t="t"/>
              <a:pathLst>
                <a:path extrusionOk="0" h="35759" w="20488">
                  <a:moveTo>
                    <a:pt x="0" y="0"/>
                  </a:moveTo>
                  <a:lnTo>
                    <a:pt x="0" y="35759"/>
                  </a:lnTo>
                  <a:lnTo>
                    <a:pt x="20487" y="35759"/>
                  </a:lnTo>
                  <a:lnTo>
                    <a:pt x="204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8684478" y="2810900"/>
              <a:ext cx="255450" cy="254775"/>
            </a:xfrm>
            <a:custGeom>
              <a:rect b="b" l="l" r="r" t="t"/>
              <a:pathLst>
                <a:path extrusionOk="0" fill="none" h="10191" w="10218">
                  <a:moveTo>
                    <a:pt x="1" y="1"/>
                  </a:moveTo>
                  <a:lnTo>
                    <a:pt x="10217" y="1"/>
                  </a:lnTo>
                  <a:lnTo>
                    <a:pt x="10217" y="10191"/>
                  </a:lnTo>
                  <a:lnTo>
                    <a:pt x="1" y="10191"/>
                  </a:lnTo>
                  <a:close/>
                </a:path>
              </a:pathLst>
            </a:custGeom>
            <a:noFill/>
            <a:ln cap="flat" cmpd="sng" w="19050">
              <a:solidFill>
                <a:schemeClr val="hlink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5" name="Google Shape;525;p30"/>
          <p:cNvSpPr txBox="1"/>
          <p:nvPr>
            <p:ph type="title"/>
          </p:nvPr>
        </p:nvSpPr>
        <p:spPr>
          <a:xfrm>
            <a:off x="1179576" y="310896"/>
            <a:ext cx="6784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6" name="Google Shape;526;p30"/>
          <p:cNvSpPr txBox="1"/>
          <p:nvPr>
            <p:ph idx="2" type="title"/>
          </p:nvPr>
        </p:nvSpPr>
        <p:spPr>
          <a:xfrm>
            <a:off x="2543288" y="1298450"/>
            <a:ext cx="16917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7" name="Google Shape;527;p30"/>
          <p:cNvSpPr txBox="1"/>
          <p:nvPr>
            <p:ph idx="3" type="title"/>
          </p:nvPr>
        </p:nvSpPr>
        <p:spPr>
          <a:xfrm>
            <a:off x="851656" y="1636776"/>
            <a:ext cx="16917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528" name="Google Shape;528;p30"/>
          <p:cNvSpPr txBox="1"/>
          <p:nvPr>
            <p:ph idx="4" type="title"/>
          </p:nvPr>
        </p:nvSpPr>
        <p:spPr>
          <a:xfrm>
            <a:off x="851656" y="2761488"/>
            <a:ext cx="16917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529" name="Google Shape;529;p30"/>
          <p:cNvSpPr txBox="1"/>
          <p:nvPr>
            <p:ph idx="5" type="title"/>
          </p:nvPr>
        </p:nvSpPr>
        <p:spPr>
          <a:xfrm>
            <a:off x="851656" y="3849624"/>
            <a:ext cx="16917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530" name="Google Shape;530;p30"/>
          <p:cNvSpPr txBox="1"/>
          <p:nvPr>
            <p:ph idx="6" type="title"/>
          </p:nvPr>
        </p:nvSpPr>
        <p:spPr>
          <a:xfrm>
            <a:off x="4704565" y="1636776"/>
            <a:ext cx="16917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531" name="Google Shape;531;p30"/>
          <p:cNvSpPr txBox="1"/>
          <p:nvPr>
            <p:ph idx="7" type="title"/>
          </p:nvPr>
        </p:nvSpPr>
        <p:spPr>
          <a:xfrm>
            <a:off x="4704565" y="2761488"/>
            <a:ext cx="16917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532" name="Google Shape;532;p30"/>
          <p:cNvSpPr txBox="1"/>
          <p:nvPr>
            <p:ph idx="8" type="title"/>
          </p:nvPr>
        </p:nvSpPr>
        <p:spPr>
          <a:xfrm>
            <a:off x="4704565" y="3849624"/>
            <a:ext cx="16917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533" name="Google Shape;533;p30"/>
          <p:cNvSpPr txBox="1"/>
          <p:nvPr>
            <p:ph idx="9" type="title"/>
          </p:nvPr>
        </p:nvSpPr>
        <p:spPr>
          <a:xfrm>
            <a:off x="2543288" y="2414031"/>
            <a:ext cx="1691700" cy="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4" name="Google Shape;534;p30"/>
          <p:cNvSpPr txBox="1"/>
          <p:nvPr>
            <p:ph idx="13" type="title"/>
          </p:nvPr>
        </p:nvSpPr>
        <p:spPr>
          <a:xfrm>
            <a:off x="2543288" y="3502150"/>
            <a:ext cx="1691700" cy="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5" name="Google Shape;535;p30"/>
          <p:cNvSpPr txBox="1"/>
          <p:nvPr>
            <p:ph idx="14" type="title"/>
          </p:nvPr>
        </p:nvSpPr>
        <p:spPr>
          <a:xfrm>
            <a:off x="6396197" y="1298450"/>
            <a:ext cx="16917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6" name="Google Shape;536;p30"/>
          <p:cNvSpPr txBox="1"/>
          <p:nvPr>
            <p:ph idx="15" type="title"/>
          </p:nvPr>
        </p:nvSpPr>
        <p:spPr>
          <a:xfrm>
            <a:off x="6396197" y="2414031"/>
            <a:ext cx="1691700" cy="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7" name="Google Shape;537;p30"/>
          <p:cNvSpPr txBox="1"/>
          <p:nvPr>
            <p:ph idx="16" type="title"/>
          </p:nvPr>
        </p:nvSpPr>
        <p:spPr>
          <a:xfrm>
            <a:off x="6396197" y="3502050"/>
            <a:ext cx="1691700" cy="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4"/>
          <p:cNvGrpSpPr/>
          <p:nvPr/>
        </p:nvGrpSpPr>
        <p:grpSpPr>
          <a:xfrm>
            <a:off x="154320" y="-2264316"/>
            <a:ext cx="842454" cy="4147110"/>
            <a:chOff x="7739775" y="376375"/>
            <a:chExt cx="565975" cy="2786100"/>
          </a:xfrm>
        </p:grpSpPr>
        <p:sp>
          <p:nvSpPr>
            <p:cNvPr id="70" name="Google Shape;70;p4"/>
            <p:cNvSpPr/>
            <p:nvPr/>
          </p:nvSpPr>
          <p:spPr>
            <a:xfrm>
              <a:off x="7852700" y="376375"/>
              <a:ext cx="453050" cy="1955975"/>
            </a:xfrm>
            <a:custGeom>
              <a:rect b="b" l="l" r="r" t="t"/>
              <a:pathLst>
                <a:path extrusionOk="0" h="78239" w="18122">
                  <a:moveTo>
                    <a:pt x="0" y="0"/>
                  </a:moveTo>
                  <a:lnTo>
                    <a:pt x="0" y="78239"/>
                  </a:lnTo>
                  <a:lnTo>
                    <a:pt x="18122" y="78239"/>
                  </a:lnTo>
                  <a:lnTo>
                    <a:pt x="18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7739775" y="1207150"/>
              <a:ext cx="226550" cy="1955325"/>
            </a:xfrm>
            <a:custGeom>
              <a:rect b="b" l="l" r="r" t="t"/>
              <a:pathLst>
                <a:path extrusionOk="0" h="78213" w="9062">
                  <a:moveTo>
                    <a:pt x="1" y="1"/>
                  </a:moveTo>
                  <a:lnTo>
                    <a:pt x="1" y="78212"/>
                  </a:lnTo>
                  <a:lnTo>
                    <a:pt x="9061" y="78212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4"/>
          <p:cNvGrpSpPr/>
          <p:nvPr/>
        </p:nvGrpSpPr>
        <p:grpSpPr>
          <a:xfrm>
            <a:off x="8424002" y="4271933"/>
            <a:ext cx="914406" cy="541086"/>
            <a:chOff x="8934452" y="2424083"/>
            <a:chExt cx="914406" cy="541086"/>
          </a:xfrm>
        </p:grpSpPr>
        <p:sp>
          <p:nvSpPr>
            <p:cNvPr id="73" name="Google Shape;73;p4"/>
            <p:cNvSpPr/>
            <p:nvPr/>
          </p:nvSpPr>
          <p:spPr>
            <a:xfrm>
              <a:off x="9345950" y="2424083"/>
              <a:ext cx="337220" cy="445619"/>
            </a:xfrm>
            <a:custGeom>
              <a:rect b="b" l="l" r="r" t="t"/>
              <a:pathLst>
                <a:path extrusionOk="0" h="78213" w="9062">
                  <a:moveTo>
                    <a:pt x="1" y="1"/>
                  </a:moveTo>
                  <a:lnTo>
                    <a:pt x="1" y="78212"/>
                  </a:lnTo>
                  <a:lnTo>
                    <a:pt x="9061" y="78212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8934452" y="2759025"/>
              <a:ext cx="914406" cy="206143"/>
            </a:xfrm>
            <a:custGeom>
              <a:rect b="b" l="l" r="r" t="t"/>
              <a:pathLst>
                <a:path extrusionOk="0" fill="none" h="5540" w="5539">
                  <a:moveTo>
                    <a:pt x="0" y="1"/>
                  </a:moveTo>
                  <a:lnTo>
                    <a:pt x="5539" y="1"/>
                  </a:lnTo>
                  <a:lnTo>
                    <a:pt x="5539" y="5539"/>
                  </a:lnTo>
                  <a:lnTo>
                    <a:pt x="0" y="5539"/>
                  </a:lnTo>
                  <a:close/>
                </a:path>
              </a:pathLst>
            </a:custGeom>
            <a:noFill/>
            <a:ln cap="flat" cmpd="sng" w="19050">
              <a:solidFill>
                <a:schemeClr val="hlink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4"/>
          <p:cNvGrpSpPr/>
          <p:nvPr/>
        </p:nvGrpSpPr>
        <p:grpSpPr>
          <a:xfrm flipH="1">
            <a:off x="8543925" y="317163"/>
            <a:ext cx="2515910" cy="445675"/>
            <a:chOff x="-114100" y="3577175"/>
            <a:chExt cx="858350" cy="445675"/>
          </a:xfrm>
        </p:grpSpPr>
        <p:sp>
          <p:nvSpPr>
            <p:cNvPr id="76" name="Google Shape;76;p4"/>
            <p:cNvSpPr/>
            <p:nvPr/>
          </p:nvSpPr>
          <p:spPr>
            <a:xfrm>
              <a:off x="-114100" y="35771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-114100" y="36410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-114100" y="3704900"/>
              <a:ext cx="858350" cy="0"/>
            </a:xfrm>
            <a:custGeom>
              <a:rect b="b" l="l" r="r" t="t"/>
              <a:pathLst>
                <a:path extrusionOk="0" fill="none" h="0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-114100" y="37680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-114100" y="38319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-114100" y="38957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-114100" y="39596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-114100" y="40228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4"/>
          <p:cNvSpPr txBox="1"/>
          <p:nvPr>
            <p:ph type="title"/>
          </p:nvPr>
        </p:nvSpPr>
        <p:spPr>
          <a:xfrm>
            <a:off x="1179600" y="310896"/>
            <a:ext cx="6784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4"/>
          <p:cNvSpPr txBox="1"/>
          <p:nvPr>
            <p:ph idx="1" type="body"/>
          </p:nvPr>
        </p:nvSpPr>
        <p:spPr>
          <a:xfrm>
            <a:off x="713225" y="1042300"/>
            <a:ext cx="7717500" cy="3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Work Sans"/>
              <a:buChar char="■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◂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◂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◂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 sz="1200"/>
            </a:lvl9pPr>
          </a:lstStyle>
          <a:p/>
        </p:txBody>
      </p:sp>
      <p:sp>
        <p:nvSpPr>
          <p:cNvPr id="86" name="Google Shape;8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9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" name="Google Shape;539;p31"/>
          <p:cNvGrpSpPr/>
          <p:nvPr/>
        </p:nvGrpSpPr>
        <p:grpSpPr>
          <a:xfrm rot="-5400000">
            <a:off x="-138087" y="4557486"/>
            <a:ext cx="1038523" cy="1026836"/>
            <a:chOff x="-269375" y="2401575"/>
            <a:chExt cx="412669" cy="408025"/>
          </a:xfrm>
        </p:grpSpPr>
        <p:sp>
          <p:nvSpPr>
            <p:cNvPr id="540" name="Google Shape;540;p31"/>
            <p:cNvSpPr/>
            <p:nvPr/>
          </p:nvSpPr>
          <p:spPr>
            <a:xfrm>
              <a:off x="-36736" y="2404911"/>
              <a:ext cx="180030" cy="163612"/>
            </a:xfrm>
            <a:custGeom>
              <a:rect b="b" l="l" r="r" t="t"/>
              <a:pathLst>
                <a:path extrusionOk="0" h="9482" w="10432">
                  <a:moveTo>
                    <a:pt x="5228" y="1"/>
                  </a:moveTo>
                  <a:cubicBezTo>
                    <a:pt x="3073" y="1"/>
                    <a:pt x="1121" y="1459"/>
                    <a:pt x="592" y="3648"/>
                  </a:cubicBezTo>
                  <a:cubicBezTo>
                    <a:pt x="0" y="6202"/>
                    <a:pt x="1586" y="8756"/>
                    <a:pt x="4140" y="9348"/>
                  </a:cubicBezTo>
                  <a:cubicBezTo>
                    <a:pt x="4510" y="9438"/>
                    <a:pt x="4880" y="9482"/>
                    <a:pt x="5245" y="9482"/>
                  </a:cubicBezTo>
                  <a:cubicBezTo>
                    <a:pt x="7373" y="9482"/>
                    <a:pt x="9312" y="8007"/>
                    <a:pt x="9840" y="5826"/>
                  </a:cubicBezTo>
                  <a:cubicBezTo>
                    <a:pt x="10432" y="3272"/>
                    <a:pt x="8846" y="718"/>
                    <a:pt x="6318" y="126"/>
                  </a:cubicBezTo>
                  <a:cubicBezTo>
                    <a:pt x="5953" y="41"/>
                    <a:pt x="5588" y="1"/>
                    <a:pt x="522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-269375" y="2401575"/>
              <a:ext cx="408025" cy="408025"/>
            </a:xfrm>
            <a:custGeom>
              <a:rect b="b" l="l" r="r" t="t"/>
              <a:pathLst>
                <a:path extrusionOk="0" fill="none" h="16321" w="16321">
                  <a:moveTo>
                    <a:pt x="16320" y="8147"/>
                  </a:moveTo>
                  <a:cubicBezTo>
                    <a:pt x="16320" y="12664"/>
                    <a:pt x="12664" y="16321"/>
                    <a:pt x="8174" y="16321"/>
                  </a:cubicBezTo>
                  <a:cubicBezTo>
                    <a:pt x="3657" y="16321"/>
                    <a:pt x="1" y="12664"/>
                    <a:pt x="1" y="8147"/>
                  </a:cubicBezTo>
                  <a:cubicBezTo>
                    <a:pt x="1" y="3657"/>
                    <a:pt x="3657" y="1"/>
                    <a:pt x="8174" y="1"/>
                  </a:cubicBezTo>
                  <a:cubicBezTo>
                    <a:pt x="12664" y="1"/>
                    <a:pt x="16320" y="3657"/>
                    <a:pt x="16320" y="814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31"/>
          <p:cNvGrpSpPr/>
          <p:nvPr/>
        </p:nvGrpSpPr>
        <p:grpSpPr>
          <a:xfrm flipH="1">
            <a:off x="8314410" y="0"/>
            <a:ext cx="829601" cy="931338"/>
            <a:chOff x="7839489" y="975710"/>
            <a:chExt cx="1064546" cy="2186753"/>
          </a:xfrm>
        </p:grpSpPr>
        <p:sp>
          <p:nvSpPr>
            <p:cNvPr id="543" name="Google Shape;543;p31"/>
            <p:cNvSpPr/>
            <p:nvPr/>
          </p:nvSpPr>
          <p:spPr>
            <a:xfrm>
              <a:off x="7852687" y="975710"/>
              <a:ext cx="1051348" cy="1356664"/>
            </a:xfrm>
            <a:custGeom>
              <a:rect b="b" l="l" r="r" t="t"/>
              <a:pathLst>
                <a:path extrusionOk="0" h="78239" w="18122">
                  <a:moveTo>
                    <a:pt x="0" y="0"/>
                  </a:moveTo>
                  <a:lnTo>
                    <a:pt x="0" y="78239"/>
                  </a:lnTo>
                  <a:lnTo>
                    <a:pt x="18122" y="78239"/>
                  </a:lnTo>
                  <a:lnTo>
                    <a:pt x="181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7839489" y="1207139"/>
              <a:ext cx="256681" cy="1955325"/>
            </a:xfrm>
            <a:custGeom>
              <a:rect b="b" l="l" r="r" t="t"/>
              <a:pathLst>
                <a:path extrusionOk="0" h="78213" w="9062">
                  <a:moveTo>
                    <a:pt x="1" y="1"/>
                  </a:moveTo>
                  <a:lnTo>
                    <a:pt x="1" y="78212"/>
                  </a:lnTo>
                  <a:lnTo>
                    <a:pt x="9061" y="78212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5" name="Google Shape;545;p31"/>
          <p:cNvSpPr/>
          <p:nvPr/>
        </p:nvSpPr>
        <p:spPr>
          <a:xfrm rot="-5400000">
            <a:off x="799808" y="4590556"/>
            <a:ext cx="819300" cy="14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1"/>
          <p:cNvSpPr txBox="1"/>
          <p:nvPr>
            <p:ph type="title"/>
          </p:nvPr>
        </p:nvSpPr>
        <p:spPr>
          <a:xfrm>
            <a:off x="1179576" y="310896"/>
            <a:ext cx="6784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7" name="Google Shape;547;p31"/>
          <p:cNvSpPr txBox="1"/>
          <p:nvPr>
            <p:ph idx="2" type="title"/>
          </p:nvPr>
        </p:nvSpPr>
        <p:spPr>
          <a:xfrm>
            <a:off x="749808" y="2968604"/>
            <a:ext cx="17922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8" name="Google Shape;548;p31"/>
          <p:cNvSpPr txBox="1"/>
          <p:nvPr>
            <p:ph idx="3" type="title"/>
          </p:nvPr>
        </p:nvSpPr>
        <p:spPr>
          <a:xfrm>
            <a:off x="749808" y="2563368"/>
            <a:ext cx="17922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549" name="Google Shape;549;p31"/>
          <p:cNvSpPr txBox="1"/>
          <p:nvPr>
            <p:ph idx="4" type="title"/>
          </p:nvPr>
        </p:nvSpPr>
        <p:spPr>
          <a:xfrm>
            <a:off x="2697480" y="2968604"/>
            <a:ext cx="17922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50" name="Google Shape;550;p31"/>
          <p:cNvSpPr txBox="1"/>
          <p:nvPr>
            <p:ph idx="5" type="title"/>
          </p:nvPr>
        </p:nvSpPr>
        <p:spPr>
          <a:xfrm>
            <a:off x="2697480" y="2563368"/>
            <a:ext cx="17922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551" name="Google Shape;551;p31"/>
          <p:cNvSpPr txBox="1"/>
          <p:nvPr>
            <p:ph idx="6" type="title"/>
          </p:nvPr>
        </p:nvSpPr>
        <p:spPr>
          <a:xfrm>
            <a:off x="4654296" y="2968604"/>
            <a:ext cx="17922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52" name="Google Shape;552;p31"/>
          <p:cNvSpPr txBox="1"/>
          <p:nvPr>
            <p:ph idx="7" type="title"/>
          </p:nvPr>
        </p:nvSpPr>
        <p:spPr>
          <a:xfrm>
            <a:off x="4654296" y="2563368"/>
            <a:ext cx="17922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553" name="Google Shape;553;p31"/>
          <p:cNvSpPr txBox="1"/>
          <p:nvPr>
            <p:ph idx="8" type="title"/>
          </p:nvPr>
        </p:nvSpPr>
        <p:spPr>
          <a:xfrm>
            <a:off x="6601968" y="2968604"/>
            <a:ext cx="17922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54" name="Google Shape;554;p31"/>
          <p:cNvSpPr txBox="1"/>
          <p:nvPr>
            <p:ph idx="9" type="title"/>
          </p:nvPr>
        </p:nvSpPr>
        <p:spPr>
          <a:xfrm>
            <a:off x="6601968" y="2563368"/>
            <a:ext cx="17922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555" name="Google Shape;555;p31"/>
          <p:cNvSpPr txBox="1"/>
          <p:nvPr>
            <p:ph hasCustomPrompt="1" idx="13" type="title"/>
          </p:nvPr>
        </p:nvSpPr>
        <p:spPr>
          <a:xfrm>
            <a:off x="1229811" y="1611741"/>
            <a:ext cx="8322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6" name="Google Shape;556;p31"/>
          <p:cNvSpPr txBox="1"/>
          <p:nvPr>
            <p:ph hasCustomPrompt="1" idx="14" type="title"/>
          </p:nvPr>
        </p:nvSpPr>
        <p:spPr>
          <a:xfrm>
            <a:off x="3182061" y="1611741"/>
            <a:ext cx="8322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7" name="Google Shape;557;p31"/>
          <p:cNvSpPr txBox="1"/>
          <p:nvPr>
            <p:ph hasCustomPrompt="1" idx="15" type="title"/>
          </p:nvPr>
        </p:nvSpPr>
        <p:spPr>
          <a:xfrm>
            <a:off x="5129736" y="1611741"/>
            <a:ext cx="8322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8" name="Google Shape;558;p31"/>
          <p:cNvSpPr txBox="1"/>
          <p:nvPr>
            <p:ph hasCustomPrompt="1" idx="16" type="title"/>
          </p:nvPr>
        </p:nvSpPr>
        <p:spPr>
          <a:xfrm>
            <a:off x="7086561" y="1611741"/>
            <a:ext cx="832200" cy="5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6_1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oogle Shape;560;p32"/>
          <p:cNvGrpSpPr/>
          <p:nvPr/>
        </p:nvGrpSpPr>
        <p:grpSpPr>
          <a:xfrm>
            <a:off x="8423999" y="596888"/>
            <a:ext cx="2515910" cy="445675"/>
            <a:chOff x="-114100" y="3577175"/>
            <a:chExt cx="858350" cy="445675"/>
          </a:xfrm>
        </p:grpSpPr>
        <p:sp>
          <p:nvSpPr>
            <p:cNvPr id="561" name="Google Shape;561;p32"/>
            <p:cNvSpPr/>
            <p:nvPr/>
          </p:nvSpPr>
          <p:spPr>
            <a:xfrm>
              <a:off x="-114100" y="35771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-114100" y="36410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-114100" y="3704900"/>
              <a:ext cx="858350" cy="0"/>
            </a:xfrm>
            <a:custGeom>
              <a:rect b="b" l="l" r="r" t="t"/>
              <a:pathLst>
                <a:path extrusionOk="0" fill="none" h="0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-114100" y="37680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-114100" y="38319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-114100" y="38957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-114100" y="39596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-114100" y="40228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32"/>
          <p:cNvGrpSpPr/>
          <p:nvPr/>
        </p:nvGrpSpPr>
        <p:grpSpPr>
          <a:xfrm>
            <a:off x="-184765" y="4150125"/>
            <a:ext cx="621854" cy="1030648"/>
            <a:chOff x="8684478" y="2810900"/>
            <a:chExt cx="417772" cy="692407"/>
          </a:xfrm>
        </p:grpSpPr>
        <p:sp>
          <p:nvSpPr>
            <p:cNvPr id="570" name="Google Shape;570;p32"/>
            <p:cNvSpPr/>
            <p:nvPr/>
          </p:nvSpPr>
          <p:spPr>
            <a:xfrm>
              <a:off x="8808606" y="2937958"/>
              <a:ext cx="293644" cy="565350"/>
            </a:xfrm>
            <a:custGeom>
              <a:rect b="b" l="l" r="r" t="t"/>
              <a:pathLst>
                <a:path extrusionOk="0" h="35759" w="20488">
                  <a:moveTo>
                    <a:pt x="0" y="0"/>
                  </a:moveTo>
                  <a:lnTo>
                    <a:pt x="0" y="35759"/>
                  </a:lnTo>
                  <a:lnTo>
                    <a:pt x="20487" y="35759"/>
                  </a:lnTo>
                  <a:lnTo>
                    <a:pt x="204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8684478" y="2810900"/>
              <a:ext cx="255450" cy="254775"/>
            </a:xfrm>
            <a:custGeom>
              <a:rect b="b" l="l" r="r" t="t"/>
              <a:pathLst>
                <a:path extrusionOk="0" fill="none" h="10191" w="10218">
                  <a:moveTo>
                    <a:pt x="1" y="1"/>
                  </a:moveTo>
                  <a:lnTo>
                    <a:pt x="10217" y="1"/>
                  </a:lnTo>
                  <a:lnTo>
                    <a:pt x="10217" y="10191"/>
                  </a:lnTo>
                  <a:lnTo>
                    <a:pt x="1" y="10191"/>
                  </a:lnTo>
                  <a:close/>
                </a:path>
              </a:pathLst>
            </a:custGeom>
            <a:noFill/>
            <a:ln cap="flat" cmpd="sng" w="19050">
              <a:solidFill>
                <a:schemeClr val="hlink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2" name="Google Shape;572;p32"/>
          <p:cNvSpPr txBox="1"/>
          <p:nvPr>
            <p:ph type="title"/>
          </p:nvPr>
        </p:nvSpPr>
        <p:spPr>
          <a:xfrm>
            <a:off x="1179576" y="310896"/>
            <a:ext cx="6784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3" name="Google Shape;573;p32"/>
          <p:cNvSpPr txBox="1"/>
          <p:nvPr>
            <p:ph idx="2" type="title"/>
          </p:nvPr>
        </p:nvSpPr>
        <p:spPr>
          <a:xfrm>
            <a:off x="722376" y="2029968"/>
            <a:ext cx="24780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4" name="Google Shape;574;p32"/>
          <p:cNvSpPr txBox="1"/>
          <p:nvPr>
            <p:ph idx="3" type="title"/>
          </p:nvPr>
        </p:nvSpPr>
        <p:spPr>
          <a:xfrm>
            <a:off x="722376" y="1621536"/>
            <a:ext cx="2478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575" name="Google Shape;575;p32"/>
          <p:cNvSpPr txBox="1"/>
          <p:nvPr>
            <p:ph idx="4" type="title"/>
          </p:nvPr>
        </p:nvSpPr>
        <p:spPr>
          <a:xfrm>
            <a:off x="5989320" y="2029968"/>
            <a:ext cx="24780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6" name="Google Shape;576;p32"/>
          <p:cNvSpPr txBox="1"/>
          <p:nvPr>
            <p:ph idx="5" type="title"/>
          </p:nvPr>
        </p:nvSpPr>
        <p:spPr>
          <a:xfrm>
            <a:off x="5989320" y="1621536"/>
            <a:ext cx="2478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577" name="Google Shape;577;p32"/>
          <p:cNvSpPr txBox="1"/>
          <p:nvPr>
            <p:ph idx="6" type="title"/>
          </p:nvPr>
        </p:nvSpPr>
        <p:spPr>
          <a:xfrm>
            <a:off x="3328417" y="2029968"/>
            <a:ext cx="24780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8" name="Google Shape;578;p32"/>
          <p:cNvSpPr txBox="1"/>
          <p:nvPr>
            <p:ph idx="7" type="title"/>
          </p:nvPr>
        </p:nvSpPr>
        <p:spPr>
          <a:xfrm>
            <a:off x="3328417" y="1621536"/>
            <a:ext cx="2478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579" name="Google Shape;579;p32"/>
          <p:cNvSpPr txBox="1"/>
          <p:nvPr>
            <p:ph idx="8" type="title"/>
          </p:nvPr>
        </p:nvSpPr>
        <p:spPr>
          <a:xfrm>
            <a:off x="722375" y="3758177"/>
            <a:ext cx="24780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80" name="Google Shape;580;p32"/>
          <p:cNvSpPr txBox="1"/>
          <p:nvPr>
            <p:ph idx="9" type="title"/>
          </p:nvPr>
        </p:nvSpPr>
        <p:spPr>
          <a:xfrm>
            <a:off x="722376" y="3349752"/>
            <a:ext cx="2478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581" name="Google Shape;581;p32"/>
          <p:cNvSpPr txBox="1"/>
          <p:nvPr>
            <p:ph idx="13" type="title"/>
          </p:nvPr>
        </p:nvSpPr>
        <p:spPr>
          <a:xfrm>
            <a:off x="5989323" y="3758177"/>
            <a:ext cx="24780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82" name="Google Shape;582;p32"/>
          <p:cNvSpPr txBox="1"/>
          <p:nvPr>
            <p:ph idx="14" type="title"/>
          </p:nvPr>
        </p:nvSpPr>
        <p:spPr>
          <a:xfrm>
            <a:off x="5989320" y="3349752"/>
            <a:ext cx="2478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583" name="Google Shape;583;p32"/>
          <p:cNvSpPr txBox="1"/>
          <p:nvPr>
            <p:ph idx="15" type="title"/>
          </p:nvPr>
        </p:nvSpPr>
        <p:spPr>
          <a:xfrm>
            <a:off x="3328417" y="3758177"/>
            <a:ext cx="24780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84" name="Google Shape;584;p32"/>
          <p:cNvSpPr txBox="1"/>
          <p:nvPr>
            <p:ph idx="16" type="title"/>
          </p:nvPr>
        </p:nvSpPr>
        <p:spPr>
          <a:xfrm>
            <a:off x="3328417" y="3349752"/>
            <a:ext cx="24780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4"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3"/>
          <p:cNvSpPr txBox="1"/>
          <p:nvPr>
            <p:ph hasCustomPrompt="1" type="title"/>
          </p:nvPr>
        </p:nvSpPr>
        <p:spPr>
          <a:xfrm>
            <a:off x="4572002" y="1746875"/>
            <a:ext cx="38589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7" name="Google Shape;587;p33"/>
          <p:cNvSpPr txBox="1"/>
          <p:nvPr>
            <p:ph idx="1" type="body"/>
          </p:nvPr>
        </p:nvSpPr>
        <p:spPr>
          <a:xfrm>
            <a:off x="4841861" y="2590806"/>
            <a:ext cx="33192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4"/>
          <p:cNvSpPr txBox="1"/>
          <p:nvPr>
            <p:ph type="title"/>
          </p:nvPr>
        </p:nvSpPr>
        <p:spPr>
          <a:xfrm>
            <a:off x="713225" y="310900"/>
            <a:ext cx="7717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590" name="Google Shape;590;p34"/>
          <p:cNvGrpSpPr/>
          <p:nvPr/>
        </p:nvGrpSpPr>
        <p:grpSpPr>
          <a:xfrm flipH="1">
            <a:off x="8705844" y="1"/>
            <a:ext cx="457206" cy="2333534"/>
            <a:chOff x="7839489" y="168066"/>
            <a:chExt cx="586688" cy="2994397"/>
          </a:xfrm>
        </p:grpSpPr>
        <p:sp>
          <p:nvSpPr>
            <p:cNvPr id="591" name="Google Shape;591;p34"/>
            <p:cNvSpPr/>
            <p:nvPr/>
          </p:nvSpPr>
          <p:spPr>
            <a:xfrm>
              <a:off x="7852706" y="168066"/>
              <a:ext cx="573471" cy="2164286"/>
            </a:xfrm>
            <a:custGeom>
              <a:rect b="b" l="l" r="r" t="t"/>
              <a:pathLst>
                <a:path extrusionOk="0" h="78239" w="18122">
                  <a:moveTo>
                    <a:pt x="0" y="0"/>
                  </a:moveTo>
                  <a:lnTo>
                    <a:pt x="0" y="78239"/>
                  </a:lnTo>
                  <a:lnTo>
                    <a:pt x="18122" y="78239"/>
                  </a:lnTo>
                  <a:lnTo>
                    <a:pt x="181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4"/>
            <p:cNvSpPr/>
            <p:nvPr/>
          </p:nvSpPr>
          <p:spPr>
            <a:xfrm>
              <a:off x="7839489" y="1207139"/>
              <a:ext cx="256681" cy="1955325"/>
            </a:xfrm>
            <a:custGeom>
              <a:rect b="b" l="l" r="r" t="t"/>
              <a:pathLst>
                <a:path extrusionOk="0" h="78213" w="9062">
                  <a:moveTo>
                    <a:pt x="1" y="1"/>
                  </a:moveTo>
                  <a:lnTo>
                    <a:pt x="1" y="78212"/>
                  </a:lnTo>
                  <a:lnTo>
                    <a:pt x="9061" y="78212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3" name="Google Shape;593;p34"/>
          <p:cNvSpPr/>
          <p:nvPr/>
        </p:nvSpPr>
        <p:spPr>
          <a:xfrm>
            <a:off x="-245962" y="3346125"/>
            <a:ext cx="819300" cy="14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4"/>
          <p:cNvSpPr/>
          <p:nvPr/>
        </p:nvSpPr>
        <p:spPr>
          <a:xfrm>
            <a:off x="136047" y="3076278"/>
            <a:ext cx="679484" cy="679484"/>
          </a:xfrm>
          <a:custGeom>
            <a:rect b="b" l="l" r="r" t="t"/>
            <a:pathLst>
              <a:path extrusionOk="0" fill="none" h="16321" w="16321">
                <a:moveTo>
                  <a:pt x="16320" y="8147"/>
                </a:moveTo>
                <a:cubicBezTo>
                  <a:pt x="16320" y="12664"/>
                  <a:pt x="12664" y="16321"/>
                  <a:pt x="8174" y="16321"/>
                </a:cubicBezTo>
                <a:cubicBezTo>
                  <a:pt x="3657" y="16321"/>
                  <a:pt x="1" y="12664"/>
                  <a:pt x="1" y="8147"/>
                </a:cubicBezTo>
                <a:cubicBezTo>
                  <a:pt x="1" y="3657"/>
                  <a:pt x="3657" y="1"/>
                  <a:pt x="8174" y="1"/>
                </a:cubicBezTo>
                <a:cubicBezTo>
                  <a:pt x="12664" y="1"/>
                  <a:pt x="16320" y="3657"/>
                  <a:pt x="16320" y="8147"/>
                </a:cubicBezTo>
                <a:close/>
              </a:path>
            </a:pathLst>
          </a:custGeom>
          <a:noFill/>
          <a:ln cap="flat" cmpd="sng" w="28575">
            <a:solidFill>
              <a:schemeClr val="hlink"/>
            </a:solidFill>
            <a:prstDash val="solid"/>
            <a:miter lim="2688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_1"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35"/>
          <p:cNvGrpSpPr/>
          <p:nvPr/>
        </p:nvGrpSpPr>
        <p:grpSpPr>
          <a:xfrm flipH="1">
            <a:off x="-1009650" y="317163"/>
            <a:ext cx="2515910" cy="445675"/>
            <a:chOff x="-114100" y="3577175"/>
            <a:chExt cx="858350" cy="445675"/>
          </a:xfrm>
        </p:grpSpPr>
        <p:sp>
          <p:nvSpPr>
            <p:cNvPr id="597" name="Google Shape;597;p35"/>
            <p:cNvSpPr/>
            <p:nvPr/>
          </p:nvSpPr>
          <p:spPr>
            <a:xfrm>
              <a:off x="-114100" y="35771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-114100" y="36410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-114100" y="3704900"/>
              <a:ext cx="858350" cy="0"/>
            </a:xfrm>
            <a:custGeom>
              <a:rect b="b" l="l" r="r" t="t"/>
              <a:pathLst>
                <a:path extrusionOk="0" fill="none" h="0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-114100" y="37680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-114100" y="38319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-114100" y="38957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-114100" y="39596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-114100" y="40228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35"/>
          <p:cNvGrpSpPr/>
          <p:nvPr/>
        </p:nvGrpSpPr>
        <p:grpSpPr>
          <a:xfrm>
            <a:off x="8631458" y="4347575"/>
            <a:ext cx="597525" cy="795925"/>
            <a:chOff x="8631458" y="4347575"/>
            <a:chExt cx="597525" cy="795925"/>
          </a:xfrm>
        </p:grpSpPr>
        <p:sp>
          <p:nvSpPr>
            <p:cNvPr id="606" name="Google Shape;606;p35"/>
            <p:cNvSpPr/>
            <p:nvPr/>
          </p:nvSpPr>
          <p:spPr>
            <a:xfrm flipH="1">
              <a:off x="8764883" y="4347575"/>
              <a:ext cx="464100" cy="7959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 flipH="1">
              <a:off x="8631458" y="4603500"/>
              <a:ext cx="314100" cy="5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8" name="Google Shape;608;p35"/>
          <p:cNvSpPr txBox="1"/>
          <p:nvPr>
            <p:ph type="title"/>
          </p:nvPr>
        </p:nvSpPr>
        <p:spPr>
          <a:xfrm>
            <a:off x="1179576" y="310896"/>
            <a:ext cx="6784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8"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6"/>
          <p:cNvSpPr txBox="1"/>
          <p:nvPr>
            <p:ph type="title"/>
          </p:nvPr>
        </p:nvSpPr>
        <p:spPr>
          <a:xfrm>
            <a:off x="1673352" y="2185416"/>
            <a:ext cx="5788200" cy="9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611" name="Google Shape;611;p36"/>
          <p:cNvGrpSpPr/>
          <p:nvPr/>
        </p:nvGrpSpPr>
        <p:grpSpPr>
          <a:xfrm flipH="1">
            <a:off x="281726" y="3262027"/>
            <a:ext cx="1117621" cy="1967107"/>
            <a:chOff x="8522150" y="2810900"/>
            <a:chExt cx="580100" cy="1021025"/>
          </a:xfrm>
        </p:grpSpPr>
        <p:sp>
          <p:nvSpPr>
            <p:cNvPr id="612" name="Google Shape;612;p36"/>
            <p:cNvSpPr/>
            <p:nvPr/>
          </p:nvSpPr>
          <p:spPr>
            <a:xfrm>
              <a:off x="8590050" y="2937950"/>
              <a:ext cx="512200" cy="893975"/>
            </a:xfrm>
            <a:custGeom>
              <a:rect b="b" l="l" r="r" t="t"/>
              <a:pathLst>
                <a:path extrusionOk="0" h="35759" w="20488">
                  <a:moveTo>
                    <a:pt x="0" y="0"/>
                  </a:moveTo>
                  <a:lnTo>
                    <a:pt x="0" y="35759"/>
                  </a:lnTo>
                  <a:lnTo>
                    <a:pt x="20487" y="35759"/>
                  </a:lnTo>
                  <a:lnTo>
                    <a:pt x="204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8522150" y="2810900"/>
              <a:ext cx="255450" cy="254775"/>
            </a:xfrm>
            <a:custGeom>
              <a:rect b="b" l="l" r="r" t="t"/>
              <a:pathLst>
                <a:path extrusionOk="0" fill="none" h="10191" w="10218">
                  <a:moveTo>
                    <a:pt x="1" y="1"/>
                  </a:moveTo>
                  <a:lnTo>
                    <a:pt x="10217" y="1"/>
                  </a:lnTo>
                  <a:lnTo>
                    <a:pt x="10217" y="10191"/>
                  </a:lnTo>
                  <a:lnTo>
                    <a:pt x="1" y="1019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" name="Google Shape;614;p36"/>
          <p:cNvGrpSpPr/>
          <p:nvPr/>
        </p:nvGrpSpPr>
        <p:grpSpPr>
          <a:xfrm flipH="1">
            <a:off x="7677745" y="377749"/>
            <a:ext cx="1091853" cy="1082421"/>
            <a:chOff x="642539" y="644476"/>
            <a:chExt cx="843586" cy="836299"/>
          </a:xfrm>
        </p:grpSpPr>
        <p:sp>
          <p:nvSpPr>
            <p:cNvPr id="615" name="Google Shape;615;p36"/>
            <p:cNvSpPr/>
            <p:nvPr/>
          </p:nvSpPr>
          <p:spPr>
            <a:xfrm>
              <a:off x="733425" y="728075"/>
              <a:ext cx="752700" cy="752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642539" y="644476"/>
              <a:ext cx="206120" cy="206157"/>
            </a:xfrm>
            <a:custGeom>
              <a:rect b="b" l="l" r="r" t="t"/>
              <a:pathLst>
                <a:path extrusionOk="0" fill="none" h="5540" w="5539">
                  <a:moveTo>
                    <a:pt x="0" y="1"/>
                  </a:moveTo>
                  <a:lnTo>
                    <a:pt x="5539" y="1"/>
                  </a:lnTo>
                  <a:lnTo>
                    <a:pt x="5539" y="5539"/>
                  </a:lnTo>
                  <a:lnTo>
                    <a:pt x="0" y="5539"/>
                  </a:lnTo>
                  <a:close/>
                </a:path>
              </a:pathLst>
            </a:custGeom>
            <a:noFill/>
            <a:ln cap="flat" cmpd="sng" w="19050">
              <a:solidFill>
                <a:schemeClr val="hlink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6"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Google Shape;618;p37"/>
          <p:cNvGrpSpPr/>
          <p:nvPr/>
        </p:nvGrpSpPr>
        <p:grpSpPr>
          <a:xfrm rot="5400000">
            <a:off x="3899875" y="730585"/>
            <a:ext cx="1344247" cy="5631444"/>
            <a:chOff x="7739775" y="791441"/>
            <a:chExt cx="565975" cy="2371034"/>
          </a:xfrm>
        </p:grpSpPr>
        <p:sp>
          <p:nvSpPr>
            <p:cNvPr id="619" name="Google Shape;619;p37"/>
            <p:cNvSpPr/>
            <p:nvPr/>
          </p:nvSpPr>
          <p:spPr>
            <a:xfrm>
              <a:off x="7852700" y="791441"/>
              <a:ext cx="453050" cy="1955975"/>
            </a:xfrm>
            <a:custGeom>
              <a:rect b="b" l="l" r="r" t="t"/>
              <a:pathLst>
                <a:path extrusionOk="0" h="78239" w="18122">
                  <a:moveTo>
                    <a:pt x="0" y="0"/>
                  </a:moveTo>
                  <a:lnTo>
                    <a:pt x="0" y="78239"/>
                  </a:lnTo>
                  <a:lnTo>
                    <a:pt x="18122" y="78239"/>
                  </a:lnTo>
                  <a:lnTo>
                    <a:pt x="181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7739775" y="1207150"/>
              <a:ext cx="226550" cy="1955325"/>
            </a:xfrm>
            <a:custGeom>
              <a:rect b="b" l="l" r="r" t="t"/>
              <a:pathLst>
                <a:path extrusionOk="0" h="78213" w="9062">
                  <a:moveTo>
                    <a:pt x="1" y="1"/>
                  </a:moveTo>
                  <a:lnTo>
                    <a:pt x="1" y="78212"/>
                  </a:lnTo>
                  <a:lnTo>
                    <a:pt x="9061" y="78212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37"/>
          <p:cNvSpPr/>
          <p:nvPr/>
        </p:nvSpPr>
        <p:spPr>
          <a:xfrm>
            <a:off x="3657588" y="865600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7"/>
          <p:cNvSpPr txBox="1"/>
          <p:nvPr>
            <p:ph type="title"/>
          </p:nvPr>
        </p:nvSpPr>
        <p:spPr>
          <a:xfrm>
            <a:off x="3364942" y="2712050"/>
            <a:ext cx="2414100" cy="8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3" name="Google Shape;623;p37"/>
          <p:cNvSpPr txBox="1"/>
          <p:nvPr>
            <p:ph idx="1" type="subTitle"/>
          </p:nvPr>
        </p:nvSpPr>
        <p:spPr>
          <a:xfrm>
            <a:off x="2869503" y="3448392"/>
            <a:ext cx="34050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624" name="Google Shape;624;p37"/>
          <p:cNvSpPr txBox="1"/>
          <p:nvPr>
            <p:ph hasCustomPrompt="1" idx="2" type="title"/>
          </p:nvPr>
        </p:nvSpPr>
        <p:spPr>
          <a:xfrm>
            <a:off x="3364942" y="1629516"/>
            <a:ext cx="2414100" cy="12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None/>
              <a:defRPr sz="1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Font typeface="Hammersmith One"/>
              <a:buNone/>
              <a:defRPr sz="1400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Font typeface="Hammersmith One"/>
              <a:buNone/>
              <a:defRPr sz="1400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Font typeface="Hammersmith One"/>
              <a:buNone/>
              <a:defRPr sz="1400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Font typeface="Hammersmith One"/>
              <a:buNone/>
              <a:defRPr sz="1400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Font typeface="Hammersmith One"/>
              <a:buNone/>
              <a:defRPr sz="1400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Font typeface="Hammersmith One"/>
              <a:buNone/>
              <a:defRPr sz="1400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Font typeface="Hammersmith One"/>
              <a:buNone/>
              <a:defRPr sz="1400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Font typeface="Hammersmith One"/>
              <a:buNone/>
              <a:defRPr sz="1400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20"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" name="Google Shape;626;p38"/>
          <p:cNvGrpSpPr/>
          <p:nvPr/>
        </p:nvGrpSpPr>
        <p:grpSpPr>
          <a:xfrm rot="-7493572">
            <a:off x="-4060439" y="-635991"/>
            <a:ext cx="6016614" cy="5710615"/>
            <a:chOff x="6765032" y="957775"/>
            <a:chExt cx="2915268" cy="2749125"/>
          </a:xfrm>
        </p:grpSpPr>
        <p:sp>
          <p:nvSpPr>
            <p:cNvPr id="627" name="Google Shape;627;p38"/>
            <p:cNvSpPr/>
            <p:nvPr/>
          </p:nvSpPr>
          <p:spPr>
            <a:xfrm>
              <a:off x="6809525" y="957775"/>
              <a:ext cx="2749100" cy="2749125"/>
            </a:xfrm>
            <a:custGeom>
              <a:rect b="b" l="l" r="r" t="t"/>
              <a:pathLst>
                <a:path extrusionOk="0" fill="none" h="109965" w="109964">
                  <a:moveTo>
                    <a:pt x="109964" y="54983"/>
                  </a:moveTo>
                  <a:cubicBezTo>
                    <a:pt x="109964" y="85337"/>
                    <a:pt x="85363" y="109965"/>
                    <a:pt x="54982" y="109965"/>
                  </a:cubicBezTo>
                  <a:cubicBezTo>
                    <a:pt x="24601" y="109965"/>
                    <a:pt x="0" y="85337"/>
                    <a:pt x="0" y="54983"/>
                  </a:cubicBezTo>
                  <a:cubicBezTo>
                    <a:pt x="0" y="24602"/>
                    <a:pt x="24601" y="1"/>
                    <a:pt x="54982" y="1"/>
                  </a:cubicBezTo>
                  <a:cubicBezTo>
                    <a:pt x="85363" y="1"/>
                    <a:pt x="109964" y="24602"/>
                    <a:pt x="109964" y="54983"/>
                  </a:cubicBezTo>
                  <a:close/>
                </a:path>
              </a:pathLst>
            </a:custGeom>
            <a:noFill/>
            <a:ln cap="flat" cmpd="sng" w="3630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765032" y="1822534"/>
              <a:ext cx="1414900" cy="1861200"/>
            </a:xfrm>
            <a:custGeom>
              <a:rect b="b" l="l" r="r" t="t"/>
              <a:pathLst>
                <a:path extrusionOk="0" fill="none" h="74448" w="56596">
                  <a:moveTo>
                    <a:pt x="56595" y="74448"/>
                  </a:moveTo>
                  <a:cubicBezTo>
                    <a:pt x="38608" y="74421"/>
                    <a:pt x="21832" y="65441"/>
                    <a:pt x="11857" y="50492"/>
                  </a:cubicBezTo>
                  <a:cubicBezTo>
                    <a:pt x="1855" y="35544"/>
                    <a:pt x="0" y="16589"/>
                    <a:pt x="6883" y="0"/>
                  </a:cubicBezTo>
                </a:path>
              </a:pathLst>
            </a:custGeom>
            <a:noFill/>
            <a:ln cap="flat" cmpd="sng" w="194925">
              <a:solidFill>
                <a:schemeClr val="accent1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8184075" y="986700"/>
              <a:ext cx="523625" cy="105550"/>
            </a:xfrm>
            <a:custGeom>
              <a:rect b="b" l="l" r="r" t="t"/>
              <a:pathLst>
                <a:path extrusionOk="0" fill="none" h="4222" w="20945">
                  <a:moveTo>
                    <a:pt x="0" y="0"/>
                  </a:moveTo>
                  <a:cubicBezTo>
                    <a:pt x="7206" y="0"/>
                    <a:pt x="14330" y="1425"/>
                    <a:pt x="20944" y="4221"/>
                  </a:cubicBezTo>
                </a:path>
              </a:pathLst>
            </a:custGeom>
            <a:noFill/>
            <a:ln cap="flat" cmpd="sng" w="194925">
              <a:solidFill>
                <a:schemeClr val="accent1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9007450" y="1696475"/>
              <a:ext cx="672850" cy="1699900"/>
            </a:xfrm>
            <a:custGeom>
              <a:rect b="b" l="l" r="r" t="t"/>
              <a:pathLst>
                <a:path extrusionOk="0" fill="none" h="67996" w="26914">
                  <a:moveTo>
                    <a:pt x="14519" y="1"/>
                  </a:moveTo>
                  <a:cubicBezTo>
                    <a:pt x="26913" y="23150"/>
                    <a:pt x="20783" y="51891"/>
                    <a:pt x="0" y="67996"/>
                  </a:cubicBezTo>
                </a:path>
              </a:pathLst>
            </a:custGeom>
            <a:noFill/>
            <a:ln cap="flat" cmpd="sng" w="194925">
              <a:solidFill>
                <a:schemeClr val="accent1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38"/>
          <p:cNvGrpSpPr/>
          <p:nvPr/>
        </p:nvGrpSpPr>
        <p:grpSpPr>
          <a:xfrm>
            <a:off x="7785420" y="957459"/>
            <a:ext cx="842454" cy="3529285"/>
            <a:chOff x="7739775" y="791441"/>
            <a:chExt cx="565975" cy="2371034"/>
          </a:xfrm>
        </p:grpSpPr>
        <p:sp>
          <p:nvSpPr>
            <p:cNvPr id="632" name="Google Shape;632;p38"/>
            <p:cNvSpPr/>
            <p:nvPr/>
          </p:nvSpPr>
          <p:spPr>
            <a:xfrm>
              <a:off x="7852700" y="791441"/>
              <a:ext cx="453050" cy="1955975"/>
            </a:xfrm>
            <a:custGeom>
              <a:rect b="b" l="l" r="r" t="t"/>
              <a:pathLst>
                <a:path extrusionOk="0" h="78239" w="18122">
                  <a:moveTo>
                    <a:pt x="0" y="0"/>
                  </a:moveTo>
                  <a:lnTo>
                    <a:pt x="0" y="78239"/>
                  </a:lnTo>
                  <a:lnTo>
                    <a:pt x="18122" y="78239"/>
                  </a:lnTo>
                  <a:lnTo>
                    <a:pt x="181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7739775" y="1207150"/>
              <a:ext cx="226550" cy="1955325"/>
            </a:xfrm>
            <a:custGeom>
              <a:rect b="b" l="l" r="r" t="t"/>
              <a:pathLst>
                <a:path extrusionOk="0" h="78213" w="9062">
                  <a:moveTo>
                    <a:pt x="1" y="1"/>
                  </a:moveTo>
                  <a:lnTo>
                    <a:pt x="1" y="78212"/>
                  </a:lnTo>
                  <a:lnTo>
                    <a:pt x="9061" y="78212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" name="Google Shape;634;p38"/>
          <p:cNvGrpSpPr/>
          <p:nvPr/>
        </p:nvGrpSpPr>
        <p:grpSpPr>
          <a:xfrm flipH="1">
            <a:off x="7551827" y="501601"/>
            <a:ext cx="843586" cy="836299"/>
            <a:chOff x="642539" y="644476"/>
            <a:chExt cx="843586" cy="836299"/>
          </a:xfrm>
        </p:grpSpPr>
        <p:sp>
          <p:nvSpPr>
            <p:cNvPr id="635" name="Google Shape;635;p38"/>
            <p:cNvSpPr/>
            <p:nvPr/>
          </p:nvSpPr>
          <p:spPr>
            <a:xfrm>
              <a:off x="733425" y="728075"/>
              <a:ext cx="752700" cy="752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642539" y="644476"/>
              <a:ext cx="206120" cy="206157"/>
            </a:xfrm>
            <a:custGeom>
              <a:rect b="b" l="l" r="r" t="t"/>
              <a:pathLst>
                <a:path extrusionOk="0" fill="none" h="5540" w="5539">
                  <a:moveTo>
                    <a:pt x="0" y="1"/>
                  </a:moveTo>
                  <a:lnTo>
                    <a:pt x="5539" y="1"/>
                  </a:lnTo>
                  <a:lnTo>
                    <a:pt x="5539" y="5539"/>
                  </a:lnTo>
                  <a:lnTo>
                    <a:pt x="0" y="5539"/>
                  </a:lnTo>
                  <a:close/>
                </a:path>
              </a:pathLst>
            </a:custGeom>
            <a:noFill/>
            <a:ln cap="flat" cmpd="sng" w="19050">
              <a:solidFill>
                <a:schemeClr val="hlink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7" name="Google Shape;637;p38"/>
          <p:cNvSpPr txBox="1"/>
          <p:nvPr>
            <p:ph type="title"/>
          </p:nvPr>
        </p:nvSpPr>
        <p:spPr>
          <a:xfrm>
            <a:off x="2476500" y="1088550"/>
            <a:ext cx="4362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1"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9"/>
          <p:cNvSpPr txBox="1"/>
          <p:nvPr>
            <p:ph type="title"/>
          </p:nvPr>
        </p:nvSpPr>
        <p:spPr>
          <a:xfrm>
            <a:off x="1179600" y="310896"/>
            <a:ext cx="6784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0" name="Google Shape;640;p39"/>
          <p:cNvSpPr txBox="1"/>
          <p:nvPr>
            <p:ph idx="1" type="body"/>
          </p:nvPr>
        </p:nvSpPr>
        <p:spPr>
          <a:xfrm>
            <a:off x="1170425" y="1238250"/>
            <a:ext cx="2914500" cy="28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●"/>
              <a:defRPr sz="1400">
                <a:latin typeface="Josefin Sans"/>
                <a:ea typeface="Josefin Sans"/>
                <a:cs typeface="Josefin Sans"/>
                <a:sym typeface="Josefin Sans"/>
              </a:defRPr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 sz="1200"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■"/>
              <a:defRPr sz="12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●"/>
              <a:defRPr sz="12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 sz="12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■"/>
              <a:defRPr sz="12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●"/>
              <a:defRPr sz="12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 sz="12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Josefin Sans"/>
              <a:buChar char="■"/>
              <a:defRPr sz="1200"/>
            </a:lvl9pPr>
          </a:lstStyle>
          <a:p/>
        </p:txBody>
      </p:sp>
      <p:sp>
        <p:nvSpPr>
          <p:cNvPr id="641" name="Google Shape;641;p39"/>
          <p:cNvSpPr txBox="1"/>
          <p:nvPr>
            <p:ph idx="2" type="body"/>
          </p:nvPr>
        </p:nvSpPr>
        <p:spPr>
          <a:xfrm>
            <a:off x="5049902" y="1238250"/>
            <a:ext cx="2914500" cy="28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●"/>
              <a:defRPr sz="1400">
                <a:latin typeface="Josefin Sans"/>
                <a:ea typeface="Josefin Sans"/>
                <a:cs typeface="Josefin Sans"/>
                <a:sym typeface="Josefin Sans"/>
              </a:defRPr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 sz="1200"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■"/>
              <a:defRPr sz="12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●"/>
              <a:defRPr sz="12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 sz="12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■"/>
              <a:defRPr sz="12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●"/>
              <a:defRPr sz="12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 sz="12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Josefin Sans"/>
              <a:buChar char="■"/>
              <a:defRPr sz="1200"/>
            </a:lvl9pPr>
          </a:lstStyle>
          <a:p/>
        </p:txBody>
      </p:sp>
      <p:grpSp>
        <p:nvGrpSpPr>
          <p:cNvPr id="642" name="Google Shape;642;p39"/>
          <p:cNvGrpSpPr/>
          <p:nvPr/>
        </p:nvGrpSpPr>
        <p:grpSpPr>
          <a:xfrm flipH="1" rot="10800000">
            <a:off x="8546475" y="4"/>
            <a:ext cx="597525" cy="1743076"/>
            <a:chOff x="8631458" y="4347575"/>
            <a:chExt cx="597525" cy="795925"/>
          </a:xfrm>
        </p:grpSpPr>
        <p:sp>
          <p:nvSpPr>
            <p:cNvPr id="643" name="Google Shape;643;p39"/>
            <p:cNvSpPr/>
            <p:nvPr/>
          </p:nvSpPr>
          <p:spPr>
            <a:xfrm flipH="1">
              <a:off x="8764883" y="4347575"/>
              <a:ext cx="464100" cy="7959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 flipH="1">
              <a:off x="8631458" y="4603500"/>
              <a:ext cx="314100" cy="5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5" name="Google Shape;645;p39"/>
          <p:cNvGrpSpPr/>
          <p:nvPr/>
        </p:nvGrpSpPr>
        <p:grpSpPr>
          <a:xfrm>
            <a:off x="-381675" y="3374813"/>
            <a:ext cx="957625" cy="1202675"/>
            <a:chOff x="-519400" y="1326225"/>
            <a:chExt cx="957625" cy="1202675"/>
          </a:xfrm>
        </p:grpSpPr>
        <p:sp>
          <p:nvSpPr>
            <p:cNvPr id="646" name="Google Shape;646;p39"/>
            <p:cNvSpPr/>
            <p:nvPr/>
          </p:nvSpPr>
          <p:spPr>
            <a:xfrm flipH="1" rot="10800000">
              <a:off x="-519400" y="1402400"/>
              <a:ext cx="819300" cy="1126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 flipH="1" rot="10800000">
              <a:off x="-219075" y="1326225"/>
              <a:ext cx="657300" cy="343500"/>
            </a:xfrm>
            <a:prstGeom prst="rect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8" name="Google Shape;648;p39"/>
          <p:cNvGrpSpPr/>
          <p:nvPr/>
        </p:nvGrpSpPr>
        <p:grpSpPr>
          <a:xfrm flipH="1">
            <a:off x="-1802675" y="4425638"/>
            <a:ext cx="2515910" cy="445675"/>
            <a:chOff x="-114100" y="3577175"/>
            <a:chExt cx="858350" cy="445675"/>
          </a:xfrm>
        </p:grpSpPr>
        <p:sp>
          <p:nvSpPr>
            <p:cNvPr id="649" name="Google Shape;649;p39"/>
            <p:cNvSpPr/>
            <p:nvPr/>
          </p:nvSpPr>
          <p:spPr>
            <a:xfrm>
              <a:off x="-114100" y="35771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-114100" y="36410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-114100" y="3704900"/>
              <a:ext cx="858350" cy="0"/>
            </a:xfrm>
            <a:custGeom>
              <a:rect b="b" l="l" r="r" t="t"/>
              <a:pathLst>
                <a:path extrusionOk="0" fill="none" h="0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-114100" y="37680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-114100" y="38319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-114100" y="38957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-114100" y="39596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-114100" y="40228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"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0"/>
          <p:cNvSpPr/>
          <p:nvPr/>
        </p:nvSpPr>
        <p:spPr>
          <a:xfrm>
            <a:off x="6381675" y="157203"/>
            <a:ext cx="8001000" cy="80010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9" name="Google Shape;659;p40"/>
          <p:cNvGrpSpPr/>
          <p:nvPr/>
        </p:nvGrpSpPr>
        <p:grpSpPr>
          <a:xfrm>
            <a:off x="-1211576" y="4905588"/>
            <a:ext cx="2515910" cy="445675"/>
            <a:chOff x="-114100" y="3577175"/>
            <a:chExt cx="858350" cy="445675"/>
          </a:xfrm>
        </p:grpSpPr>
        <p:sp>
          <p:nvSpPr>
            <p:cNvPr id="660" name="Google Shape;660;p40"/>
            <p:cNvSpPr/>
            <p:nvPr/>
          </p:nvSpPr>
          <p:spPr>
            <a:xfrm>
              <a:off x="-114100" y="35771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-114100" y="36410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-114100" y="3704900"/>
              <a:ext cx="858350" cy="0"/>
            </a:xfrm>
            <a:custGeom>
              <a:rect b="b" l="l" r="r" t="t"/>
              <a:pathLst>
                <a:path extrusionOk="0" fill="none" h="0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-114100" y="37680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-114100" y="38319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-114100" y="38957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-114100" y="39596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-114100" y="40228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Google Shape;668;p40"/>
          <p:cNvGrpSpPr/>
          <p:nvPr/>
        </p:nvGrpSpPr>
        <p:grpSpPr>
          <a:xfrm>
            <a:off x="8283947" y="-12"/>
            <a:ext cx="955314" cy="4702626"/>
            <a:chOff x="7739772" y="376375"/>
            <a:chExt cx="565978" cy="2786081"/>
          </a:xfrm>
        </p:grpSpPr>
        <p:sp>
          <p:nvSpPr>
            <p:cNvPr id="669" name="Google Shape;669;p40"/>
            <p:cNvSpPr/>
            <p:nvPr/>
          </p:nvSpPr>
          <p:spPr>
            <a:xfrm>
              <a:off x="7852700" y="376375"/>
              <a:ext cx="453050" cy="1955975"/>
            </a:xfrm>
            <a:custGeom>
              <a:rect b="b" l="l" r="r" t="t"/>
              <a:pathLst>
                <a:path extrusionOk="0" h="78239" w="18122">
                  <a:moveTo>
                    <a:pt x="0" y="0"/>
                  </a:moveTo>
                  <a:lnTo>
                    <a:pt x="0" y="78239"/>
                  </a:lnTo>
                  <a:lnTo>
                    <a:pt x="18122" y="78239"/>
                  </a:lnTo>
                  <a:lnTo>
                    <a:pt x="181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7739772" y="1445876"/>
              <a:ext cx="226550" cy="1716580"/>
            </a:xfrm>
            <a:custGeom>
              <a:rect b="b" l="l" r="r" t="t"/>
              <a:pathLst>
                <a:path extrusionOk="0" h="78213" w="9062">
                  <a:moveTo>
                    <a:pt x="1" y="1"/>
                  </a:moveTo>
                  <a:lnTo>
                    <a:pt x="1" y="78212"/>
                  </a:lnTo>
                  <a:lnTo>
                    <a:pt x="9061" y="78212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40"/>
          <p:cNvGrpSpPr/>
          <p:nvPr/>
        </p:nvGrpSpPr>
        <p:grpSpPr>
          <a:xfrm>
            <a:off x="6255830" y="4295042"/>
            <a:ext cx="1009521" cy="592881"/>
            <a:chOff x="-2362200" y="3761100"/>
            <a:chExt cx="1434386" cy="842400"/>
          </a:xfrm>
        </p:grpSpPr>
        <p:sp>
          <p:nvSpPr>
            <p:cNvPr id="672" name="Google Shape;672;p40"/>
            <p:cNvSpPr/>
            <p:nvPr/>
          </p:nvSpPr>
          <p:spPr>
            <a:xfrm>
              <a:off x="-2362200" y="3761100"/>
              <a:ext cx="842400" cy="84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-1943014" y="3953697"/>
              <a:ext cx="1015200" cy="323700"/>
            </a:xfrm>
            <a:prstGeom prst="rect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Google Shape;674;p40"/>
          <p:cNvGrpSpPr/>
          <p:nvPr/>
        </p:nvGrpSpPr>
        <p:grpSpPr>
          <a:xfrm rot="-5400000">
            <a:off x="6941768" y="802029"/>
            <a:ext cx="914436" cy="890922"/>
            <a:chOff x="-269375" y="2368200"/>
            <a:chExt cx="453050" cy="441400"/>
          </a:xfrm>
        </p:grpSpPr>
        <p:sp>
          <p:nvSpPr>
            <p:cNvPr id="675" name="Google Shape;675;p40"/>
            <p:cNvSpPr/>
            <p:nvPr/>
          </p:nvSpPr>
          <p:spPr>
            <a:xfrm>
              <a:off x="-77125" y="2368200"/>
              <a:ext cx="260800" cy="237050"/>
            </a:xfrm>
            <a:custGeom>
              <a:rect b="b" l="l" r="r" t="t"/>
              <a:pathLst>
                <a:path extrusionOk="0" h="9482" w="10432">
                  <a:moveTo>
                    <a:pt x="5228" y="1"/>
                  </a:moveTo>
                  <a:cubicBezTo>
                    <a:pt x="3073" y="1"/>
                    <a:pt x="1121" y="1459"/>
                    <a:pt x="592" y="3648"/>
                  </a:cubicBezTo>
                  <a:cubicBezTo>
                    <a:pt x="0" y="6202"/>
                    <a:pt x="1586" y="8756"/>
                    <a:pt x="4140" y="9348"/>
                  </a:cubicBezTo>
                  <a:cubicBezTo>
                    <a:pt x="4510" y="9438"/>
                    <a:pt x="4880" y="9482"/>
                    <a:pt x="5245" y="9482"/>
                  </a:cubicBezTo>
                  <a:cubicBezTo>
                    <a:pt x="7373" y="9482"/>
                    <a:pt x="9312" y="8007"/>
                    <a:pt x="9840" y="5826"/>
                  </a:cubicBezTo>
                  <a:cubicBezTo>
                    <a:pt x="10432" y="3272"/>
                    <a:pt x="8846" y="718"/>
                    <a:pt x="6318" y="126"/>
                  </a:cubicBezTo>
                  <a:cubicBezTo>
                    <a:pt x="5953" y="41"/>
                    <a:pt x="5588" y="1"/>
                    <a:pt x="522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-269375" y="2401575"/>
              <a:ext cx="408025" cy="408025"/>
            </a:xfrm>
            <a:custGeom>
              <a:rect b="b" l="l" r="r" t="t"/>
              <a:pathLst>
                <a:path extrusionOk="0" fill="none" h="16321" w="16321">
                  <a:moveTo>
                    <a:pt x="16320" y="8147"/>
                  </a:moveTo>
                  <a:cubicBezTo>
                    <a:pt x="16320" y="12664"/>
                    <a:pt x="12664" y="16321"/>
                    <a:pt x="8174" y="16321"/>
                  </a:cubicBezTo>
                  <a:cubicBezTo>
                    <a:pt x="3657" y="16321"/>
                    <a:pt x="1" y="12664"/>
                    <a:pt x="1" y="8147"/>
                  </a:cubicBezTo>
                  <a:cubicBezTo>
                    <a:pt x="1" y="3657"/>
                    <a:pt x="3657" y="1"/>
                    <a:pt x="8174" y="1"/>
                  </a:cubicBezTo>
                  <a:cubicBezTo>
                    <a:pt x="12664" y="1"/>
                    <a:pt x="16320" y="3657"/>
                    <a:pt x="16320" y="814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7" name="Google Shape;677;p40"/>
          <p:cNvSpPr txBox="1"/>
          <p:nvPr>
            <p:ph type="title"/>
          </p:nvPr>
        </p:nvSpPr>
        <p:spPr>
          <a:xfrm>
            <a:off x="722376" y="1371600"/>
            <a:ext cx="4151400" cy="58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78" name="Google Shape;678;p40"/>
          <p:cNvSpPr txBox="1"/>
          <p:nvPr>
            <p:ph idx="1" type="subTitle"/>
          </p:nvPr>
        </p:nvSpPr>
        <p:spPr>
          <a:xfrm>
            <a:off x="722376" y="1984248"/>
            <a:ext cx="43251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79" name="Google Shape;679;p40"/>
          <p:cNvSpPr txBox="1"/>
          <p:nvPr/>
        </p:nvSpPr>
        <p:spPr>
          <a:xfrm>
            <a:off x="610825" y="3691949"/>
            <a:ext cx="3730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/>
              </a:rPr>
              <a:t>Slidesgo</a:t>
            </a:r>
            <a:r>
              <a:rPr lang="en" sz="120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Flaticon</a:t>
            </a:r>
            <a:r>
              <a:rPr lang="en" sz="120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Freepik</a:t>
            </a:r>
            <a:endParaRPr b="1" sz="1600">
              <a:solidFill>
                <a:schemeClr val="hlink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hlink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hlink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5"/>
          <p:cNvGrpSpPr/>
          <p:nvPr/>
        </p:nvGrpSpPr>
        <p:grpSpPr>
          <a:xfrm rot="10800000">
            <a:off x="0" y="4"/>
            <a:ext cx="597525" cy="1743076"/>
            <a:chOff x="8631458" y="4347575"/>
            <a:chExt cx="597525" cy="795925"/>
          </a:xfrm>
        </p:grpSpPr>
        <p:sp>
          <p:nvSpPr>
            <p:cNvPr id="89" name="Google Shape;89;p5"/>
            <p:cNvSpPr/>
            <p:nvPr/>
          </p:nvSpPr>
          <p:spPr>
            <a:xfrm flipH="1">
              <a:off x="8764883" y="4347575"/>
              <a:ext cx="464100" cy="7959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 flipH="1">
              <a:off x="8631458" y="4603500"/>
              <a:ext cx="314100" cy="5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5"/>
          <p:cNvGrpSpPr/>
          <p:nvPr/>
        </p:nvGrpSpPr>
        <p:grpSpPr>
          <a:xfrm flipH="1">
            <a:off x="8386100" y="3374813"/>
            <a:ext cx="957625" cy="1202675"/>
            <a:chOff x="-519400" y="1326225"/>
            <a:chExt cx="957625" cy="1202675"/>
          </a:xfrm>
        </p:grpSpPr>
        <p:sp>
          <p:nvSpPr>
            <p:cNvPr id="92" name="Google Shape;92;p5"/>
            <p:cNvSpPr/>
            <p:nvPr/>
          </p:nvSpPr>
          <p:spPr>
            <a:xfrm flipH="1" rot="10800000">
              <a:off x="-519400" y="1402400"/>
              <a:ext cx="819300" cy="1126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 flipH="1" rot="10800000">
              <a:off x="-219075" y="1326225"/>
              <a:ext cx="657300" cy="343500"/>
            </a:xfrm>
            <a:prstGeom prst="rect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5"/>
          <p:cNvGrpSpPr/>
          <p:nvPr/>
        </p:nvGrpSpPr>
        <p:grpSpPr>
          <a:xfrm>
            <a:off x="8248815" y="4425638"/>
            <a:ext cx="2515910" cy="445675"/>
            <a:chOff x="-114100" y="3577175"/>
            <a:chExt cx="858350" cy="445675"/>
          </a:xfrm>
        </p:grpSpPr>
        <p:sp>
          <p:nvSpPr>
            <p:cNvPr id="95" name="Google Shape;95;p5"/>
            <p:cNvSpPr/>
            <p:nvPr/>
          </p:nvSpPr>
          <p:spPr>
            <a:xfrm>
              <a:off x="-114100" y="35771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-114100" y="36410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-114100" y="3704900"/>
              <a:ext cx="858350" cy="0"/>
            </a:xfrm>
            <a:custGeom>
              <a:rect b="b" l="l" r="r" t="t"/>
              <a:pathLst>
                <a:path extrusionOk="0" fill="none" h="0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-114100" y="37680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-114100" y="38319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-114100" y="38957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-114100" y="39596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-114100" y="40228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5"/>
          <p:cNvSpPr txBox="1"/>
          <p:nvPr>
            <p:ph type="title"/>
          </p:nvPr>
        </p:nvSpPr>
        <p:spPr>
          <a:xfrm>
            <a:off x="1179576" y="310896"/>
            <a:ext cx="6784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5"/>
          <p:cNvSpPr txBox="1"/>
          <p:nvPr>
            <p:ph idx="1" type="body"/>
          </p:nvPr>
        </p:nvSpPr>
        <p:spPr>
          <a:xfrm>
            <a:off x="1508760" y="3044952"/>
            <a:ext cx="2359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5" name="Google Shape;105;p5"/>
          <p:cNvSpPr txBox="1"/>
          <p:nvPr>
            <p:ph idx="2" type="body"/>
          </p:nvPr>
        </p:nvSpPr>
        <p:spPr>
          <a:xfrm>
            <a:off x="5276088" y="3044952"/>
            <a:ext cx="2359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6" name="Google Shape;10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5"/>
          <p:cNvSpPr txBox="1"/>
          <p:nvPr>
            <p:ph idx="3" type="subTitle"/>
          </p:nvPr>
        </p:nvSpPr>
        <p:spPr>
          <a:xfrm>
            <a:off x="1705410" y="2545080"/>
            <a:ext cx="19659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Hammersmith One"/>
              <a:buNone/>
              <a:defRPr sz="2400">
                <a:solidFill>
                  <a:schemeClr val="accent4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08" name="Google Shape;108;p5"/>
          <p:cNvSpPr txBox="1"/>
          <p:nvPr>
            <p:ph idx="4" type="subTitle"/>
          </p:nvPr>
        </p:nvSpPr>
        <p:spPr>
          <a:xfrm>
            <a:off x="5472738" y="2545080"/>
            <a:ext cx="19659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Hammersmith One"/>
              <a:buNone/>
              <a:defRPr sz="2400">
                <a:solidFill>
                  <a:schemeClr val="accent4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6"/>
          <p:cNvGrpSpPr/>
          <p:nvPr/>
        </p:nvGrpSpPr>
        <p:grpSpPr>
          <a:xfrm>
            <a:off x="-519400" y="1250025"/>
            <a:ext cx="957625" cy="1202675"/>
            <a:chOff x="-519400" y="1326225"/>
            <a:chExt cx="957625" cy="1202675"/>
          </a:xfrm>
        </p:grpSpPr>
        <p:sp>
          <p:nvSpPr>
            <p:cNvPr id="111" name="Google Shape;111;p6"/>
            <p:cNvSpPr/>
            <p:nvPr/>
          </p:nvSpPr>
          <p:spPr>
            <a:xfrm flipH="1" rot="10800000">
              <a:off x="-519400" y="1402400"/>
              <a:ext cx="819300" cy="1126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flipH="1" rot="10800000">
              <a:off x="-219075" y="1326225"/>
              <a:ext cx="657300" cy="343500"/>
            </a:xfrm>
            <a:prstGeom prst="rect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" name="Google Shape;113;p6"/>
          <p:cNvGrpSpPr/>
          <p:nvPr/>
        </p:nvGrpSpPr>
        <p:grpSpPr>
          <a:xfrm>
            <a:off x="8424002" y="4271933"/>
            <a:ext cx="914406" cy="541086"/>
            <a:chOff x="8934452" y="2424083"/>
            <a:chExt cx="914406" cy="541086"/>
          </a:xfrm>
        </p:grpSpPr>
        <p:sp>
          <p:nvSpPr>
            <p:cNvPr id="114" name="Google Shape;114;p6"/>
            <p:cNvSpPr/>
            <p:nvPr/>
          </p:nvSpPr>
          <p:spPr>
            <a:xfrm>
              <a:off x="9345950" y="2424083"/>
              <a:ext cx="337220" cy="445619"/>
            </a:xfrm>
            <a:custGeom>
              <a:rect b="b" l="l" r="r" t="t"/>
              <a:pathLst>
                <a:path extrusionOk="0" h="78213" w="9062">
                  <a:moveTo>
                    <a:pt x="1" y="1"/>
                  </a:moveTo>
                  <a:lnTo>
                    <a:pt x="1" y="78212"/>
                  </a:lnTo>
                  <a:lnTo>
                    <a:pt x="9061" y="78212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8934452" y="2759025"/>
              <a:ext cx="914406" cy="206143"/>
            </a:xfrm>
            <a:custGeom>
              <a:rect b="b" l="l" r="r" t="t"/>
              <a:pathLst>
                <a:path extrusionOk="0" fill="none" h="5540" w="5539">
                  <a:moveTo>
                    <a:pt x="0" y="1"/>
                  </a:moveTo>
                  <a:lnTo>
                    <a:pt x="5539" y="1"/>
                  </a:lnTo>
                  <a:lnTo>
                    <a:pt x="5539" y="5539"/>
                  </a:lnTo>
                  <a:lnTo>
                    <a:pt x="0" y="5539"/>
                  </a:lnTo>
                  <a:close/>
                </a:path>
              </a:pathLst>
            </a:custGeom>
            <a:noFill/>
            <a:ln cap="flat" cmpd="sng" w="19050">
              <a:solidFill>
                <a:schemeClr val="hlink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6"/>
          <p:cNvSpPr txBox="1"/>
          <p:nvPr>
            <p:ph type="title"/>
          </p:nvPr>
        </p:nvSpPr>
        <p:spPr>
          <a:xfrm>
            <a:off x="713225" y="310900"/>
            <a:ext cx="77175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7"/>
          <p:cNvGrpSpPr/>
          <p:nvPr/>
        </p:nvGrpSpPr>
        <p:grpSpPr>
          <a:xfrm flipH="1">
            <a:off x="4097850" y="3932163"/>
            <a:ext cx="2515910" cy="445675"/>
            <a:chOff x="-114100" y="3577175"/>
            <a:chExt cx="858350" cy="445675"/>
          </a:xfrm>
        </p:grpSpPr>
        <p:sp>
          <p:nvSpPr>
            <p:cNvPr id="120" name="Google Shape;120;p7"/>
            <p:cNvSpPr/>
            <p:nvPr/>
          </p:nvSpPr>
          <p:spPr>
            <a:xfrm>
              <a:off x="-114100" y="35771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14100" y="36410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114100" y="3704900"/>
              <a:ext cx="858350" cy="0"/>
            </a:xfrm>
            <a:custGeom>
              <a:rect b="b" l="l" r="r" t="t"/>
              <a:pathLst>
                <a:path extrusionOk="0" fill="none" h="0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114100" y="37680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114100" y="38319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-114100" y="38957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114100" y="39596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114100" y="40228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Google Shape;128;p7"/>
          <p:cNvGrpSpPr/>
          <p:nvPr/>
        </p:nvGrpSpPr>
        <p:grpSpPr>
          <a:xfrm>
            <a:off x="-179055" y="-2149966"/>
            <a:ext cx="842454" cy="3529285"/>
            <a:chOff x="7739775" y="791441"/>
            <a:chExt cx="565975" cy="2371034"/>
          </a:xfrm>
        </p:grpSpPr>
        <p:sp>
          <p:nvSpPr>
            <p:cNvPr id="129" name="Google Shape;129;p7"/>
            <p:cNvSpPr/>
            <p:nvPr/>
          </p:nvSpPr>
          <p:spPr>
            <a:xfrm>
              <a:off x="7852700" y="791441"/>
              <a:ext cx="453050" cy="1955975"/>
            </a:xfrm>
            <a:custGeom>
              <a:rect b="b" l="l" r="r" t="t"/>
              <a:pathLst>
                <a:path extrusionOk="0" h="78239" w="18122">
                  <a:moveTo>
                    <a:pt x="0" y="0"/>
                  </a:moveTo>
                  <a:lnTo>
                    <a:pt x="0" y="78239"/>
                  </a:lnTo>
                  <a:lnTo>
                    <a:pt x="18122" y="78239"/>
                  </a:lnTo>
                  <a:lnTo>
                    <a:pt x="181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7739775" y="1207150"/>
              <a:ext cx="226550" cy="1955325"/>
            </a:xfrm>
            <a:custGeom>
              <a:rect b="b" l="l" r="r" t="t"/>
              <a:pathLst>
                <a:path extrusionOk="0" h="78213" w="9062">
                  <a:moveTo>
                    <a:pt x="1" y="1"/>
                  </a:moveTo>
                  <a:lnTo>
                    <a:pt x="1" y="78212"/>
                  </a:lnTo>
                  <a:lnTo>
                    <a:pt x="9061" y="78212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7"/>
          <p:cNvSpPr/>
          <p:nvPr/>
        </p:nvSpPr>
        <p:spPr>
          <a:xfrm flipH="1">
            <a:off x="0" y="4347675"/>
            <a:ext cx="904200" cy="7959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"/>
          <p:cNvSpPr/>
          <p:nvPr/>
        </p:nvSpPr>
        <p:spPr>
          <a:xfrm>
            <a:off x="605570" y="4230738"/>
            <a:ext cx="440683" cy="440721"/>
          </a:xfrm>
          <a:custGeom>
            <a:rect b="b" l="l" r="r" t="t"/>
            <a:pathLst>
              <a:path extrusionOk="0" fill="none" h="5540" w="5539">
                <a:moveTo>
                  <a:pt x="0" y="1"/>
                </a:moveTo>
                <a:lnTo>
                  <a:pt x="5539" y="1"/>
                </a:lnTo>
                <a:lnTo>
                  <a:pt x="5539" y="5539"/>
                </a:lnTo>
                <a:lnTo>
                  <a:pt x="0" y="5539"/>
                </a:ln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2688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"/>
          <p:cNvSpPr txBox="1"/>
          <p:nvPr>
            <p:ph type="title"/>
          </p:nvPr>
        </p:nvSpPr>
        <p:spPr>
          <a:xfrm>
            <a:off x="713216" y="1243584"/>
            <a:ext cx="3456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713225" y="2057400"/>
            <a:ext cx="3090600" cy="16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35" name="Google Shape;1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8"/>
          <p:cNvGrpSpPr/>
          <p:nvPr/>
        </p:nvGrpSpPr>
        <p:grpSpPr>
          <a:xfrm flipH="1" rot="9135985">
            <a:off x="6547605" y="1783867"/>
            <a:ext cx="8758442" cy="8259292"/>
            <a:chOff x="6765032" y="957775"/>
            <a:chExt cx="2915268" cy="2749125"/>
          </a:xfrm>
        </p:grpSpPr>
        <p:sp>
          <p:nvSpPr>
            <p:cNvPr id="138" name="Google Shape;138;p8"/>
            <p:cNvSpPr/>
            <p:nvPr/>
          </p:nvSpPr>
          <p:spPr>
            <a:xfrm>
              <a:off x="6809525" y="957775"/>
              <a:ext cx="2749100" cy="2749125"/>
            </a:xfrm>
            <a:custGeom>
              <a:rect b="b" l="l" r="r" t="t"/>
              <a:pathLst>
                <a:path extrusionOk="0" fill="none" h="109965" w="109964">
                  <a:moveTo>
                    <a:pt x="109964" y="54983"/>
                  </a:moveTo>
                  <a:cubicBezTo>
                    <a:pt x="109964" y="85337"/>
                    <a:pt x="85363" y="109965"/>
                    <a:pt x="54982" y="109965"/>
                  </a:cubicBezTo>
                  <a:cubicBezTo>
                    <a:pt x="24601" y="109965"/>
                    <a:pt x="0" y="85337"/>
                    <a:pt x="0" y="54983"/>
                  </a:cubicBezTo>
                  <a:cubicBezTo>
                    <a:pt x="0" y="24602"/>
                    <a:pt x="24601" y="1"/>
                    <a:pt x="54982" y="1"/>
                  </a:cubicBezTo>
                  <a:cubicBezTo>
                    <a:pt x="85363" y="1"/>
                    <a:pt x="109964" y="24602"/>
                    <a:pt x="109964" y="54983"/>
                  </a:cubicBezTo>
                  <a:close/>
                </a:path>
              </a:pathLst>
            </a:custGeom>
            <a:noFill/>
            <a:ln cap="flat" cmpd="sng" w="36300">
              <a:solidFill>
                <a:schemeClr val="accent3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6765032" y="1822534"/>
              <a:ext cx="1414900" cy="1861200"/>
            </a:xfrm>
            <a:custGeom>
              <a:rect b="b" l="l" r="r" t="t"/>
              <a:pathLst>
                <a:path extrusionOk="0" fill="none" h="74448" w="56596">
                  <a:moveTo>
                    <a:pt x="56595" y="74448"/>
                  </a:moveTo>
                  <a:cubicBezTo>
                    <a:pt x="38608" y="74421"/>
                    <a:pt x="21832" y="65441"/>
                    <a:pt x="11857" y="50492"/>
                  </a:cubicBezTo>
                  <a:cubicBezTo>
                    <a:pt x="1855" y="35544"/>
                    <a:pt x="0" y="16589"/>
                    <a:pt x="6883" y="0"/>
                  </a:cubicBezTo>
                </a:path>
              </a:pathLst>
            </a:custGeom>
            <a:noFill/>
            <a:ln cap="flat" cmpd="sng" w="194925">
              <a:solidFill>
                <a:schemeClr val="accent1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8184075" y="986700"/>
              <a:ext cx="523625" cy="105550"/>
            </a:xfrm>
            <a:custGeom>
              <a:rect b="b" l="l" r="r" t="t"/>
              <a:pathLst>
                <a:path extrusionOk="0" fill="none" h="4222" w="20945">
                  <a:moveTo>
                    <a:pt x="0" y="0"/>
                  </a:moveTo>
                  <a:cubicBezTo>
                    <a:pt x="7206" y="0"/>
                    <a:pt x="14330" y="1425"/>
                    <a:pt x="20944" y="4221"/>
                  </a:cubicBezTo>
                </a:path>
              </a:pathLst>
            </a:custGeom>
            <a:noFill/>
            <a:ln cap="flat" cmpd="sng" w="194925">
              <a:solidFill>
                <a:schemeClr val="accent1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9007450" y="1696475"/>
              <a:ext cx="672850" cy="1699900"/>
            </a:xfrm>
            <a:custGeom>
              <a:rect b="b" l="l" r="r" t="t"/>
              <a:pathLst>
                <a:path extrusionOk="0" fill="none" h="67996" w="26914">
                  <a:moveTo>
                    <a:pt x="14519" y="1"/>
                  </a:moveTo>
                  <a:cubicBezTo>
                    <a:pt x="26913" y="23150"/>
                    <a:pt x="20783" y="51891"/>
                    <a:pt x="0" y="67996"/>
                  </a:cubicBezTo>
                </a:path>
              </a:pathLst>
            </a:custGeom>
            <a:noFill/>
            <a:ln cap="flat" cmpd="sng" w="194925">
              <a:solidFill>
                <a:schemeClr val="accent1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Google Shape;142;p8"/>
          <p:cNvGrpSpPr/>
          <p:nvPr/>
        </p:nvGrpSpPr>
        <p:grpSpPr>
          <a:xfrm>
            <a:off x="-256" y="-1102194"/>
            <a:ext cx="1219167" cy="3529285"/>
            <a:chOff x="7739775" y="791441"/>
            <a:chExt cx="565975" cy="2371034"/>
          </a:xfrm>
        </p:grpSpPr>
        <p:sp>
          <p:nvSpPr>
            <p:cNvPr id="143" name="Google Shape;143;p8"/>
            <p:cNvSpPr/>
            <p:nvPr/>
          </p:nvSpPr>
          <p:spPr>
            <a:xfrm>
              <a:off x="7852700" y="791441"/>
              <a:ext cx="453050" cy="1955975"/>
            </a:xfrm>
            <a:custGeom>
              <a:rect b="b" l="l" r="r" t="t"/>
              <a:pathLst>
                <a:path extrusionOk="0" h="78239" w="18122">
                  <a:moveTo>
                    <a:pt x="0" y="0"/>
                  </a:moveTo>
                  <a:lnTo>
                    <a:pt x="0" y="78239"/>
                  </a:lnTo>
                  <a:lnTo>
                    <a:pt x="18122" y="78239"/>
                  </a:lnTo>
                  <a:lnTo>
                    <a:pt x="181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7739775" y="1207150"/>
              <a:ext cx="226550" cy="1955325"/>
            </a:xfrm>
            <a:custGeom>
              <a:rect b="b" l="l" r="r" t="t"/>
              <a:pathLst>
                <a:path extrusionOk="0" h="78213" w="9062">
                  <a:moveTo>
                    <a:pt x="1" y="1"/>
                  </a:moveTo>
                  <a:lnTo>
                    <a:pt x="1" y="78212"/>
                  </a:lnTo>
                  <a:lnTo>
                    <a:pt x="9061" y="78212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8"/>
          <p:cNvGrpSpPr/>
          <p:nvPr/>
        </p:nvGrpSpPr>
        <p:grpSpPr>
          <a:xfrm rot="5400000">
            <a:off x="7002202" y="3785289"/>
            <a:ext cx="843586" cy="836299"/>
            <a:chOff x="642539" y="644476"/>
            <a:chExt cx="843586" cy="836299"/>
          </a:xfrm>
        </p:grpSpPr>
        <p:sp>
          <p:nvSpPr>
            <p:cNvPr id="146" name="Google Shape;146;p8"/>
            <p:cNvSpPr/>
            <p:nvPr/>
          </p:nvSpPr>
          <p:spPr>
            <a:xfrm>
              <a:off x="733425" y="728075"/>
              <a:ext cx="752700" cy="752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642539" y="644476"/>
              <a:ext cx="206120" cy="206157"/>
            </a:xfrm>
            <a:custGeom>
              <a:rect b="b" l="l" r="r" t="t"/>
              <a:pathLst>
                <a:path extrusionOk="0" fill="none" h="5540" w="5539">
                  <a:moveTo>
                    <a:pt x="0" y="1"/>
                  </a:moveTo>
                  <a:lnTo>
                    <a:pt x="5539" y="1"/>
                  </a:lnTo>
                  <a:lnTo>
                    <a:pt x="5539" y="5539"/>
                  </a:lnTo>
                  <a:lnTo>
                    <a:pt x="0" y="5539"/>
                  </a:lnTo>
                  <a:close/>
                </a:path>
              </a:pathLst>
            </a:custGeom>
            <a:noFill/>
            <a:ln cap="flat" cmpd="sng" w="19050">
              <a:solidFill>
                <a:schemeClr val="hlink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Google Shape;148;p8"/>
          <p:cNvGrpSpPr/>
          <p:nvPr/>
        </p:nvGrpSpPr>
        <p:grpSpPr>
          <a:xfrm flipH="1">
            <a:off x="7755450" y="1037113"/>
            <a:ext cx="2515910" cy="445675"/>
            <a:chOff x="-114100" y="3577175"/>
            <a:chExt cx="858350" cy="445675"/>
          </a:xfrm>
        </p:grpSpPr>
        <p:sp>
          <p:nvSpPr>
            <p:cNvPr id="149" name="Google Shape;149;p8"/>
            <p:cNvSpPr/>
            <p:nvPr/>
          </p:nvSpPr>
          <p:spPr>
            <a:xfrm>
              <a:off x="-114100" y="35771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-114100" y="36410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-114100" y="3704900"/>
              <a:ext cx="858350" cy="0"/>
            </a:xfrm>
            <a:custGeom>
              <a:rect b="b" l="l" r="r" t="t"/>
              <a:pathLst>
                <a:path extrusionOk="0" fill="none" h="0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-114100" y="37680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-114100" y="38319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-114100" y="38957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-114100" y="39596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-114100" y="40228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" name="Google Shape;157;p8"/>
          <p:cNvGrpSpPr/>
          <p:nvPr/>
        </p:nvGrpSpPr>
        <p:grpSpPr>
          <a:xfrm>
            <a:off x="944046" y="4324921"/>
            <a:ext cx="1520220" cy="1520260"/>
            <a:chOff x="-269375" y="2401575"/>
            <a:chExt cx="408025" cy="408025"/>
          </a:xfrm>
        </p:grpSpPr>
        <p:sp>
          <p:nvSpPr>
            <p:cNvPr id="158" name="Google Shape;158;p8"/>
            <p:cNvSpPr/>
            <p:nvPr/>
          </p:nvSpPr>
          <p:spPr>
            <a:xfrm>
              <a:off x="-29714" y="2411298"/>
              <a:ext cx="165973" cy="150859"/>
            </a:xfrm>
            <a:custGeom>
              <a:rect b="b" l="l" r="r" t="t"/>
              <a:pathLst>
                <a:path extrusionOk="0" h="9482" w="10432">
                  <a:moveTo>
                    <a:pt x="5228" y="1"/>
                  </a:moveTo>
                  <a:cubicBezTo>
                    <a:pt x="3073" y="1"/>
                    <a:pt x="1121" y="1459"/>
                    <a:pt x="592" y="3648"/>
                  </a:cubicBezTo>
                  <a:cubicBezTo>
                    <a:pt x="0" y="6202"/>
                    <a:pt x="1586" y="8756"/>
                    <a:pt x="4140" y="9348"/>
                  </a:cubicBezTo>
                  <a:cubicBezTo>
                    <a:pt x="4510" y="9438"/>
                    <a:pt x="4880" y="9482"/>
                    <a:pt x="5245" y="9482"/>
                  </a:cubicBezTo>
                  <a:cubicBezTo>
                    <a:pt x="7373" y="9482"/>
                    <a:pt x="9312" y="8007"/>
                    <a:pt x="9840" y="5826"/>
                  </a:cubicBezTo>
                  <a:cubicBezTo>
                    <a:pt x="10432" y="3272"/>
                    <a:pt x="8846" y="718"/>
                    <a:pt x="6318" y="126"/>
                  </a:cubicBezTo>
                  <a:cubicBezTo>
                    <a:pt x="5953" y="41"/>
                    <a:pt x="5588" y="1"/>
                    <a:pt x="522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-269375" y="2401575"/>
              <a:ext cx="408025" cy="408025"/>
            </a:xfrm>
            <a:custGeom>
              <a:rect b="b" l="l" r="r" t="t"/>
              <a:pathLst>
                <a:path extrusionOk="0" fill="none" h="16321" w="16321">
                  <a:moveTo>
                    <a:pt x="16320" y="8147"/>
                  </a:moveTo>
                  <a:cubicBezTo>
                    <a:pt x="16320" y="12664"/>
                    <a:pt x="12664" y="16321"/>
                    <a:pt x="8174" y="16321"/>
                  </a:cubicBezTo>
                  <a:cubicBezTo>
                    <a:pt x="3657" y="16321"/>
                    <a:pt x="1" y="12664"/>
                    <a:pt x="1" y="8147"/>
                  </a:cubicBezTo>
                  <a:cubicBezTo>
                    <a:pt x="1" y="3657"/>
                    <a:pt x="3657" y="1"/>
                    <a:pt x="8174" y="1"/>
                  </a:cubicBezTo>
                  <a:cubicBezTo>
                    <a:pt x="12664" y="1"/>
                    <a:pt x="16320" y="3657"/>
                    <a:pt x="16320" y="814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8"/>
          <p:cNvSpPr txBox="1"/>
          <p:nvPr>
            <p:ph type="title"/>
          </p:nvPr>
        </p:nvSpPr>
        <p:spPr>
          <a:xfrm>
            <a:off x="1673352" y="2185416"/>
            <a:ext cx="5788200" cy="9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1" name="Google Shape;16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9"/>
          <p:cNvGrpSpPr/>
          <p:nvPr/>
        </p:nvGrpSpPr>
        <p:grpSpPr>
          <a:xfrm>
            <a:off x="808574" y="764988"/>
            <a:ext cx="2515910" cy="445675"/>
            <a:chOff x="-114100" y="3577175"/>
            <a:chExt cx="858350" cy="445675"/>
          </a:xfrm>
        </p:grpSpPr>
        <p:sp>
          <p:nvSpPr>
            <p:cNvPr id="165" name="Google Shape;165;p9"/>
            <p:cNvSpPr/>
            <p:nvPr/>
          </p:nvSpPr>
          <p:spPr>
            <a:xfrm>
              <a:off x="-114100" y="35771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-114100" y="36410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-114100" y="3704900"/>
              <a:ext cx="858350" cy="0"/>
            </a:xfrm>
            <a:custGeom>
              <a:rect b="b" l="l" r="r" t="t"/>
              <a:pathLst>
                <a:path extrusionOk="0" fill="none" h="0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-114100" y="37680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-114100" y="38319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-114100" y="38957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-114100" y="39596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-114100" y="40228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" name="Google Shape;173;p9"/>
          <p:cNvGrpSpPr/>
          <p:nvPr/>
        </p:nvGrpSpPr>
        <p:grpSpPr>
          <a:xfrm flipH="1">
            <a:off x="8488660" y="-2150041"/>
            <a:ext cx="842454" cy="3529285"/>
            <a:chOff x="7739775" y="791441"/>
            <a:chExt cx="565975" cy="2371034"/>
          </a:xfrm>
        </p:grpSpPr>
        <p:sp>
          <p:nvSpPr>
            <p:cNvPr id="174" name="Google Shape;174;p9"/>
            <p:cNvSpPr/>
            <p:nvPr/>
          </p:nvSpPr>
          <p:spPr>
            <a:xfrm>
              <a:off x="7852700" y="791441"/>
              <a:ext cx="453050" cy="1955975"/>
            </a:xfrm>
            <a:custGeom>
              <a:rect b="b" l="l" r="r" t="t"/>
              <a:pathLst>
                <a:path extrusionOk="0" h="78239" w="18122">
                  <a:moveTo>
                    <a:pt x="0" y="0"/>
                  </a:moveTo>
                  <a:lnTo>
                    <a:pt x="0" y="78239"/>
                  </a:lnTo>
                  <a:lnTo>
                    <a:pt x="18122" y="78239"/>
                  </a:lnTo>
                  <a:lnTo>
                    <a:pt x="181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7739775" y="1207150"/>
              <a:ext cx="226550" cy="1955325"/>
            </a:xfrm>
            <a:custGeom>
              <a:rect b="b" l="l" r="r" t="t"/>
              <a:pathLst>
                <a:path extrusionOk="0" h="78213" w="9062">
                  <a:moveTo>
                    <a:pt x="1" y="1"/>
                  </a:moveTo>
                  <a:lnTo>
                    <a:pt x="1" y="78212"/>
                  </a:lnTo>
                  <a:lnTo>
                    <a:pt x="9061" y="78212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9"/>
          <p:cNvSpPr/>
          <p:nvPr/>
        </p:nvSpPr>
        <p:spPr>
          <a:xfrm>
            <a:off x="8247859" y="4347600"/>
            <a:ext cx="904200" cy="79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"/>
          <p:cNvSpPr txBox="1"/>
          <p:nvPr>
            <p:ph type="title"/>
          </p:nvPr>
        </p:nvSpPr>
        <p:spPr>
          <a:xfrm flipH="1">
            <a:off x="4982543" y="1243509"/>
            <a:ext cx="3456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8" name="Google Shape;178;p9"/>
          <p:cNvSpPr txBox="1"/>
          <p:nvPr>
            <p:ph idx="1" type="body"/>
          </p:nvPr>
        </p:nvSpPr>
        <p:spPr>
          <a:xfrm flipH="1">
            <a:off x="5348234" y="2057325"/>
            <a:ext cx="3090600" cy="16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/>
          <p:nvPr/>
        </p:nvSpPr>
        <p:spPr>
          <a:xfrm>
            <a:off x="-354425" y="-443500"/>
            <a:ext cx="4632600" cy="187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"/>
          <p:cNvSpPr/>
          <p:nvPr/>
        </p:nvSpPr>
        <p:spPr>
          <a:xfrm>
            <a:off x="8519100" y="1770738"/>
            <a:ext cx="495300" cy="1143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0"/>
          <p:cNvSpPr/>
          <p:nvPr/>
        </p:nvSpPr>
        <p:spPr>
          <a:xfrm>
            <a:off x="-207300" y="254150"/>
            <a:ext cx="575100" cy="245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0"/>
          <p:cNvGrpSpPr/>
          <p:nvPr/>
        </p:nvGrpSpPr>
        <p:grpSpPr>
          <a:xfrm>
            <a:off x="3513787" y="-179875"/>
            <a:ext cx="2852211" cy="505262"/>
            <a:chOff x="-114100" y="3577175"/>
            <a:chExt cx="858350" cy="445675"/>
          </a:xfrm>
        </p:grpSpPr>
        <p:sp>
          <p:nvSpPr>
            <p:cNvPr id="184" name="Google Shape;184;p10"/>
            <p:cNvSpPr/>
            <p:nvPr/>
          </p:nvSpPr>
          <p:spPr>
            <a:xfrm>
              <a:off x="-114100" y="35771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-114100" y="36410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-114100" y="3704900"/>
              <a:ext cx="858350" cy="0"/>
            </a:xfrm>
            <a:custGeom>
              <a:rect b="b" l="l" r="r" t="t"/>
              <a:pathLst>
                <a:path extrusionOk="0" fill="none" h="0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-114100" y="37680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-114100" y="38319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-114100" y="389577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-114100" y="39596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0"/>
            <p:cNvSpPr/>
            <p:nvPr/>
          </p:nvSpPr>
          <p:spPr>
            <a:xfrm>
              <a:off x="-114100" y="4022825"/>
              <a:ext cx="858350" cy="25"/>
            </a:xfrm>
            <a:custGeom>
              <a:rect b="b" l="l" r="r" t="t"/>
              <a:pathLst>
                <a:path extrusionOk="0" fill="none" h="1" w="34334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688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" name="Google Shape;19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10"/>
          <p:cNvSpPr txBox="1"/>
          <p:nvPr>
            <p:ph type="title"/>
          </p:nvPr>
        </p:nvSpPr>
        <p:spPr>
          <a:xfrm>
            <a:off x="713225" y="438150"/>
            <a:ext cx="3668400" cy="14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Hammersmith One"/>
              <a:buNone/>
              <a:defRPr sz="3000">
                <a:solidFill>
                  <a:schemeClr val="accent4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235990"/>
            <a:ext cx="7717500" cy="3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○"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■"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○"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■"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○"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Roboto"/>
              <a:buChar char="■"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historyofinformation.com/detail.php?entryid=4684" TargetMode="External"/><Relationship Id="rId4" Type="http://schemas.openxmlformats.org/officeDocument/2006/relationships/hyperlink" Target="https://www.britannica.com/technology/cable-television" TargetMode="External"/><Relationship Id="rId9" Type="http://schemas.openxmlformats.org/officeDocument/2006/relationships/hyperlink" Target="https://www.forbes.com/home-improvement/internet/streaming-stats/" TargetMode="External"/><Relationship Id="rId5" Type="http://schemas.openxmlformats.org/officeDocument/2006/relationships/hyperlink" Target="https://bluebell.tv/Benefits-Of-Fibre-Optics-In-Broadcast" TargetMode="External"/><Relationship Id="rId6" Type="http://schemas.openxmlformats.org/officeDocument/2006/relationships/hyperlink" Target="https://medium.com/@kennarowan/home-entertainment-evolution-c17c3f0a108e" TargetMode="External"/><Relationship Id="rId7" Type="http://schemas.openxmlformats.org/officeDocument/2006/relationships/hyperlink" Target="https://www.shawdirect.ca/english/packages/programming/shaw-direct-on-demand/" TargetMode="External"/><Relationship Id="rId8" Type="http://schemas.openxmlformats.org/officeDocument/2006/relationships/hyperlink" Target="https://www.bell.ca/Whats-on/On-Demand" TargetMode="External"/><Relationship Id="rId10" Type="http://schemas.openxmlformats.org/officeDocument/2006/relationships/hyperlink" Target="https://sites.lsa.umich.edu/mje/2024/05/25/the-rise-and-fall-of-streaming-tv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wowza.com/blog/history-of-streaming-media" TargetMode="External"/><Relationship Id="rId4" Type="http://schemas.openxmlformats.org/officeDocument/2006/relationships/hyperlink" Target="https://medium.com/@k-write/the-evolution-of-streaming-platforms-a-cinematic-revolution-b9e6069356df" TargetMode="External"/><Relationship Id="rId9" Type="http://schemas.openxmlformats.org/officeDocument/2006/relationships/hyperlink" Target="https://www.investopedia.com/articles/personal-finance/062315/5-reasons-cable-tv-industry-dying.asp" TargetMode="External"/><Relationship Id="rId5" Type="http://schemas.openxmlformats.org/officeDocument/2006/relationships/hyperlink" Target="https://www.latimes.com/entertainment-arts/business/story/2021-03-18/streaming-milestone-global-subscriptions-passed-1-billion-last-year-mpa-theme-report" TargetMode="External"/><Relationship Id="rId6" Type="http://schemas.openxmlformats.org/officeDocument/2006/relationships/hyperlink" Target="https://www.statsignificant.com/p/the-rise-fall-and-slight-rise-of" TargetMode="External"/><Relationship Id="rId7" Type="http://schemas.openxmlformats.org/officeDocument/2006/relationships/hyperlink" Target="https://neilmandt.com/impact-of-streaming-platforms-on-traditional-broadcast-and-cable-networks/" TargetMode="External"/><Relationship Id="rId8" Type="http://schemas.openxmlformats.org/officeDocument/2006/relationships/hyperlink" Target="https://www.forbes.com/sites/bradadgate/2023/10/10/with-cord-cutting-cable-tv-industry-is-facing-financial-challenges/" TargetMode="External"/><Relationship Id="rId10" Type="http://schemas.openxmlformats.org/officeDocument/2006/relationships/hyperlink" Target="https://www.forbes.com/sites/bradadgate/2024/01/03/once-again-in-2023-many-cable-networks-had-a-decline-in-audienc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foxmancommunications.com/how-does-binge-watching-tv-affect-viewers-and-storytelling/" TargetMode="External"/><Relationship Id="rId4" Type="http://schemas.openxmlformats.org/officeDocument/2006/relationships/hyperlink" Target="https://www.viaccess-orca.com/blog/binge-watching-changed-way-watch-produce-television" TargetMode="External"/><Relationship Id="rId9" Type="http://schemas.openxmlformats.org/officeDocument/2006/relationships/hyperlink" Target="https://www.prazzleinc.com/blog/the-impact-of-streaming-platforms-on-the-indie-film-industry" TargetMode="External"/><Relationship Id="rId5" Type="http://schemas.openxmlformats.org/officeDocument/2006/relationships/hyperlink" Target="https://motionpicture.edu/socialcinema/2023/06/19/the-impact-of-streaming-services-on-the-movie-industry/" TargetMode="External"/><Relationship Id="rId6" Type="http://schemas.openxmlformats.org/officeDocument/2006/relationships/hyperlink" Target="https://edinbox.com/council/media-gmec/1156-the-impact-of-streaming-services-on-the-entertainment-industry" TargetMode="External"/><Relationship Id="rId7" Type="http://schemas.openxmlformats.org/officeDocument/2006/relationships/hyperlink" Target="https://blog.filmtrack.com/industry-insights/streaming-platforms-and-their-impact-on-the-film-industry" TargetMode="External"/><Relationship Id="rId8" Type="http://schemas.openxmlformats.org/officeDocument/2006/relationships/hyperlink" Target="https://www.hollywoodreporter.com/business/business-news/streaming-users-overload-choices-1235125685/" TargetMode="External"/><Relationship Id="rId11" Type="http://schemas.openxmlformats.org/officeDocument/2006/relationships/hyperlink" Target="https://www.youtube.com/watch?v=aSClTO7nS4g&amp;ab_channel=Tokemon" TargetMode="External"/><Relationship Id="rId10" Type="http://schemas.openxmlformats.org/officeDocument/2006/relationships/hyperlink" Target="https://inreviewcritics.com/2023/12/25/ridiculous-split-of-tv-shows-over-multiple-streaming-platforms-makes-case-for-physical-media-column-from-the-editor/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forbes.com/sites/neilsahota/2024/03/18/streaming-into-the-future-how-ai-is-reshaping-entertainment/" TargetMode="External"/><Relationship Id="rId4" Type="http://schemas.openxmlformats.org/officeDocument/2006/relationships/hyperlink" Target="https://www.alpha-sense.com/blog/trends/streaming-platforms-key-trends-and-outlook/#key_trends_in_stream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1"/>
          <p:cNvSpPr txBox="1"/>
          <p:nvPr>
            <p:ph type="ctrTitle"/>
          </p:nvPr>
        </p:nvSpPr>
        <p:spPr>
          <a:xfrm>
            <a:off x="1333804" y="1126925"/>
            <a:ext cx="6476400" cy="19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Impact of Streaming Services on the Film and TV Industry, and Traditional Media</a:t>
            </a:r>
            <a:endParaRPr sz="3600"/>
          </a:p>
        </p:txBody>
      </p:sp>
      <p:sp>
        <p:nvSpPr>
          <p:cNvPr id="685" name="Google Shape;685;p41"/>
          <p:cNvSpPr txBox="1"/>
          <p:nvPr>
            <p:ph idx="1" type="subTitle"/>
          </p:nvPr>
        </p:nvSpPr>
        <p:spPr>
          <a:xfrm>
            <a:off x="2396399" y="3075850"/>
            <a:ext cx="4351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Jonathon</a:t>
            </a:r>
            <a:r>
              <a:rPr lang="en"/>
              <a:t> Meney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0"/>
          <p:cNvSpPr txBox="1"/>
          <p:nvPr>
            <p:ph type="title"/>
          </p:nvPr>
        </p:nvSpPr>
        <p:spPr>
          <a:xfrm>
            <a:off x="1609850" y="1730550"/>
            <a:ext cx="5924400" cy="8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on Traditional Media Business Models</a:t>
            </a:r>
            <a:endParaRPr/>
          </a:p>
        </p:txBody>
      </p:sp>
      <p:sp>
        <p:nvSpPr>
          <p:cNvPr id="739" name="Google Shape;739;p50"/>
          <p:cNvSpPr txBox="1"/>
          <p:nvPr>
            <p:ph idx="2" type="title"/>
          </p:nvPr>
        </p:nvSpPr>
        <p:spPr>
          <a:xfrm>
            <a:off x="3364992" y="3328416"/>
            <a:ext cx="2414100" cy="12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3</a:t>
            </a:r>
            <a:endParaRPr sz="9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51"/>
          <p:cNvSpPr txBox="1"/>
          <p:nvPr>
            <p:ph type="title"/>
          </p:nvPr>
        </p:nvSpPr>
        <p:spPr>
          <a:xfrm>
            <a:off x="1179600" y="310896"/>
            <a:ext cx="6784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Decline of Physical Media</a:t>
            </a:r>
            <a:endParaRPr/>
          </a:p>
        </p:txBody>
      </p:sp>
      <p:sp>
        <p:nvSpPr>
          <p:cNvPr id="745" name="Google Shape;745;p51"/>
          <p:cNvSpPr txBox="1"/>
          <p:nvPr>
            <p:ph idx="1" type="body"/>
          </p:nvPr>
        </p:nvSpPr>
        <p:spPr>
          <a:xfrm>
            <a:off x="713225" y="1042300"/>
            <a:ext cx="7717500" cy="3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VHS no longer mass produced by 2008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Blockbuster closes doors in 2014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Netflix’s shift from DVD by Mail to streaming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400"/>
              <a:t>DVD service ended 2023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DVD sales down to $750 million from over $1 billion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Best Buy to no longer sell DVD or Blu-ray</a:t>
            </a:r>
            <a:endParaRPr sz="1400"/>
          </a:p>
        </p:txBody>
      </p:sp>
      <p:pic>
        <p:nvPicPr>
          <p:cNvPr id="746" name="Google Shape;74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599" y="2218425"/>
            <a:ext cx="2953800" cy="213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52"/>
          <p:cNvSpPr txBox="1"/>
          <p:nvPr>
            <p:ph type="title"/>
          </p:nvPr>
        </p:nvSpPr>
        <p:spPr>
          <a:xfrm>
            <a:off x="1179600" y="310896"/>
            <a:ext cx="6784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</a:t>
            </a:r>
            <a:r>
              <a:rPr lang="en"/>
              <a:t> Media Adaptations</a:t>
            </a:r>
            <a:endParaRPr/>
          </a:p>
        </p:txBody>
      </p:sp>
      <p:sp>
        <p:nvSpPr>
          <p:cNvPr id="752" name="Google Shape;752;p52"/>
          <p:cNvSpPr txBox="1"/>
          <p:nvPr>
            <p:ph idx="1" type="body"/>
          </p:nvPr>
        </p:nvSpPr>
        <p:spPr>
          <a:xfrm>
            <a:off x="713225" y="1042300"/>
            <a:ext cx="7717500" cy="3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Cable channels adapting </a:t>
            </a:r>
            <a:r>
              <a:rPr lang="en" sz="1400"/>
              <a:t>their</a:t>
            </a:r>
            <a:r>
              <a:rPr lang="en" sz="1400"/>
              <a:t> own Streaming Services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400"/>
              <a:t>Crave, Paramount+, HBO Max, Peacock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Appeal of the subscription model over ad based revenue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Traditional </a:t>
            </a:r>
            <a:r>
              <a:rPr lang="en" sz="1400"/>
              <a:t>broadcasts</a:t>
            </a:r>
            <a:r>
              <a:rPr lang="en" sz="1400"/>
              <a:t> adapting for many reasons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400"/>
              <a:t>Audience fragmentation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400"/>
              <a:t>Competition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400"/>
              <a:t>Content Licensing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53"/>
          <p:cNvSpPr txBox="1"/>
          <p:nvPr>
            <p:ph type="title"/>
          </p:nvPr>
        </p:nvSpPr>
        <p:spPr>
          <a:xfrm>
            <a:off x="2265749" y="1730550"/>
            <a:ext cx="4612500" cy="8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on the TV &amp; Film Industry</a:t>
            </a:r>
            <a:endParaRPr/>
          </a:p>
        </p:txBody>
      </p:sp>
      <p:sp>
        <p:nvSpPr>
          <p:cNvPr id="758" name="Google Shape;758;p53"/>
          <p:cNvSpPr txBox="1"/>
          <p:nvPr>
            <p:ph idx="2" type="title"/>
          </p:nvPr>
        </p:nvSpPr>
        <p:spPr>
          <a:xfrm>
            <a:off x="3364992" y="3328416"/>
            <a:ext cx="2414100" cy="12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4</a:t>
            </a:r>
            <a:endParaRPr sz="9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54"/>
          <p:cNvSpPr txBox="1"/>
          <p:nvPr>
            <p:ph type="title"/>
          </p:nvPr>
        </p:nvSpPr>
        <p:spPr>
          <a:xfrm>
            <a:off x="1179600" y="310896"/>
            <a:ext cx="6784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Decline of Cable (Cord-Cutting)</a:t>
            </a:r>
            <a:endParaRPr sz="3000"/>
          </a:p>
        </p:txBody>
      </p:sp>
      <p:sp>
        <p:nvSpPr>
          <p:cNvPr id="764" name="Google Shape;764;p54"/>
          <p:cNvSpPr txBox="1"/>
          <p:nvPr>
            <p:ph idx="1" type="body"/>
          </p:nvPr>
        </p:nvSpPr>
        <p:spPr>
          <a:xfrm>
            <a:off x="713225" y="1042300"/>
            <a:ext cx="7717500" cy="3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Initial</a:t>
            </a:r>
            <a:r>
              <a:rPr lang="en" sz="1400"/>
              <a:t> decline in 2013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Down 10-20% per year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Cable </a:t>
            </a:r>
            <a:r>
              <a:rPr lang="en" sz="1400"/>
              <a:t>business</a:t>
            </a:r>
            <a:r>
              <a:rPr lang="en" sz="1400"/>
              <a:t> model no longer working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400"/>
              <a:t>Paying for channels that are never watched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400"/>
              <a:t>Average 206 channels, of which only about 20 watched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Channels shifting to match the market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400"/>
              <a:t>ESPN, HBO, and Disney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Bundled subscription inflation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400"/>
              <a:t>3x faster than inflation between 1995 and 2005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2023, only 3 networks breaking 1 million primetime viewers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400"/>
              <a:t>Fox News, MSNBC, and ESPN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55"/>
          <p:cNvSpPr txBox="1"/>
          <p:nvPr>
            <p:ph type="title"/>
          </p:nvPr>
        </p:nvSpPr>
        <p:spPr>
          <a:xfrm>
            <a:off x="1179600" y="310896"/>
            <a:ext cx="6784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Binge Watching</a:t>
            </a:r>
            <a:endParaRPr/>
          </a:p>
        </p:txBody>
      </p:sp>
      <p:sp>
        <p:nvSpPr>
          <p:cNvPr id="770" name="Google Shape;770;p55"/>
          <p:cNvSpPr txBox="1"/>
          <p:nvPr>
            <p:ph idx="1" type="body"/>
          </p:nvPr>
        </p:nvSpPr>
        <p:spPr>
          <a:xfrm>
            <a:off x="713225" y="1042300"/>
            <a:ext cx="7717500" cy="3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70% US consumers binge watch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400"/>
              <a:t>Average 5 episodes a sitting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Changed the “Commercial Cliffhanger”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Decrease in call-backs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56"/>
          <p:cNvSpPr txBox="1"/>
          <p:nvPr>
            <p:ph type="title"/>
          </p:nvPr>
        </p:nvSpPr>
        <p:spPr>
          <a:xfrm>
            <a:off x="1179600" y="310896"/>
            <a:ext cx="6784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Influence on Production &amp; Distribution</a:t>
            </a:r>
            <a:endParaRPr sz="2400"/>
          </a:p>
        </p:txBody>
      </p:sp>
      <p:sp>
        <p:nvSpPr>
          <p:cNvPr id="776" name="Google Shape;776;p56"/>
          <p:cNvSpPr txBox="1"/>
          <p:nvPr>
            <p:ph idx="1" type="body"/>
          </p:nvPr>
        </p:nvSpPr>
        <p:spPr>
          <a:xfrm>
            <a:off x="713225" y="1042300"/>
            <a:ext cx="7717500" cy="3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Heavy </a:t>
            </a:r>
            <a:r>
              <a:rPr lang="en" sz="1400"/>
              <a:t>investment</a:t>
            </a:r>
            <a:r>
              <a:rPr lang="en" sz="1400"/>
              <a:t> into original content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Shift from 22 to 10 episode seasons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Films shifting to Direct-to-Streaming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Decline in theater attendance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Less barriers to entry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400"/>
              <a:t>Increased diversity of options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57"/>
          <p:cNvSpPr txBox="1"/>
          <p:nvPr>
            <p:ph type="title"/>
          </p:nvPr>
        </p:nvSpPr>
        <p:spPr>
          <a:xfrm>
            <a:off x="2389050" y="1730550"/>
            <a:ext cx="4365900" cy="8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Cultural &amp; Social Impacts</a:t>
            </a:r>
            <a:endParaRPr/>
          </a:p>
        </p:txBody>
      </p:sp>
      <p:sp>
        <p:nvSpPr>
          <p:cNvPr id="782" name="Google Shape;782;p57"/>
          <p:cNvSpPr txBox="1"/>
          <p:nvPr>
            <p:ph idx="2" type="title"/>
          </p:nvPr>
        </p:nvSpPr>
        <p:spPr>
          <a:xfrm>
            <a:off x="3364992" y="3328416"/>
            <a:ext cx="2414100" cy="12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5</a:t>
            </a:r>
            <a:endParaRPr sz="9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58"/>
          <p:cNvSpPr txBox="1"/>
          <p:nvPr>
            <p:ph type="title"/>
          </p:nvPr>
        </p:nvSpPr>
        <p:spPr>
          <a:xfrm>
            <a:off x="1179600" y="310896"/>
            <a:ext cx="6784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Audience Expectations</a:t>
            </a:r>
            <a:endParaRPr/>
          </a:p>
        </p:txBody>
      </p:sp>
      <p:sp>
        <p:nvSpPr>
          <p:cNvPr id="788" name="Google Shape;788;p58"/>
          <p:cNvSpPr txBox="1"/>
          <p:nvPr>
            <p:ph idx="1" type="body"/>
          </p:nvPr>
        </p:nvSpPr>
        <p:spPr>
          <a:xfrm>
            <a:off x="713225" y="1042300"/>
            <a:ext cx="7717500" cy="3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Viewer experience and ease of access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Full season released at once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400"/>
              <a:t>50% more likely to watch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Original content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Subscription pricing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400"/>
              <a:t>Average theater ticket ~$10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59"/>
          <p:cNvSpPr txBox="1"/>
          <p:nvPr>
            <p:ph type="title"/>
          </p:nvPr>
        </p:nvSpPr>
        <p:spPr>
          <a:xfrm>
            <a:off x="1179600" y="310896"/>
            <a:ext cx="6784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Influence on Global Consumption</a:t>
            </a:r>
            <a:endParaRPr sz="3000"/>
          </a:p>
        </p:txBody>
      </p:sp>
      <p:sp>
        <p:nvSpPr>
          <p:cNvPr id="794" name="Google Shape;794;p59"/>
          <p:cNvSpPr txBox="1"/>
          <p:nvPr>
            <p:ph idx="1" type="body"/>
          </p:nvPr>
        </p:nvSpPr>
        <p:spPr>
          <a:xfrm>
            <a:off x="713225" y="1042300"/>
            <a:ext cx="7717500" cy="3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More diversity in the shows available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400"/>
              <a:t>The Sympathizer, from Vietnam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400"/>
              <a:t>Narcos, from Colombia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400"/>
              <a:t>Money Heist, from Spain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Allows for different cultural points of view to be shared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Provides smaller productions a chance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400"/>
              <a:t>The Legend of Vox Machina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2"/>
          <p:cNvSpPr txBox="1"/>
          <p:nvPr>
            <p:ph type="title"/>
          </p:nvPr>
        </p:nvSpPr>
        <p:spPr>
          <a:xfrm>
            <a:off x="2116558" y="1730550"/>
            <a:ext cx="4911000" cy="8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and Historical Context</a:t>
            </a:r>
            <a:endParaRPr/>
          </a:p>
        </p:txBody>
      </p:sp>
      <p:sp>
        <p:nvSpPr>
          <p:cNvPr id="691" name="Google Shape;691;p42"/>
          <p:cNvSpPr txBox="1"/>
          <p:nvPr>
            <p:ph idx="2" type="title"/>
          </p:nvPr>
        </p:nvSpPr>
        <p:spPr>
          <a:xfrm>
            <a:off x="3364992" y="3328416"/>
            <a:ext cx="2414100" cy="12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1</a:t>
            </a:r>
            <a:endParaRPr sz="9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60"/>
          <p:cNvSpPr txBox="1"/>
          <p:nvPr>
            <p:ph type="title"/>
          </p:nvPr>
        </p:nvSpPr>
        <p:spPr>
          <a:xfrm>
            <a:off x="2563199" y="1730550"/>
            <a:ext cx="4017600" cy="8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Criticisms</a:t>
            </a:r>
            <a:endParaRPr/>
          </a:p>
        </p:txBody>
      </p:sp>
      <p:sp>
        <p:nvSpPr>
          <p:cNvPr id="800" name="Google Shape;800;p60"/>
          <p:cNvSpPr txBox="1"/>
          <p:nvPr>
            <p:ph idx="2" type="title"/>
          </p:nvPr>
        </p:nvSpPr>
        <p:spPr>
          <a:xfrm>
            <a:off x="3364992" y="3328416"/>
            <a:ext cx="2414100" cy="12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6</a:t>
            </a:r>
            <a:endParaRPr sz="9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61"/>
          <p:cNvSpPr txBox="1"/>
          <p:nvPr>
            <p:ph type="title"/>
          </p:nvPr>
        </p:nvSpPr>
        <p:spPr>
          <a:xfrm>
            <a:off x="1179600" y="310896"/>
            <a:ext cx="6784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Overload</a:t>
            </a:r>
            <a:endParaRPr/>
          </a:p>
        </p:txBody>
      </p:sp>
      <p:sp>
        <p:nvSpPr>
          <p:cNvPr id="806" name="Google Shape;806;p61"/>
          <p:cNvSpPr txBox="1"/>
          <p:nvPr>
            <p:ph idx="1" type="body"/>
          </p:nvPr>
        </p:nvSpPr>
        <p:spPr>
          <a:xfrm>
            <a:off x="713225" y="1042300"/>
            <a:ext cx="7717500" cy="3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Oversaturation of indie films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Competition with big budget films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Overwhelming amount of options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400"/>
              <a:t>Multiple platforms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400"/>
              <a:t>Exclusive shows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400"/>
              <a:t>46% say they feel overwhelmed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400"/>
              <a:t>817,000 unique titles (2022)</a:t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62"/>
          <p:cNvSpPr txBox="1"/>
          <p:nvPr>
            <p:ph type="title"/>
          </p:nvPr>
        </p:nvSpPr>
        <p:spPr>
          <a:xfrm>
            <a:off x="1179600" y="310896"/>
            <a:ext cx="6784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Streaming Wars</a:t>
            </a:r>
            <a:endParaRPr/>
          </a:p>
        </p:txBody>
      </p:sp>
      <p:sp>
        <p:nvSpPr>
          <p:cNvPr id="812" name="Google Shape;812;p62"/>
          <p:cNvSpPr txBox="1"/>
          <p:nvPr>
            <p:ph idx="1" type="body"/>
          </p:nvPr>
        </p:nvSpPr>
        <p:spPr>
          <a:xfrm>
            <a:off x="713225" y="1042300"/>
            <a:ext cx="7717500" cy="3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Overload of services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Series fragmentation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400"/>
              <a:t>Doctor Who, Max</a:t>
            </a:r>
            <a:r>
              <a:rPr lang="en" sz="1400"/>
              <a:t> &amp; </a:t>
            </a:r>
            <a:r>
              <a:rPr lang="en" sz="1400"/>
              <a:t>Disney+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Price increases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Mergers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400"/>
              <a:t>Disney+ &amp; Hulu</a:t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63"/>
          <p:cNvSpPr txBox="1"/>
          <p:nvPr>
            <p:ph type="title"/>
          </p:nvPr>
        </p:nvSpPr>
        <p:spPr>
          <a:xfrm>
            <a:off x="3073500" y="1730550"/>
            <a:ext cx="2997000" cy="8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Outlook</a:t>
            </a:r>
            <a:endParaRPr/>
          </a:p>
        </p:txBody>
      </p:sp>
      <p:sp>
        <p:nvSpPr>
          <p:cNvPr id="818" name="Google Shape;818;p63"/>
          <p:cNvSpPr txBox="1"/>
          <p:nvPr>
            <p:ph idx="2" type="title"/>
          </p:nvPr>
        </p:nvSpPr>
        <p:spPr>
          <a:xfrm>
            <a:off x="3364992" y="3328416"/>
            <a:ext cx="2414100" cy="12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7</a:t>
            </a:r>
            <a:endParaRPr sz="9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64"/>
          <p:cNvSpPr txBox="1"/>
          <p:nvPr>
            <p:ph type="title"/>
          </p:nvPr>
        </p:nvSpPr>
        <p:spPr>
          <a:xfrm>
            <a:off x="1179600" y="310896"/>
            <a:ext cx="6784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&amp; Personalization</a:t>
            </a:r>
            <a:endParaRPr/>
          </a:p>
        </p:txBody>
      </p:sp>
      <p:sp>
        <p:nvSpPr>
          <p:cNvPr id="824" name="Google Shape;824;p64"/>
          <p:cNvSpPr txBox="1"/>
          <p:nvPr>
            <p:ph idx="1" type="body"/>
          </p:nvPr>
        </p:nvSpPr>
        <p:spPr>
          <a:xfrm>
            <a:off x="713225" y="1042300"/>
            <a:ext cx="7717500" cy="3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Recommendations based on your viewing history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Analyzes Thumbnails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Hulu Voice search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AI driven closed captioning</a:t>
            </a:r>
            <a:endParaRPr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65"/>
          <p:cNvSpPr txBox="1"/>
          <p:nvPr>
            <p:ph type="title"/>
          </p:nvPr>
        </p:nvSpPr>
        <p:spPr>
          <a:xfrm>
            <a:off x="1179600" y="310896"/>
            <a:ext cx="6784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Emerging Trends</a:t>
            </a:r>
            <a:endParaRPr/>
          </a:p>
        </p:txBody>
      </p:sp>
      <p:sp>
        <p:nvSpPr>
          <p:cNvPr id="830" name="Google Shape;830;p65"/>
          <p:cNvSpPr txBox="1"/>
          <p:nvPr>
            <p:ph idx="1" type="body"/>
          </p:nvPr>
        </p:nvSpPr>
        <p:spPr>
          <a:xfrm>
            <a:off x="713225" y="1042300"/>
            <a:ext cx="7717500" cy="3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Streaming bundles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Profitability Over Subscribers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400"/>
              <a:t>Ad Tiers &amp; Pay-Per-View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Sports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400"/>
              <a:t>Amazon offers NFL, NHL, and WNBA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400"/>
              <a:t>Apple TV offers MLB, and MLS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Increased amount of piracy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Live Streaming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400"/>
              <a:t>Jake Paul vs. Mike Tyson</a:t>
            </a:r>
            <a:endParaRPr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66"/>
          <p:cNvSpPr txBox="1"/>
          <p:nvPr>
            <p:ph type="title"/>
          </p:nvPr>
        </p:nvSpPr>
        <p:spPr>
          <a:xfrm>
            <a:off x="1179600" y="310896"/>
            <a:ext cx="6784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Predictions</a:t>
            </a:r>
            <a:endParaRPr/>
          </a:p>
        </p:txBody>
      </p:sp>
      <p:sp>
        <p:nvSpPr>
          <p:cNvPr id="836" name="Google Shape;836;p66"/>
          <p:cNvSpPr txBox="1"/>
          <p:nvPr>
            <p:ph idx="1" type="body"/>
          </p:nvPr>
        </p:nvSpPr>
        <p:spPr>
          <a:xfrm>
            <a:off x="713225" y="1042300"/>
            <a:ext cx="7717500" cy="3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Social media and user generated content integration potential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Potential revival of traditional media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Legacy companies likely go through mergers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400"/>
              <a:t>Paramount, and Warner Bros. Discovery</a:t>
            </a:r>
            <a:endParaRPr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67"/>
          <p:cNvSpPr txBox="1"/>
          <p:nvPr>
            <p:ph type="title"/>
          </p:nvPr>
        </p:nvSpPr>
        <p:spPr>
          <a:xfrm>
            <a:off x="3122102" y="1730550"/>
            <a:ext cx="2899800" cy="8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842" name="Google Shape;842;p67"/>
          <p:cNvSpPr txBox="1"/>
          <p:nvPr>
            <p:ph idx="2" type="title"/>
          </p:nvPr>
        </p:nvSpPr>
        <p:spPr>
          <a:xfrm>
            <a:off x="3364992" y="3328416"/>
            <a:ext cx="2414100" cy="12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</a:t>
            </a:r>
            <a:endParaRPr sz="9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68"/>
          <p:cNvSpPr txBox="1"/>
          <p:nvPr>
            <p:ph type="title"/>
          </p:nvPr>
        </p:nvSpPr>
        <p:spPr>
          <a:xfrm>
            <a:off x="1179600" y="310896"/>
            <a:ext cx="6784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848" name="Google Shape;848;p68"/>
          <p:cNvSpPr txBox="1"/>
          <p:nvPr>
            <p:ph idx="1" type="body"/>
          </p:nvPr>
        </p:nvSpPr>
        <p:spPr>
          <a:xfrm>
            <a:off x="713225" y="1042300"/>
            <a:ext cx="7717500" cy="3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https://www.historyofinformation.com/detail.php?entryid=4684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https://www.britannica.com/technology/cable-television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https://bluebell.tv/Benefits-Of-Fibre-Optics-In-Broadcast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https://medium.com/@kennarowan/home-entertainment-evolution-c17c3f0a108e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https://www.shawdirect.ca/english/packages/programming/shaw-direct-on-demand/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https://www.bell.ca/Whats-on/On-Demand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https://www.forbes.com/home-improvement/internet/streaming-stats/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https://sites.lsa.umich.edu/mje/2024/05/25/the-rise-and-fall-of-streaming-tv/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69"/>
          <p:cNvSpPr txBox="1"/>
          <p:nvPr>
            <p:ph type="title"/>
          </p:nvPr>
        </p:nvSpPr>
        <p:spPr>
          <a:xfrm>
            <a:off x="1179600" y="310896"/>
            <a:ext cx="6784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854" name="Google Shape;854;p69"/>
          <p:cNvSpPr txBox="1"/>
          <p:nvPr>
            <p:ph idx="1" type="body"/>
          </p:nvPr>
        </p:nvSpPr>
        <p:spPr>
          <a:xfrm>
            <a:off x="713225" y="1042300"/>
            <a:ext cx="7717500" cy="3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https://www.wowza.com/blog/history-of-streaming-media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https://medium.com/@k-write/the-evolution-of-streaming-platforms-a-cinematic-revolution-b9e6069356df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https://www.latimes.com/entertainment-arts/business/story/2021-03-18/streaming-milestone-global-subscriptions-passed-1-billion-last-year-mpa-theme-report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https://www.statsignificant.com/p/the-rise-fall-and-slight-rise-of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https://neilmandt.com/impact-of-streaming-platforms-on-traditional-broadcast-and-cable-networks/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https://www.forbes.com/sites/bradadgate/2023/10/10/with-cord-cutting-cable-tv-industry-is-facing-financial-challenges/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https://www.investopedia.com/articles/personal-finance/062315/5-reasons-cable-tv-industry-dying.asp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https://www.forbes.com/sites/bradadgate/2024/01/03/once-again-in-2023-many-cable-networks-had-a-decline-in-audience/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3"/>
          <p:cNvSpPr txBox="1"/>
          <p:nvPr>
            <p:ph type="title"/>
          </p:nvPr>
        </p:nvSpPr>
        <p:spPr>
          <a:xfrm>
            <a:off x="1179600" y="310896"/>
            <a:ext cx="6784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of Traditional Media</a:t>
            </a:r>
            <a:endParaRPr/>
          </a:p>
        </p:txBody>
      </p:sp>
      <p:sp>
        <p:nvSpPr>
          <p:cNvPr id="697" name="Google Shape;697;p43"/>
          <p:cNvSpPr txBox="1"/>
          <p:nvPr>
            <p:ph idx="1" type="body"/>
          </p:nvPr>
        </p:nvSpPr>
        <p:spPr>
          <a:xfrm>
            <a:off x="713225" y="1042300"/>
            <a:ext cx="7717500" cy="3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Over the air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400"/>
              <a:t>Introduction of scheduled programming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Cable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400"/>
              <a:t>Reception improvement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Satelite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400"/>
              <a:t>Improved visual and audio quality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Fiber optic cable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400"/>
              <a:t>More stability</a:t>
            </a:r>
            <a:endParaRPr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70"/>
          <p:cNvSpPr txBox="1"/>
          <p:nvPr>
            <p:ph type="title"/>
          </p:nvPr>
        </p:nvSpPr>
        <p:spPr>
          <a:xfrm>
            <a:off x="1179600" y="310896"/>
            <a:ext cx="6784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860" name="Google Shape;860;p70"/>
          <p:cNvSpPr txBox="1"/>
          <p:nvPr>
            <p:ph idx="1" type="body"/>
          </p:nvPr>
        </p:nvSpPr>
        <p:spPr>
          <a:xfrm>
            <a:off x="713225" y="1042300"/>
            <a:ext cx="7717500" cy="3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https://foxmancommunications.com/how-does-binge-watching-tv-affect-viewers-and-storytelling/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https://www.viaccess-orca.com/blog/binge-watching-changed-way-watch-produce-television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https://motionpicture.edu/socialcinema/2023/06/19/the-impact-of-streaming-services-on-the-movie-industry/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https://edinbox.com/council/media-gmec/1156-the-impact-of-streaming-services-on-the-entertainment-industry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https://blog.filmtrack.com/industry-insights/streaming-platforms-and-their-impact-on-the-film-industry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https://www.hollywoodreporter.com/business/business-news/streaming-users-overload-choices-1235125685/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https://www.prazzleinc.com/blog/the-impact-of-streaming-platforms-on-the-indie-film-industry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https://inreviewcritics.com/2023/12/25/ridiculous-split-of-tv-shows-over-multiple-streaming-platforms-makes-case-for-physical-media-column-from-the-editor/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1"/>
              </a:rPr>
              <a:t>https://www.youtube.com/watch?v=aSClTO7nS4g&amp;ab_channel=Tokemon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71"/>
          <p:cNvSpPr txBox="1"/>
          <p:nvPr>
            <p:ph type="title"/>
          </p:nvPr>
        </p:nvSpPr>
        <p:spPr>
          <a:xfrm>
            <a:off x="1179600" y="310896"/>
            <a:ext cx="6784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866" name="Google Shape;866;p71"/>
          <p:cNvSpPr txBox="1"/>
          <p:nvPr>
            <p:ph idx="1" type="body"/>
          </p:nvPr>
        </p:nvSpPr>
        <p:spPr>
          <a:xfrm>
            <a:off x="713225" y="1042300"/>
            <a:ext cx="7717500" cy="3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https://www.forbes.com/sites/neilsahota/2024/03/18/streaming-into-the-future-how-ai-is-reshaping-entertainment/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https://www.alpha-sense.com/blog/trends/streaming-platforms-key-trends-and-outlook/#key_trends_in_streaming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4"/>
          <p:cNvSpPr txBox="1"/>
          <p:nvPr>
            <p:ph type="title"/>
          </p:nvPr>
        </p:nvSpPr>
        <p:spPr>
          <a:xfrm>
            <a:off x="1179600" y="310896"/>
            <a:ext cx="6784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Rise of Home Entertainment</a:t>
            </a:r>
            <a:endParaRPr/>
          </a:p>
        </p:txBody>
      </p:sp>
      <p:sp>
        <p:nvSpPr>
          <p:cNvPr id="703" name="Google Shape;703;p44"/>
          <p:cNvSpPr txBox="1"/>
          <p:nvPr>
            <p:ph idx="1" type="body"/>
          </p:nvPr>
        </p:nvSpPr>
        <p:spPr>
          <a:xfrm>
            <a:off x="713225" y="1042300"/>
            <a:ext cx="7717500" cy="3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VHS, Betamax, DVD, Blu-Ray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PVR/DVR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400"/>
              <a:t>Ability to record shows for later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Video rentals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400"/>
              <a:t>Brick &amp; Mortar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400"/>
              <a:t>Mail-In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Premium channels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5"/>
          <p:cNvSpPr txBox="1"/>
          <p:nvPr>
            <p:ph type="title"/>
          </p:nvPr>
        </p:nvSpPr>
        <p:spPr>
          <a:xfrm>
            <a:off x="1179600" y="310896"/>
            <a:ext cx="6784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On-Demand Shift</a:t>
            </a:r>
            <a:endParaRPr/>
          </a:p>
        </p:txBody>
      </p:sp>
      <p:sp>
        <p:nvSpPr>
          <p:cNvPr id="709" name="Google Shape;709;p45"/>
          <p:cNvSpPr txBox="1"/>
          <p:nvPr>
            <p:ph idx="1" type="body"/>
          </p:nvPr>
        </p:nvSpPr>
        <p:spPr>
          <a:xfrm>
            <a:off x="713225" y="1042300"/>
            <a:ext cx="7717500" cy="3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Part of TV Packages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Early Players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400"/>
              <a:t>Bell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400"/>
              <a:t>Rogers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400"/>
              <a:t>Shaw Direct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Included rental options in addition to TV package bill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6"/>
          <p:cNvSpPr txBox="1"/>
          <p:nvPr>
            <p:ph type="title"/>
          </p:nvPr>
        </p:nvSpPr>
        <p:spPr>
          <a:xfrm>
            <a:off x="2333450" y="1730550"/>
            <a:ext cx="4477200" cy="8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Rise of Streaming Services</a:t>
            </a:r>
            <a:endParaRPr/>
          </a:p>
        </p:txBody>
      </p:sp>
      <p:sp>
        <p:nvSpPr>
          <p:cNvPr id="715" name="Google Shape;715;p46"/>
          <p:cNvSpPr txBox="1"/>
          <p:nvPr>
            <p:ph idx="2" type="title"/>
          </p:nvPr>
        </p:nvSpPr>
        <p:spPr>
          <a:xfrm>
            <a:off x="3364992" y="3328416"/>
            <a:ext cx="2414100" cy="12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2</a:t>
            </a:r>
            <a:endParaRPr sz="9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47"/>
          <p:cNvSpPr txBox="1"/>
          <p:nvPr>
            <p:ph type="title"/>
          </p:nvPr>
        </p:nvSpPr>
        <p:spPr>
          <a:xfrm>
            <a:off x="1179600" y="310896"/>
            <a:ext cx="6784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Major Players &amp; Business Model</a:t>
            </a:r>
            <a:endParaRPr sz="3000"/>
          </a:p>
        </p:txBody>
      </p:sp>
      <p:sp>
        <p:nvSpPr>
          <p:cNvPr id="721" name="Google Shape;721;p47"/>
          <p:cNvSpPr txBox="1"/>
          <p:nvPr>
            <p:ph idx="1" type="body"/>
          </p:nvPr>
        </p:nvSpPr>
        <p:spPr>
          <a:xfrm>
            <a:off x="713225" y="1042300"/>
            <a:ext cx="7717500" cy="3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Netflix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400"/>
              <a:t>247 Million Users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Amazon Prime Video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400"/>
              <a:t>200 Million Users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Disney+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400"/>
              <a:t>150 Million Users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Subscription Based Model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400"/>
              <a:t>$43 billion projected revenue (2024)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400"/>
              <a:t>$46 per month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400"/>
              <a:t>3 subscriptions per month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8"/>
          <p:cNvSpPr txBox="1"/>
          <p:nvPr>
            <p:ph type="title"/>
          </p:nvPr>
        </p:nvSpPr>
        <p:spPr>
          <a:xfrm>
            <a:off x="1179600" y="310896"/>
            <a:ext cx="6784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Growth of Streaming</a:t>
            </a:r>
            <a:endParaRPr/>
          </a:p>
        </p:txBody>
      </p:sp>
      <p:sp>
        <p:nvSpPr>
          <p:cNvPr id="727" name="Google Shape;727;p48"/>
          <p:cNvSpPr txBox="1"/>
          <p:nvPr>
            <p:ph idx="1" type="body"/>
          </p:nvPr>
        </p:nvSpPr>
        <p:spPr>
          <a:xfrm>
            <a:off x="713225" y="1042300"/>
            <a:ext cx="7717500" cy="3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Netflix introduced in 2007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400"/>
              <a:t>Affordability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400"/>
              <a:t>Increased access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400"/>
              <a:t>Lack of Advertising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Original content production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400"/>
              <a:t>Stranger Things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400"/>
              <a:t>The Mandalorian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COVID-19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400"/>
              <a:t>26% increase in subscriptions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400"/>
              <a:t>Cancelled theater releases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◂"/>
            </a:pPr>
            <a:r>
              <a:rPr lang="en" sz="1400"/>
              <a:t>Wonder Woman 1984 simultaneous release on Max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49"/>
          <p:cNvSpPr txBox="1"/>
          <p:nvPr>
            <p:ph type="title"/>
          </p:nvPr>
        </p:nvSpPr>
        <p:spPr>
          <a:xfrm>
            <a:off x="1179600" y="310896"/>
            <a:ext cx="6784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Technology’s Role</a:t>
            </a:r>
            <a:endParaRPr/>
          </a:p>
        </p:txBody>
      </p:sp>
      <p:sp>
        <p:nvSpPr>
          <p:cNvPr id="733" name="Google Shape;733;p49"/>
          <p:cNvSpPr txBox="1"/>
          <p:nvPr>
            <p:ph idx="1" type="body"/>
          </p:nvPr>
        </p:nvSpPr>
        <p:spPr>
          <a:xfrm>
            <a:off x="713225" y="1042300"/>
            <a:ext cx="7717500" cy="3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Real-Time Streaming Protocol (RTSP)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Adaptive bitrate streaming (ABR)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Release of the first iPhone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HDR and 4K formats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ammar Lesson XL by Slidesgo">
  <a:themeElements>
    <a:clrScheme name="Simple Light">
      <a:dk1>
        <a:srgbClr val="FFFFFF"/>
      </a:dk1>
      <a:lt1>
        <a:srgbClr val="000000"/>
      </a:lt1>
      <a:dk2>
        <a:srgbClr val="E9E3CB"/>
      </a:dk2>
      <a:lt2>
        <a:srgbClr val="FFD7A1"/>
      </a:lt2>
      <a:accent1>
        <a:srgbClr val="68A1A4"/>
      </a:accent1>
      <a:accent2>
        <a:srgbClr val="DA8737"/>
      </a:accent2>
      <a:accent3>
        <a:srgbClr val="D56534"/>
      </a:accent3>
      <a:accent4>
        <a:srgbClr val="5A1B00"/>
      </a:accent4>
      <a:accent5>
        <a:srgbClr val="68A1A4"/>
      </a:accent5>
      <a:accent6>
        <a:srgbClr val="DA8737"/>
      </a:accent6>
      <a:hlink>
        <a:srgbClr val="1916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