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83FF-5DDB-4067-B741-C47197210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E09471F-C6B3-42A5-BFAF-F829ADD53D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94211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83FF-5DDB-4067-B741-C47197210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471F-C6B3-42A5-BFAF-F829ADD53DA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08477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83FF-5DDB-4067-B741-C47197210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471F-C6B3-42A5-BFAF-F829ADD53D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18902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83FF-5DDB-4067-B741-C47197210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471F-C6B3-42A5-BFAF-F829ADD53DA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254699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83FF-5DDB-4067-B741-C47197210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471F-C6B3-42A5-BFAF-F829ADD53D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861910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83FF-5DDB-4067-B741-C47197210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471F-C6B3-42A5-BFAF-F829ADD53DA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73388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83FF-5DDB-4067-B741-C47197210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471F-C6B3-42A5-BFAF-F829ADD53DA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81989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83FF-5DDB-4067-B741-C47197210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471F-C6B3-42A5-BFAF-F829ADD53DA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393479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83FF-5DDB-4067-B741-C47197210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471F-C6B3-42A5-BFAF-F829ADD53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71598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83FF-5DDB-4067-B741-C47197210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471F-C6B3-42A5-BFAF-F829ADD53DA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225278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77883FF-5DDB-4067-B741-C47197210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471F-C6B3-42A5-BFAF-F829ADD53DA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184825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883FF-5DDB-4067-B741-C47197210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E09471F-C6B3-42A5-BFAF-F829ADD53DA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8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B783-F3CB-4260-ABE5-2D91E7826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 530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276F6-19B5-4131-BDEC-9362905CF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“Is The King of Basketball A Giant?”</a:t>
            </a:r>
          </a:p>
          <a:p>
            <a:r>
              <a:rPr lang="en-US" dirty="0"/>
              <a:t>By : Osmond Oke</a:t>
            </a:r>
          </a:p>
        </p:txBody>
      </p:sp>
      <p:pic>
        <p:nvPicPr>
          <p:cNvPr id="5" name="Graphic 4" descr="Basketball">
            <a:extLst>
              <a:ext uri="{FF2B5EF4-FFF2-40B4-BE49-F238E27FC236}">
                <a16:creationId xmlns:a16="http://schemas.microsoft.com/office/drawing/2014/main" id="{E93CFB19-D3EF-4A2F-BAB1-41018B147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0197" y="-2904"/>
            <a:ext cx="914400" cy="969443"/>
          </a:xfrm>
          <a:prstGeom prst="rect">
            <a:avLst/>
          </a:prstGeom>
        </p:spPr>
      </p:pic>
      <p:pic>
        <p:nvPicPr>
          <p:cNvPr id="7" name="Graphic 6" descr="Basketball Hoop">
            <a:extLst>
              <a:ext uri="{FF2B5EF4-FFF2-40B4-BE49-F238E27FC236}">
                <a16:creationId xmlns:a16="http://schemas.microsoft.com/office/drawing/2014/main" id="{E6119A0D-3FA6-4C82-85EB-1D42165B6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76074" y="28574"/>
            <a:ext cx="914400" cy="96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28526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A2A3-4E1F-470A-8A76-68D00DF4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FA2D-C373-4215-8594-78B55CA9F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Here We look at the Descriptive Statistics of the variables:</a:t>
            </a:r>
          </a:p>
        </p:txBody>
      </p:sp>
    </p:spTree>
    <p:extLst>
      <p:ext uri="{BB962C8B-B14F-4D97-AF65-F5344CB8AC3E}">
        <p14:creationId xmlns:p14="http://schemas.microsoft.com/office/powerpoint/2010/main" val="351817765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7CA2-9968-44C5-847E-9BE042A9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5B606E-406F-4863-A96C-AD98564F3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479" r="60966" b="4232"/>
          <a:stretch/>
        </p:blipFill>
        <p:spPr>
          <a:xfrm>
            <a:off x="3914378" y="1421118"/>
            <a:ext cx="4033867" cy="5071757"/>
          </a:xfrm>
        </p:spPr>
      </p:pic>
    </p:spTree>
    <p:extLst>
      <p:ext uri="{BB962C8B-B14F-4D97-AF65-F5344CB8AC3E}">
        <p14:creationId xmlns:p14="http://schemas.microsoft.com/office/powerpoint/2010/main" val="462222287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844E-55EE-464E-A0D3-111B402C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F9A15D-BF3D-4C96-A17E-467C98DED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37" t="36848" b="45290"/>
          <a:stretch/>
        </p:blipFill>
        <p:spPr>
          <a:xfrm>
            <a:off x="1111348" y="2504049"/>
            <a:ext cx="9692639" cy="2082019"/>
          </a:xfrm>
        </p:spPr>
      </p:pic>
    </p:spTree>
    <p:extLst>
      <p:ext uri="{BB962C8B-B14F-4D97-AF65-F5344CB8AC3E}">
        <p14:creationId xmlns:p14="http://schemas.microsoft.com/office/powerpoint/2010/main" val="492176749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3C36-79D6-475E-9E1D-7F440C3E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1350E0-5794-465D-82C2-ADC7F2E2B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907" b="12314"/>
          <a:stretch/>
        </p:blipFill>
        <p:spPr>
          <a:xfrm>
            <a:off x="1526409" y="2282165"/>
            <a:ext cx="9139181" cy="3123029"/>
          </a:xfrm>
        </p:spPr>
      </p:pic>
    </p:spTree>
    <p:extLst>
      <p:ext uri="{BB962C8B-B14F-4D97-AF65-F5344CB8AC3E}">
        <p14:creationId xmlns:p14="http://schemas.microsoft.com/office/powerpoint/2010/main" val="2531264952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B2B8-E265-49BC-9346-168B47CB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Standard Deviation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9FAC03-50CC-4EDF-82A2-E55F16C47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996" r="59331" b="2615"/>
          <a:stretch/>
        </p:blipFill>
        <p:spPr>
          <a:xfrm>
            <a:off x="3407941" y="1482336"/>
            <a:ext cx="4723185" cy="4791855"/>
          </a:xfrm>
        </p:spPr>
      </p:pic>
    </p:spTree>
    <p:extLst>
      <p:ext uri="{BB962C8B-B14F-4D97-AF65-F5344CB8AC3E}">
        <p14:creationId xmlns:p14="http://schemas.microsoft.com/office/powerpoint/2010/main" val="2862458474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4335-FBB3-4FFF-A5A0-4C7F8A61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177289-76C1-456C-9AAA-A661E6789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02" r="57877" b="3262"/>
          <a:stretch/>
        </p:blipFill>
        <p:spPr>
          <a:xfrm>
            <a:off x="3633024" y="1392701"/>
            <a:ext cx="4434757" cy="5205047"/>
          </a:xfrm>
        </p:spPr>
      </p:pic>
    </p:spTree>
    <p:extLst>
      <p:ext uri="{BB962C8B-B14F-4D97-AF65-F5344CB8AC3E}">
        <p14:creationId xmlns:p14="http://schemas.microsoft.com/office/powerpoint/2010/main" val="4041487431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CBE0-8AF5-4B45-A361-E0E4BDF4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PMF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E27DB-4EB3-4E1D-A237-599A688F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Mass Function is a function that gives the probability that a discrete random variable is exactly equal to some value. Sometimes it is also known as the discrete density function. Below, The PMF from the EDA can be seen.</a:t>
            </a:r>
          </a:p>
        </p:txBody>
      </p:sp>
    </p:spTree>
    <p:extLst>
      <p:ext uri="{BB962C8B-B14F-4D97-AF65-F5344CB8AC3E}">
        <p14:creationId xmlns:p14="http://schemas.microsoft.com/office/powerpoint/2010/main" val="1843568089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2483-1BF3-4E16-989B-FC73A60E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PMF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68571A-4DB5-4FCA-9B0F-0BF9732D2C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5317" t="30355" r="37171" b="12543"/>
          <a:stretch/>
        </p:blipFill>
        <p:spPr>
          <a:xfrm>
            <a:off x="1280159" y="2127504"/>
            <a:ext cx="4387949" cy="296500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BF1CD-A068-422B-9EA6-BE006D139D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79EC2A-9FC8-4571-837D-0C25ADAF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5" t="52398" r="50962" b="13894"/>
          <a:stretch/>
        </p:blipFill>
        <p:spPr>
          <a:xfrm>
            <a:off x="4951828" y="1822785"/>
            <a:ext cx="6804997" cy="357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18308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DAA6-03C3-4B23-A3D4-F1A24CA9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7705-BABE-43F7-AE36-00A4BC745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The cumulative distribution function of a real-valued random variable, or just distribution function of, evaluated at, is the probability that will take a value less than or equal to.</a:t>
            </a:r>
          </a:p>
        </p:txBody>
      </p:sp>
    </p:spTree>
    <p:extLst>
      <p:ext uri="{BB962C8B-B14F-4D97-AF65-F5344CB8AC3E}">
        <p14:creationId xmlns:p14="http://schemas.microsoft.com/office/powerpoint/2010/main" val="1400795803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E1F2-6013-4CB6-98B5-A94FD277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CDF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D7DB9-CFF7-4B1E-88F2-513D8DDA5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643" r="13344" b="4878"/>
          <a:stretch/>
        </p:blipFill>
        <p:spPr>
          <a:xfrm>
            <a:off x="2071512" y="1828801"/>
            <a:ext cx="8675680" cy="3967090"/>
          </a:xfrm>
        </p:spPr>
      </p:pic>
    </p:spTree>
    <p:extLst>
      <p:ext uri="{BB962C8B-B14F-4D97-AF65-F5344CB8AC3E}">
        <p14:creationId xmlns:p14="http://schemas.microsoft.com/office/powerpoint/2010/main" val="263902542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11D1-95F4-4A39-AC98-5842993E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King Of Basketball A Giant?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BD43-B343-49FA-99F9-7AD4B7B26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The purpose of this Exploratory Data Analysis experiment is to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statistics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NBA players in the 2017 season, in order to determine if the “best player” is ideally the tallest player. To do this, I obtained a Dataset of the 2017 Season, with the following variables: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2BE7E5-DA7E-490D-AEC4-4AE98AF7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84" y="2779202"/>
            <a:ext cx="9416667" cy="269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18250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9D55-FC7B-43C3-9ADB-D6DD5268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Exponential CDF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7EC0F-0DA2-4245-B35E-FE2731425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95" r="24795" b="5201"/>
          <a:stretch/>
        </p:blipFill>
        <p:spPr>
          <a:xfrm>
            <a:off x="2338797" y="1538659"/>
            <a:ext cx="7100624" cy="4496381"/>
          </a:xfrm>
        </p:spPr>
      </p:pic>
    </p:spTree>
    <p:extLst>
      <p:ext uri="{BB962C8B-B14F-4D97-AF65-F5344CB8AC3E}">
        <p14:creationId xmlns:p14="http://schemas.microsoft.com/office/powerpoint/2010/main" val="2379073092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A8F3-61B5-4ADF-B150-5EEE4865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Scatter Plots to Compare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C44B9-C005-47AC-B134-3DB3F805E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185320" y="2016125"/>
            <a:ext cx="6135684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E11BBE-07DC-4110-A54B-5CA21BA71F95}"/>
              </a:ext>
            </a:extLst>
          </p:cNvPr>
          <p:cNvSpPr txBox="1"/>
          <p:nvPr/>
        </p:nvSpPr>
        <p:spPr>
          <a:xfrm>
            <a:off x="295422" y="2149157"/>
            <a:ext cx="1565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for Weight of players vs points scored</a:t>
            </a:r>
          </a:p>
        </p:txBody>
      </p:sp>
    </p:spTree>
    <p:extLst>
      <p:ext uri="{BB962C8B-B14F-4D97-AF65-F5344CB8AC3E}">
        <p14:creationId xmlns:p14="http://schemas.microsoft.com/office/powerpoint/2010/main" val="3791524583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E6D3-EC78-4921-B86E-21EA9DFE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Test for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DB8CB1-3783-4F8F-BAB1-782C918BE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02" r="27158" b="14900"/>
          <a:stretch/>
        </p:blipFill>
        <p:spPr>
          <a:xfrm>
            <a:off x="2423202" y="1523359"/>
            <a:ext cx="7016219" cy="4131854"/>
          </a:xfrm>
        </p:spPr>
      </p:pic>
    </p:spTree>
    <p:extLst>
      <p:ext uri="{BB962C8B-B14F-4D97-AF65-F5344CB8AC3E}">
        <p14:creationId xmlns:p14="http://schemas.microsoft.com/office/powerpoint/2010/main" val="4217506642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1152-7353-4D9F-828F-EEDAF457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Scatterplot for Players’ Height vs Points Scored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0E8A6-4B31-470A-80C7-061CC0220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185320" y="2016125"/>
            <a:ext cx="6135684" cy="3449638"/>
          </a:xfrm>
        </p:spPr>
      </p:pic>
    </p:spTree>
    <p:extLst>
      <p:ext uri="{BB962C8B-B14F-4D97-AF65-F5344CB8AC3E}">
        <p14:creationId xmlns:p14="http://schemas.microsoft.com/office/powerpoint/2010/main" val="3330167351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9FC9-3E2B-4F5C-A3A8-5E89A492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Test for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C4E6E-B0AD-4CF1-B344-3D3F4C9D7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156" b="25892"/>
          <a:stretch/>
        </p:blipFill>
        <p:spPr>
          <a:xfrm>
            <a:off x="1325922" y="1621301"/>
            <a:ext cx="9750233" cy="3615397"/>
          </a:xfrm>
        </p:spPr>
      </p:pic>
    </p:spTree>
    <p:extLst>
      <p:ext uri="{BB962C8B-B14F-4D97-AF65-F5344CB8AC3E}">
        <p14:creationId xmlns:p14="http://schemas.microsoft.com/office/powerpoint/2010/main" val="1276991297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6B7C-93D7-4CC8-B942-D0CC3E22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the Hypothesis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036A13-EF73-41A1-88E5-ECA2F0CC4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03" b="6171"/>
          <a:stretch/>
        </p:blipFill>
        <p:spPr>
          <a:xfrm>
            <a:off x="1189892" y="1554236"/>
            <a:ext cx="9557825" cy="4569044"/>
          </a:xfrm>
        </p:spPr>
      </p:pic>
    </p:spTree>
    <p:extLst>
      <p:ext uri="{BB962C8B-B14F-4D97-AF65-F5344CB8AC3E}">
        <p14:creationId xmlns:p14="http://schemas.microsoft.com/office/powerpoint/2010/main" val="3975556352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7B24-B82F-4781-9CD8-867F6F3B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8C6A1D-CB9B-4CD0-BEC9-5B020EB3E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48" r="18251" b="10374"/>
          <a:stretch/>
        </p:blipFill>
        <p:spPr>
          <a:xfrm>
            <a:off x="838200" y="2529133"/>
            <a:ext cx="10136415" cy="3679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2FDA3F-5FAE-4D4E-A099-167D6D827DB3}"/>
              </a:ext>
            </a:extLst>
          </p:cNvPr>
          <p:cNvSpPr txBox="1"/>
          <p:nvPr/>
        </p:nvSpPr>
        <p:spPr>
          <a:xfrm>
            <a:off x="838200" y="1842868"/>
            <a:ext cx="982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experienced trouble with this part. I believe the problem had more to do with my dataset than calculations, but it was still a combination of both.</a:t>
            </a:r>
          </a:p>
        </p:txBody>
      </p:sp>
    </p:spTree>
    <p:extLst>
      <p:ext uri="{BB962C8B-B14F-4D97-AF65-F5344CB8AC3E}">
        <p14:creationId xmlns:p14="http://schemas.microsoft.com/office/powerpoint/2010/main" val="765921062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4477-02A2-4105-8F4B-326CDABB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Just For Fun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EE2F30-3F4F-4C5E-AE82-4B2CE51F9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479" r="20615" b="6819"/>
          <a:stretch/>
        </p:blipFill>
        <p:spPr>
          <a:xfrm>
            <a:off x="1902699" y="1432258"/>
            <a:ext cx="7649264" cy="4588715"/>
          </a:xfrm>
        </p:spPr>
      </p:pic>
    </p:spTree>
    <p:extLst>
      <p:ext uri="{BB962C8B-B14F-4D97-AF65-F5344CB8AC3E}">
        <p14:creationId xmlns:p14="http://schemas.microsoft.com/office/powerpoint/2010/main" val="2540329519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6AFB-8843-451C-AD49-159BBE51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Notable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86121-40E7-4099-B1A8-5CDBD4E7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 Found that my Hypothesis was statistically insignificant.</a:t>
            </a:r>
          </a:p>
          <a:p>
            <a:pPr>
              <a:buFontTx/>
              <a:buChar char="-"/>
            </a:pPr>
            <a:r>
              <a:rPr lang="en-US" dirty="0"/>
              <a:t>I also found out that the tallest player is not necessarily the “best” basketball player.</a:t>
            </a:r>
          </a:p>
        </p:txBody>
      </p:sp>
    </p:spTree>
    <p:extLst>
      <p:ext uri="{BB962C8B-B14F-4D97-AF65-F5344CB8AC3E}">
        <p14:creationId xmlns:p14="http://schemas.microsoft.com/office/powerpoint/2010/main" val="2099202490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FCA7-284A-433C-A8DF-88FE1305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7819-8D40-4261-9EC3-8A22295B0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In the future, I would recommend finding a better dataset for smoother calculations, and also a more thought through hypothesis, in order to uphold a level of statistical significance.</a:t>
            </a:r>
          </a:p>
        </p:txBody>
      </p:sp>
    </p:spTree>
    <p:extLst>
      <p:ext uri="{BB962C8B-B14F-4D97-AF65-F5344CB8AC3E}">
        <p14:creationId xmlns:p14="http://schemas.microsoft.com/office/powerpoint/2010/main" val="1313950833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5059-489B-4D9B-99F6-DFD7704B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A71D7-2EB7-4F06-B07A-FFEE39A8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Age of NBA players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Games Played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Number of games played by each player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Number of minutes played by player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Number of points scored by player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Pt/min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Variable created by dividing the number of points by minutes played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Heights of Basketball players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Weights of basketball players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84801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A29C-4108-49E1-B416-9D38BA9C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A400-4F10-4264-A617-682B675F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THANK YOU!!</a:t>
            </a: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7809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69C5-68FC-48F1-9D21-8CFFA146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3AEB-B845-4343-AE9B-4D5D8198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we have different histogram plots of our variables: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3118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78E8-B6EB-4B0C-8F03-CAA1FD46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EB185E-A621-4363-A820-295A99195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144" r="1" b="5359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5911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3328-57C9-41F7-A561-33A2378C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Games Played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ACD0DC-0BFF-4552-AC79-13F1201AF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185320" y="2016125"/>
            <a:ext cx="6135684" cy="3449638"/>
          </a:xfrm>
        </p:spPr>
      </p:pic>
    </p:spTree>
    <p:extLst>
      <p:ext uri="{BB962C8B-B14F-4D97-AF65-F5344CB8AC3E}">
        <p14:creationId xmlns:p14="http://schemas.microsoft.com/office/powerpoint/2010/main" val="391704291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921C-2B26-4D96-B541-AEAA20B9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Pt/Min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CCA21-8D88-42DA-90D0-45BBDE753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260" b="13607"/>
          <a:stretch/>
        </p:blipFill>
        <p:spPr>
          <a:xfrm>
            <a:off x="2226255" y="2489982"/>
            <a:ext cx="7739489" cy="2616591"/>
          </a:xfrm>
        </p:spPr>
      </p:pic>
    </p:spTree>
    <p:extLst>
      <p:ext uri="{BB962C8B-B14F-4D97-AF65-F5344CB8AC3E}">
        <p14:creationId xmlns:p14="http://schemas.microsoft.com/office/powerpoint/2010/main" val="2574089124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C2D1-BAEC-4166-BC4C-8F2C3F6D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04343B-DD77-4DB5-8632-678B220C0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49" b="6817"/>
          <a:stretch/>
        </p:blipFill>
        <p:spPr>
          <a:xfrm>
            <a:off x="2226255" y="2458329"/>
            <a:ext cx="7739489" cy="2451296"/>
          </a:xfrm>
        </p:spPr>
      </p:pic>
    </p:spTree>
    <p:extLst>
      <p:ext uri="{BB962C8B-B14F-4D97-AF65-F5344CB8AC3E}">
        <p14:creationId xmlns:p14="http://schemas.microsoft.com/office/powerpoint/2010/main" val="1993701790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BDDB-A733-4561-87C0-C1B94C74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9C6FA-09B2-448C-9468-0FE006EEB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583" b="12637"/>
          <a:stretch/>
        </p:blipFill>
        <p:spPr>
          <a:xfrm>
            <a:off x="2226255" y="2546252"/>
            <a:ext cx="7739489" cy="2644726"/>
          </a:xfrm>
        </p:spPr>
      </p:pic>
    </p:spTree>
    <p:extLst>
      <p:ext uri="{BB962C8B-B14F-4D97-AF65-F5344CB8AC3E}">
        <p14:creationId xmlns:p14="http://schemas.microsoft.com/office/powerpoint/2010/main" val="3398931950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402</Words>
  <Application>Microsoft Office PowerPoint</Application>
  <PresentationFormat>Widescreen</PresentationFormat>
  <Paragraphs>65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Gill Sans MT</vt:lpstr>
      <vt:lpstr>Gallery</vt:lpstr>
      <vt:lpstr>DSC 530 Final Project</vt:lpstr>
      <vt:lpstr>Is The King Of Basketball A Giant?</vt:lpstr>
      <vt:lpstr>List of Variables</vt:lpstr>
      <vt:lpstr>Histogram of Variables</vt:lpstr>
      <vt:lpstr>Age</vt:lpstr>
      <vt:lpstr>Games Played</vt:lpstr>
      <vt:lpstr>Pt/Min</vt:lpstr>
      <vt:lpstr>Height</vt:lpstr>
      <vt:lpstr>Weight</vt:lpstr>
      <vt:lpstr>Descriptive Statistics</vt:lpstr>
      <vt:lpstr>Mean</vt:lpstr>
      <vt:lpstr>Mode</vt:lpstr>
      <vt:lpstr>Tails</vt:lpstr>
      <vt:lpstr>Standard Deviation</vt:lpstr>
      <vt:lpstr>Variance</vt:lpstr>
      <vt:lpstr>PMF</vt:lpstr>
      <vt:lpstr>PMF</vt:lpstr>
      <vt:lpstr>CDF</vt:lpstr>
      <vt:lpstr>CDF</vt:lpstr>
      <vt:lpstr>Exponential CDF</vt:lpstr>
      <vt:lpstr>Scatter Plots to Compare Variables</vt:lpstr>
      <vt:lpstr>Correlation Test for Plot</vt:lpstr>
      <vt:lpstr>Scatterplot for Players’ Height vs Points Scored</vt:lpstr>
      <vt:lpstr>Correlation Test for Plot</vt:lpstr>
      <vt:lpstr>Testing the Hypothesis</vt:lpstr>
      <vt:lpstr>Regression Analysis</vt:lpstr>
      <vt:lpstr>Just For Fun</vt:lpstr>
      <vt:lpstr>Notable Findings</vt:lpstr>
      <vt:lpstr>Comments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530 Final Project</dc:title>
  <dc:creator>Iloanusi, Tagbo Arinze N.</dc:creator>
  <cp:lastModifiedBy>Iloanusi, Tagbo Arinze N.</cp:lastModifiedBy>
  <cp:revision>8</cp:revision>
  <dcterms:created xsi:type="dcterms:W3CDTF">2020-08-09T23:25:29Z</dcterms:created>
  <dcterms:modified xsi:type="dcterms:W3CDTF">2020-08-10T00:30:25Z</dcterms:modified>
</cp:coreProperties>
</file>