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72" r:id="rId3"/>
    <p:sldId id="273" r:id="rId4"/>
    <p:sldId id="283" r:id="rId6"/>
    <p:sldId id="259" r:id="rId7"/>
    <p:sldId id="278" r:id="rId8"/>
    <p:sldId id="284" r:id="rId9"/>
    <p:sldId id="268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764BA9-7D81-46F4-9296-54F16CA920A5}">
          <p14:sldIdLst>
            <p14:sldId id="272"/>
            <p14:sldId id="273"/>
            <p14:sldId id="283"/>
            <p14:sldId id="259"/>
            <p14:sldId id="278"/>
            <p14:sldId id="284"/>
          </p14:sldIdLst>
        </p14:section>
        <p14:section name="Untitled Section" id="{83AC8588-69D4-4DD8-819F-AB1EF1612E3C}">
          <p14:sldIdLst>
            <p14:sldId id="268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96F"/>
    <a:srgbClr val="D1D8B7"/>
    <a:srgbClr val="A09D79"/>
    <a:srgbClr val="AD5C4D"/>
    <a:srgbClr val="543E35"/>
    <a:srgbClr val="637700"/>
    <a:srgbClr val="FFF4ED"/>
    <a:srgbClr val="5E6A76"/>
    <a:srgbClr val="000000"/>
    <a:srgbClr val="F8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0" autoAdjust="0"/>
    <p:restoredTop sz="94830"/>
  </p:normalViewPr>
  <p:slideViewPr>
    <p:cSldViewPr snapToGrid="0" showGuides="1">
      <p:cViewPr varScale="1">
        <p:scale>
          <a:sx n="68" d="100"/>
          <a:sy n="68" d="100"/>
        </p:scale>
        <p:origin x="714" y="60"/>
      </p:cViewPr>
      <p:guideLst>
        <p:guide orient="horz" pos="566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20" Type="http://schemas.openxmlformats.org/officeDocument/2006/relationships/customXml" Target="../customXml/item2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/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/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-1" fmla="*/ 1693819 w 1785259"/>
              <a:gd name="connsiteY0-2" fmla="*/ 10532 h 5462555"/>
              <a:gd name="connsiteX1-3" fmla="*/ 1678579 w 1785259"/>
              <a:gd name="connsiteY1-4" fmla="*/ 5418828 h 5462555"/>
              <a:gd name="connsiteX2-5" fmla="*/ 1176667 w 1785259"/>
              <a:gd name="connsiteY2-6" fmla="*/ 5429928 h 5462555"/>
              <a:gd name="connsiteX3-7" fmla="*/ 512297 w 1785259"/>
              <a:gd name="connsiteY3-8" fmla="*/ 5030409 h 5462555"/>
              <a:gd name="connsiteX4-9" fmla="*/ 314208 w 1785259"/>
              <a:gd name="connsiteY4-10" fmla="*/ 4179509 h 5462555"/>
              <a:gd name="connsiteX5-11" fmla="*/ 429138 w 1785259"/>
              <a:gd name="connsiteY5-12" fmla="*/ 3898280 h 5462555"/>
              <a:gd name="connsiteX6-13" fmla="*/ 592360 w 1785259"/>
              <a:gd name="connsiteY6-14" fmla="*/ 3258731 h 5462555"/>
              <a:gd name="connsiteX7-15" fmla="*/ 481029 w 1785259"/>
              <a:gd name="connsiteY7-16" fmla="*/ 2679952 h 5462555"/>
              <a:gd name="connsiteX8-17" fmla="*/ 277230 w 1785259"/>
              <a:gd name="connsiteY8-18" fmla="*/ 2221719 h 5462555"/>
              <a:gd name="connsiteX9-19" fmla="*/ 119523 w 1785259"/>
              <a:gd name="connsiteY9-20" fmla="*/ 667910 h 5462555"/>
              <a:gd name="connsiteX10-21" fmla="*/ 361880 w 1785259"/>
              <a:gd name="connsiteY10-22" fmla="*/ 369606 h 5462555"/>
              <a:gd name="connsiteX11-23" fmla="*/ 864738 w 1785259"/>
              <a:gd name="connsiteY11-24" fmla="*/ 104615 h 5462555"/>
              <a:gd name="connsiteX12-25" fmla="*/ 1513718 w 1785259"/>
              <a:gd name="connsiteY12-26" fmla="*/ 4215 h 5462555"/>
              <a:gd name="connsiteX13-27" fmla="*/ 1603804 w 1785259"/>
              <a:gd name="connsiteY13-28" fmla="*/ 54 h 5462555"/>
              <a:gd name="connsiteX14-29" fmla="*/ 1785259 w 1785259"/>
              <a:gd name="connsiteY14-30" fmla="*/ 101972 h 5462555"/>
              <a:gd name="connsiteX0-31" fmla="*/ 1678579 w 1785259"/>
              <a:gd name="connsiteY0-32" fmla="*/ 5418828 h 5462555"/>
              <a:gd name="connsiteX1-33" fmla="*/ 1176667 w 1785259"/>
              <a:gd name="connsiteY1-34" fmla="*/ 5429928 h 5462555"/>
              <a:gd name="connsiteX2-35" fmla="*/ 512297 w 1785259"/>
              <a:gd name="connsiteY2-36" fmla="*/ 5030409 h 5462555"/>
              <a:gd name="connsiteX3-37" fmla="*/ 314208 w 1785259"/>
              <a:gd name="connsiteY3-38" fmla="*/ 4179509 h 5462555"/>
              <a:gd name="connsiteX4-39" fmla="*/ 429138 w 1785259"/>
              <a:gd name="connsiteY4-40" fmla="*/ 3898280 h 5462555"/>
              <a:gd name="connsiteX5-41" fmla="*/ 592360 w 1785259"/>
              <a:gd name="connsiteY5-42" fmla="*/ 3258731 h 5462555"/>
              <a:gd name="connsiteX6-43" fmla="*/ 481029 w 1785259"/>
              <a:gd name="connsiteY6-44" fmla="*/ 2679952 h 5462555"/>
              <a:gd name="connsiteX7-45" fmla="*/ 277230 w 1785259"/>
              <a:gd name="connsiteY7-46" fmla="*/ 2221719 h 5462555"/>
              <a:gd name="connsiteX8-47" fmla="*/ 119523 w 1785259"/>
              <a:gd name="connsiteY8-48" fmla="*/ 667910 h 5462555"/>
              <a:gd name="connsiteX9-49" fmla="*/ 361880 w 1785259"/>
              <a:gd name="connsiteY9-50" fmla="*/ 369606 h 5462555"/>
              <a:gd name="connsiteX10-51" fmla="*/ 864738 w 1785259"/>
              <a:gd name="connsiteY10-52" fmla="*/ 104615 h 5462555"/>
              <a:gd name="connsiteX11-53" fmla="*/ 1513718 w 1785259"/>
              <a:gd name="connsiteY11-54" fmla="*/ 4215 h 5462555"/>
              <a:gd name="connsiteX12-55" fmla="*/ 1603804 w 1785259"/>
              <a:gd name="connsiteY12-56" fmla="*/ 54 h 5462555"/>
              <a:gd name="connsiteX13-57" fmla="*/ 1785259 w 1785259"/>
              <a:gd name="connsiteY13-58" fmla="*/ 101972 h 5462555"/>
              <a:gd name="connsiteX0-59" fmla="*/ 1678579 w 1785259"/>
              <a:gd name="connsiteY0-60" fmla="*/ 5416834 h 5460561"/>
              <a:gd name="connsiteX1-61" fmla="*/ 1176667 w 1785259"/>
              <a:gd name="connsiteY1-62" fmla="*/ 5427934 h 5460561"/>
              <a:gd name="connsiteX2-63" fmla="*/ 512297 w 1785259"/>
              <a:gd name="connsiteY2-64" fmla="*/ 5028415 h 5460561"/>
              <a:gd name="connsiteX3-65" fmla="*/ 314208 w 1785259"/>
              <a:gd name="connsiteY3-66" fmla="*/ 4177515 h 5460561"/>
              <a:gd name="connsiteX4-67" fmla="*/ 429138 w 1785259"/>
              <a:gd name="connsiteY4-68" fmla="*/ 3896286 h 5460561"/>
              <a:gd name="connsiteX5-69" fmla="*/ 592360 w 1785259"/>
              <a:gd name="connsiteY5-70" fmla="*/ 3256737 h 5460561"/>
              <a:gd name="connsiteX6-71" fmla="*/ 481029 w 1785259"/>
              <a:gd name="connsiteY6-72" fmla="*/ 2677958 h 5460561"/>
              <a:gd name="connsiteX7-73" fmla="*/ 277230 w 1785259"/>
              <a:gd name="connsiteY7-74" fmla="*/ 2219725 h 5460561"/>
              <a:gd name="connsiteX8-75" fmla="*/ 119523 w 1785259"/>
              <a:gd name="connsiteY8-76" fmla="*/ 665916 h 5460561"/>
              <a:gd name="connsiteX9-77" fmla="*/ 361880 w 1785259"/>
              <a:gd name="connsiteY9-78" fmla="*/ 367612 h 5460561"/>
              <a:gd name="connsiteX10-79" fmla="*/ 864738 w 1785259"/>
              <a:gd name="connsiteY10-80" fmla="*/ 102621 h 5460561"/>
              <a:gd name="connsiteX11-81" fmla="*/ 1513718 w 1785259"/>
              <a:gd name="connsiteY11-82" fmla="*/ 2221 h 5460561"/>
              <a:gd name="connsiteX12-83" fmla="*/ 1654604 w 1785259"/>
              <a:gd name="connsiteY12-84" fmla="*/ 600 h 5460561"/>
              <a:gd name="connsiteX13-85" fmla="*/ 1785259 w 1785259"/>
              <a:gd name="connsiteY13-86" fmla="*/ 99978 h 5460561"/>
              <a:gd name="connsiteX0-87" fmla="*/ 1678579 w 1678579"/>
              <a:gd name="connsiteY0-88" fmla="*/ 5416834 h 5460561"/>
              <a:gd name="connsiteX1-89" fmla="*/ 1176667 w 1678579"/>
              <a:gd name="connsiteY1-90" fmla="*/ 5427934 h 5460561"/>
              <a:gd name="connsiteX2-91" fmla="*/ 512297 w 1678579"/>
              <a:gd name="connsiteY2-92" fmla="*/ 5028415 h 5460561"/>
              <a:gd name="connsiteX3-93" fmla="*/ 314208 w 1678579"/>
              <a:gd name="connsiteY3-94" fmla="*/ 4177515 h 5460561"/>
              <a:gd name="connsiteX4-95" fmla="*/ 429138 w 1678579"/>
              <a:gd name="connsiteY4-96" fmla="*/ 3896286 h 5460561"/>
              <a:gd name="connsiteX5-97" fmla="*/ 592360 w 1678579"/>
              <a:gd name="connsiteY5-98" fmla="*/ 3256737 h 5460561"/>
              <a:gd name="connsiteX6-99" fmla="*/ 481029 w 1678579"/>
              <a:gd name="connsiteY6-100" fmla="*/ 2677958 h 5460561"/>
              <a:gd name="connsiteX7-101" fmla="*/ 277230 w 1678579"/>
              <a:gd name="connsiteY7-102" fmla="*/ 2219725 h 5460561"/>
              <a:gd name="connsiteX8-103" fmla="*/ 119523 w 1678579"/>
              <a:gd name="connsiteY8-104" fmla="*/ 665916 h 5460561"/>
              <a:gd name="connsiteX9-105" fmla="*/ 361880 w 1678579"/>
              <a:gd name="connsiteY9-106" fmla="*/ 367612 h 5460561"/>
              <a:gd name="connsiteX10-107" fmla="*/ 864738 w 1678579"/>
              <a:gd name="connsiteY10-108" fmla="*/ 102621 h 5460561"/>
              <a:gd name="connsiteX11-109" fmla="*/ 1513718 w 1678579"/>
              <a:gd name="connsiteY11-110" fmla="*/ 2221 h 5460561"/>
              <a:gd name="connsiteX12-111" fmla="*/ 1654604 w 1678579"/>
              <a:gd name="connsiteY12-112" fmla="*/ 600 h 5460561"/>
              <a:gd name="connsiteX0-113" fmla="*/ 1678579 w 1678579"/>
              <a:gd name="connsiteY0-114" fmla="*/ 5416834 h 5460561"/>
              <a:gd name="connsiteX1-115" fmla="*/ 1176667 w 1678579"/>
              <a:gd name="connsiteY1-116" fmla="*/ 5427934 h 5460561"/>
              <a:gd name="connsiteX2-117" fmla="*/ 512297 w 1678579"/>
              <a:gd name="connsiteY2-118" fmla="*/ 5028415 h 5460561"/>
              <a:gd name="connsiteX3-119" fmla="*/ 314208 w 1678579"/>
              <a:gd name="connsiteY3-120" fmla="*/ 4177515 h 5460561"/>
              <a:gd name="connsiteX4-121" fmla="*/ 429138 w 1678579"/>
              <a:gd name="connsiteY4-122" fmla="*/ 3896286 h 5460561"/>
              <a:gd name="connsiteX5-123" fmla="*/ 592360 w 1678579"/>
              <a:gd name="connsiteY5-124" fmla="*/ 3256737 h 5460561"/>
              <a:gd name="connsiteX6-125" fmla="*/ 481029 w 1678579"/>
              <a:gd name="connsiteY6-126" fmla="*/ 2677958 h 5460561"/>
              <a:gd name="connsiteX7-127" fmla="*/ 277230 w 1678579"/>
              <a:gd name="connsiteY7-128" fmla="*/ 2219725 h 5460561"/>
              <a:gd name="connsiteX8-129" fmla="*/ 119523 w 1678579"/>
              <a:gd name="connsiteY8-130" fmla="*/ 665916 h 5460561"/>
              <a:gd name="connsiteX9-131" fmla="*/ 361880 w 1678579"/>
              <a:gd name="connsiteY9-132" fmla="*/ 367612 h 5460561"/>
              <a:gd name="connsiteX10-133" fmla="*/ 864738 w 1678579"/>
              <a:gd name="connsiteY10-134" fmla="*/ 102621 h 5460561"/>
              <a:gd name="connsiteX11-135" fmla="*/ 1513718 w 1678579"/>
              <a:gd name="connsiteY11-136" fmla="*/ 2221 h 5460561"/>
              <a:gd name="connsiteX12-137" fmla="*/ 1672384 w 1678579"/>
              <a:gd name="connsiteY12-138" fmla="*/ 600 h 54605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/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13" name="Freeform: Shape 12"/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-1" fmla="*/ 0 w 6112702"/>
              <a:gd name="connsiteY0-2" fmla="*/ 0 h 7110654"/>
              <a:gd name="connsiteX1-3" fmla="*/ 6112702 w 6112702"/>
              <a:gd name="connsiteY1-4" fmla="*/ 0 h 7110654"/>
              <a:gd name="connsiteX2-5" fmla="*/ 6112702 w 6112702"/>
              <a:gd name="connsiteY2-6" fmla="*/ 7022484 h 7110654"/>
              <a:gd name="connsiteX3-7" fmla="*/ 6063029 w 6112702"/>
              <a:gd name="connsiteY3-8" fmla="*/ 7038508 h 7110654"/>
              <a:gd name="connsiteX4-9" fmla="*/ 4891976 w 6112702"/>
              <a:gd name="connsiteY4-10" fmla="*/ 6854987 h 7110654"/>
              <a:gd name="connsiteX5-11" fmla="*/ 4716552 w 6112702"/>
              <a:gd name="connsiteY5-12" fmla="*/ 767477 h 7110654"/>
              <a:gd name="connsiteX6-13" fmla="*/ 118479 w 6112702"/>
              <a:gd name="connsiteY6-14" fmla="*/ 160166 h 7110654"/>
              <a:gd name="connsiteX7-15" fmla="*/ 10887 w 6112702"/>
              <a:gd name="connsiteY7-16" fmla="*/ 17038 h 7110654"/>
              <a:gd name="connsiteX8" fmla="*/ 91440 w 6112702"/>
              <a:gd name="connsiteY8" fmla="*/ 91440 h 7110654"/>
              <a:gd name="connsiteX0-17" fmla="*/ 0 w 6112702"/>
              <a:gd name="connsiteY0-18" fmla="*/ 0 h 7110654"/>
              <a:gd name="connsiteX1-19" fmla="*/ 6112702 w 6112702"/>
              <a:gd name="connsiteY1-20" fmla="*/ 0 h 7110654"/>
              <a:gd name="connsiteX2-21" fmla="*/ 6112702 w 6112702"/>
              <a:gd name="connsiteY2-22" fmla="*/ 7022484 h 7110654"/>
              <a:gd name="connsiteX3-23" fmla="*/ 6063029 w 6112702"/>
              <a:gd name="connsiteY3-24" fmla="*/ 7038508 h 7110654"/>
              <a:gd name="connsiteX4-25" fmla="*/ 4891976 w 6112702"/>
              <a:gd name="connsiteY4-26" fmla="*/ 6854987 h 7110654"/>
              <a:gd name="connsiteX5-27" fmla="*/ 4716552 w 6112702"/>
              <a:gd name="connsiteY5-28" fmla="*/ 767477 h 7110654"/>
              <a:gd name="connsiteX6-29" fmla="*/ 118479 w 6112702"/>
              <a:gd name="connsiteY6-30" fmla="*/ 160166 h 7110654"/>
              <a:gd name="connsiteX7-31" fmla="*/ 10887 w 6112702"/>
              <a:gd name="connsiteY7-32" fmla="*/ 17038 h 7110654"/>
              <a:gd name="connsiteX0-33" fmla="*/ 6101815 w 6101815"/>
              <a:gd name="connsiteY0-34" fmla="*/ 0 h 7110654"/>
              <a:gd name="connsiteX1-35" fmla="*/ 6101815 w 6101815"/>
              <a:gd name="connsiteY1-36" fmla="*/ 7022484 h 7110654"/>
              <a:gd name="connsiteX2-37" fmla="*/ 6052142 w 6101815"/>
              <a:gd name="connsiteY2-38" fmla="*/ 7038508 h 7110654"/>
              <a:gd name="connsiteX3-39" fmla="*/ 4881089 w 6101815"/>
              <a:gd name="connsiteY3-40" fmla="*/ 6854987 h 7110654"/>
              <a:gd name="connsiteX4-41" fmla="*/ 4705665 w 6101815"/>
              <a:gd name="connsiteY4-42" fmla="*/ 767477 h 7110654"/>
              <a:gd name="connsiteX5-43" fmla="*/ 107592 w 6101815"/>
              <a:gd name="connsiteY5-44" fmla="*/ 160166 h 7110654"/>
              <a:gd name="connsiteX6-45" fmla="*/ 0 w 6101815"/>
              <a:gd name="connsiteY6-46" fmla="*/ 17038 h 7110654"/>
              <a:gd name="connsiteX0-47" fmla="*/ 6101815 w 6101815"/>
              <a:gd name="connsiteY0-48" fmla="*/ 7005446 h 7093616"/>
              <a:gd name="connsiteX1-49" fmla="*/ 6052142 w 6101815"/>
              <a:gd name="connsiteY1-50" fmla="*/ 7021470 h 7093616"/>
              <a:gd name="connsiteX2-51" fmla="*/ 4881089 w 6101815"/>
              <a:gd name="connsiteY2-52" fmla="*/ 6837949 h 7093616"/>
              <a:gd name="connsiteX3-53" fmla="*/ 4705665 w 6101815"/>
              <a:gd name="connsiteY3-54" fmla="*/ 750439 h 7093616"/>
              <a:gd name="connsiteX4-55" fmla="*/ 107592 w 6101815"/>
              <a:gd name="connsiteY4-56" fmla="*/ 143128 h 7093616"/>
              <a:gd name="connsiteX5-57" fmla="*/ 0 w 6101815"/>
              <a:gd name="connsiteY5-58" fmla="*/ 0 h 7093616"/>
              <a:gd name="connsiteX0-59" fmla="*/ 6052142 w 6052142"/>
              <a:gd name="connsiteY0-60" fmla="*/ 7021470 h 7093616"/>
              <a:gd name="connsiteX1-61" fmla="*/ 4881089 w 6052142"/>
              <a:gd name="connsiteY1-62" fmla="*/ 6837949 h 7093616"/>
              <a:gd name="connsiteX2-63" fmla="*/ 4705665 w 6052142"/>
              <a:gd name="connsiteY2-64" fmla="*/ 750439 h 7093616"/>
              <a:gd name="connsiteX3-65" fmla="*/ 107592 w 6052142"/>
              <a:gd name="connsiteY3-66" fmla="*/ 143128 h 7093616"/>
              <a:gd name="connsiteX4-67" fmla="*/ 0 w 6052142"/>
              <a:gd name="connsiteY4-68" fmla="*/ 0 h 7093616"/>
              <a:gd name="connsiteX0-69" fmla="*/ 6052142 w 6052142"/>
              <a:gd name="connsiteY0-70" fmla="*/ 7021470 h 7095398"/>
              <a:gd name="connsiteX1-71" fmla="*/ 4881089 w 6052142"/>
              <a:gd name="connsiteY1-72" fmla="*/ 6843664 h 7095398"/>
              <a:gd name="connsiteX2-73" fmla="*/ 4705665 w 6052142"/>
              <a:gd name="connsiteY2-74" fmla="*/ 750439 h 7095398"/>
              <a:gd name="connsiteX3-75" fmla="*/ 107592 w 6052142"/>
              <a:gd name="connsiteY3-76" fmla="*/ 143128 h 7095398"/>
              <a:gd name="connsiteX4-77" fmla="*/ 0 w 6052142"/>
              <a:gd name="connsiteY4-78" fmla="*/ 0 h 7095398"/>
              <a:gd name="connsiteX0-79" fmla="*/ 6052142 w 6052142"/>
              <a:gd name="connsiteY0-80" fmla="*/ 7021470 h 7348010"/>
              <a:gd name="connsiteX1-81" fmla="*/ 5132169 w 6052142"/>
              <a:gd name="connsiteY1-82" fmla="*/ 7012413 h 7348010"/>
              <a:gd name="connsiteX2-83" fmla="*/ 4881089 w 6052142"/>
              <a:gd name="connsiteY2-84" fmla="*/ 6843664 h 7348010"/>
              <a:gd name="connsiteX3-85" fmla="*/ 4705665 w 6052142"/>
              <a:gd name="connsiteY3-86" fmla="*/ 750439 h 7348010"/>
              <a:gd name="connsiteX4-87" fmla="*/ 107592 w 6052142"/>
              <a:gd name="connsiteY4-88" fmla="*/ 143128 h 7348010"/>
              <a:gd name="connsiteX5-89" fmla="*/ 0 w 6052142"/>
              <a:gd name="connsiteY5-90" fmla="*/ 0 h 7348010"/>
              <a:gd name="connsiteX0-91" fmla="*/ 6052142 w 6052142"/>
              <a:gd name="connsiteY0-92" fmla="*/ 7021470 h 7351452"/>
              <a:gd name="connsiteX1-93" fmla="*/ 5132169 w 6052142"/>
              <a:gd name="connsiteY1-94" fmla="*/ 7012413 h 7351452"/>
              <a:gd name="connsiteX2-95" fmla="*/ 4881089 w 6052142"/>
              <a:gd name="connsiteY2-96" fmla="*/ 6843664 h 7351452"/>
              <a:gd name="connsiteX3-97" fmla="*/ 4705665 w 6052142"/>
              <a:gd name="connsiteY3-98" fmla="*/ 750439 h 7351452"/>
              <a:gd name="connsiteX4-99" fmla="*/ 107592 w 6052142"/>
              <a:gd name="connsiteY4-100" fmla="*/ 143128 h 7351452"/>
              <a:gd name="connsiteX5-101" fmla="*/ 0 w 6052142"/>
              <a:gd name="connsiteY5-102" fmla="*/ 0 h 7351452"/>
              <a:gd name="connsiteX0-103" fmla="*/ 6052142 w 6052142"/>
              <a:gd name="connsiteY0-104" fmla="*/ 7021470 h 7351452"/>
              <a:gd name="connsiteX1-105" fmla="*/ 5132169 w 6052142"/>
              <a:gd name="connsiteY1-106" fmla="*/ 7012413 h 7351452"/>
              <a:gd name="connsiteX2-107" fmla="*/ 4881089 w 6052142"/>
              <a:gd name="connsiteY2-108" fmla="*/ 6843664 h 7351452"/>
              <a:gd name="connsiteX3-109" fmla="*/ 4705665 w 6052142"/>
              <a:gd name="connsiteY3-110" fmla="*/ 750439 h 7351452"/>
              <a:gd name="connsiteX4-111" fmla="*/ 107592 w 6052142"/>
              <a:gd name="connsiteY4-112" fmla="*/ 143128 h 7351452"/>
              <a:gd name="connsiteX5-113" fmla="*/ 0 w 6052142"/>
              <a:gd name="connsiteY5-114" fmla="*/ 0 h 7351452"/>
              <a:gd name="connsiteX0-115" fmla="*/ 6052142 w 6052142"/>
              <a:gd name="connsiteY0-116" fmla="*/ 7021470 h 7021470"/>
              <a:gd name="connsiteX1-117" fmla="*/ 5132169 w 6052142"/>
              <a:gd name="connsiteY1-118" fmla="*/ 7012413 h 7021470"/>
              <a:gd name="connsiteX2-119" fmla="*/ 4881089 w 6052142"/>
              <a:gd name="connsiteY2-120" fmla="*/ 6843664 h 7021470"/>
              <a:gd name="connsiteX3-121" fmla="*/ 4705665 w 6052142"/>
              <a:gd name="connsiteY3-122" fmla="*/ 750439 h 7021470"/>
              <a:gd name="connsiteX4-123" fmla="*/ 107592 w 6052142"/>
              <a:gd name="connsiteY4-124" fmla="*/ 143128 h 7021470"/>
              <a:gd name="connsiteX5-125" fmla="*/ 0 w 6052142"/>
              <a:gd name="connsiteY5-126" fmla="*/ 0 h 7021470"/>
              <a:gd name="connsiteX0-127" fmla="*/ 6052142 w 6052142"/>
              <a:gd name="connsiteY0-128" fmla="*/ 7021470 h 7021470"/>
              <a:gd name="connsiteX1-129" fmla="*/ 5132169 w 6052142"/>
              <a:gd name="connsiteY1-130" fmla="*/ 7012413 h 7021470"/>
              <a:gd name="connsiteX2-131" fmla="*/ 4968339 w 6052142"/>
              <a:gd name="connsiteY2-132" fmla="*/ 6900018 h 7021470"/>
              <a:gd name="connsiteX3-133" fmla="*/ 4881089 w 6052142"/>
              <a:gd name="connsiteY3-134" fmla="*/ 6843664 h 7021470"/>
              <a:gd name="connsiteX4-135" fmla="*/ 4705665 w 6052142"/>
              <a:gd name="connsiteY4-136" fmla="*/ 750439 h 7021470"/>
              <a:gd name="connsiteX5-137" fmla="*/ 107592 w 6052142"/>
              <a:gd name="connsiteY5-138" fmla="*/ 143128 h 7021470"/>
              <a:gd name="connsiteX6-139" fmla="*/ 0 w 6052142"/>
              <a:gd name="connsiteY6-140" fmla="*/ 0 h 7021470"/>
              <a:gd name="connsiteX0-141" fmla="*/ 5132169 w 5132169"/>
              <a:gd name="connsiteY0-142" fmla="*/ 7012413 h 7012413"/>
              <a:gd name="connsiteX1-143" fmla="*/ 4968339 w 5132169"/>
              <a:gd name="connsiteY1-144" fmla="*/ 6900018 h 7012413"/>
              <a:gd name="connsiteX2-145" fmla="*/ 4881089 w 5132169"/>
              <a:gd name="connsiteY2-146" fmla="*/ 6843664 h 7012413"/>
              <a:gd name="connsiteX3-147" fmla="*/ 4705665 w 5132169"/>
              <a:gd name="connsiteY3-148" fmla="*/ 750439 h 7012413"/>
              <a:gd name="connsiteX4-149" fmla="*/ 107592 w 5132169"/>
              <a:gd name="connsiteY4-150" fmla="*/ 143128 h 7012413"/>
              <a:gd name="connsiteX5-151" fmla="*/ 0 w 5132169"/>
              <a:gd name="connsiteY5-152" fmla="*/ 0 h 7012413"/>
              <a:gd name="connsiteX0-153" fmla="*/ 4995009 w 5047481"/>
              <a:gd name="connsiteY0-154" fmla="*/ 6915258 h 6915258"/>
              <a:gd name="connsiteX1-155" fmla="*/ 4968339 w 5047481"/>
              <a:gd name="connsiteY1-156" fmla="*/ 6900018 h 6915258"/>
              <a:gd name="connsiteX2-157" fmla="*/ 4881089 w 5047481"/>
              <a:gd name="connsiteY2-158" fmla="*/ 6843664 h 6915258"/>
              <a:gd name="connsiteX3-159" fmla="*/ 4705665 w 5047481"/>
              <a:gd name="connsiteY3-160" fmla="*/ 750439 h 6915258"/>
              <a:gd name="connsiteX4-161" fmla="*/ 107592 w 5047481"/>
              <a:gd name="connsiteY4-162" fmla="*/ 143128 h 6915258"/>
              <a:gd name="connsiteX5-163" fmla="*/ 0 w 5047481"/>
              <a:gd name="connsiteY5-164" fmla="*/ 0 h 69152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pic>
        <p:nvPicPr>
          <p:cNvPr id="9" name="Picture 8" descr="Shape, circle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30186" b="9728"/>
          <a:stretch>
            <a:fillRect/>
          </a:stretch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/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/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-1" fmla="*/ 2355896 w 2445269"/>
              <a:gd name="connsiteY0-2" fmla="*/ 305299 h 5176020"/>
              <a:gd name="connsiteX1-3" fmla="*/ 2355896 w 2445269"/>
              <a:gd name="connsiteY1-4" fmla="*/ 5176020 h 5176020"/>
              <a:gd name="connsiteX2-5" fmla="*/ 1257259 w 2445269"/>
              <a:gd name="connsiteY2-6" fmla="*/ 5176020 h 5176020"/>
              <a:gd name="connsiteX3-7" fmla="*/ 1235764 w 2445269"/>
              <a:gd name="connsiteY3-8" fmla="*/ 5150921 h 5176020"/>
              <a:gd name="connsiteX4-9" fmla="*/ 706756 w 2445269"/>
              <a:gd name="connsiteY4-10" fmla="*/ 4186633 h 5176020"/>
              <a:gd name="connsiteX5-11" fmla="*/ 87362 w 2445269"/>
              <a:gd name="connsiteY5-12" fmla="*/ 1347390 h 5176020"/>
              <a:gd name="connsiteX6-13" fmla="*/ 604815 w 2445269"/>
              <a:gd name="connsiteY6-14" fmla="*/ 465087 h 5176020"/>
              <a:gd name="connsiteX7-15" fmla="*/ 1426482 w 2445269"/>
              <a:gd name="connsiteY7-16" fmla="*/ 5354 h 5176020"/>
              <a:gd name="connsiteX8-17" fmla="*/ 1569604 w 2445269"/>
              <a:gd name="connsiteY8-18" fmla="*/ 930 h 5176020"/>
              <a:gd name="connsiteX9-19" fmla="*/ 2294545 w 2445269"/>
              <a:gd name="connsiteY9-20" fmla="*/ 262206 h 5176020"/>
              <a:gd name="connsiteX10-21" fmla="*/ 2445269 w 2445269"/>
              <a:gd name="connsiteY10-22" fmla="*/ 396137 h 5176020"/>
              <a:gd name="connsiteX0-23" fmla="*/ 2355896 w 2445269"/>
              <a:gd name="connsiteY0-24" fmla="*/ 5176020 h 5176020"/>
              <a:gd name="connsiteX1-25" fmla="*/ 1257259 w 2445269"/>
              <a:gd name="connsiteY1-26" fmla="*/ 5176020 h 5176020"/>
              <a:gd name="connsiteX2-27" fmla="*/ 1235764 w 2445269"/>
              <a:gd name="connsiteY2-28" fmla="*/ 5150921 h 5176020"/>
              <a:gd name="connsiteX3-29" fmla="*/ 706756 w 2445269"/>
              <a:gd name="connsiteY3-30" fmla="*/ 4186633 h 5176020"/>
              <a:gd name="connsiteX4-31" fmla="*/ 87362 w 2445269"/>
              <a:gd name="connsiteY4-32" fmla="*/ 1347390 h 5176020"/>
              <a:gd name="connsiteX5-33" fmla="*/ 604815 w 2445269"/>
              <a:gd name="connsiteY5-34" fmla="*/ 465087 h 5176020"/>
              <a:gd name="connsiteX6-35" fmla="*/ 1426482 w 2445269"/>
              <a:gd name="connsiteY6-36" fmla="*/ 5354 h 5176020"/>
              <a:gd name="connsiteX7-37" fmla="*/ 1569604 w 2445269"/>
              <a:gd name="connsiteY7-38" fmla="*/ 930 h 5176020"/>
              <a:gd name="connsiteX8-39" fmla="*/ 2294545 w 2445269"/>
              <a:gd name="connsiteY8-40" fmla="*/ 262206 h 5176020"/>
              <a:gd name="connsiteX9-41" fmla="*/ 2445269 w 2445269"/>
              <a:gd name="connsiteY9-42" fmla="*/ 396137 h 5176020"/>
              <a:gd name="connsiteX0-43" fmla="*/ 2355896 w 2440304"/>
              <a:gd name="connsiteY0-44" fmla="*/ 5176020 h 5176020"/>
              <a:gd name="connsiteX1-45" fmla="*/ 1257259 w 2440304"/>
              <a:gd name="connsiteY1-46" fmla="*/ 5176020 h 5176020"/>
              <a:gd name="connsiteX2-47" fmla="*/ 1235764 w 2440304"/>
              <a:gd name="connsiteY2-48" fmla="*/ 5150921 h 5176020"/>
              <a:gd name="connsiteX3-49" fmla="*/ 706756 w 2440304"/>
              <a:gd name="connsiteY3-50" fmla="*/ 4186633 h 5176020"/>
              <a:gd name="connsiteX4-51" fmla="*/ 87362 w 2440304"/>
              <a:gd name="connsiteY4-52" fmla="*/ 1347390 h 5176020"/>
              <a:gd name="connsiteX5-53" fmla="*/ 604815 w 2440304"/>
              <a:gd name="connsiteY5-54" fmla="*/ 465087 h 5176020"/>
              <a:gd name="connsiteX6-55" fmla="*/ 1426482 w 2440304"/>
              <a:gd name="connsiteY6-56" fmla="*/ 5354 h 5176020"/>
              <a:gd name="connsiteX7-57" fmla="*/ 1569604 w 2440304"/>
              <a:gd name="connsiteY7-58" fmla="*/ 930 h 5176020"/>
              <a:gd name="connsiteX8-59" fmla="*/ 2294545 w 2440304"/>
              <a:gd name="connsiteY8-60" fmla="*/ 262206 h 5176020"/>
              <a:gd name="connsiteX9-61" fmla="*/ 2440304 w 2440304"/>
              <a:gd name="connsiteY9-62" fmla="*/ 396137 h 5176020"/>
              <a:gd name="connsiteX0-63" fmla="*/ 2355896 w 2440304"/>
              <a:gd name="connsiteY0-64" fmla="*/ 5176020 h 5176020"/>
              <a:gd name="connsiteX1-65" fmla="*/ 1257259 w 2440304"/>
              <a:gd name="connsiteY1-66" fmla="*/ 5176020 h 5176020"/>
              <a:gd name="connsiteX2-67" fmla="*/ 1235764 w 2440304"/>
              <a:gd name="connsiteY2-68" fmla="*/ 5150921 h 5176020"/>
              <a:gd name="connsiteX3-69" fmla="*/ 706756 w 2440304"/>
              <a:gd name="connsiteY3-70" fmla="*/ 4186633 h 5176020"/>
              <a:gd name="connsiteX4-71" fmla="*/ 87362 w 2440304"/>
              <a:gd name="connsiteY4-72" fmla="*/ 1347390 h 5176020"/>
              <a:gd name="connsiteX5-73" fmla="*/ 604815 w 2440304"/>
              <a:gd name="connsiteY5-74" fmla="*/ 465087 h 5176020"/>
              <a:gd name="connsiteX6-75" fmla="*/ 1426482 w 2440304"/>
              <a:gd name="connsiteY6-76" fmla="*/ 5354 h 5176020"/>
              <a:gd name="connsiteX7-77" fmla="*/ 1569604 w 2440304"/>
              <a:gd name="connsiteY7-78" fmla="*/ 930 h 5176020"/>
              <a:gd name="connsiteX8-79" fmla="*/ 2304475 w 2440304"/>
              <a:gd name="connsiteY8-80" fmla="*/ 274822 h 5176020"/>
              <a:gd name="connsiteX9-81" fmla="*/ 2440304 w 2440304"/>
              <a:gd name="connsiteY9-82" fmla="*/ 396137 h 5176020"/>
              <a:gd name="connsiteX0-83" fmla="*/ 2355896 w 2355896"/>
              <a:gd name="connsiteY0-84" fmla="*/ 5176020 h 5176020"/>
              <a:gd name="connsiteX1-85" fmla="*/ 1257259 w 2355896"/>
              <a:gd name="connsiteY1-86" fmla="*/ 5176020 h 5176020"/>
              <a:gd name="connsiteX2-87" fmla="*/ 1235764 w 2355896"/>
              <a:gd name="connsiteY2-88" fmla="*/ 5150921 h 5176020"/>
              <a:gd name="connsiteX3-89" fmla="*/ 706756 w 2355896"/>
              <a:gd name="connsiteY3-90" fmla="*/ 4186633 h 5176020"/>
              <a:gd name="connsiteX4-91" fmla="*/ 87362 w 2355896"/>
              <a:gd name="connsiteY4-92" fmla="*/ 1347390 h 5176020"/>
              <a:gd name="connsiteX5-93" fmla="*/ 604815 w 2355896"/>
              <a:gd name="connsiteY5-94" fmla="*/ 465087 h 5176020"/>
              <a:gd name="connsiteX6-95" fmla="*/ 1426482 w 2355896"/>
              <a:gd name="connsiteY6-96" fmla="*/ 5354 h 5176020"/>
              <a:gd name="connsiteX7-97" fmla="*/ 1569604 w 2355896"/>
              <a:gd name="connsiteY7-98" fmla="*/ 930 h 5176020"/>
              <a:gd name="connsiteX8-99" fmla="*/ 2304475 w 2355896"/>
              <a:gd name="connsiteY8-100" fmla="*/ 274822 h 5176020"/>
              <a:gd name="connsiteX0-101" fmla="*/ 1257259 w 2304475"/>
              <a:gd name="connsiteY0-102" fmla="*/ 5176020 h 5176020"/>
              <a:gd name="connsiteX1-103" fmla="*/ 1235764 w 2304475"/>
              <a:gd name="connsiteY1-104" fmla="*/ 5150921 h 5176020"/>
              <a:gd name="connsiteX2-105" fmla="*/ 706756 w 2304475"/>
              <a:gd name="connsiteY2-106" fmla="*/ 4186633 h 5176020"/>
              <a:gd name="connsiteX3-107" fmla="*/ 87362 w 2304475"/>
              <a:gd name="connsiteY3-108" fmla="*/ 1347390 h 5176020"/>
              <a:gd name="connsiteX4-109" fmla="*/ 604815 w 2304475"/>
              <a:gd name="connsiteY4-110" fmla="*/ 465087 h 5176020"/>
              <a:gd name="connsiteX5-111" fmla="*/ 1426482 w 2304475"/>
              <a:gd name="connsiteY5-112" fmla="*/ 5354 h 5176020"/>
              <a:gd name="connsiteX6-113" fmla="*/ 1569604 w 2304475"/>
              <a:gd name="connsiteY6-114" fmla="*/ 930 h 5176020"/>
              <a:gd name="connsiteX7-115" fmla="*/ 2304475 w 2304475"/>
              <a:gd name="connsiteY7-116" fmla="*/ 274822 h 5176020"/>
              <a:gd name="connsiteX0-117" fmla="*/ 1235764 w 2304475"/>
              <a:gd name="connsiteY0-118" fmla="*/ 5150921 h 5150921"/>
              <a:gd name="connsiteX1-119" fmla="*/ 706756 w 2304475"/>
              <a:gd name="connsiteY1-120" fmla="*/ 4186633 h 5150921"/>
              <a:gd name="connsiteX2-121" fmla="*/ 87362 w 2304475"/>
              <a:gd name="connsiteY2-122" fmla="*/ 1347390 h 5150921"/>
              <a:gd name="connsiteX3-123" fmla="*/ 604815 w 2304475"/>
              <a:gd name="connsiteY3-124" fmla="*/ 465087 h 5150921"/>
              <a:gd name="connsiteX4-125" fmla="*/ 1426482 w 2304475"/>
              <a:gd name="connsiteY4-126" fmla="*/ 5354 h 5150921"/>
              <a:gd name="connsiteX5-127" fmla="*/ 1569604 w 2304475"/>
              <a:gd name="connsiteY5-128" fmla="*/ 930 h 5150921"/>
              <a:gd name="connsiteX6-129" fmla="*/ 2304475 w 2304475"/>
              <a:gd name="connsiteY6-130" fmla="*/ 274822 h 51509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210" indent="-28321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30" name="Freeform: Shape 29"/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210" indent="-283210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9" name="Freeform: Shape 8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/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7" name="Freeform: Shape 6"/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/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-1" fmla="*/ 5400689 w 5492129"/>
              <a:gd name="connsiteY0-2" fmla="*/ 1188904 h 1280344"/>
              <a:gd name="connsiteX1-3" fmla="*/ 0 w 5492129"/>
              <a:gd name="connsiteY1-4" fmla="*/ 1188904 h 1280344"/>
              <a:gd name="connsiteX2-5" fmla="*/ 259507 w 5492129"/>
              <a:gd name="connsiteY2-6" fmla="*/ 1076708 h 1280344"/>
              <a:gd name="connsiteX3-7" fmla="*/ 1032152 w 5492129"/>
              <a:gd name="connsiteY3-8" fmla="*/ 750675 h 1280344"/>
              <a:gd name="connsiteX4-9" fmla="*/ 3480861 w 5492129"/>
              <a:gd name="connsiteY4-10" fmla="*/ 9 h 1280344"/>
              <a:gd name="connsiteX5-11" fmla="*/ 3799515 w 5492129"/>
              <a:gd name="connsiteY5-12" fmla="*/ 34963 h 1280344"/>
              <a:gd name="connsiteX6-13" fmla="*/ 5393241 w 5492129"/>
              <a:gd name="connsiteY6-14" fmla="*/ 1169180 h 1280344"/>
              <a:gd name="connsiteX7-15" fmla="*/ 5492129 w 5492129"/>
              <a:gd name="connsiteY7-16" fmla="*/ 1280344 h 1280344"/>
              <a:gd name="connsiteX0-17" fmla="*/ 5400689 w 5400689"/>
              <a:gd name="connsiteY0-18" fmla="*/ 1188904 h 1188904"/>
              <a:gd name="connsiteX1-19" fmla="*/ 0 w 5400689"/>
              <a:gd name="connsiteY1-20" fmla="*/ 1188904 h 1188904"/>
              <a:gd name="connsiteX2-21" fmla="*/ 259507 w 5400689"/>
              <a:gd name="connsiteY2-22" fmla="*/ 1076708 h 1188904"/>
              <a:gd name="connsiteX3-23" fmla="*/ 1032152 w 5400689"/>
              <a:gd name="connsiteY3-24" fmla="*/ 750675 h 1188904"/>
              <a:gd name="connsiteX4-25" fmla="*/ 3480861 w 5400689"/>
              <a:gd name="connsiteY4-26" fmla="*/ 9 h 1188904"/>
              <a:gd name="connsiteX5-27" fmla="*/ 3799515 w 5400689"/>
              <a:gd name="connsiteY5-28" fmla="*/ 34963 h 1188904"/>
              <a:gd name="connsiteX6-29" fmla="*/ 5393241 w 5400689"/>
              <a:gd name="connsiteY6-30" fmla="*/ 1169180 h 1188904"/>
              <a:gd name="connsiteX0-31" fmla="*/ 0 w 5393241"/>
              <a:gd name="connsiteY0-32" fmla="*/ 1188904 h 1188904"/>
              <a:gd name="connsiteX1-33" fmla="*/ 259507 w 5393241"/>
              <a:gd name="connsiteY1-34" fmla="*/ 1076708 h 1188904"/>
              <a:gd name="connsiteX2-35" fmla="*/ 1032152 w 5393241"/>
              <a:gd name="connsiteY2-36" fmla="*/ 750675 h 1188904"/>
              <a:gd name="connsiteX3-37" fmla="*/ 3480861 w 5393241"/>
              <a:gd name="connsiteY3-38" fmla="*/ 9 h 1188904"/>
              <a:gd name="connsiteX4-39" fmla="*/ 3799515 w 5393241"/>
              <a:gd name="connsiteY4-40" fmla="*/ 34963 h 1188904"/>
              <a:gd name="connsiteX5-41" fmla="*/ 5393241 w 5393241"/>
              <a:gd name="connsiteY5-42" fmla="*/ 1169180 h 1188904"/>
              <a:gd name="connsiteX0-43" fmla="*/ 0 w 5250366"/>
              <a:gd name="connsiteY0-44" fmla="*/ 1126039 h 1169180"/>
              <a:gd name="connsiteX1-45" fmla="*/ 116632 w 5250366"/>
              <a:gd name="connsiteY1-46" fmla="*/ 1076708 h 1169180"/>
              <a:gd name="connsiteX2-47" fmla="*/ 889277 w 5250366"/>
              <a:gd name="connsiteY2-48" fmla="*/ 750675 h 1169180"/>
              <a:gd name="connsiteX3-49" fmla="*/ 3337986 w 5250366"/>
              <a:gd name="connsiteY3-50" fmla="*/ 9 h 1169180"/>
              <a:gd name="connsiteX4-51" fmla="*/ 3656640 w 5250366"/>
              <a:gd name="connsiteY4-52" fmla="*/ 34963 h 1169180"/>
              <a:gd name="connsiteX5-53" fmla="*/ 5250366 w 5250366"/>
              <a:gd name="connsiteY5-54" fmla="*/ 1169180 h 1169180"/>
              <a:gd name="connsiteX0-55" fmla="*/ 0 w 5273226"/>
              <a:gd name="connsiteY0-56" fmla="*/ 1135564 h 1169180"/>
              <a:gd name="connsiteX1-57" fmla="*/ 139492 w 5273226"/>
              <a:gd name="connsiteY1-58" fmla="*/ 1076708 h 1169180"/>
              <a:gd name="connsiteX2-59" fmla="*/ 912137 w 5273226"/>
              <a:gd name="connsiteY2-60" fmla="*/ 750675 h 1169180"/>
              <a:gd name="connsiteX3-61" fmla="*/ 3360846 w 5273226"/>
              <a:gd name="connsiteY3-62" fmla="*/ 9 h 1169180"/>
              <a:gd name="connsiteX4-63" fmla="*/ 3679500 w 5273226"/>
              <a:gd name="connsiteY4-64" fmla="*/ 34963 h 1169180"/>
              <a:gd name="connsiteX5-65" fmla="*/ 5273226 w 5273226"/>
              <a:gd name="connsiteY5-66" fmla="*/ 1169180 h 1169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/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-1" fmla="*/ 4261350 w 4352790"/>
              <a:gd name="connsiteY0-2" fmla="*/ 21789 h 3718078"/>
              <a:gd name="connsiteX1-3" fmla="*/ 4261350 w 4352790"/>
              <a:gd name="connsiteY1-4" fmla="*/ 3718077 h 3718078"/>
              <a:gd name="connsiteX2-5" fmla="*/ 0 w 4352790"/>
              <a:gd name="connsiteY2-6" fmla="*/ 3718078 h 3718078"/>
              <a:gd name="connsiteX3-7" fmla="*/ 41809 w 4352790"/>
              <a:gd name="connsiteY3-8" fmla="*/ 3519677 h 3718078"/>
              <a:gd name="connsiteX4-9" fmla="*/ 817272 w 4352790"/>
              <a:gd name="connsiteY4-10" fmla="*/ 2444285 h 3718078"/>
              <a:gd name="connsiteX5-11" fmla="*/ 2666355 w 4352790"/>
              <a:gd name="connsiteY5-12" fmla="*/ 2522977 h 3718078"/>
              <a:gd name="connsiteX6-13" fmla="*/ 3155070 w 4352790"/>
              <a:gd name="connsiteY6-14" fmla="*/ 383844 h 3718078"/>
              <a:gd name="connsiteX7-15" fmla="*/ 3895887 w 4352790"/>
              <a:gd name="connsiteY7-16" fmla="*/ 10843 h 3718078"/>
              <a:gd name="connsiteX8-17" fmla="*/ 4095553 w 4352790"/>
              <a:gd name="connsiteY8-18" fmla="*/ 1025 h 3718078"/>
              <a:gd name="connsiteX9-19" fmla="*/ 4195147 w 4352790"/>
              <a:gd name="connsiteY9-20" fmla="*/ 9904 h 3718078"/>
              <a:gd name="connsiteX10-21" fmla="*/ 4352790 w 4352790"/>
              <a:gd name="connsiteY10-22" fmla="*/ 113229 h 3718078"/>
              <a:gd name="connsiteX0-23" fmla="*/ 4261350 w 4352790"/>
              <a:gd name="connsiteY0-24" fmla="*/ 3718077 h 3718078"/>
              <a:gd name="connsiteX1-25" fmla="*/ 0 w 4352790"/>
              <a:gd name="connsiteY1-26" fmla="*/ 3718078 h 3718078"/>
              <a:gd name="connsiteX2-27" fmla="*/ 41809 w 4352790"/>
              <a:gd name="connsiteY2-28" fmla="*/ 3519677 h 3718078"/>
              <a:gd name="connsiteX3-29" fmla="*/ 817272 w 4352790"/>
              <a:gd name="connsiteY3-30" fmla="*/ 2444285 h 3718078"/>
              <a:gd name="connsiteX4-31" fmla="*/ 2666355 w 4352790"/>
              <a:gd name="connsiteY4-32" fmla="*/ 2522977 h 3718078"/>
              <a:gd name="connsiteX5-33" fmla="*/ 3155070 w 4352790"/>
              <a:gd name="connsiteY5-34" fmla="*/ 383844 h 3718078"/>
              <a:gd name="connsiteX6-35" fmla="*/ 3895887 w 4352790"/>
              <a:gd name="connsiteY6-36" fmla="*/ 10843 h 3718078"/>
              <a:gd name="connsiteX7-37" fmla="*/ 4095553 w 4352790"/>
              <a:gd name="connsiteY7-38" fmla="*/ 1025 h 3718078"/>
              <a:gd name="connsiteX8-39" fmla="*/ 4195147 w 4352790"/>
              <a:gd name="connsiteY8-40" fmla="*/ 9904 h 3718078"/>
              <a:gd name="connsiteX9-41" fmla="*/ 4352790 w 4352790"/>
              <a:gd name="connsiteY9-42" fmla="*/ 113229 h 3718078"/>
              <a:gd name="connsiteX0-43" fmla="*/ 4261350 w 4261350"/>
              <a:gd name="connsiteY0-44" fmla="*/ 3718077 h 3718078"/>
              <a:gd name="connsiteX1-45" fmla="*/ 0 w 4261350"/>
              <a:gd name="connsiteY1-46" fmla="*/ 3718078 h 3718078"/>
              <a:gd name="connsiteX2-47" fmla="*/ 41809 w 4261350"/>
              <a:gd name="connsiteY2-48" fmla="*/ 3519677 h 3718078"/>
              <a:gd name="connsiteX3-49" fmla="*/ 817272 w 4261350"/>
              <a:gd name="connsiteY3-50" fmla="*/ 2444285 h 3718078"/>
              <a:gd name="connsiteX4-51" fmla="*/ 2666355 w 4261350"/>
              <a:gd name="connsiteY4-52" fmla="*/ 2522977 h 3718078"/>
              <a:gd name="connsiteX5-53" fmla="*/ 3155070 w 4261350"/>
              <a:gd name="connsiteY5-54" fmla="*/ 383844 h 3718078"/>
              <a:gd name="connsiteX6-55" fmla="*/ 3895887 w 4261350"/>
              <a:gd name="connsiteY6-56" fmla="*/ 10843 h 3718078"/>
              <a:gd name="connsiteX7-57" fmla="*/ 4095553 w 4261350"/>
              <a:gd name="connsiteY7-58" fmla="*/ 1025 h 3718078"/>
              <a:gd name="connsiteX8-59" fmla="*/ 4195147 w 4261350"/>
              <a:gd name="connsiteY8-60" fmla="*/ 9904 h 3718078"/>
              <a:gd name="connsiteX0-61" fmla="*/ 4261350 w 4261350"/>
              <a:gd name="connsiteY0-62" fmla="*/ 3718077 h 3718078"/>
              <a:gd name="connsiteX1-63" fmla="*/ 0 w 4261350"/>
              <a:gd name="connsiteY1-64" fmla="*/ 3718078 h 3718078"/>
              <a:gd name="connsiteX2-65" fmla="*/ 41809 w 4261350"/>
              <a:gd name="connsiteY2-66" fmla="*/ 3519677 h 3718078"/>
              <a:gd name="connsiteX3-67" fmla="*/ 817272 w 4261350"/>
              <a:gd name="connsiteY3-68" fmla="*/ 2444285 h 3718078"/>
              <a:gd name="connsiteX4-69" fmla="*/ 2666355 w 4261350"/>
              <a:gd name="connsiteY4-70" fmla="*/ 2522977 h 3718078"/>
              <a:gd name="connsiteX5-71" fmla="*/ 3155070 w 4261350"/>
              <a:gd name="connsiteY5-72" fmla="*/ 383844 h 3718078"/>
              <a:gd name="connsiteX6-73" fmla="*/ 3895887 w 4261350"/>
              <a:gd name="connsiteY6-74" fmla="*/ 10843 h 3718078"/>
              <a:gd name="connsiteX7-75" fmla="*/ 4095553 w 4261350"/>
              <a:gd name="connsiteY7-76" fmla="*/ 1025 h 3718078"/>
              <a:gd name="connsiteX8-77" fmla="*/ 4208482 w 4261350"/>
              <a:gd name="connsiteY8-78" fmla="*/ 11809 h 3718078"/>
              <a:gd name="connsiteX0-79" fmla="*/ 0 w 4208482"/>
              <a:gd name="connsiteY0-80" fmla="*/ 3718078 h 3718078"/>
              <a:gd name="connsiteX1-81" fmla="*/ 41809 w 4208482"/>
              <a:gd name="connsiteY1-82" fmla="*/ 3519677 h 3718078"/>
              <a:gd name="connsiteX2-83" fmla="*/ 817272 w 4208482"/>
              <a:gd name="connsiteY2-84" fmla="*/ 2444285 h 3718078"/>
              <a:gd name="connsiteX3-85" fmla="*/ 2666355 w 4208482"/>
              <a:gd name="connsiteY3-86" fmla="*/ 2522977 h 3718078"/>
              <a:gd name="connsiteX4-87" fmla="*/ 3155070 w 4208482"/>
              <a:gd name="connsiteY4-88" fmla="*/ 383844 h 3718078"/>
              <a:gd name="connsiteX5-89" fmla="*/ 3895887 w 4208482"/>
              <a:gd name="connsiteY5-90" fmla="*/ 10843 h 3718078"/>
              <a:gd name="connsiteX6-91" fmla="*/ 4095553 w 4208482"/>
              <a:gd name="connsiteY6-92" fmla="*/ 1025 h 3718078"/>
              <a:gd name="connsiteX7-93" fmla="*/ 4208482 w 4208482"/>
              <a:gd name="connsiteY7-94" fmla="*/ 11809 h 3718078"/>
              <a:gd name="connsiteX0-95" fmla="*/ 0 w 4200862"/>
              <a:gd name="connsiteY0-96" fmla="*/ 3685693 h 3685693"/>
              <a:gd name="connsiteX1-97" fmla="*/ 34189 w 4200862"/>
              <a:gd name="connsiteY1-98" fmla="*/ 3519677 h 3685693"/>
              <a:gd name="connsiteX2-99" fmla="*/ 809652 w 4200862"/>
              <a:gd name="connsiteY2-100" fmla="*/ 2444285 h 3685693"/>
              <a:gd name="connsiteX3-101" fmla="*/ 2658735 w 4200862"/>
              <a:gd name="connsiteY3-102" fmla="*/ 2522977 h 3685693"/>
              <a:gd name="connsiteX4-103" fmla="*/ 3147450 w 4200862"/>
              <a:gd name="connsiteY4-104" fmla="*/ 383844 h 3685693"/>
              <a:gd name="connsiteX5-105" fmla="*/ 3888267 w 4200862"/>
              <a:gd name="connsiteY5-106" fmla="*/ 10843 h 3685693"/>
              <a:gd name="connsiteX6-107" fmla="*/ 4087933 w 4200862"/>
              <a:gd name="connsiteY6-108" fmla="*/ 1025 h 3685693"/>
              <a:gd name="connsiteX7-109" fmla="*/ 4200862 w 4200862"/>
              <a:gd name="connsiteY7-110" fmla="*/ 11809 h 3685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10" name="Freeform: Shape 9"/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/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sp>
        <p:nvSpPr>
          <p:cNvPr id="8" name="Freeform: Shape 7"/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</a:fld>
            <a:endParaRPr lang="en-US" dirty="0"/>
          </a:p>
        </p:txBody>
      </p:sp>
      <p:pic>
        <p:nvPicPr>
          <p:cNvPr id="3" name="Picture 2" descr="Shape, circle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30186" b="9728"/>
          <a:stretch>
            <a:fillRect/>
          </a:stretch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8" name="Freeform: Shape 7"/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FB4751-880F-D840-AAA9-3A15815CC996}" type="slidenum">
              <a:rPr lang="en-US" smtClean="0"/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793" y="617349"/>
            <a:ext cx="9481109" cy="193827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F496F"/>
                </a:solidFill>
              </a:rPr>
              <a:t>Apartment </a:t>
            </a:r>
            <a:r>
              <a:rPr lang="en-US" b="1">
                <a:solidFill>
                  <a:srgbClr val="0F496F"/>
                </a:solidFill>
              </a:rPr>
              <a:t>Management System (AMS)</a:t>
            </a:r>
            <a:endParaRPr lang="en-US" b="1" dirty="0">
              <a:solidFill>
                <a:srgbClr val="0F496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763" y="3318702"/>
            <a:ext cx="3666187" cy="243171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MEMBERS:</a:t>
            </a:r>
            <a:endParaRPr lang="en-US" b="1" dirty="0"/>
          </a:p>
          <a:p>
            <a:r>
              <a:rPr lang="en-US" b="1" dirty="0"/>
              <a:t>MARTINEZ, VALERIE</a:t>
            </a:r>
            <a:endParaRPr lang="en-US" b="1" dirty="0"/>
          </a:p>
          <a:p>
            <a:r>
              <a:rPr lang="en-US" b="1" dirty="0"/>
              <a:t>BENGAN, RHEA</a:t>
            </a:r>
            <a:endParaRPr lang="en-US" b="1" dirty="0"/>
          </a:p>
          <a:p>
            <a:r>
              <a:rPr lang="en-US" b="1" dirty="0"/>
              <a:t>SOLILAP, OSMHAR LENOUX</a:t>
            </a:r>
            <a:endParaRPr lang="en-US" b="1" dirty="0"/>
          </a:p>
          <a:p>
            <a:r>
              <a:rPr lang="en-US" b="1" dirty="0"/>
              <a:t>DELLOMES, MARVI DIANE</a:t>
            </a:r>
            <a:endParaRPr lang="en-US" b="1" dirty="0"/>
          </a:p>
          <a:p>
            <a:r>
              <a:rPr lang="en-US" b="1" dirty="0"/>
              <a:t>DEFANTE, THERENCE HILCEE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Gantt chart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1816" y="2134126"/>
            <a:ext cx="11368880" cy="356430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 fidelity (</a:t>
            </a:r>
            <a:r>
              <a:rPr lang="en-US" dirty="0" err="1"/>
              <a:t>figma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ttps://l.facebook.com/l.php?u=https%3A%2F%2Fwww.figma.com%2Ffile%2FSCpJ0YNsONH9JRnYTaRDb0%2FUntitled%3Ftype%3Ddesign%26node-id%3D0%253A1%26mode%3Ddesign%26t%3DQiPM08hugsVXWDGo-1%26fbclid%3DIwAR3lMLSb1vvVERRuD-M6gH7lCVOHvM-HCXAnHB5xMgLSxEILfugq18dGqUw&amp;h=AT3IGLePRqkWsIIFN5JHGwMmFQqXP80FCQdBfV5cecpVxJg9yDFqScV7oni8KES_920PCUwJPC9jYrYxlqkfc1xuHtKsQF07MRbsyH8GD7JbzJAPdoIS2YPZMYCmuXYuP-gcrrramwStQT5FOMX1w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438" y="1872196"/>
            <a:ext cx="6310002" cy="2435787"/>
          </a:xfrm>
        </p:spPr>
        <p:txBody>
          <a:bodyPr/>
          <a:lstStyle/>
          <a:p>
            <a:r>
              <a:rPr lang="en-US" sz="7200" dirty="0">
                <a:solidFill>
                  <a:schemeClr val="bg1"/>
                </a:solidFill>
              </a:rPr>
              <a:t>Project Overview</a:t>
            </a:r>
            <a:endParaRPr lang="en-US" sz="7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2674" y="733360"/>
            <a:ext cx="6768816" cy="691263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Statement of the Problem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536" y="1688196"/>
            <a:ext cx="9363456" cy="3877056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Current methods of managing rental properties often lead to inefficient communication and misunderstandings between tenants and landlords. Our project aims to develop a Apartment Management System (AMS) to streamline these interactions and transactions, enhancing the overall rental experience.</a:t>
            </a:r>
            <a:endParaRPr 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1414" y="0"/>
            <a:ext cx="5060586" cy="5298952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84681" y="899092"/>
            <a:ext cx="5925817" cy="724251"/>
          </a:xfrm>
        </p:spPr>
        <p:txBody>
          <a:bodyPr/>
          <a:lstStyle/>
          <a:p>
            <a:r>
              <a:rPr lang="en-US" sz="3600" b="1" dirty="0">
                <a:solidFill>
                  <a:schemeClr val="bg1"/>
                </a:solidFill>
              </a:rPr>
              <a:t>Project Objectives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6690" y="2139599"/>
            <a:ext cx="6585399" cy="364945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Our proposed project title is about Apartment Management System(AMS), a digital solution specifically designed to simplify interactions between tenants and especially the owners, thereby enhancing the overall apartment living and management experience. 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idx="1"/>
          </p:nvPr>
        </p:nvSpPr>
        <p:spPr>
          <a:xfrm>
            <a:off x="932332" y="896587"/>
            <a:ext cx="9446702" cy="406896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General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 design and implement a robust Apartment Management System(AMS) that simplifies and enhances the management of apartments.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Specific</a:t>
            </a: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1. To create a user-friendly interface for tenants and especially owners.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2. To automate processes like rent payments and maintenance requests.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To facilitate communication between all parties involved.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4. To incorporate a personalized profiling system that tailors the user experience.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245" y="1628699"/>
            <a:ext cx="8420600" cy="1846021"/>
          </a:xfrm>
        </p:spPr>
        <p:txBody>
          <a:bodyPr>
            <a:normAutofit/>
          </a:bodyPr>
          <a:lstStyle/>
          <a:p>
            <a:pPr algn="ctr"/>
            <a:r>
              <a:rPr lang="en-PH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swot</a:t>
            </a:r>
            <a:r>
              <a:rPr lang="en-PH" sz="6600" b="1" dirty="0">
                <a:solidFill>
                  <a:srgbClr val="FFFF00"/>
                </a:solidFill>
              </a:rPr>
              <a:t> </a:t>
            </a:r>
            <a:r>
              <a:rPr lang="en-PH" sz="6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en-PH" sz="6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1011" y="754039"/>
            <a:ext cx="4649787" cy="69262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Strengths: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2325" y="1898326"/>
            <a:ext cx="10779908" cy="356077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User-friendly and intuitive.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Automates rent payments and can check payment history.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Personalized user experience.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 with robust Java and GUI.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124" y="754039"/>
            <a:ext cx="4649787" cy="69262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Weaknesses: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678" y="1720905"/>
            <a:ext cx="10779908" cy="16637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Tenant dashboard needs improvement.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Can’t provide receipts.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701399" y="3158319"/>
            <a:ext cx="4649787" cy="69262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Opportunities: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sz="half" idx="2"/>
          </p:nvPr>
        </p:nvSpPr>
        <p:spPr>
          <a:xfrm>
            <a:off x="645543" y="4043299"/>
            <a:ext cx="10779908" cy="16637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Rising demand for digital solutions.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Potential to add more features.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1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124" y="754038"/>
            <a:ext cx="4746333" cy="84274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Threats: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677" y="1720904"/>
            <a:ext cx="10793555" cy="261908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competition</a:t>
            </a:r>
            <a:endParaRPr lang="en-US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Fast-paced tech changes</a:t>
            </a:r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3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��< ? x m l   v e r s i o n = " 1 . 0 " ? > < c t : c o n t e n t T y p e S c h e m a   c t : _ = " "   m a : _ = " "   m a : c o n t e n t T y p e N a m e = " D o c u m e n t "   m a : c o n t e n t T y p e I D = " 0 x 0 1 0 1 0 0 7 9 F 1 1 1 E D 3 5 F 8 C C 4 7 9 4 4 9 6 0 9 E 8 A 0 9 2 3 A 6 "   m a : c o n t e n t T y p e V e r s i o n = " 2 8 "   m a : c o n t e n t T y p e D e s c r i p t i o n = " C r e a t e   a   n e w   d o c u m e n t . "   m a : c o n t e n t T y p e S c o p e = " "   m a : v e r s i o n I D = " 6 0 f 5 a 4 f 2 d 2 b 0 a b a d c f 5 3 2 d 4 8 e b f 9 c b 7 1 "   x m l n s : c t = " h t t p : / / s c h e m a s . m i c r o s o f t . c o m / o f f i c e / 2 0 0 6 / m e t a d a t a / c o n t e n t T y p e "   x m l n s : m a = " h t t p : / / s c h e m a s . m i c r o s o f t . c o m / o f f i c e / 2 0 0 6 / m e t a d a t a / p r o p e r t i e s / m e t a A t t r i b u t e s " >  
 < x s d : s c h e m a   t a r g e t N a m e s p a c e = " h t t p : / / s c h e m a s . m i c r o s o f t . c o m / o f f i c e / 2 0 0 6 / m e t a d a t a / p r o p e r t i e s "   m a : r o o t = " t r u e "   m a : f i e l d s I D = " 7 d d 7 8 1 2 9 e 6 a 1 8 1 1 f 8 4 8 0 7 a d 1 1 c 6 5 1 5 3 1 "   n s 1 : _ = " "   n s 2 : _ = " "   n s 3 : _ = " "   n s 4 : _ = " "   x m l n s : x s d = " h t t p : / / w w w . w 3 . o r g / 2 0 0 1 / X M L S c h e m a "   x m l n s : x s = " h t t p : / / w w w . w 3 . o r g / 2 0 0 1 / X M L S c h e m a "   x m l n s : p = " h t t p : / / s c h e m a s . m i c r o s o f t . c o m / o f f i c e / 2 0 0 6 / m e t a d a t a / p r o p e r t i e s "   x m l n s : n s 1 = " h t t p : / / s c h e m a s . m i c r o s o f t . c o m / s h a r e p o i n t / v 3 "   x m l n s : n s 2 = " 7 1 a f 3 2 4 3 - 3 d d 4 - 4 a 8 d - 8 c 0 d - d d 7 6 d a 1 f 0 2 a 5 "   x m l n s : n s 3 = " 1 6 c 0 5 7 2 7 - a a 7 5 - 4 e 4 a - 9 b 5 f - 8 a 8 0 a 1 1 6 5 8 9 1 "   x m l n s : n s 4 = " 2 3 0 e 9 d f 3 - b e 6 5 - 4 c 7 3 - a 9 3 b - d 1 2 3 6 e b d 6 7 7 e " >  
 < x s d : i m p o r t   n a m e s p a c e = " h t t p : / / s c h e m a s . m i c r o s o f t . c o m / s h a r e p o i n t / v 3 " / >  
 < x s d : i m p o r t   n a m e s p a c e = " 7 1 a f 3 2 4 3 - 3 d d 4 - 4 a 8 d - 8 c 0 d - d d 7 6 d a 1 f 0 2 a 5 " / >  
 < x s d : i m p o r t   n a m e s p a c e = " 1 6 c 0 5 7 2 7 - a a 7 5 - 4 e 4 a - 9 b 5 f - 8 a 8 0 a 1 1 6 5 8 9 1 " / >  
 < x s d : i m p o r t   n a m e s p a c e = " 2 3 0 e 9 d f 3 - b e 6 5 - 4 c 7 3 - a 9 3 b - d 1 2 3 6 e b d 6 7 7 e " / >  
 < x s d : e l e m e n t   n a m e = " p r o p e r t i e s " >  
 < x s d : c o m p l e x T y p e >  
 < x s d : s e q u e n c e >  
 < x s d : e l e m e n t   n a m e = " d o c u m e n t M a n a g e m e n t " >  
 < x s d : c o m p l e x T y p e >  
 < x s d : a l l >  
 < x s d : e l e m e n t   r e f = " n s 2 : S t a t u s "   m i n O c c u r s = " 0 " / >  
 < x s d : e l e m e n t   r e f = " n s 2 : I m a g e "   m i n O c c u r s = " 0 " / >  
 < x s d : e l e m e n t   r e f = " n s 2 : M e d i a S e r v i c e M e t a d a t a "   m i n O c c u r s = " 0 " / >  
 < x s d : e l e m e n t   r e f = " n s 2 : M e d i a S e r v i c e F a s t M e t a d a t a "   m i n O c c u r s = " 0 " / >  
 < x s d : e l e m e n t   r e f = " n s 2 : M e d i a S e r v i c e O C R "   m i n O c c u r s = " 0 " / >  
 < x s d : e l e m e n t   r e f = " n s 2 : M e d i a S e r v i c e A u t o T a g s "   m i n O c c u r s = " 0 " / >  
 < x s d : e l e m e n t   r e f = " n s 2 : M e d i a S e r v i c e E v e n t H a s h C o d e "   m i n O c c u r s = " 0 " / >  
 < x s d : e l e m e n t   r e f = " n s 2 : M e d i a S e r v i c e G e n e r a t i o n T i m e "   m i n O c c u r s = " 0 " / >  
 < x s d : e l e m e n t   r e f = " n s 3 : S h a r e d W i t h U s e r s "   m i n O c c u r s = " 0 " / >  
 < x s d : e l e m e n t   r e f = " n s 3 : S h a r e d W i t h D e t a i l s "   m i n O c c u r s = " 0 " / >  
 < x s d : e l e m e n t   r e f = " n s 2 : M e d i a S e r v i c e A u t o K e y P o i n t s "   m i n O c c u r s = " 0 " / >  
 < x s d : e l e m e n t   r e f = " n s 2 : M e d i a S e r v i c e K e y P o i n t s "   m i n O c c u r s = " 0 " / >  
 < x s d : e l e m e n t   r e f = " n s 2 : M e d i a S e r v i c e D a t e T a k e n "   m i n O c c u r s = " 0 " / >  
 < x s d : e l e m e n t   r e f = " n s 1 : _ i p _ U n i f i e d C o m p l i a n c e P o l i c y P r o p e r t i e s "   m i n O c c u r s = " 0 " / >  
 < x s d : e l e m e n t   r e f = " n s 1 : _ i p _ U n i f i e d C o m p l i a n c e P o l i c y U I A c t i o n "   m i n O c c u r s = " 0 " / >  
 < x s d : e l e m e n t   r e f = " n s 4 : T a x C a t c h A l l "   m i n O c c u r s = " 0 " / >  
 < x s d : e l e m e n t   r e f = " n s 2 : I m a g e T a g s T a x H T F i e l d "   m i n O c c u r s = " 0 " / >  
 < x s d : e l e m e n t   r e f = " n s 2 : M e d i a S e r v i c e L o c a t i o n "   m i n O c c u r s = " 0 " / >  
 < x s d : e l e m e n t   r e f = " n s 2 : M e d i a L e n g t h I n S e c o n d s "   m i n O c c u r s = " 0 " / >  
 < x s d : e l e m e n t   r e f = " n s 2 : B a c k g r o u n d "   m i n O c c u r s = " 0 " / >  
 < x s d : e l e m e n t   r e f = " n s 2 : M e d i a S e r v i c e S e a r c h P r o p e r t i e s "   m i n O c c u r s = " 0 " / >  
 < x s d : e l e m e n t   r e f = " n s 2 : M e d i a S e r v i c e D o c T a g s "   m i n O c c u r s = " 0 " / >  
 < x s d : e l e m e n t   r e f = " n s 2 : M e d i a S e r v i c e O b j e c t D e t e c t o r V e r s i o n s "   m i n O c c u r s = " 0 " / >  
 < x s d : e l e m e n t   r e f = " n s 2 : M e d i a S e r v i c e S y s t e m T a g s "   m i n O c c u r s = " 0 " / >  
 < / x s d : a l l >  
 < / x s d : c o m p l e x T y p e >  
 < / x s d : e l e m e n t >  
 < / x s d : s e q u e n c e >  
 < / x s d : c o m p l e x T y p e >  
 < / x s d : e l e m e n t >  
 < / x s d : s c h e m a >  
 < x s d : s c h e m a   t a r g e t N a m e s p a c e = " h t t p : / / s c h e m a s . m i c r o s o f t . c o m / s h a r e p o i n t / v 3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_ i p _ U n i f i e d C o m p l i a n c e P o l i c y P r o p e r t i e s "   m a : i n d e x = " 2 0 "   n i l l a b l e = " t r u e "   m a : d i s p l a y N a m e = " U n i f i e d   C o m p l i a n c e   P o l i c y   P r o p e r t i e s "   m a : h i d d e n = " t r u e "   m a : i n t e r n a l N a m e = " _ i p _ U n i f i e d C o m p l i a n c e P o l i c y P r o p e r t i e s "   m a : r e a d O n l y = " f a l s e " >  
 < x s d : s i m p l e T y p e >  
 < x s d : r e s t r i c t i o n   b a s e = " d m s : N o t e " / >  
 < / x s d : s i m p l e T y p e >  
 < / x s d : e l e m e n t >  
 < x s d : e l e m e n t   n a m e = " _ i p _ U n i f i e d C o m p l i a n c e P o l i c y U I A c t i o n "   m a : i n d e x = " 2 1 "   n i l l a b l e = " t r u e "   m a : d i s p l a y N a m e = " U n i f i e d   C o m p l i a n c e   P o l i c y   U I   A c t i o n "   m a : h i d d e n = " t r u e "   m a : i n t e r n a l N a m e = " _ i p _ U n i f i e d C o m p l i a n c e P o l i c y U I A c t i o n "   m a : r e a d O n l y = " f a l s e " >  
 < x s d : s i m p l e T y p e >  
 < x s d : r e s t r i c t i o n   b a s e = " d m s : T e x t " / >  
 < / x s d : s i m p l e T y p e >  
 < / x s d : e l e m e n t >  
 < / x s d : s c h e m a >  
 < x s d : s c h e m a   t a r g e t N a m e s p a c e = " 7 1 a f 3 2 4 3 - 3 d d 4 - 4 a 8 d - 8 c 0 d - d d 7 6 d a 1 f 0 2 a 5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t a t u s "   m a : i n d e x = " 2 "   n i l l a b l e = " t r u e "   m a : d i s p l a y N a m e = " S t a t u s "   m a : d e f a u l t = " N o t   s t a r t e d "   m a : f o r m a t = " D r o p d o w n "   m a : i n t e r n a l N a m e = " S t a t u s "   m a : r e a d O n l y = " f a l s e " >  
 < x s d : s i m p l e T y p e >  
 < x s d : r e s t r i c t i o n   b a s e = " d m s : C h o i c e " >  
 < x s d : e n u m e r a t i o n   v a l u e = " N o t   s t a r t e d " / >  
 < x s d : e n u m e r a t i o n   v a l u e = " I n   P r o g r e s s " / >  
 < x s d : e n u m e r a t i o n   v a l u e = " C o m p l e t e d " / >  
 < / x s d : r e s t r i c t i o n >  
 < / x s d : s i m p l e T y p e >  
 < / x s d : e l e m e n t >  
 < x s d : e l e m e n t   n a m e = " I m a g e "   m a : i n d e x = " 3 "   n i l l a b l e = " t r u e "   m a : d i s p l a y N a m e = " I m a g e "   m a : f o r m a t = " I m a g e "   m a : i n t e r n a l N a m e = " I m a g e "   m a : r e a d O n l y = " f a l s e " >  
 < x s d : c o m p l e x T y p e >  
 < x s d : c o m p l e x C o n t e n t >  
 < x s d : e x t e n s i o n   b a s e = " d m s : U R L " >  
 < x s d : s e q u e n c e >  
 < x s d : e l e m e n t   n a m e = " U r l "   t y p e = " d m s : V a l i d U r l "   m i n O c c u r s = " 0 "   n i l l a b l e = " t r u e " / >  
 < x s d : e l e m e n t   n a m e = " D e s c r i p t i o n "   t y p e = " x s d : s t r i n g "   n i l l a b l e = " t r u e " / >  
 < / x s d : s e q u e n c e >  
 < / x s d : e x t e n s i o n >  
 < / x s d : c o m p l e x C o n t e n t >  
 < / x s d : c o m p l e x T y p e >  
 < / x s d : e l e m e n t >  
 < x s d : e l e m e n t   n a m e = " M e d i a S e r v i c e M e t a d a t a "   m a : i n d e x = " 8 "   n i l l a b l e = " t r u e "   m a : d i s p l a y N a m e = " M e d i a S e r v i c e M e t a d a t a "   m a : h i d d e n = " t r u e "   m a : i n t e r n a l N a m e = " M e d i a S e r v i c e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F a s t M e t a d a t a "   m a : i n d e x = " 9 "   n i l l a b l e = " t r u e "   m a : d i s p l a y N a m e = " M e d i a S e r v i c e F a s t M e t a d a t a "   m a : h i d d e n = " t r u e "   m a : i n t e r n a l N a m e = " M e d i a S e r v i c e F a s t M e t a d a t a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C R "   m a : i n d e x = " 1 0 "   n i l l a b l e = " t r u e "   m a : d i s p l a y N a m e = " M e d i a S e r v i c e O C R "   m a : h i d d e n = " t r u e "   m a : i n t e r n a l N a m e = " M e d i a S e r v i c e O C R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A u t o T a g s "   m a : i n d e x = " 1 1 "   n i l l a b l e = " t r u e "   m a : d i s p l a y N a m e = " M e d i a S e r v i c e A u t o T a g s "   m a : h i d d e n = " t r u e "   m a : i n t e r n a l N a m e = " M e d i a S e r v i c e A u t o T a g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E v e n t H a s h C o d e "   m a : i n d e x = " 1 2 "   n i l l a b l e = " t r u e "   m a : d i s p l a y N a m e = " M e d i a S e r v i c e E v e n t H a s h C o d e "   m a : h i d d e n = " t r u e "   m a : i n t e r n a l N a m e = " M e d i a S e r v i c e E v e n t H a s h C o d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G e n e r a t i o n T i m e "   m a : i n d e x = " 1 3 "   n i l l a b l e = " t r u e "   m a : d i s p l a y N a m e = " M e d i a S e r v i c e G e n e r a t i o n T i m e "   m a : h i d d e n = " t r u e "   m a : i n t e r n a l N a m e = " M e d i a S e r v i c e G e n e r a t i o n T i m e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A u t o K e y P o i n t s "   m a : i n d e x = " 1 6 "   n i l l a b l e = " t r u e "   m a : d i s p l a y N a m e = " M e d i a S e r v i c e A u t o K e y P o i n t s "   m a : h i d d e n = " t r u e "   m a : i n t e r n a l N a m e = " M e d i a S e r v i c e A u t o K e y P o i n t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K e y P o i n t s "   m a : i n d e x = " 1 7 "   n i l l a b l e = " t r u e "   m a : d i s p l a y N a m e = " K e y P o i n t s "   m a : h i d d e n = " t r u e "   m a : i n t e r n a l N a m e = " M e d i a S e r v i c e K e y P o i n t s "   m a : r e a d O n l y = " f a l s e " >  
 < x s d : s i m p l e T y p e >  
 < x s d : r e s t r i c t i o n   b a s e = " d m s : N o t e " / >  
 < / x s d : s i m p l e T y p e >  
 < / x s d : e l e m e n t >  
 < x s d : e l e m e n t   n a m e = " M e d i a S e r v i c e D a t e T a k e n "   m a : i n d e x = " 1 8 "   n i l l a b l e = " t r u e "   m a : d i s p l a y N a m e = " M e d i a S e r v i c e D a t e T a k e n "   m a : h i d d e n = " t r u e "   m a : i n t e r n a l N a m e = " M e d i a S e r v i c e D a t e T a k e n "   m a : r e a d O n l y = " t r u e " >  
 < x s d : s i m p l e T y p e >  
 < x s d : r e s t r i c t i o n   b a s e = " d m s : T e x t " / >  
 < / x s d : s i m p l e T y p e >  
 < / x s d : e l e m e n t >  
 < x s d : e l e m e n t   n a m e = " I m a g e T a g s T a x H T F i e l d "   m a : i n d e x = " 2 5 "   n i l l a b l e = " t r u e "   m a : t a x o n o m y = " t r u e "   m a : i n t e r n a l N a m e = " I m a g e T a g s T a x H T F i e l d "   m a : t a x o n o m y F i e l d N a m e = " M e d i a S e r v i c e I m a g e T a g s "   m a : d i s p l a y N a m e = " I m a g e   T a g s "   m a : r e a d O n l y = " f a l s e "   m a : f i e l d I d = " { 5 c f 7 6 f 1 5 - 5 c e d - 4 d d c - b 4 0 9 - 7 1 3 4 f f 3 c 3 3 2 f } "   m a : t a x o n o m y M u l t i = " t r u e "   m a : s s p I d = " e 3 8 5 f b 4 0 - 5 2 d 4 - 4 f a e - 9 c 5 b - 3 e 8 f f 8 a 5 8 7 8 e "   m a : t e r m S e t I d = " 0 9 8 1 4 c d 3 - 5 6 8 e - f e 9 0 - 9 8 1 4 - 8 d 6 2 1 f f 8 f b 8 4 "   m a : a n c h o r I d = " f b a 5 4 f b 3 - c 3 e 1 - f e 8 1 - a 7 7 6 - c a 4 b 6 9 1 4 8 c 4 d "   m a : o p e n = " t r u e "   m a : i s K e y w o r d = " f a l s e " >  
 < x s d : c o m p l e x T y p e >  
 < x s d : s e q u e n c e >  
 < x s d : e l e m e n t   r e f = " p c : T e r m s "   m i n O c c u r s = " 0 "   m a x O c c u r s = " 1 " > < / x s d : e l e m e n t >  
 < / x s d : s e q u e n c e >  
 < / x s d : c o m p l e x T y p e >  
 < / x s d : e l e m e n t >  
 < x s d : e l e m e n t   n a m e = " M e d i a S e r v i c e L o c a t i o n "   m a : i n d e x = " 2 6 "   n i l l a b l e = " t r u e "   m a : d i s p l a y N a m e = " L o c a t i o n "   m a : h i d d e n = " t r u e "   m a : i n t e r n a l N a m e = " M e d i a S e r v i c e L o c a t i o n "   m a : r e a d O n l y = " t r u e " >  
 < x s d : s i m p l e T y p e >  
 < x s d : r e s t r i c t i o n   b a s e = " d m s : T e x t " / >  
 < / x s d : s i m p l e T y p e >  
 < / x s d : e l e m e n t >  
 < x s d : e l e m e n t   n a m e = " M e d i a L e n g t h I n S e c o n d s "   m a : i n d e x = " 2 7 "   n i l l a b l e = " t r u e "   m a : d i s p l a y N a m e = " M e d i a L e n g t h I n S e c o n d s "   m a : h i d d e n = " t r u e "   m a : i n t e r n a l N a m e = " M e d i a L e n g t h I n S e c o n d s "   m a : r e a d O n l y = " t r u e " >  
 < x s d : s i m p l e T y p e >  
 < x s d : r e s t r i c t i o n   b a s e = " d m s : U n k n o w n " / >  
 < / x s d : s i m p l e T y p e >  
 < / x s d : e l e m e n t >  
 < x s d : e l e m e n t   n a m e = " B a c k g r o u n d "   m a : i n d e x = " 2 8 "   n i l l a b l e = " t r u e "   m a : d i s p l a y N a m e = " B a c k g r o u n d "   m a : d e f a u l t = " 0 "   m a : f o r m a t = " D r o p d o w n "   m a : i n t e r n a l N a m e = " B a c k g r o u n d " >  
 < x s d : s i m p l e T y p e >  
 < x s d : r e s t r i c t i o n   b a s e = " d m s : B o o l e a n " / >  
 < / x s d : s i m p l e T y p e >  
 < / x s d : e l e m e n t >  
 < x s d : e l e m e n t   n a m e = " M e d i a S e r v i c e S e a r c h P r o p e r t i e s "   m a : i n d e x = " 2 9 "   n i l l a b l e = " t r u e "   m a : d i s p l a y N a m e = " M e d i a S e r v i c e S e a r c h P r o p e r t i e s "   m a : h i d d e n = " t r u e "   m a : i n t e r n a l N a m e = " M e d i a S e r v i c e S e a r c h P r o p e r t i e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D o c T a g s "   m a : i n d e x = " 3 0 "   n i l l a b l e = " t r u e "   m a : d i s p l a y N a m e = " M e d i a S e r v i c e D o c T a g s "   m a : h i d d e n = " t r u e "   m a : i n t e r n a l N a m e = " M e d i a S e r v i c e D o c T a g s "   m a : r e a d O n l y = " t r u e " >  
 < x s d : s i m p l e T y p e >  
 < x s d : r e s t r i c t i o n   b a s e = " d m s : N o t e " / >  
 < / x s d : s i m p l e T y p e >  
 < / x s d : e l e m e n t >  
 < x s d : e l e m e n t   n a m e = " M e d i a S e r v i c e O b j e c t D e t e c t o r V e r s i o n s "   m a : i n d e x = " 3 1 "   n i l l a b l e = " t r u e "   m a : d i s p l a y N a m e = " M e d i a S e r v i c e O b j e c t D e t e c t o r V e r s i o n s "   m a : d e s c r i p t i o n = " "   m a : h i d d e n = " t r u e "   m a : i n d e x e d = " t r u e "   m a : i n t e r n a l N a m e = " M e d i a S e r v i c e O b j e c t D e t e c t o r V e r s i o n s "   m a : r e a d O n l y = " t r u e " >  
 < x s d : s i m p l e T y p e >  
 < x s d : r e s t r i c t i o n   b a s e = " d m s : T e x t " / >  
 < / x s d : s i m p l e T y p e >  
 < / x s d : e l e m e n t >  
 < x s d : e l e m e n t   n a m e = " M e d i a S e r v i c e S y s t e m T a g s "   m a : i n d e x = " 3 2 "   n i l l a b l e = " t r u e "   m a : d i s p l a y N a m e = " M e d i a S e r v i c e S y s t e m T a g s "   m a : h i d d e n = " t r u e "   m a : i n t e r n a l N a m e = " M e d i a S e r v i c e S y s t e m T a g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1 6 c 0 5 7 2 7 - a a 7 5 - 4 e 4 a - 9 b 5 f - 8 a 8 0 a 1 1 6 5 8 9 1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S h a r e d W i t h U s e r s "   m a : i n d e x = " 1 4 "   n i l l a b l e = " t r u e "   m a : d i s p l a y N a m e = " S h a r e d   W i t h "   m a : h i d d e n = " t r u e "   m a : i n t e r n a l N a m e = " S h a r e d W i t h U s e r s "   m a : r e a d O n l y = " t r u e " >  
 < x s d : c o m p l e x T y p e >  
 < x s d : c o m p l e x C o n t e n t >  
 < x s d : e x t e n s i o n   b a s e = " d m s : U s e r M u l t i " >  
 < x s d : s e q u e n c e >  
 < x s d : e l e m e n t   n a m e = " U s e r I n f o "   m i n O c c u r s = " 0 "   m a x O c c u r s = " u n b o u n d e d " >  
 < x s d : c o m p l e x T y p e >  
 < x s d : s e q u e n c e >  
 < x s d : e l e m e n t   n a m e = " D i s p l a y N a m e "   t y p e = " x s d : s t r i n g "   m i n O c c u r s = " 0 " / >  
 < x s d : e l e m e n t   n a m e = " A c c o u n t I d "   t y p e = " d m s : U s e r I d "   m i n O c c u r s = " 0 "   n i l l a b l e = " t r u e " / >  
 < x s d : e l e m e n t   n a m e = " A c c o u n t T y p e "   t y p e = " x s d : s t r i n g "   m i n O c c u r s = " 0 " / >  
 < / x s d : s e q u e n c e >  
 < / x s d : c o m p l e x T y p e >  
 < / x s d : e l e m e n t >  
 < / x s d : s e q u e n c e >  
 < / x s d : e x t e n s i o n >  
 < / x s d : c o m p l e x C o n t e n t >  
 < / x s d : c o m p l e x T y p e >  
 < / x s d : e l e m e n t >  
 < x s d : e l e m e n t   n a m e = " S h a r e d W i t h D e t a i l s "   m a : i n d e x = " 1 5 "   n i l l a b l e = " t r u e "   m a : d i s p l a y N a m e = " S h a r e d   W i t h   D e t a i l s "   m a : h i d d e n = " t r u e "   m a : i n t e r n a l N a m e = " S h a r e d W i t h D e t a i l s "   m a : r e a d O n l y = " t r u e " >  
 < x s d : s i m p l e T y p e >  
 < x s d : r e s t r i c t i o n   b a s e = " d m s : N o t e " / >  
 < / x s d : s i m p l e T y p e >  
 < / x s d : e l e m e n t >  
 < / x s d : s c h e m a >  
 < x s d : s c h e m a   t a r g e t N a m e s p a c e = " 2 3 0 e 9 d f 3 - b e 6 5 - 4 c 7 3 - a 9 3 b - d 1 2 3 6 e b d 6 7 7 e "   e l e m e n t F o r m D e f a u l t = " q u a l i f i e d "   x m l n s : x s d = " h t t p : / / w w w . w 3 . o r g / 2 0 0 1 / X M L S c h e m a "   x m l n s : x s = " h t t p : / / w w w . w 3 . o r g / 2 0 0 1 / X M L S c h e m a "   x m l n s : d m s = " h t t p : / / s c h e m a s . m i c r o s o f t . c o m / o f f i c e / 2 0 0 6 / d o c u m e n t M a n a g e m e n t / t y p e s "   x m l n s : p c = " h t t p : / / s c h e m a s . m i c r o s o f t . c o m / o f f i c e / i n f o p a t h / 2 0 0 7 / P a r t n e r C o n t r o l s " >  
 < x s d : i m p o r t   n a m e s p a c e = " h t t p : / / s c h e m a s . m i c r o s o f t . c o m / o f f i c e / 2 0 0 6 / d o c u m e n t M a n a g e m e n t / t y p e s " / >  
 < x s d : i m p o r t   n a m e s p a c e = " h t t p : / / s c h e m a s . m i c r o s o f t . c o m / o f f i c e / i n f o p a t h / 2 0 0 7 / P a r t n e r C o n t r o l s " / >  
 < x s d : e l e m e n t   n a m e = " T a x C a t c h A l l "   m a : i n d e x = " 2 3 "   n i l l a b l e = " t r u e "   m a : d i s p l a y N a m e = " T a x o n o m y   C a t c h   A l l   C o l u m n "   m a : h i d d e n = " t r u e "   m a : l i s t = " { 3 f 6 b f c b c - 3 d b 3 - 4 a e 6 - b d 7 6 - 3 2 6 f 0 7 9 8 a d 2 8 } "   m a : i n t e r n a l N a m e = " T a x C a t c h A l l "   m a : r e a d O n l y = " f a l s e "   m a : s h o w F i e l d = " C a t c h A l l D a t a "   m a : w e b = " 1 6 c 0 5 7 2 7 - a a 7 5 - 4 e 4 a - 9 b 5 f - 8 a 8 0 a 1 1 6 5 8 9 1 " >  
 < x s d : c o m p l e x T y p e >  
 < x s d : c o m p l e x C o n t e n t >  
 < x s d : e x t e n s i o n   b a s e = " d m s : M u l t i C h o i c e L o o k u p " >  
 < x s d : s e q u e n c e >  
 < x s d : e l e m e n t   n a m e = " V a l u e "   t y p e = " d m s : L o o k u p "   m a x O c c u r s = " u n b o u n d e d "   m i n O c c u r s = " 0 "   n i l l a b l e = " t r u e " / >  
 < / x s d : s e q u e n c e >  
 < / x s d : e x t e n s i o n >  
 < / x s d : c o m p l e x C o n t e n t >  
 < / x s d : c o m p l e x T y p e >  
 < / x s d : e l e m e n t >  
 < / x s d : s c h e m a >  
 < x s d : s c h e m a   t a r g e t N a m e s p a c e = " h t t p : / / s c h e m a s . o p e n x m l f o r m a t s . o r g / p a c k a g e / 2 0 0 6 / m e t a d a t a / c o r e - p r o p e r t i e s "   e l e m e n t F o r m D e f a u l t = " q u a l i f i e d "   a t t r i b u t e F o r m D e f a u l t = " u n q u a l i f i e d "   b l o c k D e f a u l t = " # a l l "   x m l n s = " h t t p : / / s c h e m a s . o p e n x m l f o r m a t s . o r g / p a c k a g e / 2 0 0 6 / m e t a d a t a / c o r e - p r o p e r t i e s "   x m l n s : x s d = " h t t p : / / w w w . w 3 . o r g / 2 0 0 1 / X M L S c h e m a "   x m l n s : x s i = " h t t p : / / w w w . w 3 . o r g / 2 0 0 1 / X M L S c h e m a - i n s t a n c e "   x m l n s : d c = " h t t p : / / p u r l . o r g / d c / e l e m e n t s / 1 . 1 / "   x m l n s : d c t e r m s = " h t t p : / / p u r l . o r g / d c / t e r m s / "   x m l n s : o d o c = " h t t p : / / s c h e m a s . m i c r o s o f t . c o m / i n t e r n a l / o b d " >  
 < x s d : i m p o r t   n a m e s p a c e = " h t t p : / / p u r l . o r g / d c / e l e m e n t s / 1 . 1 / "   s c h e m a L o c a t i o n = " h t t p : / / d u b l i n c o r e . o r g / s c h e m a s / x m l s / q d c / 2 0 0 3 / 0 4 / 0 2 / d c . x s d " / >  
 < x s d : i m p o r t   n a m e s p a c e = " h t t p : / / p u r l . o r g / d c / t e r m s / "   s c h e m a L o c a t i o n = " h t t p : / / d u b l i n c o r e . o r g / s c h e m a s / x m l s / q d c / 2 0 0 3 / 0 4 / 0 2 / d c t e r m s . x s d " / >  
 < x s d : e l e m e n t   n a m e = " c o r e P r o p e r t i e s "   t y p e = " C T _ c o r e P r o p e r t i e s " / >  
 < x s d : c o m p l e x T y p e   n a m e = " C T _ c o r e P r o p e r t i e s " >  
 < x s d : a l l >  
 < x s d : e l e m e n t   r e f = " d c : c r e a t o r "   m i n O c c u r s = " 0 "   m a x O c c u r s = " 1 " / >  
 < x s d : e l e m e n t   r e f = " d c t e r m s : c r e a t e d "   m i n O c c u r s = " 0 "   m a x O c c u r s = " 1 " / >  
 < x s d : e l e m e n t   r e f = " d c : i d e n t i f i e r "   m i n O c c u r s = " 0 "   m a x O c c u r s = " 1 " / >  
 < x s d : e l e m e n t   n a m e = " c o n t e n t T y p e "   m i n O c c u r s = " 0 "   m a x O c c u r s = " 1 "   t y p e = " x s d : s t r i n g "   m a : d i s p l a y N a m e = " C o n t e n t   T y p e " / >  
 < x s d : e l e m e n t   r e f = " d c : t i t l e "   m i n O c c u r s = " 0 "   m a x O c c u r s = " 1 "   m a : i n d e x = " 1 "   m a : d i s p l a y N a m e = " T i t l e " / >  
 < x s d : e l e m e n t   r e f = " d c : s u b j e c t "   m i n O c c u r s = " 0 "   m a x O c c u r s = " 1 " / >  
 < x s d : e l e m e n t   r e f = " d c : d e s c r i p t i o n "   m i n O c c u r s = " 0 "   m a x O c c u r s = " 1 " / >  
 < x s d : e l e m e n t   n a m e = " k e y w o r d s "   m i n O c c u r s = " 0 "   m a x O c c u r s = " 1 "   t y p e = " x s d : s t r i n g " / >  
 < x s d : e l e m e n t   r e f = " d c : l a n g u a g e "   m i n O c c u r s = " 0 "   m a x O c c u r s = " 1 " / >  
 < x s d : e l e m e n t   n a m e = " c a t e g o r y "   m i n O c c u r s = " 0 "   m a x O c c u r s = " 1 "   t y p e = " x s d : s t r i n g " / >  
 < x s d : e l e m e n t   n a m e = " v e r s i o n "   m i n O c c u r s = " 0 "   m a x O c c u r s = " 1 "   t y p e = " x s d : s t r i n g " / >  
 < x s d : e l e m e n t   n a m e = " r e v i s i o n "   m i n O c c u r s = " 0 "   m a x O c c u r s = " 1 "   t y p e = " x s d : s t r i n g " >  
 < x s d : a n n o t a t i o n >  
 < x s d : d o c u m e n t a t i o n >  
                                                 T h i s   v a l u e   i n d i c a t e s   t h e   n u m b e r   o f   s a v e s   o r   r e v i s i o n s .   T h e   a p p l i c a t i o n   i s   r e s p o n s i b l e   f o r   u p d a t i n g   t h i s   v a l u e   a f t e r   e a c h   r e v i s i o n .  
                                         < / x s d : d o c u m e n t a t i o n >  
 < / x s d : a n n o t a t i o n >  
 < / x s d : e l e m e n t >  
 < x s d : e l e m e n t   n a m e = " l a s t M o d i f i e d B y "   m i n O c c u r s = " 0 "   m a x O c c u r s = " 1 "   t y p e = " x s d : s t r i n g " / >  
 < x s d : e l e m e n t   r e f = " d c t e r m s : m o d i f i e d "   m i n O c c u r s = " 0 "   m a x O c c u r s = " 1 " / >  
 < x s d : e l e m e n t   n a m e = " c o n t e n t S t a t u s "   m i n O c c u r s = " 0 "   m a x O c c u r s = " 1 "   t y p e = " x s d : s t r i n g " / >  
 < / x s d : a l l >  
 < / x s d : c o m p l e x T y p e >  
 < / x s d : s c h e m a >  
 < x s : s c h e m a   t a r g e t N a m e s p a c e = " h t t p : / / s c h e m a s . m i c r o s o f t . c o m / o f f i c e / i n f o p a t h / 2 0 0 7 / P a r t n e r C o n t r o l s "   e l e m e n t F o r m D e f a u l t = " q u a l i f i e d "   a t t r i b u t e F o r m D e f a u l t = " u n q u a l i f i e d "   x m l n s : p c = " h t t p : / / s c h e m a s . m i c r o s o f t . c o m / o f f i c e / i n f o p a t h / 2 0 0 7 / P a r t n e r C o n t r o l s "   x m l n s : x s = " h t t p : / / w w w . w 3 . o r g / 2 0 0 1 / X M L S c h e m a " >  
 < x s : e l e m e n t   n a m e = " P e r s o n " >  
 < x s : c o m p l e x T y p e >  
 < x s : s e q u e n c e >  
 < x s : e l e m e n t   r e f = " p c : D i s p l a y N a m e "   m i n O c c u r s = " 0 " > < / x s : e l e m e n t >  
 < x s : e l e m e n t   r e f = " p c : A c c o u n t I d "   m i n O c c u r s = " 0 " > < / x s : e l e m e n t >  
 < x s : e l e m e n t   r e f = " p c : A c c o u n t T y p e "   m i n O c c u r s = " 0 " > < / x s : e l e m e n t >  
 < / x s : s e q u e n c e >  
 < / x s : c o m p l e x T y p e >  
 < / x s : e l e m e n t >  
 < x s : e l e m e n t   n a m e = " D i s p l a y N a m e "   t y p e = " x s : s t r i n g " > < / x s : e l e m e n t >  
 < x s : e l e m e n t   n a m e = " A c c o u n t I d "   t y p e = " x s : s t r i n g " > < / x s : e l e m e n t >  
 < x s : e l e m e n t   n a m e = " A c c o u n t T y p e "   t y p e = " x s : s t r i n g " > < / x s : e l e m e n t >  
 < x s : e l e m e n t   n a m e = " B D C A s s o c i a t e d E n t i t y " >  
 < x s : c o m p l e x T y p e >  
 < x s : s e q u e n c e >  
 < x s : e l e m e n t   r e f = " p c : B D C E n t i t y "   m i n O c c u r s = " 0 "   m a x O c c u r s = " u n b o u n d e d " > < / x s : e l e m e n t >  
 < / x s : s e q u e n c e >  
 < x s : a t t r i b u t e   r e f = " p c : E n t i t y N a m e s p a c e " > < / x s : a t t r i b u t e >  
 < x s : a t t r i b u t e   r e f = " p c : E n t i t y N a m e " > < / x s : a t t r i b u t e >  
 < x s : a t t r i b u t e   r e f = " p c : S y s t e m I n s t a n c e N a m e " > < / x s : a t t r i b u t e >  
 < x s : a t t r i b u t e   r e f = " p c : A s s o c i a t i o n N a m e " > < / x s : a t t r i b u t e >  
 < / x s : c o m p l e x T y p e >  
 < / x s : e l e m e n t >  
 < x s : a t t r i b u t e   n a m e = " E n t i t y N a m e s p a c e "   t y p e = " x s : s t r i n g " > < / x s : a t t r i b u t e >  
 < x s : a t t r i b u t e   n a m e = " E n t i t y N a m e "   t y p e = " x s : s t r i n g " > < / x s : a t t r i b u t e >  
 < x s : a t t r i b u t e   n a m e = " S y s t e m I n s t a n c e N a m e "   t y p e = " x s : s t r i n g " > < / x s : a t t r i b u t e >  
 < x s : a t t r i b u t e   n a m e = " A s s o c i a t i o n N a m e "   t y p e = " x s : s t r i n g " > < / x s : a t t r i b u t e >  
 < x s : e l e m e n t   n a m e = " B D C E n t i t y " >  
 < x s : c o m p l e x T y p e >  
 < x s : s e q u e n c e >  
 < x s : e l e m e n t   r e f = " p c : E n t i t y D i s p l a y N a m e "   m i n O c c u r s = " 0 " > < / x s : e l e m e n t >  
 < x s : e l e m e n t   r e f = " p c : E n t i t y I n s t a n c e R e f e r e n c e "   m i n O c c u r s = " 0 " > < / x s : e l e m e n t >  
 < x s : e l e m e n t   r e f = " p c : E n t i t y I d 1 "   m i n O c c u r s = " 0 " > < / x s : e l e m e n t >  
 < x s : e l e m e n t   r e f = " p c : E n t i t y I d 2 "   m i n O c c u r s = " 0 " > < / x s : e l e m e n t >  
 < x s : e l e m e n t   r e f = " p c : E n t i t y I d 3 "   m i n O c c u r s = " 0 " > < / x s : e l e m e n t >  
 < x s : e l e m e n t   r e f = " p c : E n t i t y I d 4 "   m i n O c c u r s = " 0 " > < / x s : e l e m e n t >  
 < x s : e l e m e n t   r e f = " p c : E n t i t y I d 5 "   m i n O c c u r s = " 0 " > < / x s : e l e m e n t >  
 < / x s : s e q u e n c e >  
 < / x s : c o m p l e x T y p e >  
 < / x s : e l e m e n t >  
 < x s : e l e m e n t   n a m e = " E n t i t y D i s p l a y N a m e "   t y p e = " x s : s t r i n g " > < / x s : e l e m e n t >  
 < x s : e l e m e n t   n a m e = " E n t i t y I n s t a n c e R e f e r e n c e "   t y p e = " x s : s t r i n g " > < / x s : e l e m e n t >  
 < x s : e l e m e n t   n a m e = " E n t i t y I d 1 "   t y p e = " x s : s t r i n g " > < / x s : e l e m e n t >  
 < x s : e l e m e n t   n a m e = " E n t i t y I d 2 "   t y p e = " x s : s t r i n g " > < / x s : e l e m e n t >  
 < x s : e l e m e n t   n a m e = " E n t i t y I d 3 "   t y p e = " x s : s t r i n g " > < / x s : e l e m e n t >  
 < x s : e l e m e n t   n a m e = " E n t i t y I d 4 "   t y p e = " x s : s t r i n g " > < / x s : e l e m e n t >  
 < x s : e l e m e n t   n a m e = " E n t i t y I d 5 "   t y p e = " x s : s t r i n g " > < / x s : e l e m e n t >  
 < x s : e l e m e n t   n a m e = " T e r m s " >  
 < x s : c o m p l e x T y p e >  
 < x s : s e q u e n c e >  
 < x s : e l e m e n t   r e f = " p c : T e r m I n f o "   m i n O c c u r s = " 0 "   m a x O c c u r s = " u n b o u n d e d " > < / x s : e l e m e n t >  
 < / x s : s e q u e n c e >  
 < / x s : c o m p l e x T y p e >  
 < / x s : e l e m e n t >  
 < x s : e l e m e n t   n a m e = " T e r m I n f o " >  
 < x s : c o m p l e x T y p e >  
 < x s : s e q u e n c e >  
 < x s : e l e m e n t   r e f = " p c : T e r m N a m e "   m i n O c c u r s = " 0 " > < / x s : e l e m e n t >  
 < x s : e l e m e n t   r e f = " p c : T e r m I d "   m i n O c c u r s = " 0 " > < / x s : e l e m e n t >  
 < / x s : s e q u e n c e >  
 < / x s : c o m p l e x T y p e >  
 < / x s : e l e m e n t >  
 < x s : e l e m e n t   n a m e = " T e r m N a m e "   t y p e = " x s : s t r i n g " > < / x s : e l e m e n t >  
 < x s : e l e m e n t   n a m e = " T e r m I d "   t y p e = " x s : s t r i n g " > < / x s : e l e m e n t >  
 < / x s : s c h e m a >  
 < / c t : c o n t e n t T y p e S c h e m a > 
</file>

<file path=customXml/item2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 D o c u m e n t L i b r a r y F o r m < / E d i t > < N e w > D o c u m e n t L i b r a r y F o r m < / N e w > < / F o r m T e m p l a t e s > 
</file>

<file path=customXml/item3.xml>��< ? x m l   v e r s i o n = " 1 . 0 " ? > < p : p r o p e r t i e s   x m l n s : p = " h t t p : / / s c h e m a s . m i c r o s o f t . c o m / o f f i c e / 2 0 0 6 / m e t a d a t a / p r o p e r t i e s "   x m l n s : x s i = " h t t p : / / w w w . w 3 . o r g / 2 0 0 1 / X M L S c h e m a - i n s t a n c e "   x m l n s : p c = " h t t p : / / s c h e m a s . m i c r o s o f t . c o m / o f f i c e / i n f o p a t h / 2 0 0 7 / P a r t n e r C o n t r o l s " > < d o c u m e n t M a n a g e m e n t > < _ i p _ U n i f i e d C o m p l i a n c e P o l i c y U I A c t i o n   x m l n s = " h t t p : / / s c h e m a s . m i c r o s o f t . c o m / s h a r e p o i n t / v 3 "   x s i : n i l = " t r u e " / > < I m a g e   x m l n s = " 7 1 a f 3 2 4 3 - 3 d d 4 - 4 a 8 d - 8 c 0 d - d d 7 6 d a 1 f 0 2 a 5 " > < U r l   x s i : n i l = " t r u e " > < / U r l > < D e s c r i p t i o n   x s i : n i l = " t r u e " > < / D e s c r i p t i o n > < / I m a g e > < S t a t u s   x m l n s = " 7 1 a f 3 2 4 3 - 3 d d 4 - 4 a 8 d - 8 c 0 d - d d 7 6 d a 1 f 0 2 a 5 " > N o t   s t a r t e d < / S t a t u s > < B a c k g r o u n d   x m l n s = " 7 1 a f 3 2 4 3 - 3 d d 4 - 4 a 8 d - 8 c 0 d - d d 7 6 d a 1 f 0 2 a 5 " > f a l s e < / B a c k g r o u n d > < _ i p _ U n i f i e d C o m p l i a n c e P o l i c y P r o p e r t i e s   x m l n s = " h t t p : / / s c h e m a s . m i c r o s o f t . c o m / s h a r e p o i n t / v 3 "   x s i : n i l = " t r u e " / > < I m a g e T a g s T a x H T F i e l d   x m l n s = " 7 1 a f 3 2 4 3 - 3 d d 4 - 4 a 8 d - 8 c 0 d - d d 7 6 d a 1 f 0 2 a 5 " > < T e r m s   x m l n s = " h t t p : / / s c h e m a s . m i c r o s o f t . c o m / o f f i c e / i n f o p a t h / 2 0 0 7 / P a r t n e r C o n t r o l s " > < / T e r m s > < / I m a g e T a g s T a x H T F i e l d > < T a x C a t c h A l l   x m l n s = " 2 3 0 e 9 d f 3 - b e 6 5 - 4 c 7 3 - a 9 3 b - d 1 2 3 6 e b d 6 7 7 e "   x s i : n i l = " t r u e " / > < M e d i a S e r v i c e K e y P o i n t s   x m l n s = " 7 1 a f 3 2 4 3 - 3 d d 4 - 4 a 8 d - 8 c 0 d - d d 7 6 d a 1 f 0 2 a 5 "   x s i : n i l = " t r u e " / > < / d o c u m e n t M a n a g e m e n t > < / p : p r o p e r t i e s > 
</file>

<file path=customXml/itemProps1.xml><?xml version="1.0" encoding="utf-8"?>
<ds:datastoreItem xmlns:ds="http://schemas.openxmlformats.org/officeDocument/2006/customXml" ds:itemID="{18840F3C-8AB4-4243-A06A-B5999EF60028}">
  <ds:schemaRefs/>
</ds:datastoreItem>
</file>

<file path=customXml/itemProps2.xml><?xml version="1.0" encoding="utf-8"?>
<ds:datastoreItem xmlns:ds="http://schemas.openxmlformats.org/officeDocument/2006/customXml" ds:itemID="{1EE26AC2-BC04-45BA-BD7C-5CDF09AA9426}">
  <ds:schemaRefs/>
</ds:datastoreItem>
</file>

<file path=customXml/itemProps3.xml><?xml version="1.0" encoding="utf-8"?>
<ds:datastoreItem xmlns:ds="http://schemas.openxmlformats.org/officeDocument/2006/customXml" ds:itemID="{C7AE7813-FB42-416C-BEF8-5F3180DDB0F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1970</Words>
  <Application>WPS Presentation</Application>
  <PresentationFormat>Widescreen</PresentationFormat>
  <Paragraphs>64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Wingdings 3</vt:lpstr>
      <vt:lpstr>Courier New</vt:lpstr>
      <vt:lpstr>Gill Sans Nova</vt:lpstr>
      <vt:lpstr>Segoe Print</vt:lpstr>
      <vt:lpstr>Times New Roman</vt:lpstr>
      <vt:lpstr>Calibri</vt:lpstr>
      <vt:lpstr>Century Gothic</vt:lpstr>
      <vt:lpstr>Microsoft YaHei</vt:lpstr>
      <vt:lpstr>Arial Unicode MS</vt:lpstr>
      <vt:lpstr>Slice</vt:lpstr>
      <vt:lpstr>Apartment Management System (AMS)</vt:lpstr>
      <vt:lpstr>Project Overview</vt:lpstr>
      <vt:lpstr>Statement of the Problem</vt:lpstr>
      <vt:lpstr>Project Objectives</vt:lpstr>
      <vt:lpstr>PowerPoint 演示文稿</vt:lpstr>
      <vt:lpstr>swot analysis</vt:lpstr>
      <vt:lpstr>PowerPoint 演示文稿</vt:lpstr>
      <vt:lpstr>PowerPoint 演示文稿</vt:lpstr>
      <vt:lpstr>PowerPoint 演示文稿</vt:lpstr>
      <vt:lpstr>Gantt chart</vt:lpstr>
      <vt:lpstr>High fidelity (figma)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Apartment Management System</dc:title>
  <dc:creator>Valerie</dc:creator>
  <cp:lastModifiedBy>USER</cp:lastModifiedBy>
  <cp:revision>11</cp:revision>
  <dcterms:created xsi:type="dcterms:W3CDTF">2023-11-02T02:30:00Z</dcterms:created>
  <dcterms:modified xsi:type="dcterms:W3CDTF">2025-02-25T08:56:46Z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DA97C62E627846CDB438A2D82462B0B6_12</vt:lpwstr>
  </property>
  <property fmtid="{D5CDD505-2E9C-101B-9397-08002B2CF9AE}" pid="5" name="KSOProductBuildVer">
    <vt:lpwstr>1033-12.2.0.13213</vt:lpwstr>
  </property>
</Properties>
</file>