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71" r:id="rId14"/>
    <p:sldId id="273" r:id="rId15"/>
    <p:sldId id="270" r:id="rId16"/>
    <p:sldId id="272" r:id="rId17"/>
    <p:sldId id="274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60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3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4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3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27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89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92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06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9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99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95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98BE-8C3F-4B88-97EA-130625C0DFCB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6BBC-CCDB-4D1E-8FAE-085006F25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21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1293"/>
          </a:xfrm>
        </p:spPr>
        <p:txBody>
          <a:bodyPr>
            <a:normAutofit/>
          </a:bodyPr>
          <a:lstStyle/>
          <a:p>
            <a:r>
              <a:rPr lang="pt-BR" b="1" dirty="0" smtClean="0"/>
              <a:t>Projeto LP 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Jogo da cobrinha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dirty="0" smtClean="0"/>
              <a:t>Gustavo </a:t>
            </a:r>
            <a:r>
              <a:rPr lang="pt-BR" dirty="0" err="1" smtClean="0"/>
              <a:t>Getulio</a:t>
            </a:r>
            <a:r>
              <a:rPr lang="pt-BR" dirty="0" smtClean="0"/>
              <a:t> de Brito</a:t>
            </a:r>
          </a:p>
          <a:p>
            <a:pPr algn="l"/>
            <a:r>
              <a:rPr lang="pt-BR" dirty="0" smtClean="0"/>
              <a:t>Lucas Barros Bezerra</a:t>
            </a:r>
          </a:p>
          <a:p>
            <a:pPr algn="l"/>
            <a:r>
              <a:rPr lang="pt-BR" dirty="0" smtClean="0"/>
              <a:t>Mariana Francischetti Garcia Portela</a:t>
            </a:r>
          </a:p>
          <a:p>
            <a:pPr algn="l"/>
            <a:r>
              <a:rPr lang="pt-BR" dirty="0" err="1" smtClean="0"/>
              <a:t>Osniel</a:t>
            </a:r>
            <a:r>
              <a:rPr lang="pt-BR" dirty="0" smtClean="0"/>
              <a:t> Lopes Teixeira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6472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2700"/>
            <a:ext cx="89535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Explicação de cada fase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ª FASE </a:t>
            </a:r>
          </a:p>
          <a:p>
            <a:pPr marL="0" lvl="0" indent="0">
              <a:buNone/>
            </a:pPr>
            <a:r>
              <a:rPr lang="pt-BR" dirty="0" smtClean="0"/>
              <a:t>É uma fase em que as paredes continuam totalmente fechadas e caso o jogador colida ele morre. Além disso, a velocidade da cobra aumenta e seu tamanho continua o mesmo da fase anterior.</a:t>
            </a:r>
          </a:p>
          <a:p>
            <a:pPr marL="0" lvl="0" indent="0">
              <a:buNone/>
            </a:pPr>
            <a:r>
              <a:rPr lang="pt-BR" dirty="0" smtClean="0"/>
              <a:t>Agora são inseridos obstáculos na tela e caso o jogador colida ele também morre.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62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7" y="96385"/>
            <a:ext cx="8888450" cy="67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2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Explicação dos blocos de código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 criação das maçãs </a:t>
            </a:r>
          </a:p>
          <a:p>
            <a:r>
              <a:rPr lang="pt-BR" dirty="0" smtClean="0"/>
              <a:t>2 colisão da cobra nas paredes e nela mesma </a:t>
            </a:r>
          </a:p>
          <a:p>
            <a:r>
              <a:rPr lang="pt-BR" dirty="0" smtClean="0"/>
              <a:t>3 </a:t>
            </a:r>
            <a:r>
              <a:rPr lang="pt-BR" dirty="0" err="1" smtClean="0"/>
              <a:t>teletransporte</a:t>
            </a:r>
            <a:r>
              <a:rPr lang="pt-BR" dirty="0" smtClean="0"/>
              <a:t> de paredes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Código “CRUX”</a:t>
            </a:r>
          </a:p>
          <a:p>
            <a:r>
              <a:rPr lang="pt-BR" dirty="0" smtClean="0"/>
              <a:t>Movimentação da cobra (realização das curvas)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0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t="5988" r="1655" b="1879"/>
          <a:stretch/>
        </p:blipFill>
        <p:spPr>
          <a:xfrm>
            <a:off x="-1" y="0"/>
            <a:ext cx="12221861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7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t="6176" r="2078" b="2324"/>
          <a:stretch/>
        </p:blipFill>
        <p:spPr>
          <a:xfrm>
            <a:off x="0" y="0"/>
            <a:ext cx="1210500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8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t="23837" r="1443" b="2700"/>
          <a:stretch/>
        </p:blipFill>
        <p:spPr>
          <a:xfrm>
            <a:off x="-1" y="0"/>
            <a:ext cx="12230845" cy="51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0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6364" r="1654" b="6082"/>
          <a:stretch/>
        </p:blipFill>
        <p:spPr>
          <a:xfrm>
            <a:off x="0" y="0"/>
            <a:ext cx="12192340" cy="61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2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t="5988" r="1655" b="2324"/>
          <a:stretch/>
        </p:blipFill>
        <p:spPr>
          <a:xfrm>
            <a:off x="0" y="154545"/>
            <a:ext cx="11938716" cy="6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0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aspectos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Ranking dos lideres </a:t>
            </a:r>
          </a:p>
          <a:p>
            <a:r>
              <a:rPr lang="pt-BR" dirty="0" smtClean="0"/>
              <a:t>Tela de Game Over</a:t>
            </a:r>
          </a:p>
          <a:p>
            <a:r>
              <a:rPr lang="pt-BR" dirty="0" smtClean="0"/>
              <a:t>Sons de interação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61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Apresentação da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jogo feito é chamado de jogo da cobrinha e é baseado nos jogo The </a:t>
            </a:r>
            <a:r>
              <a:rPr lang="pt-BR" dirty="0" err="1" smtClean="0"/>
              <a:t>Snake</a:t>
            </a:r>
            <a:r>
              <a:rPr lang="pt-BR" dirty="0" smtClean="0"/>
              <a:t> dos anos 2000.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 jogo é do tipo “</a:t>
            </a:r>
            <a:r>
              <a:rPr lang="pt-BR" dirty="0" err="1" smtClean="0"/>
              <a:t>endless</a:t>
            </a:r>
            <a:r>
              <a:rPr lang="pt-BR" dirty="0" smtClean="0"/>
              <a:t>” em que o objetivo do jogador é ir o mais longe possível e obter maçãs que aumentam a pontuação e que fazem o personagem passar de fase.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07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 no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21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Funcionalidades e </a:t>
            </a:r>
            <a:r>
              <a:rPr lang="pt-BR" dirty="0" smtClean="0"/>
              <a:t>recursos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514350" lvl="0" indent="-514350">
              <a:buFont typeface="+mj-lt"/>
              <a:buAutoNum type="arabicPeriod"/>
            </a:pPr>
            <a:r>
              <a:rPr lang="pt-BR" u="none" strike="noStrike" dirty="0" smtClean="0">
                <a:effectLst/>
              </a:rPr>
              <a:t>O controle é por meio do teclado pelas teclas A (movimento para esquerda), W (movimento para cima), S (movimento para baixo), D (movimento para direita), os mesmos movimentos podem ser feitos pelas teclas setas.</a:t>
            </a:r>
            <a:endParaRPr lang="pt-BR" dirty="0"/>
          </a:p>
          <a:p>
            <a:pPr marL="514350" lvl="0" indent="-514350">
              <a:buFont typeface="+mj-lt"/>
              <a:buAutoNum type="arabicPeriod"/>
            </a:pPr>
            <a:r>
              <a:rPr lang="pt-BR" u="none" strike="noStrike" dirty="0" smtClean="0">
                <a:effectLst/>
              </a:rPr>
              <a:t>É possível mover-se livremente dentro da área do jogo e, conforme a fase, aparecem obstáculos na tela a ponto de interagir com o jogador.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u="none" strike="noStrike" dirty="0" smtClean="0">
                <a:effectLst/>
              </a:rPr>
              <a:t>Comer as “maçãs” que aparecem pelo mapa aumentam seu tamanho e logo sua pontuação final.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36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Restrições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pt-BR" u="none" strike="noStrike" dirty="0" smtClean="0">
                <a:effectLst/>
              </a:rPr>
              <a:t>Não é possível mover-se diagonalmente.</a:t>
            </a:r>
            <a:endParaRPr lang="pt-BR" dirty="0"/>
          </a:p>
          <a:p>
            <a:pPr marL="514350" lvl="0" indent="-514350">
              <a:buFont typeface="+mj-lt"/>
              <a:buAutoNum type="arabicPeriod"/>
            </a:pPr>
            <a:r>
              <a:rPr lang="pt-BR" u="none" strike="noStrike" dirty="0" smtClean="0">
                <a:effectLst/>
              </a:rPr>
              <a:t>As “maçãs” aparecem randomicamente pelo mapa.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u="none" strike="noStrike" dirty="0" smtClean="0">
                <a:effectLst/>
              </a:rPr>
              <a:t>A velocidade da cobra se altera apenas conforme a pontuação aumenta</a:t>
            </a:r>
            <a:r>
              <a:rPr lang="pt-BR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u="none" strike="noStrike" dirty="0" smtClean="0">
                <a:effectLst/>
              </a:rPr>
              <a:t>O mapa se altera apenas com a passagem de nível.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87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Explicação de cada fase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1ª FASE</a:t>
            </a:r>
          </a:p>
          <a:p>
            <a:pPr marL="0" lvl="0" indent="0">
              <a:buNone/>
            </a:pPr>
            <a:r>
              <a:rPr lang="pt-BR" dirty="0"/>
              <a:t>É uma fase em que as paredes são </a:t>
            </a:r>
            <a:r>
              <a:rPr lang="pt-BR" dirty="0" smtClean="0"/>
              <a:t>abertas e o jogador pode se </a:t>
            </a:r>
            <a:r>
              <a:rPr lang="pt-BR" dirty="0" err="1" smtClean="0"/>
              <a:t>teletransportar</a:t>
            </a:r>
            <a:r>
              <a:rPr lang="pt-BR" dirty="0" smtClean="0"/>
              <a:t> passando por uma parede e surgindo do lado oposto, </a:t>
            </a:r>
            <a:r>
              <a:rPr lang="pt-BR" dirty="0"/>
              <a:t>ou seja, se o jogador atravessar pela parede esquerda ele sai automaticamente pela direita.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 smtClean="0"/>
              <a:t>O jogador morre se a cobra tocar nela mesma.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29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38100"/>
            <a:ext cx="8890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3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Explicação de cada fase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2ª FASE</a:t>
            </a:r>
          </a:p>
          <a:p>
            <a:pPr marL="0" lvl="0" indent="0">
              <a:buNone/>
            </a:pPr>
            <a:r>
              <a:rPr lang="pt-BR" dirty="0" smtClean="0"/>
              <a:t>É uma fase em que as paredes são fechadas e há uma passagem em cada uma. Caso o jogador passe por alguma passagem ele é </a:t>
            </a:r>
            <a:r>
              <a:rPr lang="pt-BR" dirty="0" err="1" smtClean="0"/>
              <a:t>teletransportado</a:t>
            </a:r>
            <a:r>
              <a:rPr lang="pt-BR" dirty="0" smtClean="0"/>
              <a:t> para a parede oposta e sai pela passagem da mesma, ou seja, </a:t>
            </a:r>
            <a:r>
              <a:rPr lang="pt-BR" u="none" strike="noStrike" dirty="0" smtClean="0">
                <a:effectLst/>
              </a:rPr>
              <a:t>se o jogador atravessar pela parede esquerda ele sai automaticamente pela direita.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u="none" strike="noStrike" dirty="0" smtClean="0">
                <a:effectLst/>
              </a:rPr>
              <a:t>Caso jogador não passe por alguma passagem e vá de encontro com a parede ele morre. 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5345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2700"/>
            <a:ext cx="89535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5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</a:t>
            </a:r>
            <a:r>
              <a:rPr lang="pt-BR" dirty="0" smtClean="0"/>
              <a:t>xplicação de cada fase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ª FASE </a:t>
            </a:r>
          </a:p>
          <a:p>
            <a:pPr marL="0" lvl="0" indent="0">
              <a:buNone/>
            </a:pPr>
            <a:r>
              <a:rPr lang="pt-BR" dirty="0" smtClean="0"/>
              <a:t>É uma fase em que as paredes são totalmente fechadas e não existe mais o sistema de </a:t>
            </a:r>
            <a:r>
              <a:rPr lang="pt-BR" dirty="0" err="1" smtClean="0"/>
              <a:t>teletransporte</a:t>
            </a:r>
            <a:r>
              <a:rPr lang="pt-BR" dirty="0" smtClean="0"/>
              <a:t> caso o jogador colida ele morre. Além disso, a velocidade da cobra aumenta e seu tamanho continua conforme a fase anterior.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949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493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Projeto LP I Jogo da cobrinha </vt:lpstr>
      <vt:lpstr>Apresentação da proposta</vt:lpstr>
      <vt:lpstr>  Funcionalidades e recursos </vt:lpstr>
      <vt:lpstr>Restrições </vt:lpstr>
      <vt:lpstr>Explicação de cada fase </vt:lpstr>
      <vt:lpstr>Apresentação do PowerPoint</vt:lpstr>
      <vt:lpstr>Explicação de cada fase </vt:lpstr>
      <vt:lpstr>Apresentação do PowerPoint</vt:lpstr>
      <vt:lpstr>Explicação de cada fase</vt:lpstr>
      <vt:lpstr>Apresentação do PowerPoint</vt:lpstr>
      <vt:lpstr>Explicação de cada fase </vt:lpstr>
      <vt:lpstr>Apresentação do PowerPoint</vt:lpstr>
      <vt:lpstr>Explicação dos blocos de código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Outros aspectos </vt:lpstr>
      <vt:lpstr>Inserção no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LP I</dc:title>
  <dc:creator>Perfil</dc:creator>
  <cp:lastModifiedBy>Perfil</cp:lastModifiedBy>
  <cp:revision>14</cp:revision>
  <dcterms:created xsi:type="dcterms:W3CDTF">2016-11-23T20:51:22Z</dcterms:created>
  <dcterms:modified xsi:type="dcterms:W3CDTF">2016-11-24T21:28:51Z</dcterms:modified>
</cp:coreProperties>
</file>