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Fira Code" panose="020B0809050000020004" pitchFamily="49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czc8FrezoZbNLQpuZF2UWbeF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74BF37-CB12-4F51-A9E0-C4EFE0969631}">
  <a:tblStyle styleId="{C374BF37-CB12-4F51-A9E0-C4EFE096963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e2f6bb9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2ce2f6bb9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ce2f6bb9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ce2f6bb9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ce2f6bb9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2ce2f6bb9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ce2f6bb9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ce2f6bb9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ce2f6bb9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ce2f6bb9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ce2f6bb9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2ce2f6bb9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ce2f6bb9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2ce2f6bb9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ce2f6bb9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2ce2f6bb9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ce2f6bb9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2ce2f6bb9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ce2f6bb9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2ce2f6bb9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ce2f6bb9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2ce2f6bb9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ce2f6bb9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2ce2f6bb9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ce2f6bb9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12ce2f6bb9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ce2f6bb9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12ce2f6bb9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ce2f6bb9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12ce2f6bb9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ce2f6bb9b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12ce2f6bb9b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ce2f6bb9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2ce2f6bb9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e2f6bb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ce2f6bb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ce2f6bb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2ce2f6bb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e fatiamento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134" name="Google Shape;134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25acd94546_0_28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5acd94546_0_28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25acd94546_0_28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25acd94546_0_28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5acd94546_0_28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25acd94546_0_28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e2f6bb9b_0_22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2ce2f6bb9b_0_2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12ce2f6bb9b_0_2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Interpolação de variáveis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g12ce2f6bb9b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2ce2f6bb9b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ce2f6bb9b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temos 3 formas de interpolar variáveis em strings, a primeira é usando o sinal %, a segunda é utilizando o método format e a última é utilizando f strings.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primeira forma não é atualmente recomendada e seu uso em Python 3 é raro, por esse motivo iremos focar nas 2 últimas.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ce2f6bb9b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ce2f6bb9b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ce2f6bb9b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2ce2f6bb9b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Old style %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g12ce2f6bb9b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5" name="Google Shape;165;g12ce2f6bb9b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%s. Eu tenho %d anos de idade, trabalho como %s e estou matriculado no curso de %s."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% (nome, idade, profissao, linguagem))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utilizo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ce2f6bb9b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2ce2f6bb9b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format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12ce2f6bb9b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3" name="Google Shape;173;g12ce2f6bb9b_0_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"Programador"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{}. Eu tenho {} anos de idade, trabalho como {} e estou matriculado no curso de {}."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.format(nome, idade, profissao, linguagem))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{3}. Eu tenho {2} anos de idade, trabalho como {1} e estou matriculado no curso de {0}."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.format(linguagem, profissao, idade, nome))</a:t>
                      </a: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ce2f6bb9b_0_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ce2f6bb9b_0_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format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ce2f6bb9b_0_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1" name="Google Shape;181;g12ce2f6bb9b_0_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{nome}. Eu tenho {idade} anos de idade, trabalho como {profissao} e estou matriculado no curso de {linguagem}."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.format(nome=nome, idade=idade, profissao=profissao, linguagem=linguagem))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"Olá, me chamo {nome}. Eu tenho {idade} anos de idade, trabalho como {profissao} e estou matriculado no curso de {linguagem}."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.format(**pessoa))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ce2f6bb9b_0_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2ce2f6bb9b_0_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f-string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2ce2f6bb9b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2ce2f6bb9b_0_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idade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profissao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"Programador"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linguagem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f"Olá, me chamo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 Eu tenho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{idade}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{profissao}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 estou matriculado no curso de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{linguagem}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Olá, me chamo Guilherme. Eu tenho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anos de idade, trabalho como Progamador e utilizo e estou matriculado no curso de Python.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ce2f6bb9b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2ce2f6bb9b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Formatar strings com f-string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2ce2f6bb9b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2ce2f6bb9b_0_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PI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3.14159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f"Valor de PI: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{PI: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"Valor de PI: 3.14"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f"Valor de PI: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{PI: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10.2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"Valor de PI:       3.14"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ce2f6bb9b_0_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2ce2f6bb9b_0_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2ce2f6bb9b_0_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2ce2f6bb9b_0_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2ce2f6bb9b_0_73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2ce2f6bb9b_0_73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2ce2f6bb9b_0_73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2ce2f6bb9b_0_73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2ce2f6bb9b_0_73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ce2f6bb9b_0_73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ce2f6bb9b_0_86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2ce2f6bb9b_0_8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2ce2f6bb9b_0_8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 de string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g12ce2f6bb9b_0_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2ce2f6bb9b_0_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métodos úteis para manipular objetos do tipo string, como interpolar valores de variáveis e entender como funciona o fatiamento.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ce2f6bb9b_0_1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strings é uma técnica utilizada para retornar substrings (partes da string original), informando inicio (start), fim (stop) e passo (step): [start: stop[, step]].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2ce2f6bb9b_0_1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2ce2f6bb9b_0_1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ce2f6bb9b_0_1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2ce2f6bb9b_0_1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2ce2f6bb9b_0_1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2ce2f6bb9b_0_1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 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9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"Arthur"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"Atu"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 Arthur de Carvalho"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nome[::</a:t>
                      </a:r>
                      <a:r>
                        <a:rPr lang="en-US" sz="7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-1</a:t>
                      </a:r>
                      <a: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]</a:t>
                      </a:r>
                      <a:br>
                        <a:rPr lang="en-US" sz="7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7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 sz="7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"ohlavraC ed ruhtrA emrehliuG"</a:t>
                      </a:r>
                      <a:endParaRPr sz="7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ce2f6bb9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g12ce2f6bb9b_0_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242" name="Google Shape;242;g12ce2f6bb9b_0_9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2ce2f6bb9b_0_9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ce2f6bb9b_0_94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ce2f6bb9b_0_94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ce2f6bb9b_0_94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2ce2f6bb9b_0_94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2ce2f6bb9b_0_94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2ce2f6bb9b_0_94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ce2f6bb9b_0_107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2ce2f6bb9b_0_10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g12ce2f6bb9b_0_10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multiplas linhas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7" name="Google Shape;257;g12ce2f6bb9b_0_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2ce2f6bb9b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ce2f6bb9b_0_13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Strings de múltiplas linhas são definidas informando 3 aspas simples ou duplas durante a atribuição. Elas podem ocupar várias linhas do código, e todos os espaços em branco são incluídos na string final.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2ce2f6bb9b_0_13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g12ce2f6bb9b_0_1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2ce2f6bb9b_0_1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2ce2f6bb9b_0_1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 triplas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2ce2f6bb9b_0_1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3" name="Google Shape;273;g12ce2f6bb9b_0_1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f"""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 meu nome é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Eu estou aprendendo Python</a:t>
                      </a:r>
                      <a:b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"""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Olá meu nome é Guilherme,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Eu estou aprendendo 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ce2f6bb9b_0_1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2ce2f6bb9b_0_1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Strings triplas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g12ce2f6bb9b_0_1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1" name="Google Shape;281;g12ce2f6bb9b_0_159"/>
          <p:cNvGraphicFramePr/>
          <p:nvPr/>
        </p:nvGraphicFramePr>
        <p:xfrm>
          <a:off x="566928" y="1481328"/>
          <a:ext cx="8019300" cy="3083700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3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nome = 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"Guilherme"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mensagem = 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f'''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Olá meu nome é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Eu estou aprendendo Python.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Essa mensagem tem diferentes recuos.</a:t>
                      </a:r>
                      <a:b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'''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Olá meu nome é Guilherme,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Eu estou aprendendo Python.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Essa mensagem tem diferentes recuos.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endParaRPr sz="13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ce2f6bb9b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2ce2f6bb9b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88" name="Google Shape;288;g12ce2f6bb9b_0_1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2ce2f6bb9b_0_1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2ce2f6bb9b_0_115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ce2f6bb9b_0_115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2ce2f6bb9b_0_115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2ce2f6bb9b_0_115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2ce2f6bb9b_0_115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2ce2f6bb9b_0_115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1" name="Google Shape;301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sp>
        <p:nvSpPr>
          <p:cNvPr id="303" name="Google Shape;303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https://docs.python.org/pt-br/3/library/string.html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https://docs.python.org/pt-br/3/library/stdtypes.html#textseq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métodos úteis da classe string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6275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847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Interpolação de variáveis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403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460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Fatiamento de string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78554" y="41792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262751" y="42364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 múltiplas linhas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métodos úteis da classe string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classe String do Python é famosa por ser rica em métodos e possuir uma interface muito fácil de trabalhar.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algumas linguagens manipular sequências de caracteres não é um trabalho trivial, porém, em Python esse trabalho é muito simples.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25bbdb0af8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Maiúscula, minúscula e título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125bbdb0af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1" name="Google Shape;111;g125bbdb0af8_0_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print(curso.upper())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print(curso.lower())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print(curso.title())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Python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ce2f6bb9b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ce2f6bb9b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Eliminando espaços em branco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2ce2f6bb9b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9" name="Google Shape;119;g12ce2f6bb9b_0_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   Python 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print(curso.lstrip())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 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print(curso.rstrip())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   Python"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ce2f6bb9b_0_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2ce2f6bb9b_0_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Junções e centralização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2ce2f6bb9b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7" name="Google Shape;127;g12ce2f6bb9b_0_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{C374BF37-CB12-4F51-A9E0-C4EFE0969631}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curso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"Python"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print(curso.center(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"#"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"##Python##"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.join(curso))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&gt;&gt;&gt;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"P.y.t.h.o.n"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9" ma:contentTypeDescription="Crie um novo documento." ma:contentTypeScope="" ma:versionID="59f9dd30b52a3a1a79fad08b5e484c8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742e4e222b222884beae76def05d303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CD8B7A-4F2D-4049-9BF4-040D86979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EBE3EA-7CF3-4598-AE3E-762EC6E47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56F68F-F741-42F1-BE4C-DB5BEA9D5B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30</Slides>
  <Notes>30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2025-02-16T21:52:30Z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