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76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295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589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94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756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292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484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39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9412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714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083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9522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2015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394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7420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760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3522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FF70-A90A-415E-936A-A1531230E672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B0D3-5271-4476-8F5A-3B806A1EA6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3355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s-GT" dirty="0" smtClean="0"/>
              <a:t>Mantenimientos Preventivo de Computadora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3137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Paso N. 1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12134"/>
          </a:xfrm>
        </p:spPr>
        <p:txBody>
          <a:bodyPr>
            <a:normAutofit/>
          </a:bodyPr>
          <a:lstStyle/>
          <a:p>
            <a:r>
              <a:rPr lang="es-GT" dirty="0" smtClean="0"/>
              <a:t>En este paso hay que colocar la PC y quitarle los tonillos para poder destaparlo y así abrir el PC con mucho cuidado, porque hay piezas que son delicadas</a:t>
            </a:r>
          </a:p>
          <a:p>
            <a:r>
              <a:rPr lang="es-GT" dirty="0" smtClean="0"/>
              <a:t>Necesitamos Desarmadores</a:t>
            </a:r>
            <a:endParaRPr lang="es-GT" dirty="0"/>
          </a:p>
        </p:txBody>
      </p:sp>
      <p:pic>
        <p:nvPicPr>
          <p:cNvPr id="1026" name="Picture 2" descr="Resultado de imagen para desarmadores multipun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02" y="3372043"/>
            <a:ext cx="3076356" cy="297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9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Paso N. 2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En este paso procederemos a desmontar las partes de nuestro case, para hacer una revisión de nuestro PC y sus componentes.</a:t>
            </a:r>
          </a:p>
          <a:p>
            <a:r>
              <a:rPr lang="es-GT" dirty="0" smtClean="0"/>
              <a:t>Para esto necesitaremos:</a:t>
            </a:r>
          </a:p>
          <a:p>
            <a:pPr lvl="1"/>
            <a:r>
              <a:rPr lang="es-GT" dirty="0" smtClean="0"/>
              <a:t>Pulsera antiestática.</a:t>
            </a:r>
          </a:p>
          <a:p>
            <a:pPr lvl="1"/>
            <a:r>
              <a:rPr lang="es-GT" dirty="0" smtClean="0"/>
              <a:t>Desarmadores (Fundamental).</a:t>
            </a:r>
          </a:p>
          <a:p>
            <a:pPr lvl="1"/>
            <a:r>
              <a:rPr lang="es-GT" dirty="0" smtClean="0"/>
              <a:t>Paño antiestático.</a:t>
            </a:r>
          </a:p>
        </p:txBody>
      </p:sp>
    </p:spTree>
    <p:extLst>
      <p:ext uri="{BB962C8B-B14F-4D97-AF65-F5344CB8AC3E}">
        <p14:creationId xmlns:p14="http://schemas.microsoft.com/office/powerpoint/2010/main" val="413021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materiales para hacer mantenimiento a una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3" y="3353071"/>
            <a:ext cx="3048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materiales para hacer mantenimiento a una 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66" y="2348827"/>
            <a:ext cx="3149708" cy="342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493" y="3001633"/>
            <a:ext cx="2770789" cy="27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Paso N. 3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Procederemos a limpiar los componentes del Case y los circuitos de la tarjeta madre, así como otras partes de la PC</a:t>
            </a:r>
          </a:p>
          <a:p>
            <a:r>
              <a:rPr lang="es-GT" dirty="0" smtClean="0"/>
              <a:t>Para esto necesitaremos:</a:t>
            </a:r>
          </a:p>
          <a:p>
            <a:pPr lvl="1"/>
            <a:r>
              <a:rPr lang="es-GT" dirty="0" smtClean="0"/>
              <a:t>Limpia Contactos</a:t>
            </a:r>
          </a:p>
          <a:p>
            <a:pPr lvl="1"/>
            <a:r>
              <a:rPr lang="es-GT" dirty="0" smtClean="0"/>
              <a:t>Aire Comprimido</a:t>
            </a:r>
          </a:p>
          <a:p>
            <a:pPr lvl="1"/>
            <a:r>
              <a:rPr lang="es-GT" dirty="0" smtClean="0"/>
              <a:t>Espuma Limpiadora</a:t>
            </a:r>
          </a:p>
          <a:p>
            <a:pPr marL="457200" lvl="1" indent="0">
              <a:buNone/>
            </a:pPr>
            <a:endParaRPr lang="es-GT" dirty="0"/>
          </a:p>
          <a:p>
            <a:pPr marL="457200" lvl="1" indent="0">
              <a:buNone/>
            </a:pPr>
            <a:r>
              <a:rPr lang="es-GT" dirty="0" smtClean="0"/>
              <a:t>Siempre leer instrucciones.</a:t>
            </a:r>
          </a:p>
        </p:txBody>
      </p:sp>
      <p:sp>
        <p:nvSpPr>
          <p:cNvPr id="4" name="AutoShape 2" descr="Resultado de imagen para Aire comprimido, limpia contactos y espuma limpiad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648" y="3412865"/>
            <a:ext cx="3465785" cy="25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2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Paso N. 4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Después de haber realizado la limpieza de los componentes con éxito, procederemos a ensamblar las partes del PC en su respectivo lugar. (Hacer con mucho cuidado)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84" y="3612089"/>
            <a:ext cx="2857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Paso N. 5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 smtClean="0"/>
              <a:t>Ya llegado a este paso, procederemos a probar el CPU para ver que si no le hicimos algún tipo de daño o solo para verificar que todo funcione al 100%, después de su mantenimiento físico. </a:t>
            </a:r>
            <a:endParaRPr lang="es-GT" dirty="0"/>
          </a:p>
        </p:txBody>
      </p:sp>
      <p:pic>
        <p:nvPicPr>
          <p:cNvPr id="4098" name="Picture 2" descr="Resultado de imagen para C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53779"/>
            <a:ext cx="2611383" cy="268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0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Paso N. 6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Ya realizado el mantenimiento físico de la PC y que su encendido allá sido un éxito, procederemos a darle mantenimiento al la parte virtual.</a:t>
            </a:r>
          </a:p>
          <a:p>
            <a:r>
              <a:rPr lang="es-GT" dirty="0" smtClean="0"/>
              <a:t>Para esto necesitaremos:</a:t>
            </a:r>
          </a:p>
          <a:p>
            <a:pPr marL="0" indent="0">
              <a:buNone/>
            </a:pPr>
            <a:endParaRPr lang="es-GT" dirty="0" smtClean="0"/>
          </a:p>
          <a:p>
            <a:pPr lvl="1"/>
            <a:r>
              <a:rPr lang="es-GT" dirty="0" smtClean="0"/>
              <a:t>Un antivirus</a:t>
            </a:r>
          </a:p>
          <a:p>
            <a:pPr lvl="1"/>
            <a:r>
              <a:rPr lang="es-GT" dirty="0" smtClean="0"/>
              <a:t>Revisión del sistema operativo</a:t>
            </a:r>
          </a:p>
          <a:p>
            <a:pPr lvl="1"/>
            <a:r>
              <a:rPr lang="es-GT" dirty="0" smtClean="0"/>
              <a:t>Sistemas de respaldo (En caso de fallas)</a:t>
            </a:r>
            <a:endParaRPr lang="es-GT" dirty="0"/>
          </a:p>
        </p:txBody>
      </p:sp>
      <p:pic>
        <p:nvPicPr>
          <p:cNvPr id="5122" name="Picture 2" descr="Resultado de imagen para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59" y="3568972"/>
            <a:ext cx="5153243" cy="198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Paso Final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 smtClean="0"/>
              <a:t>Ya realizado los pasos anteriores con éxito procederemos a disfrutar de nuestra PC, si ningún problema e inconveniente.</a:t>
            </a:r>
          </a:p>
          <a:p>
            <a:endParaRPr lang="es-GT" dirty="0"/>
          </a:p>
          <a:p>
            <a:endParaRPr lang="es-GT" dirty="0" smtClean="0"/>
          </a:p>
          <a:p>
            <a:pPr marL="0" indent="0">
              <a:buNone/>
            </a:pPr>
            <a:r>
              <a:rPr lang="es-GT" dirty="0" smtClean="0"/>
              <a:t>Siempre hacerle mantenimiento a la PC por lo menos 1 vez cada 6 meses, para prevenir daños y perdida.</a:t>
            </a:r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r>
              <a:rPr lang="es-GT" dirty="0" smtClean="0"/>
              <a:t>Gracias por su excelente atención.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2477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>
        <p14:glitter pattern="hexagon"/>
      </p:transition>
    </mc:Choice>
    <mc:Fallback>
      <p:transition spd="slow" advTm="4000">
        <p:fade/>
      </p:transition>
    </mc:Fallback>
  </mc:AlternateContent>
</p:sld>
</file>

<file path=ppt/theme/theme1.xml><?xml version="1.0" encoding="utf-8"?>
<a:theme xmlns:a="http://schemas.openxmlformats.org/drawingml/2006/main" name="Berlí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32</TotalTime>
  <Words>295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Berlín</vt:lpstr>
      <vt:lpstr>Mantenimientos Preventivo de Computadora</vt:lpstr>
      <vt:lpstr>Paso N. 1</vt:lpstr>
      <vt:lpstr>Paso N. 2</vt:lpstr>
      <vt:lpstr>Presentación de PowerPoint</vt:lpstr>
      <vt:lpstr>Paso N. 3</vt:lpstr>
      <vt:lpstr>Paso N. 4</vt:lpstr>
      <vt:lpstr>Paso N. 5</vt:lpstr>
      <vt:lpstr>Paso N. 6</vt:lpstr>
      <vt:lpstr>Paso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Mantenimientos Preventivo de Computadora</dc:title>
  <dc:creator>Liceo Compu-Market</dc:creator>
  <cp:lastModifiedBy>Liceo Compu-Market</cp:lastModifiedBy>
  <cp:revision>4</cp:revision>
  <dcterms:created xsi:type="dcterms:W3CDTF">2019-05-29T13:49:22Z</dcterms:created>
  <dcterms:modified xsi:type="dcterms:W3CDTF">2019-05-29T14:21:24Z</dcterms:modified>
</cp:coreProperties>
</file>