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906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774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8820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32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665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88505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25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82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8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5379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032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22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388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88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9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0262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81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383B-9E3A-4041-A40D-C60D7C641B59}" type="datetimeFigureOut">
              <a:rPr lang="es-GT" smtClean="0"/>
              <a:t>16/07/2019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5797-8B01-44A6-AD32-629ED30B2EE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229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99217" y="2431307"/>
            <a:ext cx="756504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 Varianza </a:t>
            </a:r>
            <a:endParaRPr lang="es-E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66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Definición de La Varianza </a:t>
            </a:r>
            <a:br>
              <a:rPr lang="es-GT" dirty="0" smtClean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>
                <a:effectLst/>
              </a:rPr>
              <a:t>La varianza es una medida de dispersión que representa la variabilidad de una serie de datos respecto a su media. Formalmente se calcula como la suma de las residuos al cuadrado divididos entre el total de observaciones</a:t>
            </a:r>
            <a:r>
              <a:rPr lang="es-GT" b="1" dirty="0" smtClean="0">
                <a:effectLst/>
              </a:rPr>
              <a:t>.</a:t>
            </a:r>
          </a:p>
          <a:p>
            <a:r>
              <a:rPr lang="es-GT" b="1" dirty="0">
                <a:effectLst/>
              </a:rPr>
              <a:t>También se puede calcular como la desviación típica al cuadrado. Dicho sea de paso, entendemos como residuo a la diferencia entre el valor de una variable en un momento y el valor medio de toda la variable.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181565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Formula Varianza 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436" y="2191407"/>
            <a:ext cx="5760477" cy="14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>
                <a:effectLst/>
              </a:rPr>
              <a:t>Fórmula </a:t>
            </a:r>
            <a:r>
              <a:rPr lang="es-GT" dirty="0">
                <a:effectLst/>
              </a:rPr>
              <a:t>para calcular la varianza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b="1" dirty="0">
                <a:effectLst/>
              </a:rPr>
              <a:t>La unidad de medida de la varianza será siempre la unidad de medida correspondiente a los datos pero elevada al cuadrado. La varianza siempre es mayor o igual que cero. Al elevarse los residuos al cuadrado es matemáticamente imposible que la varianza salga negativa. Y de esa forma no puede ser menor que cero.</a:t>
            </a:r>
            <a:endParaRPr lang="es-GT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100" y="4645079"/>
            <a:ext cx="5391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13</TotalTime>
  <Words>150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Presentación de PowerPoint</vt:lpstr>
      <vt:lpstr>Definición de La Varianza  </vt:lpstr>
      <vt:lpstr>Formula Varianza </vt:lpstr>
      <vt:lpstr>Fórmula para calcular la varianza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2</cp:revision>
  <dcterms:created xsi:type="dcterms:W3CDTF">2019-07-16T19:19:16Z</dcterms:created>
  <dcterms:modified xsi:type="dcterms:W3CDTF">2019-07-16T19:32:16Z</dcterms:modified>
</cp:coreProperties>
</file>