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25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54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505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0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60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786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39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241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978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685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92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FD8D-0782-4038-B0B7-77BC6A053D2B}" type="datetimeFigureOut">
              <a:rPr lang="es-GT" smtClean="0"/>
              <a:t>26/03/2019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DDC8-0ACD-438F-BED5-B73EBC0F5CC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522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Cuñado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Hola </a:t>
            </a:r>
            <a:r>
              <a:rPr lang="es-GT" smtClean="0"/>
              <a:t>prros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81286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Cuñado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Cuñado</dc:title>
  <dc:creator>Liceo Compu-Market</dc:creator>
  <cp:lastModifiedBy>Liceo Compu-Market</cp:lastModifiedBy>
  <cp:revision>1</cp:revision>
  <dcterms:created xsi:type="dcterms:W3CDTF">2019-03-26T19:27:27Z</dcterms:created>
  <dcterms:modified xsi:type="dcterms:W3CDTF">2019-03-26T19:28:07Z</dcterms:modified>
</cp:coreProperties>
</file>