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5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2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21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56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4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60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2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9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0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9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2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5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7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4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34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8636" y="2077155"/>
            <a:ext cx="8915399" cy="2822223"/>
          </a:xfrm>
        </p:spPr>
        <p:txBody>
          <a:bodyPr>
            <a:normAutofit/>
          </a:bodyPr>
          <a:lstStyle/>
          <a:p>
            <a:r>
              <a:rPr lang="es-GT" dirty="0" smtClean="0"/>
              <a:t>Códigos utilizados para la utilización de la pagina web (Last FM “API”)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5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6569" y="1098244"/>
            <a:ext cx="8911687" cy="1280890"/>
          </a:xfrm>
        </p:spPr>
        <p:txBody>
          <a:bodyPr/>
          <a:lstStyle/>
          <a:p>
            <a:r>
              <a:rPr lang="es-GT" dirty="0" smtClean="0"/>
              <a:t>Index.Html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57547" y="3115732"/>
            <a:ext cx="3819164" cy="2765779"/>
          </a:xfrm>
        </p:spPr>
        <p:txBody>
          <a:bodyPr/>
          <a:lstStyle/>
          <a:p>
            <a:r>
              <a:rPr lang="es-GT" dirty="0" smtClean="0"/>
              <a:t>Aquí podemos encontrar los códigos básicos y la estructura base de la pagina web sugerida. </a:t>
            </a:r>
          </a:p>
          <a:p>
            <a:r>
              <a:rPr lang="es-GT" dirty="0" smtClean="0"/>
              <a:t>Se utilizaron varias etiquetas para darle la estructura y el diseño que puedes observa en la siguiente imagen.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452" y="2261121"/>
            <a:ext cx="4758565" cy="34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8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Style.css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2769866" cy="3777622"/>
          </a:xfrm>
        </p:spPr>
        <p:txBody>
          <a:bodyPr/>
          <a:lstStyle/>
          <a:p>
            <a:r>
              <a:rPr lang="es-GT" dirty="0" smtClean="0"/>
              <a:t>Con estos códigos pude darle el estilo que tiene la pagina web.</a:t>
            </a:r>
          </a:p>
          <a:p>
            <a:r>
              <a:rPr lang="es-GT" dirty="0" smtClean="0"/>
              <a:t>Estas etiquetas me permitieron adaptarla a la pantalla de cualquier medio de visualización.</a:t>
            </a:r>
          </a:p>
          <a:p>
            <a:r>
              <a:rPr lang="es-GT" dirty="0" err="1" smtClean="0"/>
              <a:t>Estrutura</a:t>
            </a:r>
            <a:r>
              <a:rPr lang="es-GT" dirty="0" smtClean="0"/>
              <a:t> en la siguiente imagen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085" y="2133600"/>
            <a:ext cx="4252711" cy="33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Script.js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04017" y="2534856"/>
            <a:ext cx="3591669" cy="2939969"/>
          </a:xfrm>
        </p:spPr>
        <p:txBody>
          <a:bodyPr/>
          <a:lstStyle/>
          <a:p>
            <a:r>
              <a:rPr lang="es-ES" dirty="0" smtClean="0"/>
              <a:t>Con este tipo de lenguaje pude llamar a la API solicitada para visualizarla en la pagina.</a:t>
            </a:r>
          </a:p>
          <a:p>
            <a:r>
              <a:rPr lang="es-ES" dirty="0" smtClean="0"/>
              <a:t>Esto me permitió darle y llamar a la API que es de música.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004" y="2021324"/>
            <a:ext cx="3900045" cy="34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6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116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Códigos utilizados para la utilización de la pagina web (Last FM “API”) </vt:lpstr>
      <vt:lpstr>Index.Html</vt:lpstr>
      <vt:lpstr>Style.css</vt:lpstr>
      <vt:lpstr>Script.js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Códigos utilizados para la utilización de la pagina web (Last FM “API”)</dc:title>
  <dc:creator>Walter</dc:creator>
  <cp:lastModifiedBy>Walter</cp:lastModifiedBy>
  <cp:revision>3</cp:revision>
  <dcterms:created xsi:type="dcterms:W3CDTF">2019-08-26T17:23:41Z</dcterms:created>
  <dcterms:modified xsi:type="dcterms:W3CDTF">2019-08-26T17:47:07Z</dcterms:modified>
</cp:coreProperties>
</file>