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8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21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9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63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677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2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2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9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799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7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9867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9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5359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940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D52766-FECB-4CC5-900E-57E05BC693CC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37E87F-AE2E-409A-8B11-38649B78583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0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>
                <a:solidFill>
                  <a:schemeClr val="accent5"/>
                </a:solidFill>
              </a:rPr>
              <a:t>Seminario</a:t>
            </a:r>
            <a:endParaRPr lang="es-GT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40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Garamond</vt:lpstr>
      <vt:lpstr>Orgánico</vt:lpstr>
      <vt:lpstr>Seminario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</dc:title>
  <dc:creator>Liceo Compu-Market</dc:creator>
  <cp:lastModifiedBy>Liceo Compu-Market</cp:lastModifiedBy>
  <cp:revision>1</cp:revision>
  <dcterms:created xsi:type="dcterms:W3CDTF">2019-03-27T19:24:51Z</dcterms:created>
  <dcterms:modified xsi:type="dcterms:W3CDTF">2019-03-27T19:25:30Z</dcterms:modified>
</cp:coreProperties>
</file>