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5"/>
    <p:sldMasterId id="2147483716" r:id="rId6"/>
    <p:sldMasterId id="214748371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Finger Paint"/>
      <p:regular r:id="rId30"/>
    </p:embeddedFont>
    <p:embeddedFont>
      <p:font typeface="Livvic Light"/>
      <p:regular r:id="rId31"/>
      <p:bold r:id="rId32"/>
      <p:italic r:id="rId33"/>
      <p:boldItalic r:id="rId34"/>
    </p:embeddedFont>
    <p:embeddedFont>
      <p:font typeface="Roboto"/>
      <p:regular r:id="rId35"/>
      <p:bold r:id="rId36"/>
      <p:italic r:id="rId37"/>
      <p:boldItalic r:id="rId38"/>
    </p:embeddedFont>
    <p:embeddedFont>
      <p:font typeface="Ribeye"/>
      <p:regular r:id="rId39"/>
    </p:embeddedFont>
    <p:embeddedFont>
      <p:font typeface="Livvic"/>
      <p:regular r:id="rId40"/>
      <p:bold r:id="rId41"/>
      <p:italic r:id="rId42"/>
      <p:boldItalic r:id="rId43"/>
    </p:embeddedFont>
    <p:embeddedFont>
      <p:font typeface="Work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116815-2F9F-4F71-9B18-23D3F64B86D3}">
  <a:tblStyle styleId="{25116815-2F9F-4F71-9B18-23D3F64B86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vvic-regular.fntdata"/><Relationship Id="rId20" Type="http://schemas.openxmlformats.org/officeDocument/2006/relationships/slide" Target="slides/slide12.xml"/><Relationship Id="rId42" Type="http://schemas.openxmlformats.org/officeDocument/2006/relationships/font" Target="fonts/Livvic-italic.fntdata"/><Relationship Id="rId41" Type="http://schemas.openxmlformats.org/officeDocument/2006/relationships/font" Target="fonts/Livvic-bold.fntdata"/><Relationship Id="rId22" Type="http://schemas.openxmlformats.org/officeDocument/2006/relationships/slide" Target="slides/slide14.xml"/><Relationship Id="rId44" Type="http://schemas.openxmlformats.org/officeDocument/2006/relationships/font" Target="fonts/WorkSans-regular.fntdata"/><Relationship Id="rId21" Type="http://schemas.openxmlformats.org/officeDocument/2006/relationships/slide" Target="slides/slide13.xml"/><Relationship Id="rId43" Type="http://schemas.openxmlformats.org/officeDocument/2006/relationships/font" Target="fonts/Livvic-boldItalic.fntdata"/><Relationship Id="rId24" Type="http://schemas.openxmlformats.org/officeDocument/2006/relationships/slide" Target="slides/slide16.xml"/><Relationship Id="rId46" Type="http://schemas.openxmlformats.org/officeDocument/2006/relationships/font" Target="fonts/WorkSans-italic.fntdata"/><Relationship Id="rId23" Type="http://schemas.openxmlformats.org/officeDocument/2006/relationships/slide" Target="slides/slide15.xml"/><Relationship Id="rId45" Type="http://schemas.openxmlformats.org/officeDocument/2006/relationships/font" Target="fonts/Work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47" Type="http://schemas.openxmlformats.org/officeDocument/2006/relationships/font" Target="fonts/WorkSans-bold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LivvicLight-regular.fntdata"/><Relationship Id="rId30" Type="http://schemas.openxmlformats.org/officeDocument/2006/relationships/font" Target="fonts/FingerPaint-regular.fntdata"/><Relationship Id="rId11" Type="http://schemas.openxmlformats.org/officeDocument/2006/relationships/slide" Target="slides/slide3.xml"/><Relationship Id="rId33" Type="http://schemas.openxmlformats.org/officeDocument/2006/relationships/font" Target="fonts/LivvicLight-italic.fntdata"/><Relationship Id="rId10" Type="http://schemas.openxmlformats.org/officeDocument/2006/relationships/slide" Target="slides/slide2.xml"/><Relationship Id="rId32" Type="http://schemas.openxmlformats.org/officeDocument/2006/relationships/font" Target="fonts/LivvicLight-bold.fntdata"/><Relationship Id="rId13" Type="http://schemas.openxmlformats.org/officeDocument/2006/relationships/slide" Target="slides/slide5.xml"/><Relationship Id="rId35" Type="http://schemas.openxmlformats.org/officeDocument/2006/relationships/font" Target="fonts/Roboto-regular.fntdata"/><Relationship Id="rId12" Type="http://schemas.openxmlformats.org/officeDocument/2006/relationships/slide" Target="slides/slide4.xml"/><Relationship Id="rId34" Type="http://schemas.openxmlformats.org/officeDocument/2006/relationships/font" Target="fonts/LivvicLight-boldItalic.fntdata"/><Relationship Id="rId15" Type="http://schemas.openxmlformats.org/officeDocument/2006/relationships/slide" Target="slides/slide7.xml"/><Relationship Id="rId37" Type="http://schemas.openxmlformats.org/officeDocument/2006/relationships/font" Target="fonts/Roboto-italic.fntdata"/><Relationship Id="rId14" Type="http://schemas.openxmlformats.org/officeDocument/2006/relationships/slide" Target="slides/slide6.xml"/><Relationship Id="rId36" Type="http://schemas.openxmlformats.org/officeDocument/2006/relationships/font" Target="fonts/Roboto-bold.fntdata"/><Relationship Id="rId17" Type="http://schemas.openxmlformats.org/officeDocument/2006/relationships/slide" Target="slides/slide9.xml"/><Relationship Id="rId39" Type="http://schemas.openxmlformats.org/officeDocument/2006/relationships/font" Target="fonts/Ribeye-regular.fntdata"/><Relationship Id="rId16" Type="http://schemas.openxmlformats.org/officeDocument/2006/relationships/slide" Target="slides/slide8.xml"/><Relationship Id="rId38" Type="http://schemas.openxmlformats.org/officeDocument/2006/relationships/font" Target="fonts/Roboto-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cfdf423d40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cfdf423d40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t>
            </a:r>
            <a:r>
              <a:rPr lang="en"/>
              <a:t>evening</a:t>
            </a:r>
            <a:r>
              <a:rPr lang="en"/>
              <a:t> Dr. Nouri and Synapse Analytics judges.. This is Mohamed and myself Hadeel and today we’re going to present our solution for the second hackathon about school admissions classification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6" name="Shape 2806"/>
        <p:cNvGrpSpPr/>
        <p:nvPr/>
      </p:nvGrpSpPr>
      <p:grpSpPr>
        <a:xfrm>
          <a:off x="0" y="0"/>
          <a:ext cx="0" cy="0"/>
          <a:chOff x="0" y="0"/>
          <a:chExt cx="0" cy="0"/>
        </a:xfrm>
      </p:grpSpPr>
      <p:sp>
        <p:nvSpPr>
          <p:cNvPr id="2807" name="Google Shape;2807;gcfdf423d40_1_3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8" name="Google Shape;2808;gcfdf423d40_1_3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1" name="Shape 2811"/>
        <p:cNvGrpSpPr/>
        <p:nvPr/>
      </p:nvGrpSpPr>
      <p:grpSpPr>
        <a:xfrm>
          <a:off x="0" y="0"/>
          <a:ext cx="0" cy="0"/>
          <a:chOff x="0" y="0"/>
          <a:chExt cx="0" cy="0"/>
        </a:xfrm>
      </p:grpSpPr>
      <p:sp>
        <p:nvSpPr>
          <p:cNvPr id="2812" name="Google Shape;2812;gcfdf423d40_1_4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3" name="Google Shape;2813;gcfdf423d40_1_4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1" name="Shape 2821"/>
        <p:cNvGrpSpPr/>
        <p:nvPr/>
      </p:nvGrpSpPr>
      <p:grpSpPr>
        <a:xfrm>
          <a:off x="0" y="0"/>
          <a:ext cx="0" cy="0"/>
          <a:chOff x="0" y="0"/>
          <a:chExt cx="0" cy="0"/>
        </a:xfrm>
      </p:grpSpPr>
      <p:sp>
        <p:nvSpPr>
          <p:cNvPr id="2822" name="Google Shape;2822;gcfdf423d4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3" name="Google Shape;2823;gcfdf423d4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is a threshold for the scores to be at: </a:t>
            </a:r>
            <a:endParaRPr/>
          </a:p>
          <a:p>
            <a:pPr indent="0" lvl="0" marL="0" rtl="0" algn="l">
              <a:spcBef>
                <a:spcPts val="0"/>
              </a:spcBef>
              <a:spcAft>
                <a:spcPts val="0"/>
              </a:spcAft>
              <a:buClr>
                <a:schemeClr val="dk1"/>
              </a:buClr>
              <a:buSzPts val="1100"/>
              <a:buFont typeface="Arial"/>
              <a:buNone/>
            </a:pPr>
            <a:r>
              <a:rPr lang="en"/>
              <a:t>(whether alone or added in twos or all of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9" name="Shape 2829"/>
        <p:cNvGrpSpPr/>
        <p:nvPr/>
      </p:nvGrpSpPr>
      <p:grpSpPr>
        <a:xfrm>
          <a:off x="0" y="0"/>
          <a:ext cx="0" cy="0"/>
          <a:chOff x="0" y="0"/>
          <a:chExt cx="0" cy="0"/>
        </a:xfrm>
      </p:grpSpPr>
      <p:sp>
        <p:nvSpPr>
          <p:cNvPr id="2830" name="Google Shape;2830;gcfdee8efa3_0_4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1" name="Google Shape;2831;gcfdee8efa3_0_4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Instead of incorporating each of the parents' salaries independantly, we though of merging them to have a new feature representing the total salary of the family. Additionally, we added an extra feature that represent the total salary per child by dividing the total salary/#(children in the family + 1), which can give an indication about the share of each child in the family in the parents' salaries.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the verification columns, and since we merged both parents salaries, we made a new column to serve as some sort of an interaction variable between the two verification columns of both parents, as shown in the code according to the following conditions.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also believed that the job name information shall be of high value, especially given that it can give an indication about the social class of the family. Instead of using the whole ~80 categories, we decided to semantically group similar professions based on our judgement as a team, as shown in the code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0" name="Shape 2880"/>
        <p:cNvGrpSpPr/>
        <p:nvPr/>
      </p:nvGrpSpPr>
      <p:grpSpPr>
        <a:xfrm>
          <a:off x="0" y="0"/>
          <a:ext cx="0" cy="0"/>
          <a:chOff x="0" y="0"/>
          <a:chExt cx="0" cy="0"/>
        </a:xfrm>
      </p:grpSpPr>
      <p:sp>
        <p:nvSpPr>
          <p:cNvPr id="2881" name="Google Shape;2881;gcfdf423d4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2" name="Google Shape;2882;gcfdf423d4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3" name="Shape 3003"/>
        <p:cNvGrpSpPr/>
        <p:nvPr/>
      </p:nvGrpSpPr>
      <p:grpSpPr>
        <a:xfrm>
          <a:off x="0" y="0"/>
          <a:ext cx="0" cy="0"/>
          <a:chOff x="0" y="0"/>
          <a:chExt cx="0" cy="0"/>
        </a:xfrm>
      </p:grpSpPr>
      <p:sp>
        <p:nvSpPr>
          <p:cNvPr id="3004" name="Google Shape;3004;gcfdf423d40_3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5" name="Google Shape;3005;gcfdf423d40_3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7" name="Shape 3087"/>
        <p:cNvGrpSpPr/>
        <p:nvPr/>
      </p:nvGrpSpPr>
      <p:grpSpPr>
        <a:xfrm>
          <a:off x="0" y="0"/>
          <a:ext cx="0" cy="0"/>
          <a:chOff x="0" y="0"/>
          <a:chExt cx="0" cy="0"/>
        </a:xfrm>
      </p:grpSpPr>
      <p:sp>
        <p:nvSpPr>
          <p:cNvPr id="3088" name="Google Shape;3088;gcfdf423d40_3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9" name="Google Shape;3089;gcfdf423d40_3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3" name="Shape 3093"/>
        <p:cNvGrpSpPr/>
        <p:nvPr/>
      </p:nvGrpSpPr>
      <p:grpSpPr>
        <a:xfrm>
          <a:off x="0" y="0"/>
          <a:ext cx="0" cy="0"/>
          <a:chOff x="0" y="0"/>
          <a:chExt cx="0" cy="0"/>
        </a:xfrm>
      </p:grpSpPr>
      <p:sp>
        <p:nvSpPr>
          <p:cNvPr id="3094" name="Google Shape;3094;gcfdee8efa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5" name="Google Shape;3095;gcfdee8efa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6" name="Shape 3216"/>
        <p:cNvGrpSpPr/>
        <p:nvPr/>
      </p:nvGrpSpPr>
      <p:grpSpPr>
        <a:xfrm>
          <a:off x="0" y="0"/>
          <a:ext cx="0" cy="0"/>
          <a:chOff x="0" y="0"/>
          <a:chExt cx="0" cy="0"/>
        </a:xfrm>
      </p:grpSpPr>
      <p:sp>
        <p:nvSpPr>
          <p:cNvPr id="3217" name="Google Shape;3217;gcfdf423d40_3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8" name="Google Shape;3218;gcfdf423d40_3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Based on our descriptive analytics, our recommendation is that the school can use the following features instead to help make better decisions regarding the status of the applications: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Student's Previous Grade (Given that it was by far the most important feature in the Random Forest Classifier)</a:t>
            </a:r>
            <a:endParaRPr/>
          </a:p>
          <a:p>
            <a:pPr indent="0" lvl="0" marL="0" rtl="0" algn="l">
              <a:spcBef>
                <a:spcPts val="0"/>
              </a:spcBef>
              <a:spcAft>
                <a:spcPts val="0"/>
              </a:spcAft>
              <a:buClr>
                <a:schemeClr val="dk1"/>
              </a:buClr>
              <a:buSzPts val="1100"/>
              <a:buFont typeface="Arial"/>
              <a:buNone/>
            </a:pPr>
            <a:r>
              <a:rPr lang="en"/>
              <a:t>Parents' Total Salaries / #Children (while taking into account the level of verification for the given salaries)</a:t>
            </a:r>
            <a:endParaRPr/>
          </a:p>
          <a:p>
            <a:pPr indent="0" lvl="0" marL="0" rtl="0" algn="l">
              <a:spcBef>
                <a:spcPts val="0"/>
              </a:spcBef>
              <a:spcAft>
                <a:spcPts val="0"/>
              </a:spcAft>
              <a:buClr>
                <a:schemeClr val="dk1"/>
              </a:buClr>
              <a:buSzPts val="1100"/>
              <a:buFont typeface="Arial"/>
              <a:buNone/>
            </a:pPr>
            <a:r>
              <a:rPr lang="en"/>
              <a:t>Mental, Social, and Parent IV Scores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2" name="Shape 3242"/>
        <p:cNvGrpSpPr/>
        <p:nvPr/>
      </p:nvGrpSpPr>
      <p:grpSpPr>
        <a:xfrm>
          <a:off x="0" y="0"/>
          <a:ext cx="0" cy="0"/>
          <a:chOff x="0" y="0"/>
          <a:chExt cx="0" cy="0"/>
        </a:xfrm>
      </p:grpSpPr>
      <p:sp>
        <p:nvSpPr>
          <p:cNvPr id="3243" name="Google Shape;3243;gcfdf423d40_3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4" name="Google Shape;3244;gcfdf423d40_3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gcfdee8efa3_0_2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1" name="Google Shape;2351;gcfdee8efa3_0_2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0" name="Shape 3250"/>
        <p:cNvGrpSpPr/>
        <p:nvPr/>
      </p:nvGrpSpPr>
      <p:grpSpPr>
        <a:xfrm>
          <a:off x="0" y="0"/>
          <a:ext cx="0" cy="0"/>
          <a:chOff x="0" y="0"/>
          <a:chExt cx="0" cy="0"/>
        </a:xfrm>
      </p:grpSpPr>
      <p:sp>
        <p:nvSpPr>
          <p:cNvPr id="3251" name="Google Shape;3251;gcfdf423d40_3_1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2" name="Google Shape;3252;gcfdf423d40_3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gcfdf423d40_3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1" name="Google Shape;3291;gcfdf423d40_3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1" name="Shape 2391"/>
        <p:cNvGrpSpPr/>
        <p:nvPr/>
      </p:nvGrpSpPr>
      <p:grpSpPr>
        <a:xfrm>
          <a:off x="0" y="0"/>
          <a:ext cx="0" cy="0"/>
          <a:chOff x="0" y="0"/>
          <a:chExt cx="0" cy="0"/>
        </a:xfrm>
      </p:grpSpPr>
      <p:sp>
        <p:nvSpPr>
          <p:cNvPr id="2392" name="Google Shape;2392;gcfdee8efa3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3" name="Google Shape;2393;gcfdee8efa3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starting with our problem statement, simply put the problem we’re trying to solve is to predict enrollment statuses </a:t>
            </a:r>
            <a:r>
              <a:rPr lang="en"/>
              <a:t>of school admission requests given some information about the student and their parents, including their income level, job title, bank account balance, ..etc.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0" name="Shape 2430"/>
        <p:cNvGrpSpPr/>
        <p:nvPr/>
      </p:nvGrpSpPr>
      <p:grpSpPr>
        <a:xfrm>
          <a:off x="0" y="0"/>
          <a:ext cx="0" cy="0"/>
          <a:chOff x="0" y="0"/>
          <a:chExt cx="0" cy="0"/>
        </a:xfrm>
      </p:grpSpPr>
      <p:sp>
        <p:nvSpPr>
          <p:cNvPr id="2431" name="Google Shape;2431;gcfdee8efa3_0_2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2" name="Google Shape;2432;gcfdee8efa3_0_2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cfdee8efa3_0_2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cfdee8efa3_0_2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Accordingly, we believe that the problem we're tackling is a classification problem for which the independant variables are the sutdent's information and the response variable is whether or not they will be enrolled. To define the most contributing factors, we shall start by doing some descriptive analytics and feature engineering on the features that we believe are of high importance (given the domain knowledge). Following that, we shall build a set of binary classifiers to compare and contrast their results, and to better learn the feature importance given the algorithm(s) performance.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0" name="Shape 2570"/>
        <p:cNvGrpSpPr/>
        <p:nvPr/>
      </p:nvGrpSpPr>
      <p:grpSpPr>
        <a:xfrm>
          <a:off x="0" y="0"/>
          <a:ext cx="0" cy="0"/>
          <a:chOff x="0" y="0"/>
          <a:chExt cx="0" cy="0"/>
        </a:xfrm>
      </p:grpSpPr>
      <p:sp>
        <p:nvSpPr>
          <p:cNvPr id="2571" name="Google Shape;2571;gcfdf423d4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cfdf423d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cfdee8efa3_0_5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cfdee8efa3_0_5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tried to look up the interpretation of the location to learn if we can cluster them into smaller groups to include them in the classifier aftewards. However, we couldn't find relevant information upon doing more research.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cfdee8efa3_0_5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cfdee8efa3_0_5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We noticed that the 'down_payment' column only has a non-zero value if the applicant got accepted, meaning that it serves as a leakage variable, and hence we decided to exclude it.</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Also, we tried to invistigate the meaning of the 'fees/income' column. In the columns description, it's mentioned that it is the ratio of school fees to the applicant's whole income. However, when we divide the fees over the annual salary it results in majorly different numbers. To further invistigate the meaning of the column to learn why this might be happening, we plotted the heatmap across the variables that we think might be related to the ratio. Surprisingly, we found that the ratios are highly correlated to the credit cards limit excluding the mortgage deductions. On the contrary, it's less correlated to the applicants annual salary.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1" name="Shape 2791"/>
        <p:cNvGrpSpPr/>
        <p:nvPr/>
      </p:nvGrpSpPr>
      <p:grpSpPr>
        <a:xfrm>
          <a:off x="0" y="0"/>
          <a:ext cx="0" cy="0"/>
          <a:chOff x="0" y="0"/>
          <a:chExt cx="0" cy="0"/>
        </a:xfrm>
      </p:grpSpPr>
      <p:sp>
        <p:nvSpPr>
          <p:cNvPr id="2792" name="Google Shape;2792;gcfdf423d40_1_2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3" name="Google Shape;2793;gcfdf423d40_1_2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713225" y="1429800"/>
            <a:ext cx="3812100" cy="2021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b="1" sz="4000">
                <a:solidFill>
                  <a:schemeClr val="lt2"/>
                </a:solidFill>
                <a:latin typeface="Finger Paint"/>
                <a:ea typeface="Finger Paint"/>
                <a:cs typeface="Finger Paint"/>
                <a:sym typeface="Finger Pain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55" name="Google Shape;55;p14"/>
          <p:cNvSpPr txBox="1"/>
          <p:nvPr>
            <p:ph idx="1" type="subTitle"/>
          </p:nvPr>
        </p:nvSpPr>
        <p:spPr>
          <a:xfrm>
            <a:off x="713225" y="3450900"/>
            <a:ext cx="3812100" cy="52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lt1"/>
                </a:solidFill>
                <a:latin typeface="Livvic"/>
                <a:ea typeface="Livvic"/>
                <a:cs typeface="Livvic"/>
                <a:sym typeface="Livvic"/>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2914800" y="2457475"/>
            <a:ext cx="3314400" cy="699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 name="Google Shape;58;p15"/>
          <p:cNvSpPr txBox="1"/>
          <p:nvPr>
            <p:ph hasCustomPrompt="1" idx="2" type="title"/>
          </p:nvPr>
        </p:nvSpPr>
        <p:spPr>
          <a:xfrm>
            <a:off x="2990700" y="1552700"/>
            <a:ext cx="3162600" cy="8184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6000">
                <a:solidFill>
                  <a:schemeClr val="accent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59" name="Google Shape;59;p15"/>
          <p:cNvSpPr txBox="1"/>
          <p:nvPr>
            <p:ph idx="1" type="subTitle"/>
          </p:nvPr>
        </p:nvSpPr>
        <p:spPr>
          <a:xfrm>
            <a:off x="2990700" y="3243150"/>
            <a:ext cx="3162600" cy="6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60" name="Google Shape;60;p15"/>
          <p:cNvGrpSpPr/>
          <p:nvPr/>
        </p:nvGrpSpPr>
        <p:grpSpPr>
          <a:xfrm rot="10800000">
            <a:off x="95537" y="145476"/>
            <a:ext cx="173813" cy="188140"/>
            <a:chOff x="506734" y="3911461"/>
            <a:chExt cx="173813" cy="188140"/>
          </a:xfrm>
        </p:grpSpPr>
        <p:sp>
          <p:nvSpPr>
            <p:cNvPr id="61" name="Google Shape;61;p15"/>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15"/>
          <p:cNvGrpSpPr/>
          <p:nvPr/>
        </p:nvGrpSpPr>
        <p:grpSpPr>
          <a:xfrm rot="10800000">
            <a:off x="8894262" y="145476"/>
            <a:ext cx="173813" cy="188140"/>
            <a:chOff x="506734" y="3911461"/>
            <a:chExt cx="173813" cy="188140"/>
          </a:xfrm>
        </p:grpSpPr>
        <p:sp>
          <p:nvSpPr>
            <p:cNvPr id="65" name="Google Shape;65;p15"/>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5"/>
          <p:cNvGrpSpPr/>
          <p:nvPr/>
        </p:nvGrpSpPr>
        <p:grpSpPr>
          <a:xfrm flipH="1">
            <a:off x="95537" y="4858226"/>
            <a:ext cx="173813" cy="188140"/>
            <a:chOff x="506734" y="3911461"/>
            <a:chExt cx="173813" cy="188140"/>
          </a:xfrm>
        </p:grpSpPr>
        <p:sp>
          <p:nvSpPr>
            <p:cNvPr id="69" name="Google Shape;69;p15"/>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15"/>
          <p:cNvGrpSpPr/>
          <p:nvPr/>
        </p:nvGrpSpPr>
        <p:grpSpPr>
          <a:xfrm flipH="1">
            <a:off x="8894262" y="4858226"/>
            <a:ext cx="173813" cy="188140"/>
            <a:chOff x="506734" y="3911461"/>
            <a:chExt cx="173813" cy="188140"/>
          </a:xfrm>
        </p:grpSpPr>
        <p:sp>
          <p:nvSpPr>
            <p:cNvPr id="73" name="Google Shape;73;p15"/>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6"/>
          <p:cNvSpPr txBox="1"/>
          <p:nvPr>
            <p:ph idx="1" type="body"/>
          </p:nvPr>
        </p:nvSpPr>
        <p:spPr>
          <a:xfrm>
            <a:off x="713225" y="1415550"/>
            <a:ext cx="7717500" cy="31929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Font typeface="Livvic"/>
              <a:buAutoNum type="arabicPeriod"/>
              <a:defRPr sz="1100"/>
            </a:lvl1pPr>
            <a:lvl2pPr indent="-298450" lvl="1" marL="914400" rtl="0">
              <a:spcBef>
                <a:spcPts val="1600"/>
              </a:spcBef>
              <a:spcAft>
                <a:spcPts val="0"/>
              </a:spcAft>
              <a:buSzPts val="1100"/>
              <a:buFont typeface="Roboto Condensed Light"/>
              <a:buAutoNum type="alphaLcPeriod"/>
              <a:defRPr sz="1100"/>
            </a:lvl2pPr>
            <a:lvl3pPr indent="-298450" lvl="2" marL="1371600" rtl="0">
              <a:spcBef>
                <a:spcPts val="1600"/>
              </a:spcBef>
              <a:spcAft>
                <a:spcPts val="0"/>
              </a:spcAft>
              <a:buSzPts val="1100"/>
              <a:buFont typeface="Roboto Condensed Light"/>
              <a:buAutoNum type="romanLcPeriod"/>
              <a:defRPr sz="1100"/>
            </a:lvl3pPr>
            <a:lvl4pPr indent="-298450" lvl="3" marL="1828800" rtl="0">
              <a:spcBef>
                <a:spcPts val="1600"/>
              </a:spcBef>
              <a:spcAft>
                <a:spcPts val="0"/>
              </a:spcAft>
              <a:buSzPts val="1100"/>
              <a:buFont typeface="Roboto Condensed Light"/>
              <a:buAutoNum type="arabicPeriod"/>
              <a:defRPr sz="1100"/>
            </a:lvl4pPr>
            <a:lvl5pPr indent="-298450" lvl="4" marL="2286000" rtl="0">
              <a:spcBef>
                <a:spcPts val="1600"/>
              </a:spcBef>
              <a:spcAft>
                <a:spcPts val="0"/>
              </a:spcAft>
              <a:buSzPts val="1100"/>
              <a:buFont typeface="Roboto Condensed Light"/>
              <a:buAutoNum type="alphaLcPeriod"/>
              <a:defRPr sz="1100"/>
            </a:lvl5pPr>
            <a:lvl6pPr indent="-298450" lvl="5" marL="2743200" rtl="0">
              <a:spcBef>
                <a:spcPts val="1600"/>
              </a:spcBef>
              <a:spcAft>
                <a:spcPts val="0"/>
              </a:spcAft>
              <a:buSzPts val="1100"/>
              <a:buFont typeface="Roboto Condensed Light"/>
              <a:buAutoNum type="romanLcPeriod"/>
              <a:defRPr sz="1100"/>
            </a:lvl6pPr>
            <a:lvl7pPr indent="-298450" lvl="6" marL="3200400" rtl="0">
              <a:spcBef>
                <a:spcPts val="1600"/>
              </a:spcBef>
              <a:spcAft>
                <a:spcPts val="0"/>
              </a:spcAft>
              <a:buSzPts val="1100"/>
              <a:buFont typeface="Roboto Condensed Light"/>
              <a:buAutoNum type="arabicPeriod"/>
              <a:defRPr sz="1100"/>
            </a:lvl7pPr>
            <a:lvl8pPr indent="-298450" lvl="7" marL="3657600" rtl="0">
              <a:spcBef>
                <a:spcPts val="1600"/>
              </a:spcBef>
              <a:spcAft>
                <a:spcPts val="0"/>
              </a:spcAft>
              <a:buSzPts val="1100"/>
              <a:buFont typeface="Roboto Condensed Light"/>
              <a:buAutoNum type="alphaLcPeriod"/>
              <a:defRPr sz="1100"/>
            </a:lvl8pPr>
            <a:lvl9pPr indent="-298450" lvl="8" marL="4114800" rtl="0">
              <a:spcBef>
                <a:spcPts val="1600"/>
              </a:spcBef>
              <a:spcAft>
                <a:spcPts val="1600"/>
              </a:spcAft>
              <a:buSzPts val="1100"/>
              <a:buFont typeface="Roboto Condensed Light"/>
              <a:buAutoNum type="romanLcPeriod"/>
              <a:defRPr sz="1100"/>
            </a:lvl9pPr>
          </a:lstStyle>
          <a:p/>
        </p:txBody>
      </p:sp>
      <p:grpSp>
        <p:nvGrpSpPr>
          <p:cNvPr id="79" name="Google Shape;79;p16"/>
          <p:cNvGrpSpPr/>
          <p:nvPr/>
        </p:nvGrpSpPr>
        <p:grpSpPr>
          <a:xfrm>
            <a:off x="119066" y="150971"/>
            <a:ext cx="521567" cy="495679"/>
            <a:chOff x="1203674" y="1579800"/>
            <a:chExt cx="304725" cy="289600"/>
          </a:xfrm>
        </p:grpSpPr>
        <p:sp>
          <p:nvSpPr>
            <p:cNvPr id="80" name="Google Shape;80;p16"/>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6"/>
          <p:cNvGrpSpPr/>
          <p:nvPr/>
        </p:nvGrpSpPr>
        <p:grpSpPr>
          <a:xfrm flipH="1">
            <a:off x="8503366" y="150971"/>
            <a:ext cx="521567" cy="495679"/>
            <a:chOff x="1203674" y="1579800"/>
            <a:chExt cx="304725" cy="289600"/>
          </a:xfrm>
        </p:grpSpPr>
        <p:sp>
          <p:nvSpPr>
            <p:cNvPr id="83" name="Google Shape;83;p16"/>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6"/>
          <p:cNvSpPr/>
          <p:nvPr/>
        </p:nvSpPr>
        <p:spPr>
          <a:xfrm>
            <a:off x="119071" y="4791555"/>
            <a:ext cx="184722"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rot="-342343">
            <a:off x="292736" y="460857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rot="3599399">
            <a:off x="455900" y="486975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rot="2038481">
            <a:off x="8584971" y="4693557"/>
            <a:ext cx="184721"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rot="1696256">
            <a:off x="8835507" y="463696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rot="5637856">
            <a:off x="8848258" y="493428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17"/>
          <p:cNvSpPr txBox="1"/>
          <p:nvPr>
            <p:ph type="title"/>
          </p:nvPr>
        </p:nvSpPr>
        <p:spPr>
          <a:xfrm>
            <a:off x="2030400" y="539500"/>
            <a:ext cx="5083200" cy="10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3" name="Google Shape;93;p17"/>
          <p:cNvSpPr txBox="1"/>
          <p:nvPr>
            <p:ph idx="1" type="subTitle"/>
          </p:nvPr>
        </p:nvSpPr>
        <p:spPr>
          <a:xfrm>
            <a:off x="1928763" y="3840175"/>
            <a:ext cx="21168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4" name="Google Shape;94;p17"/>
          <p:cNvSpPr txBox="1"/>
          <p:nvPr>
            <p:ph idx="2" type="subTitle"/>
          </p:nvPr>
        </p:nvSpPr>
        <p:spPr>
          <a:xfrm>
            <a:off x="1928779" y="3441450"/>
            <a:ext cx="2116800" cy="3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Work Sans"/>
              <a:buNone/>
              <a:defRPr b="1" sz="1800">
                <a:latin typeface="Finger Paint"/>
                <a:ea typeface="Finger Paint"/>
                <a:cs typeface="Finger Paint"/>
                <a:sym typeface="Finger Paint"/>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sp>
        <p:nvSpPr>
          <p:cNvPr id="95" name="Google Shape;95;p17"/>
          <p:cNvSpPr txBox="1"/>
          <p:nvPr>
            <p:ph idx="3" type="subTitle"/>
          </p:nvPr>
        </p:nvSpPr>
        <p:spPr>
          <a:xfrm>
            <a:off x="5098431" y="3840175"/>
            <a:ext cx="21168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6" name="Google Shape;96;p17"/>
          <p:cNvSpPr txBox="1"/>
          <p:nvPr>
            <p:ph idx="4" type="subTitle"/>
          </p:nvPr>
        </p:nvSpPr>
        <p:spPr>
          <a:xfrm>
            <a:off x="5098434" y="3441450"/>
            <a:ext cx="2116800" cy="3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Work Sans"/>
              <a:buNone/>
              <a:defRPr b="1" sz="1800">
                <a:latin typeface="Finger Paint"/>
                <a:ea typeface="Finger Paint"/>
                <a:cs typeface="Finger Paint"/>
                <a:sym typeface="Finger Paint"/>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grpSp>
        <p:nvGrpSpPr>
          <p:cNvPr id="97" name="Google Shape;97;p17"/>
          <p:cNvGrpSpPr/>
          <p:nvPr/>
        </p:nvGrpSpPr>
        <p:grpSpPr>
          <a:xfrm rot="793983">
            <a:off x="194747" y="185915"/>
            <a:ext cx="434021" cy="353483"/>
            <a:chOff x="5353025" y="270800"/>
            <a:chExt cx="259950" cy="211725"/>
          </a:xfrm>
        </p:grpSpPr>
        <p:sp>
          <p:nvSpPr>
            <p:cNvPr id="98" name="Google Shape;98;p17"/>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7"/>
          <p:cNvGrpSpPr/>
          <p:nvPr/>
        </p:nvGrpSpPr>
        <p:grpSpPr>
          <a:xfrm rot="-4414513">
            <a:off x="8564572" y="4608223"/>
            <a:ext cx="434022" cy="353483"/>
            <a:chOff x="5353025" y="270800"/>
            <a:chExt cx="259950" cy="211725"/>
          </a:xfrm>
        </p:grpSpPr>
        <p:sp>
          <p:nvSpPr>
            <p:cNvPr id="102" name="Google Shape;102;p17"/>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7"/>
          <p:cNvGrpSpPr/>
          <p:nvPr/>
        </p:nvGrpSpPr>
        <p:grpSpPr>
          <a:xfrm>
            <a:off x="96673" y="140932"/>
            <a:ext cx="676065" cy="1279737"/>
            <a:chOff x="63435" y="1852250"/>
            <a:chExt cx="505243" cy="956384"/>
          </a:xfrm>
        </p:grpSpPr>
        <p:sp>
          <p:nvSpPr>
            <p:cNvPr id="106" name="Google Shape;106;p17"/>
            <p:cNvSpPr/>
            <p:nvPr/>
          </p:nvSpPr>
          <p:spPr>
            <a:xfrm>
              <a:off x="63435" y="2231492"/>
              <a:ext cx="149410" cy="139292"/>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341968" y="2488120"/>
              <a:ext cx="143046" cy="112048"/>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485016" y="1852250"/>
              <a:ext cx="83661" cy="78012"/>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171440" y="2733732"/>
              <a:ext cx="80801" cy="74901"/>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7"/>
          <p:cNvGrpSpPr/>
          <p:nvPr/>
        </p:nvGrpSpPr>
        <p:grpSpPr>
          <a:xfrm>
            <a:off x="8371692" y="4212173"/>
            <a:ext cx="519176" cy="792804"/>
            <a:chOff x="1173508" y="3347200"/>
            <a:chExt cx="397197" cy="606537"/>
          </a:xfrm>
        </p:grpSpPr>
        <p:sp>
          <p:nvSpPr>
            <p:cNvPr id="111" name="Google Shape;111;p17"/>
            <p:cNvSpPr/>
            <p:nvPr/>
          </p:nvSpPr>
          <p:spPr>
            <a:xfrm>
              <a:off x="1427623" y="3487376"/>
              <a:ext cx="143082" cy="111941"/>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1346244" y="3347200"/>
              <a:ext cx="81373" cy="75438"/>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1173508" y="3889025"/>
              <a:ext cx="76189" cy="64712"/>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1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16" name="Google Shape;116;p18"/>
          <p:cNvGrpSpPr/>
          <p:nvPr/>
        </p:nvGrpSpPr>
        <p:grpSpPr>
          <a:xfrm>
            <a:off x="119066" y="150971"/>
            <a:ext cx="521567" cy="495679"/>
            <a:chOff x="1203674" y="1579800"/>
            <a:chExt cx="304725" cy="289600"/>
          </a:xfrm>
        </p:grpSpPr>
        <p:sp>
          <p:nvSpPr>
            <p:cNvPr id="117" name="Google Shape;117;p18"/>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8"/>
          <p:cNvGrpSpPr/>
          <p:nvPr/>
        </p:nvGrpSpPr>
        <p:grpSpPr>
          <a:xfrm flipH="1">
            <a:off x="8503366" y="150971"/>
            <a:ext cx="521567" cy="495679"/>
            <a:chOff x="1203674" y="1579800"/>
            <a:chExt cx="304725" cy="289600"/>
          </a:xfrm>
        </p:grpSpPr>
        <p:sp>
          <p:nvSpPr>
            <p:cNvPr id="120" name="Google Shape;120;p18"/>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p:nvPr/>
        </p:nvSpPr>
        <p:spPr>
          <a:xfrm>
            <a:off x="119071" y="4791555"/>
            <a:ext cx="184722"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rot="-342343">
            <a:off x="292736" y="460857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rot="3599399">
            <a:off x="455900" y="486975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2038481">
            <a:off x="8584971" y="4693557"/>
            <a:ext cx="184721"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rot="1696256">
            <a:off x="8835507" y="463696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rot="5637856">
            <a:off x="8848258" y="493428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8" name="Shape 128"/>
        <p:cNvGrpSpPr/>
        <p:nvPr/>
      </p:nvGrpSpPr>
      <p:grpSpPr>
        <a:xfrm>
          <a:off x="0" y="0"/>
          <a:ext cx="0" cy="0"/>
          <a:chOff x="0" y="0"/>
          <a:chExt cx="0" cy="0"/>
        </a:xfrm>
      </p:grpSpPr>
      <p:sp>
        <p:nvSpPr>
          <p:cNvPr id="129" name="Google Shape;129;p19"/>
          <p:cNvSpPr txBox="1"/>
          <p:nvPr>
            <p:ph idx="1" type="subTitle"/>
          </p:nvPr>
        </p:nvSpPr>
        <p:spPr>
          <a:xfrm>
            <a:off x="713225" y="1718200"/>
            <a:ext cx="3550200" cy="252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30" name="Google Shape;130;p19"/>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31" name="Google Shape;131;p19"/>
          <p:cNvGrpSpPr/>
          <p:nvPr/>
        </p:nvGrpSpPr>
        <p:grpSpPr>
          <a:xfrm>
            <a:off x="458785" y="4773574"/>
            <a:ext cx="254436" cy="303276"/>
            <a:chOff x="-355804" y="4689997"/>
            <a:chExt cx="324412" cy="386684"/>
          </a:xfrm>
        </p:grpSpPr>
        <p:sp>
          <p:nvSpPr>
            <p:cNvPr id="132" name="Google Shape;132;p19"/>
            <p:cNvSpPr/>
            <p:nvPr/>
          </p:nvSpPr>
          <p:spPr>
            <a:xfrm>
              <a:off x="-323584" y="4947532"/>
              <a:ext cx="138097" cy="49884"/>
            </a:xfrm>
            <a:custGeom>
              <a:rect b="b" l="l" r="r" t="t"/>
              <a:pathLst>
                <a:path extrusionOk="0" h="898" w="2486">
                  <a:moveTo>
                    <a:pt x="84" y="0"/>
                  </a:moveTo>
                  <a:cubicBezTo>
                    <a:pt x="25" y="0"/>
                    <a:pt x="1" y="14"/>
                    <a:pt x="18" y="44"/>
                  </a:cubicBezTo>
                  <a:cubicBezTo>
                    <a:pt x="66" y="173"/>
                    <a:pt x="518" y="334"/>
                    <a:pt x="1050" y="512"/>
                  </a:cubicBezTo>
                  <a:cubicBezTo>
                    <a:pt x="1494" y="660"/>
                    <a:pt x="2129" y="898"/>
                    <a:pt x="2355" y="898"/>
                  </a:cubicBezTo>
                  <a:cubicBezTo>
                    <a:pt x="2400" y="898"/>
                    <a:pt x="2429" y="888"/>
                    <a:pt x="2437" y="867"/>
                  </a:cubicBezTo>
                  <a:cubicBezTo>
                    <a:pt x="2486" y="738"/>
                    <a:pt x="1889" y="512"/>
                    <a:pt x="1179" y="286"/>
                  </a:cubicBezTo>
                  <a:cubicBezTo>
                    <a:pt x="669" y="108"/>
                    <a:pt x="247" y="0"/>
                    <a:pt x="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311919" y="4978862"/>
              <a:ext cx="138097" cy="49884"/>
            </a:xfrm>
            <a:custGeom>
              <a:rect b="b" l="l" r="r" t="t"/>
              <a:pathLst>
                <a:path extrusionOk="0" h="898" w="2486">
                  <a:moveTo>
                    <a:pt x="86" y="0"/>
                  </a:moveTo>
                  <a:cubicBezTo>
                    <a:pt x="26" y="0"/>
                    <a:pt x="0" y="14"/>
                    <a:pt x="17" y="45"/>
                  </a:cubicBezTo>
                  <a:cubicBezTo>
                    <a:pt x="66" y="158"/>
                    <a:pt x="517" y="319"/>
                    <a:pt x="1050" y="496"/>
                  </a:cubicBezTo>
                  <a:cubicBezTo>
                    <a:pt x="1497" y="645"/>
                    <a:pt x="2138" y="897"/>
                    <a:pt x="2360" y="897"/>
                  </a:cubicBezTo>
                  <a:cubicBezTo>
                    <a:pt x="2402" y="897"/>
                    <a:pt x="2429" y="888"/>
                    <a:pt x="2437" y="867"/>
                  </a:cubicBezTo>
                  <a:cubicBezTo>
                    <a:pt x="2485" y="738"/>
                    <a:pt x="1905" y="496"/>
                    <a:pt x="1195" y="271"/>
                  </a:cubicBezTo>
                  <a:cubicBezTo>
                    <a:pt x="675" y="105"/>
                    <a:pt x="251"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355804" y="4689997"/>
              <a:ext cx="324412" cy="386684"/>
            </a:xfrm>
            <a:custGeom>
              <a:rect b="b" l="l" r="r" t="t"/>
              <a:pathLst>
                <a:path extrusionOk="0" h="6961" w="5840">
                  <a:moveTo>
                    <a:pt x="2417" y="1"/>
                  </a:moveTo>
                  <a:cubicBezTo>
                    <a:pt x="2391" y="1"/>
                    <a:pt x="2366" y="1"/>
                    <a:pt x="2340" y="2"/>
                  </a:cubicBezTo>
                  <a:cubicBezTo>
                    <a:pt x="1920" y="18"/>
                    <a:pt x="1582" y="1083"/>
                    <a:pt x="1291" y="1938"/>
                  </a:cubicBezTo>
                  <a:cubicBezTo>
                    <a:pt x="1001" y="2793"/>
                    <a:pt x="694" y="3599"/>
                    <a:pt x="614" y="3954"/>
                  </a:cubicBezTo>
                  <a:cubicBezTo>
                    <a:pt x="533" y="4293"/>
                    <a:pt x="1275" y="4454"/>
                    <a:pt x="2372" y="4825"/>
                  </a:cubicBezTo>
                  <a:cubicBezTo>
                    <a:pt x="4179" y="5422"/>
                    <a:pt x="4050" y="5825"/>
                    <a:pt x="3856" y="6245"/>
                  </a:cubicBezTo>
                  <a:cubicBezTo>
                    <a:pt x="3784" y="6409"/>
                    <a:pt x="3657" y="6469"/>
                    <a:pt x="3495" y="6469"/>
                  </a:cubicBezTo>
                  <a:cubicBezTo>
                    <a:pt x="3260" y="6469"/>
                    <a:pt x="2948" y="6343"/>
                    <a:pt x="2614" y="6229"/>
                  </a:cubicBezTo>
                  <a:lnTo>
                    <a:pt x="711" y="5583"/>
                  </a:lnTo>
                  <a:cubicBezTo>
                    <a:pt x="548" y="5529"/>
                    <a:pt x="342" y="5432"/>
                    <a:pt x="205" y="5432"/>
                  </a:cubicBezTo>
                  <a:cubicBezTo>
                    <a:pt x="138" y="5432"/>
                    <a:pt x="87" y="5455"/>
                    <a:pt x="65" y="5519"/>
                  </a:cubicBezTo>
                  <a:cubicBezTo>
                    <a:pt x="1" y="5712"/>
                    <a:pt x="275" y="5842"/>
                    <a:pt x="759" y="6019"/>
                  </a:cubicBezTo>
                  <a:lnTo>
                    <a:pt x="3517" y="6938"/>
                  </a:lnTo>
                  <a:cubicBezTo>
                    <a:pt x="3562" y="6953"/>
                    <a:pt x="3605" y="6960"/>
                    <a:pt x="3647" y="6960"/>
                  </a:cubicBezTo>
                  <a:cubicBezTo>
                    <a:pt x="4241" y="6960"/>
                    <a:pt x="4575" y="5525"/>
                    <a:pt x="4937" y="4470"/>
                  </a:cubicBezTo>
                  <a:cubicBezTo>
                    <a:pt x="5324" y="3325"/>
                    <a:pt x="5840" y="1922"/>
                    <a:pt x="5792" y="1470"/>
                  </a:cubicBezTo>
                  <a:cubicBezTo>
                    <a:pt x="5743" y="1019"/>
                    <a:pt x="4679" y="648"/>
                    <a:pt x="3872" y="373"/>
                  </a:cubicBezTo>
                  <a:cubicBezTo>
                    <a:pt x="3131" y="116"/>
                    <a:pt x="2801" y="1"/>
                    <a:pt x="2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9"/>
          <p:cNvGrpSpPr/>
          <p:nvPr/>
        </p:nvGrpSpPr>
        <p:grpSpPr>
          <a:xfrm>
            <a:off x="394737" y="157079"/>
            <a:ext cx="261094" cy="233853"/>
            <a:chOff x="-568175" y="2633613"/>
            <a:chExt cx="318913" cy="285639"/>
          </a:xfrm>
        </p:grpSpPr>
        <p:sp>
          <p:nvSpPr>
            <p:cNvPr id="136" name="Google Shape;136;p19"/>
            <p:cNvSpPr/>
            <p:nvPr/>
          </p:nvSpPr>
          <p:spPr>
            <a:xfrm>
              <a:off x="-568175" y="2702885"/>
              <a:ext cx="318913" cy="216367"/>
            </a:xfrm>
            <a:custGeom>
              <a:rect b="b" l="l" r="r" t="t"/>
              <a:pathLst>
                <a:path extrusionOk="0" h="3895" w="5741">
                  <a:moveTo>
                    <a:pt x="2153" y="1"/>
                  </a:moveTo>
                  <a:cubicBezTo>
                    <a:pt x="1955" y="1"/>
                    <a:pt x="1728" y="46"/>
                    <a:pt x="1469" y="157"/>
                  </a:cubicBezTo>
                  <a:cubicBezTo>
                    <a:pt x="1" y="770"/>
                    <a:pt x="1937" y="3513"/>
                    <a:pt x="2211" y="3625"/>
                  </a:cubicBezTo>
                  <a:cubicBezTo>
                    <a:pt x="2246" y="3641"/>
                    <a:pt x="2289" y="3648"/>
                    <a:pt x="2336" y="3648"/>
                  </a:cubicBezTo>
                  <a:cubicBezTo>
                    <a:pt x="2634" y="3648"/>
                    <a:pt x="3114" y="3383"/>
                    <a:pt x="3114" y="3383"/>
                  </a:cubicBezTo>
                  <a:cubicBezTo>
                    <a:pt x="3146" y="3609"/>
                    <a:pt x="3308" y="3803"/>
                    <a:pt x="3533" y="3884"/>
                  </a:cubicBezTo>
                  <a:cubicBezTo>
                    <a:pt x="3553" y="3891"/>
                    <a:pt x="3578" y="3894"/>
                    <a:pt x="3605" y="3894"/>
                  </a:cubicBezTo>
                  <a:cubicBezTo>
                    <a:pt x="4071" y="3894"/>
                    <a:pt x="5556" y="2907"/>
                    <a:pt x="5663" y="1948"/>
                  </a:cubicBezTo>
                  <a:cubicBezTo>
                    <a:pt x="5741" y="1233"/>
                    <a:pt x="5285" y="494"/>
                    <a:pt x="4531" y="494"/>
                  </a:cubicBezTo>
                  <a:cubicBezTo>
                    <a:pt x="4196" y="494"/>
                    <a:pt x="3803" y="639"/>
                    <a:pt x="3372" y="996"/>
                  </a:cubicBezTo>
                  <a:cubicBezTo>
                    <a:pt x="3372" y="996"/>
                    <a:pt x="3077" y="1"/>
                    <a:pt x="21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384468" y="2644834"/>
              <a:ext cx="44829" cy="88380"/>
            </a:xfrm>
            <a:custGeom>
              <a:rect b="b" l="l" r="r" t="t"/>
              <a:pathLst>
                <a:path extrusionOk="0" h="1591" w="807">
                  <a:moveTo>
                    <a:pt x="503" y="0"/>
                  </a:moveTo>
                  <a:cubicBezTo>
                    <a:pt x="481" y="0"/>
                    <a:pt x="459" y="3"/>
                    <a:pt x="436" y="9"/>
                  </a:cubicBezTo>
                  <a:cubicBezTo>
                    <a:pt x="323" y="57"/>
                    <a:pt x="1" y="1557"/>
                    <a:pt x="130" y="1590"/>
                  </a:cubicBezTo>
                  <a:cubicBezTo>
                    <a:pt x="132" y="1590"/>
                    <a:pt x="134" y="1590"/>
                    <a:pt x="136" y="1590"/>
                  </a:cubicBezTo>
                  <a:cubicBezTo>
                    <a:pt x="319" y="1590"/>
                    <a:pt x="807" y="266"/>
                    <a:pt x="759" y="154"/>
                  </a:cubicBezTo>
                  <a:cubicBezTo>
                    <a:pt x="705" y="61"/>
                    <a:pt x="608" y="0"/>
                    <a:pt x="5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448074" y="2633613"/>
              <a:ext cx="70771" cy="52550"/>
            </a:xfrm>
            <a:custGeom>
              <a:rect b="b" l="l" r="r" t="t"/>
              <a:pathLst>
                <a:path extrusionOk="0" h="946" w="1274">
                  <a:moveTo>
                    <a:pt x="775" y="0"/>
                  </a:moveTo>
                  <a:cubicBezTo>
                    <a:pt x="764" y="0"/>
                    <a:pt x="753" y="0"/>
                    <a:pt x="742" y="1"/>
                  </a:cubicBezTo>
                  <a:cubicBezTo>
                    <a:pt x="452" y="17"/>
                    <a:pt x="178" y="146"/>
                    <a:pt x="0" y="356"/>
                  </a:cubicBezTo>
                  <a:cubicBezTo>
                    <a:pt x="0" y="356"/>
                    <a:pt x="178" y="485"/>
                    <a:pt x="178" y="614"/>
                  </a:cubicBezTo>
                  <a:cubicBezTo>
                    <a:pt x="178" y="691"/>
                    <a:pt x="512" y="945"/>
                    <a:pt x="832" y="945"/>
                  </a:cubicBezTo>
                  <a:cubicBezTo>
                    <a:pt x="984" y="945"/>
                    <a:pt x="1133" y="888"/>
                    <a:pt x="1242" y="727"/>
                  </a:cubicBezTo>
                  <a:cubicBezTo>
                    <a:pt x="1242" y="727"/>
                    <a:pt x="1273" y="0"/>
                    <a:pt x="7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9"/>
          <p:cNvGrpSpPr/>
          <p:nvPr/>
        </p:nvGrpSpPr>
        <p:grpSpPr>
          <a:xfrm>
            <a:off x="122794" y="620452"/>
            <a:ext cx="230399" cy="351465"/>
            <a:chOff x="-1667639" y="2926644"/>
            <a:chExt cx="281420" cy="429296"/>
          </a:xfrm>
        </p:grpSpPr>
        <p:sp>
          <p:nvSpPr>
            <p:cNvPr id="140" name="Google Shape;140;p19"/>
            <p:cNvSpPr/>
            <p:nvPr/>
          </p:nvSpPr>
          <p:spPr>
            <a:xfrm>
              <a:off x="-1544872" y="3260005"/>
              <a:ext cx="103990" cy="95935"/>
            </a:xfrm>
            <a:custGeom>
              <a:rect b="b" l="l" r="r" t="t"/>
              <a:pathLst>
                <a:path extrusionOk="0" h="1727" w="1872">
                  <a:moveTo>
                    <a:pt x="1291" y="0"/>
                  </a:moveTo>
                  <a:lnTo>
                    <a:pt x="1291" y="0"/>
                  </a:lnTo>
                  <a:cubicBezTo>
                    <a:pt x="971" y="160"/>
                    <a:pt x="625" y="228"/>
                    <a:pt x="276" y="228"/>
                  </a:cubicBezTo>
                  <a:cubicBezTo>
                    <a:pt x="238" y="228"/>
                    <a:pt x="200" y="228"/>
                    <a:pt x="162" y="226"/>
                  </a:cubicBezTo>
                  <a:lnTo>
                    <a:pt x="162" y="226"/>
                  </a:lnTo>
                  <a:cubicBezTo>
                    <a:pt x="162" y="226"/>
                    <a:pt x="1" y="581"/>
                    <a:pt x="340" y="1065"/>
                  </a:cubicBezTo>
                  <a:cubicBezTo>
                    <a:pt x="501" y="1323"/>
                    <a:pt x="727" y="1549"/>
                    <a:pt x="1001" y="1726"/>
                  </a:cubicBezTo>
                  <a:cubicBezTo>
                    <a:pt x="1001" y="1726"/>
                    <a:pt x="1872" y="920"/>
                    <a:pt x="1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1610255" y="2926644"/>
              <a:ext cx="111156" cy="116322"/>
            </a:xfrm>
            <a:custGeom>
              <a:rect b="b" l="l" r="r" t="t"/>
              <a:pathLst>
                <a:path extrusionOk="0" h="2094" w="2001">
                  <a:moveTo>
                    <a:pt x="678" y="1"/>
                  </a:moveTo>
                  <a:cubicBezTo>
                    <a:pt x="307" y="581"/>
                    <a:pt x="81" y="1243"/>
                    <a:pt x="0" y="1936"/>
                  </a:cubicBezTo>
                  <a:cubicBezTo>
                    <a:pt x="0" y="1936"/>
                    <a:pt x="207" y="2094"/>
                    <a:pt x="658" y="2094"/>
                  </a:cubicBezTo>
                  <a:cubicBezTo>
                    <a:pt x="785" y="2094"/>
                    <a:pt x="931" y="2081"/>
                    <a:pt x="1097" y="2049"/>
                  </a:cubicBezTo>
                  <a:cubicBezTo>
                    <a:pt x="1839" y="1904"/>
                    <a:pt x="2000" y="1581"/>
                    <a:pt x="2000" y="1581"/>
                  </a:cubicBezTo>
                  <a:cubicBezTo>
                    <a:pt x="1178" y="259"/>
                    <a:pt x="678" y="1"/>
                    <a:pt x="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1613866" y="3027913"/>
              <a:ext cx="195425" cy="233865"/>
            </a:xfrm>
            <a:custGeom>
              <a:rect b="b" l="l" r="r" t="t"/>
              <a:pathLst>
                <a:path extrusionOk="0" h="4210" w="3518">
                  <a:moveTo>
                    <a:pt x="2259" y="0"/>
                  </a:moveTo>
                  <a:cubicBezTo>
                    <a:pt x="1823" y="345"/>
                    <a:pt x="1280" y="526"/>
                    <a:pt x="730" y="526"/>
                  </a:cubicBezTo>
                  <a:cubicBezTo>
                    <a:pt x="507" y="526"/>
                    <a:pt x="284" y="496"/>
                    <a:pt x="65" y="436"/>
                  </a:cubicBezTo>
                  <a:lnTo>
                    <a:pt x="65" y="436"/>
                  </a:lnTo>
                  <a:cubicBezTo>
                    <a:pt x="1" y="1113"/>
                    <a:pt x="49" y="1791"/>
                    <a:pt x="194" y="2452"/>
                  </a:cubicBezTo>
                  <a:cubicBezTo>
                    <a:pt x="307" y="3097"/>
                    <a:pt x="630" y="3694"/>
                    <a:pt x="1081" y="4178"/>
                  </a:cubicBezTo>
                  <a:cubicBezTo>
                    <a:pt x="1212" y="4199"/>
                    <a:pt x="1344" y="4210"/>
                    <a:pt x="1476" y="4210"/>
                  </a:cubicBezTo>
                  <a:cubicBezTo>
                    <a:pt x="1943" y="4210"/>
                    <a:pt x="2405" y="4079"/>
                    <a:pt x="2807" y="3839"/>
                  </a:cubicBezTo>
                  <a:cubicBezTo>
                    <a:pt x="2807" y="3839"/>
                    <a:pt x="3517" y="2178"/>
                    <a:pt x="2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1452546" y="3087075"/>
              <a:ext cx="66327" cy="87825"/>
            </a:xfrm>
            <a:custGeom>
              <a:rect b="b" l="l" r="r" t="t"/>
              <a:pathLst>
                <a:path extrusionOk="0" h="1581" w="1194">
                  <a:moveTo>
                    <a:pt x="0" y="0"/>
                  </a:moveTo>
                  <a:cubicBezTo>
                    <a:pt x="194" y="419"/>
                    <a:pt x="291" y="871"/>
                    <a:pt x="274" y="1339"/>
                  </a:cubicBezTo>
                  <a:lnTo>
                    <a:pt x="1194" y="1581"/>
                  </a:lnTo>
                  <a:cubicBezTo>
                    <a:pt x="1194" y="1581"/>
                    <a:pt x="1065" y="38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1667639" y="3121128"/>
              <a:ext cx="60994" cy="105767"/>
            </a:xfrm>
            <a:custGeom>
              <a:rect b="b" l="l" r="r" t="t"/>
              <a:pathLst>
                <a:path extrusionOk="0" h="1904" w="1098">
                  <a:moveTo>
                    <a:pt x="840" y="0"/>
                  </a:moveTo>
                  <a:cubicBezTo>
                    <a:pt x="1" y="774"/>
                    <a:pt x="340" y="1903"/>
                    <a:pt x="340" y="1903"/>
                  </a:cubicBezTo>
                  <a:lnTo>
                    <a:pt x="1098" y="1323"/>
                  </a:lnTo>
                  <a:cubicBezTo>
                    <a:pt x="904" y="903"/>
                    <a:pt x="824" y="452"/>
                    <a:pt x="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9"/>
          <p:cNvSpPr/>
          <p:nvPr/>
        </p:nvSpPr>
        <p:spPr>
          <a:xfrm>
            <a:off x="119048" y="293098"/>
            <a:ext cx="189333" cy="177099"/>
          </a:xfrm>
          <a:custGeom>
            <a:rect b="b" l="l" r="r" t="t"/>
            <a:pathLst>
              <a:path extrusionOk="0" h="3894" w="4163">
                <a:moveTo>
                  <a:pt x="1573" y="0"/>
                </a:moveTo>
                <a:cubicBezTo>
                  <a:pt x="1559" y="0"/>
                  <a:pt x="1546" y="2"/>
                  <a:pt x="1533" y="5"/>
                </a:cubicBezTo>
                <a:cubicBezTo>
                  <a:pt x="1098" y="118"/>
                  <a:pt x="1082" y="1199"/>
                  <a:pt x="1082" y="1199"/>
                </a:cubicBezTo>
                <a:cubicBezTo>
                  <a:pt x="1082" y="1199"/>
                  <a:pt x="194" y="1392"/>
                  <a:pt x="98" y="1650"/>
                </a:cubicBezTo>
                <a:cubicBezTo>
                  <a:pt x="1" y="1909"/>
                  <a:pt x="1066" y="2538"/>
                  <a:pt x="1066" y="2538"/>
                </a:cubicBezTo>
                <a:cubicBezTo>
                  <a:pt x="1066" y="2538"/>
                  <a:pt x="904" y="3860"/>
                  <a:pt x="1291" y="3893"/>
                </a:cubicBezTo>
                <a:cubicBezTo>
                  <a:pt x="1299" y="3894"/>
                  <a:pt x="1306" y="3894"/>
                  <a:pt x="1314" y="3894"/>
                </a:cubicBezTo>
                <a:cubicBezTo>
                  <a:pt x="1687" y="3894"/>
                  <a:pt x="2291" y="2747"/>
                  <a:pt x="2291" y="2747"/>
                </a:cubicBezTo>
                <a:cubicBezTo>
                  <a:pt x="2291" y="2747"/>
                  <a:pt x="3035" y="3051"/>
                  <a:pt x="3509" y="3051"/>
                </a:cubicBezTo>
                <a:cubicBezTo>
                  <a:pt x="3624" y="3051"/>
                  <a:pt x="3723" y="3033"/>
                  <a:pt x="3792" y="2989"/>
                </a:cubicBezTo>
                <a:cubicBezTo>
                  <a:pt x="4163" y="2763"/>
                  <a:pt x="3275" y="1747"/>
                  <a:pt x="3275" y="1747"/>
                </a:cubicBezTo>
                <a:cubicBezTo>
                  <a:pt x="3275" y="1747"/>
                  <a:pt x="3646" y="812"/>
                  <a:pt x="3533" y="634"/>
                </a:cubicBezTo>
                <a:cubicBezTo>
                  <a:pt x="3511" y="600"/>
                  <a:pt x="3461" y="586"/>
                  <a:pt x="3395" y="586"/>
                </a:cubicBezTo>
                <a:cubicBezTo>
                  <a:pt x="3088" y="586"/>
                  <a:pt x="2420" y="892"/>
                  <a:pt x="2420" y="892"/>
                </a:cubicBezTo>
                <a:cubicBezTo>
                  <a:pt x="2420" y="892"/>
                  <a:pt x="1900" y="0"/>
                  <a:pt x="15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9"/>
          <p:cNvGrpSpPr/>
          <p:nvPr/>
        </p:nvGrpSpPr>
        <p:grpSpPr>
          <a:xfrm>
            <a:off x="123538" y="4502647"/>
            <a:ext cx="174315" cy="338789"/>
            <a:chOff x="-222259" y="3427825"/>
            <a:chExt cx="222256" cy="431963"/>
          </a:xfrm>
        </p:grpSpPr>
        <p:sp>
          <p:nvSpPr>
            <p:cNvPr id="147" name="Google Shape;147;p19"/>
            <p:cNvSpPr/>
            <p:nvPr/>
          </p:nvSpPr>
          <p:spPr>
            <a:xfrm>
              <a:off x="-222259" y="3791905"/>
              <a:ext cx="64549" cy="67882"/>
            </a:xfrm>
            <a:custGeom>
              <a:rect b="b" l="l" r="r" t="t"/>
              <a:pathLst>
                <a:path extrusionOk="0" h="1222" w="1162">
                  <a:moveTo>
                    <a:pt x="381" y="1"/>
                  </a:moveTo>
                  <a:cubicBezTo>
                    <a:pt x="313" y="1"/>
                    <a:pt x="245" y="8"/>
                    <a:pt x="178" y="23"/>
                  </a:cubicBezTo>
                  <a:cubicBezTo>
                    <a:pt x="178" y="23"/>
                    <a:pt x="0" y="1120"/>
                    <a:pt x="258" y="1216"/>
                  </a:cubicBezTo>
                  <a:cubicBezTo>
                    <a:pt x="267" y="1220"/>
                    <a:pt x="277" y="1222"/>
                    <a:pt x="288" y="1222"/>
                  </a:cubicBezTo>
                  <a:cubicBezTo>
                    <a:pt x="527" y="1222"/>
                    <a:pt x="1162" y="410"/>
                    <a:pt x="1162" y="410"/>
                  </a:cubicBezTo>
                  <a:cubicBezTo>
                    <a:pt x="977" y="146"/>
                    <a:pt x="684"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210649" y="3724578"/>
              <a:ext cx="95046" cy="77603"/>
            </a:xfrm>
            <a:custGeom>
              <a:rect b="b" l="l" r="r" t="t"/>
              <a:pathLst>
                <a:path extrusionOk="0" h="1397" w="1711">
                  <a:moveTo>
                    <a:pt x="563" y="0"/>
                  </a:moveTo>
                  <a:cubicBezTo>
                    <a:pt x="403" y="0"/>
                    <a:pt x="243" y="37"/>
                    <a:pt x="98" y="106"/>
                  </a:cubicBezTo>
                  <a:lnTo>
                    <a:pt x="1" y="944"/>
                  </a:lnTo>
                  <a:cubicBezTo>
                    <a:pt x="60" y="936"/>
                    <a:pt x="120" y="931"/>
                    <a:pt x="180" y="931"/>
                  </a:cubicBezTo>
                  <a:cubicBezTo>
                    <a:pt x="556" y="931"/>
                    <a:pt x="925" y="1104"/>
                    <a:pt x="1162" y="1396"/>
                  </a:cubicBezTo>
                  <a:lnTo>
                    <a:pt x="1711" y="670"/>
                  </a:lnTo>
                  <a:cubicBezTo>
                    <a:pt x="1533" y="396"/>
                    <a:pt x="1275" y="202"/>
                    <a:pt x="985" y="90"/>
                  </a:cubicBezTo>
                  <a:cubicBezTo>
                    <a:pt x="849" y="29"/>
                    <a:pt x="706" y="0"/>
                    <a:pt x="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203483" y="3427825"/>
              <a:ext cx="203480" cy="320579"/>
            </a:xfrm>
            <a:custGeom>
              <a:rect b="b" l="l" r="r" t="t"/>
              <a:pathLst>
                <a:path extrusionOk="0" h="5771" w="3663">
                  <a:moveTo>
                    <a:pt x="2535" y="0"/>
                  </a:moveTo>
                  <a:cubicBezTo>
                    <a:pt x="2312" y="0"/>
                    <a:pt x="2091" y="65"/>
                    <a:pt x="1904" y="189"/>
                  </a:cubicBezTo>
                  <a:lnTo>
                    <a:pt x="1" y="5093"/>
                  </a:lnTo>
                  <a:cubicBezTo>
                    <a:pt x="116" y="5071"/>
                    <a:pt x="232" y="5060"/>
                    <a:pt x="346" y="5060"/>
                  </a:cubicBezTo>
                  <a:cubicBezTo>
                    <a:pt x="901" y="5060"/>
                    <a:pt x="1425" y="5315"/>
                    <a:pt x="1759" y="5770"/>
                  </a:cubicBezTo>
                  <a:lnTo>
                    <a:pt x="3663" y="834"/>
                  </a:lnTo>
                  <a:cubicBezTo>
                    <a:pt x="3517" y="496"/>
                    <a:pt x="3243" y="221"/>
                    <a:pt x="2904" y="60"/>
                  </a:cubicBezTo>
                  <a:cubicBezTo>
                    <a:pt x="2784" y="20"/>
                    <a:pt x="2659" y="0"/>
                    <a:pt x="25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9"/>
          <p:cNvSpPr/>
          <p:nvPr/>
        </p:nvSpPr>
        <p:spPr>
          <a:xfrm>
            <a:off x="344261" y="4624382"/>
            <a:ext cx="101942" cy="95059"/>
          </a:xfrm>
          <a:custGeom>
            <a:rect b="b" l="l" r="r" t="t"/>
            <a:pathLst>
              <a:path extrusionOk="0" h="2182" w="2340">
                <a:moveTo>
                  <a:pt x="879" y="0"/>
                </a:moveTo>
                <a:cubicBezTo>
                  <a:pt x="871" y="0"/>
                  <a:pt x="863" y="1"/>
                  <a:pt x="856" y="3"/>
                </a:cubicBezTo>
                <a:cubicBezTo>
                  <a:pt x="614" y="68"/>
                  <a:pt x="614" y="665"/>
                  <a:pt x="614" y="665"/>
                </a:cubicBezTo>
                <a:cubicBezTo>
                  <a:pt x="614" y="665"/>
                  <a:pt x="114" y="778"/>
                  <a:pt x="49" y="923"/>
                </a:cubicBezTo>
                <a:cubicBezTo>
                  <a:pt x="1" y="1068"/>
                  <a:pt x="598" y="1423"/>
                  <a:pt x="598" y="1423"/>
                </a:cubicBezTo>
                <a:cubicBezTo>
                  <a:pt x="598" y="1423"/>
                  <a:pt x="501" y="2165"/>
                  <a:pt x="727" y="2181"/>
                </a:cubicBezTo>
                <a:cubicBezTo>
                  <a:pt x="729" y="2181"/>
                  <a:pt x="732" y="2181"/>
                  <a:pt x="734" y="2181"/>
                </a:cubicBezTo>
                <a:cubicBezTo>
                  <a:pt x="944" y="2181"/>
                  <a:pt x="1275" y="1536"/>
                  <a:pt x="1275" y="1536"/>
                </a:cubicBezTo>
                <a:cubicBezTo>
                  <a:pt x="1275" y="1536"/>
                  <a:pt x="1688" y="1701"/>
                  <a:pt x="1961" y="1701"/>
                </a:cubicBezTo>
                <a:cubicBezTo>
                  <a:pt x="2029" y="1701"/>
                  <a:pt x="2088" y="1691"/>
                  <a:pt x="2130" y="1665"/>
                </a:cubicBezTo>
                <a:cubicBezTo>
                  <a:pt x="2340" y="1552"/>
                  <a:pt x="1840" y="971"/>
                  <a:pt x="1840" y="971"/>
                </a:cubicBezTo>
                <a:cubicBezTo>
                  <a:pt x="1840" y="971"/>
                  <a:pt x="2033" y="455"/>
                  <a:pt x="1969" y="358"/>
                </a:cubicBezTo>
                <a:cubicBezTo>
                  <a:pt x="1960" y="338"/>
                  <a:pt x="1935" y="330"/>
                  <a:pt x="1899" y="330"/>
                </a:cubicBezTo>
                <a:cubicBezTo>
                  <a:pt x="1736" y="330"/>
                  <a:pt x="1356" y="503"/>
                  <a:pt x="1356" y="503"/>
                </a:cubicBezTo>
                <a:cubicBezTo>
                  <a:pt x="1356" y="503"/>
                  <a:pt x="1060" y="0"/>
                  <a:pt x="8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301376" y="4885967"/>
            <a:ext cx="92793" cy="78156"/>
          </a:xfrm>
          <a:custGeom>
            <a:rect b="b" l="l" r="r" t="t"/>
            <a:pathLst>
              <a:path extrusionOk="0" h="1794" w="2130">
                <a:moveTo>
                  <a:pt x="547" y="0"/>
                </a:moveTo>
                <a:cubicBezTo>
                  <a:pt x="42" y="0"/>
                  <a:pt x="0" y="1026"/>
                  <a:pt x="642" y="1794"/>
                </a:cubicBezTo>
                <a:cubicBezTo>
                  <a:pt x="642" y="1794"/>
                  <a:pt x="1707" y="1535"/>
                  <a:pt x="1965" y="955"/>
                </a:cubicBezTo>
                <a:cubicBezTo>
                  <a:pt x="2129" y="616"/>
                  <a:pt x="1853" y="388"/>
                  <a:pt x="1560" y="388"/>
                </a:cubicBezTo>
                <a:cubicBezTo>
                  <a:pt x="1365" y="388"/>
                  <a:pt x="1162" y="490"/>
                  <a:pt x="1078" y="729"/>
                </a:cubicBezTo>
                <a:cubicBezTo>
                  <a:pt x="1078" y="729"/>
                  <a:pt x="1142" y="68"/>
                  <a:pt x="594" y="3"/>
                </a:cubicBezTo>
                <a:cubicBezTo>
                  <a:pt x="578" y="1"/>
                  <a:pt x="562" y="0"/>
                  <a:pt x="5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538179" y="484595"/>
            <a:ext cx="95656" cy="109809"/>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20"/>
          <p:cNvSpPr txBox="1"/>
          <p:nvPr>
            <p:ph type="title"/>
          </p:nvPr>
        </p:nvSpPr>
        <p:spPr>
          <a:xfrm>
            <a:off x="3220800" y="2324700"/>
            <a:ext cx="2702400" cy="11994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20"/>
          <p:cNvSpPr txBox="1"/>
          <p:nvPr>
            <p:ph idx="1" type="subTitle"/>
          </p:nvPr>
        </p:nvSpPr>
        <p:spPr>
          <a:xfrm>
            <a:off x="2303850" y="4146275"/>
            <a:ext cx="4536300" cy="46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grpSp>
        <p:nvGrpSpPr>
          <p:cNvPr id="156" name="Google Shape;156;p20"/>
          <p:cNvGrpSpPr/>
          <p:nvPr/>
        </p:nvGrpSpPr>
        <p:grpSpPr>
          <a:xfrm>
            <a:off x="239349" y="517732"/>
            <a:ext cx="473878" cy="4108021"/>
            <a:chOff x="239357" y="1852250"/>
            <a:chExt cx="354142" cy="3070041"/>
          </a:xfrm>
        </p:grpSpPr>
        <p:sp>
          <p:nvSpPr>
            <p:cNvPr id="157" name="Google Shape;157;p20"/>
            <p:cNvSpPr/>
            <p:nvPr/>
          </p:nvSpPr>
          <p:spPr>
            <a:xfrm>
              <a:off x="269050" y="4186643"/>
              <a:ext cx="148838" cy="139220"/>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399406" y="3789605"/>
              <a:ext cx="88702" cy="32141"/>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391898" y="3809556"/>
              <a:ext cx="88738" cy="31784"/>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299619" y="3623890"/>
              <a:ext cx="208795" cy="248873"/>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252425" y="2729277"/>
              <a:ext cx="205255" cy="139113"/>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310595" y="2692201"/>
              <a:ext cx="28852" cy="5634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334872" y="2684979"/>
              <a:ext cx="45513" cy="33679"/>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358433" y="3041222"/>
              <a:ext cx="149410" cy="139292"/>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356145" y="4669381"/>
              <a:ext cx="41544" cy="43618"/>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329044" y="4625691"/>
              <a:ext cx="61137" cy="49624"/>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254642" y="4435377"/>
              <a:ext cx="130354" cy="206506"/>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333924" y="2108993"/>
              <a:ext cx="67501" cy="62352"/>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256053" y="1911779"/>
              <a:ext cx="69825" cy="74866"/>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260665" y="1964836"/>
              <a:ext cx="133857" cy="154022"/>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365065" y="1997121"/>
              <a:ext cx="53092" cy="46764"/>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239357" y="2040955"/>
              <a:ext cx="42688" cy="703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286927" y="2413863"/>
              <a:ext cx="143046" cy="112048"/>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510410" y="4844207"/>
              <a:ext cx="83089" cy="780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485016" y="1852250"/>
              <a:ext cx="83661" cy="78012"/>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511278" y="3978167"/>
              <a:ext cx="81337" cy="74901"/>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252890" y="3269398"/>
              <a:ext cx="80801" cy="74901"/>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20"/>
          <p:cNvGrpSpPr/>
          <p:nvPr/>
        </p:nvGrpSpPr>
        <p:grpSpPr>
          <a:xfrm>
            <a:off x="8598340" y="517715"/>
            <a:ext cx="361338" cy="4090858"/>
            <a:chOff x="8598340" y="517715"/>
            <a:chExt cx="361338" cy="4090858"/>
          </a:xfrm>
        </p:grpSpPr>
        <p:grpSp>
          <p:nvGrpSpPr>
            <p:cNvPr id="179" name="Google Shape;179;p20"/>
            <p:cNvGrpSpPr/>
            <p:nvPr/>
          </p:nvGrpSpPr>
          <p:grpSpPr>
            <a:xfrm>
              <a:off x="8654327" y="982475"/>
              <a:ext cx="305351" cy="3626098"/>
              <a:chOff x="8654327" y="1296350"/>
              <a:chExt cx="305351" cy="3626098"/>
            </a:xfrm>
          </p:grpSpPr>
          <p:sp>
            <p:nvSpPr>
              <p:cNvPr id="180" name="Google Shape;180;p20"/>
              <p:cNvSpPr/>
              <p:nvPr/>
            </p:nvSpPr>
            <p:spPr>
              <a:xfrm>
                <a:off x="8672886" y="1354251"/>
                <a:ext cx="268291" cy="182481"/>
              </a:xfrm>
              <a:custGeom>
                <a:rect b="b" l="l" r="r" t="t"/>
                <a:pathLst>
                  <a:path extrusionOk="0" h="3905" w="5741">
                    <a:moveTo>
                      <a:pt x="2145" y="0"/>
                    </a:moveTo>
                    <a:cubicBezTo>
                      <a:pt x="1949" y="0"/>
                      <a:pt x="1724" y="45"/>
                      <a:pt x="1468" y="151"/>
                    </a:cubicBezTo>
                    <a:cubicBezTo>
                      <a:pt x="1" y="780"/>
                      <a:pt x="1936" y="3523"/>
                      <a:pt x="2194" y="3636"/>
                    </a:cubicBezTo>
                    <a:cubicBezTo>
                      <a:pt x="2230" y="3650"/>
                      <a:pt x="2273" y="3657"/>
                      <a:pt x="2320" y="3657"/>
                    </a:cubicBezTo>
                    <a:cubicBezTo>
                      <a:pt x="2628" y="3657"/>
                      <a:pt x="3114" y="3377"/>
                      <a:pt x="3114" y="3377"/>
                    </a:cubicBezTo>
                    <a:cubicBezTo>
                      <a:pt x="3146" y="3603"/>
                      <a:pt x="3307" y="3797"/>
                      <a:pt x="3533" y="3894"/>
                    </a:cubicBezTo>
                    <a:cubicBezTo>
                      <a:pt x="3553" y="3901"/>
                      <a:pt x="3577" y="3904"/>
                      <a:pt x="3605" y="3904"/>
                    </a:cubicBezTo>
                    <a:cubicBezTo>
                      <a:pt x="4070" y="3904"/>
                      <a:pt x="5556" y="2916"/>
                      <a:pt x="5662" y="1942"/>
                    </a:cubicBezTo>
                    <a:cubicBezTo>
                      <a:pt x="5741" y="1236"/>
                      <a:pt x="5282" y="491"/>
                      <a:pt x="4525" y="491"/>
                    </a:cubicBezTo>
                    <a:cubicBezTo>
                      <a:pt x="4192" y="491"/>
                      <a:pt x="3800" y="635"/>
                      <a:pt x="3372" y="990"/>
                    </a:cubicBezTo>
                    <a:cubicBezTo>
                      <a:pt x="3372" y="990"/>
                      <a:pt x="3075" y="0"/>
                      <a:pt x="2145"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8827434" y="1305883"/>
                <a:ext cx="37713" cy="73600"/>
              </a:xfrm>
              <a:custGeom>
                <a:rect b="b" l="l" r="r" t="t"/>
                <a:pathLst>
                  <a:path extrusionOk="0" h="1575" w="807">
                    <a:moveTo>
                      <a:pt x="503" y="1"/>
                    </a:moveTo>
                    <a:cubicBezTo>
                      <a:pt x="481" y="1"/>
                      <a:pt x="458" y="3"/>
                      <a:pt x="436" y="9"/>
                    </a:cubicBezTo>
                    <a:cubicBezTo>
                      <a:pt x="323" y="41"/>
                      <a:pt x="0" y="1557"/>
                      <a:pt x="129" y="1573"/>
                    </a:cubicBezTo>
                    <a:cubicBezTo>
                      <a:pt x="131" y="1574"/>
                      <a:pt x="134" y="1574"/>
                      <a:pt x="136" y="1574"/>
                    </a:cubicBezTo>
                    <a:cubicBezTo>
                      <a:pt x="319" y="1574"/>
                      <a:pt x="806" y="266"/>
                      <a:pt x="758" y="154"/>
                    </a:cubicBezTo>
                    <a:cubicBezTo>
                      <a:pt x="705" y="61"/>
                      <a:pt x="608" y="1"/>
                      <a:pt x="50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8773924" y="1296350"/>
                <a:ext cx="59490" cy="44020"/>
              </a:xfrm>
              <a:custGeom>
                <a:rect b="b" l="l" r="r" t="t"/>
                <a:pathLst>
                  <a:path extrusionOk="0" h="942" w="1273">
                    <a:moveTo>
                      <a:pt x="790" y="1"/>
                    </a:moveTo>
                    <a:cubicBezTo>
                      <a:pt x="774" y="1"/>
                      <a:pt x="758" y="2"/>
                      <a:pt x="742" y="3"/>
                    </a:cubicBezTo>
                    <a:cubicBezTo>
                      <a:pt x="452" y="3"/>
                      <a:pt x="177" y="132"/>
                      <a:pt x="0" y="358"/>
                    </a:cubicBezTo>
                    <a:cubicBezTo>
                      <a:pt x="0" y="358"/>
                      <a:pt x="177" y="487"/>
                      <a:pt x="177" y="600"/>
                    </a:cubicBezTo>
                    <a:cubicBezTo>
                      <a:pt x="177" y="687"/>
                      <a:pt x="506" y="942"/>
                      <a:pt x="825" y="942"/>
                    </a:cubicBezTo>
                    <a:cubicBezTo>
                      <a:pt x="979" y="942"/>
                      <a:pt x="1131" y="882"/>
                      <a:pt x="1242" y="713"/>
                    </a:cubicBezTo>
                    <a:cubicBezTo>
                      <a:pt x="1242" y="713"/>
                      <a:pt x="1272" y="1"/>
                      <a:pt x="790"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20"/>
              <p:cNvGrpSpPr/>
              <p:nvPr/>
            </p:nvGrpSpPr>
            <p:grpSpPr>
              <a:xfrm>
                <a:off x="8654327" y="1853504"/>
                <a:ext cx="305351" cy="3068944"/>
                <a:chOff x="1112789" y="2229377"/>
                <a:chExt cx="233610" cy="2347903"/>
              </a:xfrm>
            </p:grpSpPr>
            <p:sp>
              <p:nvSpPr>
                <p:cNvPr id="184" name="Google Shape;184;p20"/>
                <p:cNvSpPr/>
                <p:nvPr/>
              </p:nvSpPr>
              <p:spPr>
                <a:xfrm>
                  <a:off x="1147970" y="3599506"/>
                  <a:ext cx="40972" cy="43690"/>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1155442" y="3555888"/>
                  <a:ext cx="61173" cy="49624"/>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1160090" y="3365181"/>
                  <a:ext cx="130926" cy="206328"/>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1179111" y="2912869"/>
                  <a:ext cx="66929" cy="61745"/>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1216580" y="2698315"/>
                  <a:ext cx="71541" cy="74866"/>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1164702" y="2763492"/>
                  <a:ext cx="125742" cy="150304"/>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1143930" y="2802141"/>
                  <a:ext cx="42724" cy="55953"/>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1285798" y="2823486"/>
                  <a:ext cx="39256" cy="68645"/>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167563" y="3716776"/>
                  <a:ext cx="143082" cy="111941"/>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1133490" y="4279566"/>
                  <a:ext cx="88916" cy="31820"/>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1141177" y="4299444"/>
                  <a:ext cx="88702" cy="3210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1112789" y="4113564"/>
                  <a:ext cx="208795" cy="249409"/>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1262738" y="4498768"/>
                  <a:ext cx="83661" cy="78512"/>
                </a:xfrm>
                <a:custGeom>
                  <a:rect b="b" l="l" r="r" t="t"/>
                  <a:pathLst>
                    <a:path extrusionOk="0" h="2196" w="2340">
                      <a:moveTo>
                        <a:pt x="1468" y="1"/>
                      </a:moveTo>
                      <a:cubicBezTo>
                        <a:pt x="1288" y="1"/>
                        <a:pt x="984" y="502"/>
                        <a:pt x="984" y="502"/>
                      </a:cubicBezTo>
                      <a:cubicBezTo>
                        <a:pt x="984" y="502"/>
                        <a:pt x="604" y="328"/>
                        <a:pt x="441" y="328"/>
                      </a:cubicBezTo>
                      <a:cubicBezTo>
                        <a:pt x="405" y="328"/>
                        <a:pt x="380" y="337"/>
                        <a:pt x="371" y="357"/>
                      </a:cubicBezTo>
                      <a:cubicBezTo>
                        <a:pt x="307" y="470"/>
                        <a:pt x="500" y="986"/>
                        <a:pt x="500" y="986"/>
                      </a:cubicBezTo>
                      <a:cubicBezTo>
                        <a:pt x="500" y="986"/>
                        <a:pt x="0" y="1550"/>
                        <a:pt x="210" y="1680"/>
                      </a:cubicBezTo>
                      <a:cubicBezTo>
                        <a:pt x="250" y="1704"/>
                        <a:pt x="305" y="1714"/>
                        <a:pt x="368" y="1714"/>
                      </a:cubicBezTo>
                      <a:cubicBezTo>
                        <a:pt x="636" y="1714"/>
                        <a:pt x="1049" y="1534"/>
                        <a:pt x="1049" y="1534"/>
                      </a:cubicBezTo>
                      <a:cubicBezTo>
                        <a:pt x="1049" y="1534"/>
                        <a:pt x="1395" y="2196"/>
                        <a:pt x="1606" y="2196"/>
                      </a:cubicBezTo>
                      <a:cubicBezTo>
                        <a:pt x="1608" y="2196"/>
                        <a:pt x="1611" y="2196"/>
                        <a:pt x="1613" y="2196"/>
                      </a:cubicBezTo>
                      <a:cubicBezTo>
                        <a:pt x="1839" y="2163"/>
                        <a:pt x="1742" y="1421"/>
                        <a:pt x="1742" y="1421"/>
                      </a:cubicBezTo>
                      <a:cubicBezTo>
                        <a:pt x="1742" y="1421"/>
                        <a:pt x="2339" y="1083"/>
                        <a:pt x="2291" y="938"/>
                      </a:cubicBezTo>
                      <a:cubicBezTo>
                        <a:pt x="2226" y="776"/>
                        <a:pt x="1726" y="679"/>
                        <a:pt x="1726" y="679"/>
                      </a:cubicBezTo>
                      <a:cubicBezTo>
                        <a:pt x="1726" y="679"/>
                        <a:pt x="1726" y="66"/>
                        <a:pt x="1484" y="2"/>
                      </a:cubicBezTo>
                      <a:cubicBezTo>
                        <a:pt x="1479" y="1"/>
                        <a:pt x="1474" y="1"/>
                        <a:pt x="1468"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1252333" y="3072756"/>
                  <a:ext cx="81373" cy="75438"/>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1224517" y="2229377"/>
                  <a:ext cx="76189" cy="64712"/>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9" name="Google Shape;199;p20"/>
            <p:cNvSpPr/>
            <p:nvPr/>
          </p:nvSpPr>
          <p:spPr>
            <a:xfrm rot="-2532252">
              <a:off x="8707036" y="560707"/>
              <a:ext cx="199922" cy="186383"/>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rot="-2532252">
              <a:off x="8617989" y="186632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1" name="Shape 201"/>
        <p:cNvGrpSpPr/>
        <p:nvPr/>
      </p:nvGrpSpPr>
      <p:grpSpPr>
        <a:xfrm>
          <a:off x="0" y="0"/>
          <a:ext cx="0" cy="0"/>
          <a:chOff x="0" y="0"/>
          <a:chExt cx="0" cy="0"/>
        </a:xfrm>
      </p:grpSpPr>
      <p:sp>
        <p:nvSpPr>
          <p:cNvPr id="202" name="Google Shape;202;p21"/>
          <p:cNvSpPr txBox="1"/>
          <p:nvPr>
            <p:ph type="title"/>
          </p:nvPr>
        </p:nvSpPr>
        <p:spPr>
          <a:xfrm flipH="1">
            <a:off x="5313825" y="1123250"/>
            <a:ext cx="3276300" cy="2178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3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03" name="Google Shape;203;p21"/>
          <p:cNvSpPr txBox="1"/>
          <p:nvPr>
            <p:ph idx="1" type="subTitle"/>
          </p:nvPr>
        </p:nvSpPr>
        <p:spPr>
          <a:xfrm flipH="1">
            <a:off x="5313825" y="3544025"/>
            <a:ext cx="3038100" cy="93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4" name="Google Shape;204;p21"/>
          <p:cNvSpPr/>
          <p:nvPr/>
        </p:nvSpPr>
        <p:spPr>
          <a:xfrm rot="10800000">
            <a:off x="8665768" y="951149"/>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 name="Google Shape;205;p21"/>
          <p:cNvSpPr/>
          <p:nvPr/>
        </p:nvSpPr>
        <p:spPr>
          <a:xfrm flipH="1">
            <a:off x="8692794" y="570671"/>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 name="Google Shape;206;p21"/>
          <p:cNvSpPr/>
          <p:nvPr/>
        </p:nvSpPr>
        <p:spPr>
          <a:xfrm flipH="1">
            <a:off x="8702842" y="512209"/>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 name="Google Shape;207;p21"/>
          <p:cNvSpPr/>
          <p:nvPr/>
        </p:nvSpPr>
        <p:spPr>
          <a:xfrm flipH="1">
            <a:off x="8709781" y="257550"/>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 name="Google Shape;208;p21"/>
          <p:cNvSpPr/>
          <p:nvPr/>
        </p:nvSpPr>
        <p:spPr>
          <a:xfrm flipH="1">
            <a:off x="8687797" y="4352907"/>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 name="Google Shape;209;p21"/>
          <p:cNvSpPr/>
          <p:nvPr/>
        </p:nvSpPr>
        <p:spPr>
          <a:xfrm flipH="1">
            <a:off x="8788886" y="4089015"/>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 name="Google Shape;210;p21"/>
          <p:cNvSpPr/>
          <p:nvPr/>
        </p:nvSpPr>
        <p:spPr>
          <a:xfrm flipH="1">
            <a:off x="8697033" y="4160011"/>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 name="Google Shape;211;p21"/>
          <p:cNvSpPr/>
          <p:nvPr/>
        </p:nvSpPr>
        <p:spPr>
          <a:xfrm flipH="1">
            <a:off x="8665407" y="4203212"/>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 name="Google Shape;212;p21"/>
          <p:cNvSpPr/>
          <p:nvPr/>
        </p:nvSpPr>
        <p:spPr>
          <a:xfrm flipH="1">
            <a:off x="8847538" y="4261865"/>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 name="Google Shape;213;p21"/>
          <p:cNvSpPr/>
          <p:nvPr/>
        </p:nvSpPr>
        <p:spPr>
          <a:xfrm flipH="1">
            <a:off x="8649597" y="4760854"/>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 name="Google Shape;214;p21"/>
          <p:cNvSpPr/>
          <p:nvPr/>
        </p:nvSpPr>
        <p:spPr>
          <a:xfrm rot="10800000">
            <a:off x="8430782" y="153069"/>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 name="Google Shape;215;p21"/>
          <p:cNvSpPr/>
          <p:nvPr/>
        </p:nvSpPr>
        <p:spPr>
          <a:xfrm rot="10800000">
            <a:off x="8463996" y="4886053"/>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 name="Google Shape;216;p21"/>
          <p:cNvSpPr/>
          <p:nvPr/>
        </p:nvSpPr>
        <p:spPr>
          <a:xfrm flipH="1">
            <a:off x="8904665" y="70438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7" name="Shape 217"/>
        <p:cNvGrpSpPr/>
        <p:nvPr/>
      </p:nvGrpSpPr>
      <p:grpSpPr>
        <a:xfrm>
          <a:off x="0" y="0"/>
          <a:ext cx="0" cy="0"/>
          <a:chOff x="0" y="0"/>
          <a:chExt cx="0" cy="0"/>
        </a:xfrm>
      </p:grpSpPr>
      <p:sp>
        <p:nvSpPr>
          <p:cNvPr id="218" name="Google Shape;218;p22"/>
          <p:cNvSpPr txBox="1"/>
          <p:nvPr>
            <p:ph type="title"/>
          </p:nvPr>
        </p:nvSpPr>
        <p:spPr>
          <a:xfrm>
            <a:off x="1106125" y="1102788"/>
            <a:ext cx="3800100" cy="2937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4800">
                <a:solidFill>
                  <a:schemeClr val="accent2"/>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9" name="Google Shape;219;p22"/>
          <p:cNvSpPr/>
          <p:nvPr/>
        </p:nvSpPr>
        <p:spPr>
          <a:xfrm>
            <a:off x="279083" y="4054384"/>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395624" y="4700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359360" y="4641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259803" y="4387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365890" y="54492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261691" y="28103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267863" y="35203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407559" y="39523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239349" y="45388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303003" y="95287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602046" y="49342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568067" y="201382"/>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130507" y="48340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2" name="Shape 232"/>
        <p:cNvGrpSpPr/>
        <p:nvPr/>
      </p:nvGrpSpPr>
      <p:grpSpPr>
        <a:xfrm>
          <a:off x="0" y="0"/>
          <a:ext cx="0" cy="0"/>
          <a:chOff x="0" y="0"/>
          <a:chExt cx="0" cy="0"/>
        </a:xfrm>
      </p:grpSpPr>
      <p:sp>
        <p:nvSpPr>
          <p:cNvPr id="233" name="Google Shape;233;p23"/>
          <p:cNvSpPr txBox="1"/>
          <p:nvPr>
            <p:ph hasCustomPrompt="1" type="title"/>
          </p:nvPr>
        </p:nvSpPr>
        <p:spPr>
          <a:xfrm>
            <a:off x="1022950" y="2556200"/>
            <a:ext cx="7098000" cy="84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34" name="Google Shape;234;p23"/>
          <p:cNvSpPr txBox="1"/>
          <p:nvPr>
            <p:ph idx="1" type="subTitle"/>
          </p:nvPr>
        </p:nvSpPr>
        <p:spPr>
          <a:xfrm>
            <a:off x="1851450" y="3462600"/>
            <a:ext cx="5441100" cy="3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35" name="Google Shape;235;p23"/>
          <p:cNvSpPr/>
          <p:nvPr/>
        </p:nvSpPr>
        <p:spPr>
          <a:xfrm>
            <a:off x="231985" y="2448396"/>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406415" y="1917120"/>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396368" y="1943815"/>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272890" y="1695376"/>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209739" y="498294"/>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287577" y="448683"/>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320061" y="439019"/>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351589" y="915708"/>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348527" y="3094348"/>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312263" y="3035886"/>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212705" y="2781227"/>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484399" y="2775157"/>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556110" y="2169434"/>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210361" y="1221031"/>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rot="-2532252">
            <a:off x="8570892" y="69592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8653215" y="2160125"/>
            <a:ext cx="53555" cy="57107"/>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8662982" y="2103111"/>
            <a:ext cx="79959" cy="64865"/>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8669057" y="1853838"/>
            <a:ext cx="171134" cy="269693"/>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8693919" y="1262621"/>
            <a:ext cx="87483" cy="80707"/>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8742895" y="982177"/>
            <a:ext cx="93512" cy="97858"/>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8675086" y="1067371"/>
            <a:ext cx="164358" cy="196463"/>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8647934" y="1117890"/>
            <a:ext cx="55845" cy="73136"/>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8833370" y="1145789"/>
            <a:ext cx="51312" cy="89726"/>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8678824" y="2313409"/>
            <a:ext cx="187023" cy="146319"/>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8634288" y="3049031"/>
            <a:ext cx="116224" cy="41592"/>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8644336" y="3075014"/>
            <a:ext cx="115943" cy="4196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8607230" y="2832050"/>
            <a:ext cx="272918" cy="326006"/>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8789628" y="1471610"/>
            <a:ext cx="106363" cy="98606"/>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8753270" y="369229"/>
            <a:ext cx="99587" cy="84586"/>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rot="-2532252">
            <a:off x="194317" y="3830189"/>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317344" y="4396884"/>
            <a:ext cx="87483" cy="80707"/>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366320" y="4116440"/>
            <a:ext cx="93512" cy="97858"/>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298511" y="4201634"/>
            <a:ext cx="164358" cy="196463"/>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271359" y="4252152"/>
            <a:ext cx="55845" cy="73136"/>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456795" y="4280052"/>
            <a:ext cx="51312" cy="89726"/>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413053" y="4605873"/>
            <a:ext cx="106363" cy="98606"/>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376695" y="3503492"/>
            <a:ext cx="99587" cy="84586"/>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8573539" y="36413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8651377" y="35917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8683861" y="35821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8715389" y="40587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8574161" y="4364118"/>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rot="979636">
            <a:off x="8765515" y="4604607"/>
            <a:ext cx="187022" cy="146318"/>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78" name="Shape 27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_1">
    <p:spTree>
      <p:nvGrpSpPr>
        <p:cNvPr id="279" name="Shape 279"/>
        <p:cNvGrpSpPr/>
        <p:nvPr/>
      </p:nvGrpSpPr>
      <p:grpSpPr>
        <a:xfrm>
          <a:off x="0" y="0"/>
          <a:ext cx="0" cy="0"/>
          <a:chOff x="0" y="0"/>
          <a:chExt cx="0" cy="0"/>
        </a:xfrm>
      </p:grpSpPr>
      <p:sp>
        <p:nvSpPr>
          <p:cNvPr id="280" name="Google Shape;280;p2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1" name="Google Shape;281;p25"/>
          <p:cNvSpPr txBox="1"/>
          <p:nvPr>
            <p:ph hasCustomPrompt="1" idx="2" type="title"/>
          </p:nvPr>
        </p:nvSpPr>
        <p:spPr>
          <a:xfrm>
            <a:off x="713425" y="27308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5"/>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82" name="Google Shape;282;p25"/>
          <p:cNvSpPr txBox="1"/>
          <p:nvPr>
            <p:ph idx="1" type="subTitle"/>
          </p:nvPr>
        </p:nvSpPr>
        <p:spPr>
          <a:xfrm>
            <a:off x="713425" y="358165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283" name="Google Shape;283;p25"/>
          <p:cNvSpPr txBox="1"/>
          <p:nvPr>
            <p:ph idx="3" type="subTitle"/>
          </p:nvPr>
        </p:nvSpPr>
        <p:spPr>
          <a:xfrm>
            <a:off x="713425" y="32051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1800">
                <a:latin typeface="Ribeye"/>
                <a:ea typeface="Ribeye"/>
                <a:cs typeface="Ribeye"/>
                <a:sym typeface="Ribey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284" name="Google Shape;284;p25"/>
          <p:cNvSpPr txBox="1"/>
          <p:nvPr>
            <p:ph hasCustomPrompt="1" idx="4" type="title"/>
          </p:nvPr>
        </p:nvSpPr>
        <p:spPr>
          <a:xfrm>
            <a:off x="2634171" y="27308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85" name="Google Shape;285;p25"/>
          <p:cNvSpPr txBox="1"/>
          <p:nvPr>
            <p:ph idx="5" type="subTitle"/>
          </p:nvPr>
        </p:nvSpPr>
        <p:spPr>
          <a:xfrm>
            <a:off x="2634071" y="358165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286" name="Google Shape;286;p25"/>
          <p:cNvSpPr txBox="1"/>
          <p:nvPr>
            <p:ph idx="6" type="subTitle"/>
          </p:nvPr>
        </p:nvSpPr>
        <p:spPr>
          <a:xfrm>
            <a:off x="2634071" y="32051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1800">
                <a:latin typeface="Ribeye"/>
                <a:ea typeface="Ribeye"/>
                <a:cs typeface="Ribeye"/>
                <a:sym typeface="Ribey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287" name="Google Shape;287;p25"/>
          <p:cNvSpPr txBox="1"/>
          <p:nvPr>
            <p:ph hasCustomPrompt="1" idx="7" type="title"/>
          </p:nvPr>
        </p:nvSpPr>
        <p:spPr>
          <a:xfrm>
            <a:off x="4554917" y="27308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88" name="Google Shape;288;p25"/>
          <p:cNvSpPr txBox="1"/>
          <p:nvPr>
            <p:ph idx="8" type="subTitle"/>
          </p:nvPr>
        </p:nvSpPr>
        <p:spPr>
          <a:xfrm>
            <a:off x="4554818" y="358165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289" name="Google Shape;289;p25"/>
          <p:cNvSpPr txBox="1"/>
          <p:nvPr>
            <p:ph idx="9" type="subTitle"/>
          </p:nvPr>
        </p:nvSpPr>
        <p:spPr>
          <a:xfrm>
            <a:off x="4554818" y="32051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1800">
                <a:latin typeface="Ribeye"/>
                <a:ea typeface="Ribeye"/>
                <a:cs typeface="Ribeye"/>
                <a:sym typeface="Ribey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290" name="Google Shape;290;p25"/>
          <p:cNvSpPr txBox="1"/>
          <p:nvPr>
            <p:ph hasCustomPrompt="1" idx="13" type="title"/>
          </p:nvPr>
        </p:nvSpPr>
        <p:spPr>
          <a:xfrm>
            <a:off x="6475662" y="27308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91" name="Google Shape;291;p25"/>
          <p:cNvSpPr txBox="1"/>
          <p:nvPr>
            <p:ph idx="14" type="subTitle"/>
          </p:nvPr>
        </p:nvSpPr>
        <p:spPr>
          <a:xfrm>
            <a:off x="6475664" y="358165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292" name="Google Shape;292;p25"/>
          <p:cNvSpPr txBox="1"/>
          <p:nvPr>
            <p:ph idx="15" type="subTitle"/>
          </p:nvPr>
        </p:nvSpPr>
        <p:spPr>
          <a:xfrm>
            <a:off x="6475664" y="32051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1800">
                <a:latin typeface="Ribeye"/>
                <a:ea typeface="Ribeye"/>
                <a:cs typeface="Ribeye"/>
                <a:sym typeface="Ribey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grpSp>
        <p:nvGrpSpPr>
          <p:cNvPr id="293" name="Google Shape;293;p25"/>
          <p:cNvGrpSpPr/>
          <p:nvPr/>
        </p:nvGrpSpPr>
        <p:grpSpPr>
          <a:xfrm rot="2513458">
            <a:off x="50697" y="341879"/>
            <a:ext cx="329701" cy="278048"/>
            <a:chOff x="9" y="4555236"/>
            <a:chExt cx="329709" cy="278055"/>
          </a:xfrm>
        </p:grpSpPr>
        <p:sp>
          <p:nvSpPr>
            <p:cNvPr id="294" name="Google Shape;294;p25"/>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5"/>
          <p:cNvGrpSpPr/>
          <p:nvPr/>
        </p:nvGrpSpPr>
        <p:grpSpPr>
          <a:xfrm rot="2954749">
            <a:off x="8457919" y="155606"/>
            <a:ext cx="633081" cy="361920"/>
            <a:chOff x="5711420" y="1511848"/>
            <a:chExt cx="633096" cy="361928"/>
          </a:xfrm>
        </p:grpSpPr>
        <p:sp>
          <p:nvSpPr>
            <p:cNvPr id="297" name="Google Shape;297;p25"/>
            <p:cNvSpPr/>
            <p:nvPr/>
          </p:nvSpPr>
          <p:spPr>
            <a:xfrm>
              <a:off x="5711420" y="1544719"/>
              <a:ext cx="267728" cy="329057"/>
            </a:xfrm>
            <a:custGeom>
              <a:rect b="b" l="l" r="r" t="t"/>
              <a:pathLst>
                <a:path extrusionOk="0" h="15136" w="12315">
                  <a:moveTo>
                    <a:pt x="7397" y="1"/>
                  </a:moveTo>
                  <a:cubicBezTo>
                    <a:pt x="7094" y="1"/>
                    <a:pt x="6767" y="51"/>
                    <a:pt x="6413" y="158"/>
                  </a:cubicBezTo>
                  <a:cubicBezTo>
                    <a:pt x="0" y="2091"/>
                    <a:pt x="10673" y="7581"/>
                    <a:pt x="10454" y="15091"/>
                  </a:cubicBezTo>
                  <a:cubicBezTo>
                    <a:pt x="10454" y="15091"/>
                    <a:pt x="10454" y="15091"/>
                    <a:pt x="10454" y="15135"/>
                  </a:cubicBezTo>
                  <a:cubicBezTo>
                    <a:pt x="10702" y="13356"/>
                    <a:pt x="12314" y="1"/>
                    <a:pt x="7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6036069" y="1579569"/>
              <a:ext cx="308447" cy="291338"/>
            </a:xfrm>
            <a:custGeom>
              <a:rect b="b" l="l" r="r" t="t"/>
              <a:pathLst>
                <a:path extrusionOk="0" h="13401" w="14188">
                  <a:moveTo>
                    <a:pt x="7034" y="0"/>
                  </a:moveTo>
                  <a:cubicBezTo>
                    <a:pt x="3800" y="0"/>
                    <a:pt x="5107" y="9356"/>
                    <a:pt x="1" y="13357"/>
                  </a:cubicBezTo>
                  <a:cubicBezTo>
                    <a:pt x="1" y="13357"/>
                    <a:pt x="1" y="13401"/>
                    <a:pt x="1" y="13401"/>
                  </a:cubicBezTo>
                  <a:cubicBezTo>
                    <a:pt x="1582" y="12390"/>
                    <a:pt x="14187" y="4133"/>
                    <a:pt x="8873" y="707"/>
                  </a:cubicBezTo>
                  <a:cubicBezTo>
                    <a:pt x="8128" y="218"/>
                    <a:pt x="7528" y="0"/>
                    <a:pt x="70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5940585" y="1511848"/>
              <a:ext cx="186399" cy="223465"/>
            </a:xfrm>
            <a:custGeom>
              <a:rect b="b" l="l" r="r" t="t"/>
              <a:pathLst>
                <a:path extrusionOk="0" h="10279" w="8574">
                  <a:moveTo>
                    <a:pt x="4495" y="0"/>
                  </a:moveTo>
                  <a:cubicBezTo>
                    <a:pt x="4476" y="0"/>
                    <a:pt x="4456" y="1"/>
                    <a:pt x="4437" y="1"/>
                  </a:cubicBezTo>
                  <a:cubicBezTo>
                    <a:pt x="1" y="89"/>
                    <a:pt x="5798" y="5491"/>
                    <a:pt x="4305" y="10235"/>
                  </a:cubicBezTo>
                  <a:cubicBezTo>
                    <a:pt x="4305" y="10235"/>
                    <a:pt x="4305" y="10279"/>
                    <a:pt x="4305" y="10279"/>
                  </a:cubicBezTo>
                  <a:cubicBezTo>
                    <a:pt x="4786" y="9142"/>
                    <a:pt x="8573" y="0"/>
                    <a:pt x="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5"/>
          <p:cNvGrpSpPr/>
          <p:nvPr/>
        </p:nvGrpSpPr>
        <p:grpSpPr>
          <a:xfrm>
            <a:off x="431109" y="172111"/>
            <a:ext cx="173813" cy="188140"/>
            <a:chOff x="506734" y="3911461"/>
            <a:chExt cx="173813" cy="188140"/>
          </a:xfrm>
        </p:grpSpPr>
        <p:sp>
          <p:nvSpPr>
            <p:cNvPr id="301" name="Google Shape;301;p25"/>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304" name="Shape 304"/>
        <p:cNvGrpSpPr/>
        <p:nvPr/>
      </p:nvGrpSpPr>
      <p:grpSpPr>
        <a:xfrm>
          <a:off x="0" y="0"/>
          <a:ext cx="0" cy="0"/>
          <a:chOff x="0" y="0"/>
          <a:chExt cx="0" cy="0"/>
        </a:xfrm>
      </p:grpSpPr>
      <p:sp>
        <p:nvSpPr>
          <p:cNvPr id="305" name="Google Shape;305;p26"/>
          <p:cNvSpPr txBox="1"/>
          <p:nvPr>
            <p:ph type="title"/>
          </p:nvPr>
        </p:nvSpPr>
        <p:spPr>
          <a:xfrm>
            <a:off x="2965200" y="3000413"/>
            <a:ext cx="5288100" cy="43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sz="18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06" name="Google Shape;306;p26"/>
          <p:cNvSpPr txBox="1"/>
          <p:nvPr>
            <p:ph idx="1" type="subTitle"/>
          </p:nvPr>
        </p:nvSpPr>
        <p:spPr>
          <a:xfrm>
            <a:off x="2965200" y="1823200"/>
            <a:ext cx="5288100" cy="1177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24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grpSp>
        <p:nvGrpSpPr>
          <p:cNvPr id="307" name="Google Shape;307;p26"/>
          <p:cNvGrpSpPr/>
          <p:nvPr/>
        </p:nvGrpSpPr>
        <p:grpSpPr>
          <a:xfrm rot="-2700163">
            <a:off x="3906759" y="299750"/>
            <a:ext cx="388304" cy="316237"/>
            <a:chOff x="5353025" y="270800"/>
            <a:chExt cx="259950" cy="211725"/>
          </a:xfrm>
        </p:grpSpPr>
        <p:sp>
          <p:nvSpPr>
            <p:cNvPr id="308" name="Google Shape;308;p26"/>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rgbClr val="0E79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26"/>
          <p:cNvSpPr/>
          <p:nvPr/>
        </p:nvSpPr>
        <p:spPr>
          <a:xfrm>
            <a:off x="6072761" y="4462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rot="-1624112">
            <a:off x="5690353" y="249126"/>
            <a:ext cx="191409"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5798717" y="460561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2957296" y="273981"/>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rot="-1981394">
            <a:off x="3249004" y="464536"/>
            <a:ext cx="191413" cy="149935"/>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2451582" y="1240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783879" y="1796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rot="2700000">
            <a:off x="3485409" y="4837293"/>
            <a:ext cx="108117" cy="100223"/>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2621658" y="489368"/>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7346004" y="1796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5328970"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7487286" y="4462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5520853" y="436742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8940507" y="181684"/>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1852586" y="36484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355982"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rot="-2330643">
            <a:off x="138715" y="99203"/>
            <a:ext cx="191405" cy="149929"/>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949111" y="631713"/>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rot="-2700000">
            <a:off x="8283436" y="400313"/>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8714282"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26"/>
          <p:cNvGrpSpPr/>
          <p:nvPr/>
        </p:nvGrpSpPr>
        <p:grpSpPr>
          <a:xfrm>
            <a:off x="2917111" y="4425006"/>
            <a:ext cx="274649" cy="245421"/>
            <a:chOff x="788486" y="3918006"/>
            <a:chExt cx="274649" cy="245421"/>
          </a:xfrm>
        </p:grpSpPr>
        <p:sp>
          <p:nvSpPr>
            <p:cNvPr id="332" name="Google Shape;332;p26"/>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26"/>
          <p:cNvSpPr/>
          <p:nvPr/>
        </p:nvSpPr>
        <p:spPr>
          <a:xfrm>
            <a:off x="1568261" y="427507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6"/>
          <p:cNvGrpSpPr/>
          <p:nvPr/>
        </p:nvGrpSpPr>
        <p:grpSpPr>
          <a:xfrm>
            <a:off x="1059990" y="4393090"/>
            <a:ext cx="191412" cy="371485"/>
            <a:chOff x="259803" y="3974215"/>
            <a:chExt cx="191412" cy="371485"/>
          </a:xfrm>
        </p:grpSpPr>
        <p:sp>
          <p:nvSpPr>
            <p:cNvPr id="337" name="Google Shape;337;p26"/>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6"/>
          <p:cNvGrpSpPr/>
          <p:nvPr/>
        </p:nvGrpSpPr>
        <p:grpSpPr>
          <a:xfrm>
            <a:off x="2459099" y="4550750"/>
            <a:ext cx="239252" cy="347325"/>
            <a:chOff x="770999" y="2883387"/>
            <a:chExt cx="239252" cy="347325"/>
          </a:xfrm>
        </p:grpSpPr>
        <p:sp>
          <p:nvSpPr>
            <p:cNvPr id="341" name="Google Shape;341;p26"/>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6"/>
          <p:cNvSpPr/>
          <p:nvPr/>
        </p:nvSpPr>
        <p:spPr>
          <a:xfrm>
            <a:off x="3340303" y="427507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657634" y="46721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4158692" y="449551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rot="-970913">
            <a:off x="157054" y="441680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1403082" y="49100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6"/>
          <p:cNvGrpSpPr/>
          <p:nvPr/>
        </p:nvGrpSpPr>
        <p:grpSpPr>
          <a:xfrm rot="2988645">
            <a:off x="1845819" y="4557909"/>
            <a:ext cx="279379" cy="333007"/>
            <a:chOff x="2353462" y="4608563"/>
            <a:chExt cx="279386" cy="333014"/>
          </a:xfrm>
        </p:grpSpPr>
        <p:sp>
          <p:nvSpPr>
            <p:cNvPr id="352" name="Google Shape;352;p26"/>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6"/>
          <p:cNvGrpSpPr/>
          <p:nvPr/>
        </p:nvGrpSpPr>
        <p:grpSpPr>
          <a:xfrm>
            <a:off x="6593884" y="4608563"/>
            <a:ext cx="279386" cy="333014"/>
            <a:chOff x="319987" y="2888363"/>
            <a:chExt cx="279386" cy="333014"/>
          </a:xfrm>
        </p:grpSpPr>
        <p:sp>
          <p:nvSpPr>
            <p:cNvPr id="356" name="Google Shape;356;p26"/>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6"/>
          <p:cNvGrpSpPr/>
          <p:nvPr/>
        </p:nvGrpSpPr>
        <p:grpSpPr>
          <a:xfrm>
            <a:off x="4876070" y="4652369"/>
            <a:ext cx="274649" cy="245421"/>
            <a:chOff x="788486" y="3918006"/>
            <a:chExt cx="274649" cy="245421"/>
          </a:xfrm>
        </p:grpSpPr>
        <p:sp>
          <p:nvSpPr>
            <p:cNvPr id="360" name="Google Shape;360;p26"/>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6"/>
          <p:cNvSpPr/>
          <p:nvPr/>
        </p:nvSpPr>
        <p:spPr>
          <a:xfrm flipH="1">
            <a:off x="7899821" y="4583558"/>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6"/>
          <p:cNvGrpSpPr/>
          <p:nvPr/>
        </p:nvGrpSpPr>
        <p:grpSpPr>
          <a:xfrm flipH="1" rot="-3055286">
            <a:off x="6600635" y="159165"/>
            <a:ext cx="191416" cy="371494"/>
            <a:chOff x="259803" y="3974215"/>
            <a:chExt cx="191412" cy="371485"/>
          </a:xfrm>
        </p:grpSpPr>
        <p:sp>
          <p:nvSpPr>
            <p:cNvPr id="365" name="Google Shape;365;p26"/>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26"/>
          <p:cNvSpPr/>
          <p:nvPr/>
        </p:nvSpPr>
        <p:spPr>
          <a:xfrm flipH="1">
            <a:off x="8910817" y="43160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flipH="1">
            <a:off x="6873268" y="431606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flipH="1" rot="970913">
            <a:off x="8248117" y="446375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flipH="1">
            <a:off x="7599587" y="49100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6"/>
          <p:cNvGrpSpPr/>
          <p:nvPr/>
        </p:nvGrpSpPr>
        <p:grpSpPr>
          <a:xfrm rot="1331066">
            <a:off x="8595482" y="4764693"/>
            <a:ext cx="274657" cy="245428"/>
            <a:chOff x="788486" y="3918006"/>
            <a:chExt cx="274649" cy="245421"/>
          </a:xfrm>
        </p:grpSpPr>
        <p:sp>
          <p:nvSpPr>
            <p:cNvPr id="373" name="Google Shape;373;p26"/>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6"/>
          <p:cNvGrpSpPr/>
          <p:nvPr/>
        </p:nvGrpSpPr>
        <p:grpSpPr>
          <a:xfrm>
            <a:off x="1254574" y="171250"/>
            <a:ext cx="239252" cy="347325"/>
            <a:chOff x="770999" y="2883387"/>
            <a:chExt cx="239252" cy="347325"/>
          </a:xfrm>
        </p:grpSpPr>
        <p:sp>
          <p:nvSpPr>
            <p:cNvPr id="377" name="Google Shape;377;p26"/>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26"/>
          <p:cNvSpPr/>
          <p:nvPr/>
        </p:nvSpPr>
        <p:spPr>
          <a:xfrm rot="-2700000">
            <a:off x="3923974" y="4810350"/>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4354820" y="4899434"/>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26"/>
          <p:cNvGrpSpPr/>
          <p:nvPr/>
        </p:nvGrpSpPr>
        <p:grpSpPr>
          <a:xfrm>
            <a:off x="4839121" y="178401"/>
            <a:ext cx="279386" cy="333014"/>
            <a:chOff x="319987" y="2888363"/>
            <a:chExt cx="279386" cy="333014"/>
          </a:xfrm>
        </p:grpSpPr>
        <p:sp>
          <p:nvSpPr>
            <p:cNvPr id="385" name="Google Shape;385;p26"/>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6"/>
          <p:cNvGrpSpPr/>
          <p:nvPr/>
        </p:nvGrpSpPr>
        <p:grpSpPr>
          <a:xfrm rot="-721961">
            <a:off x="7301731" y="4337552"/>
            <a:ext cx="378697" cy="308422"/>
            <a:chOff x="5353025" y="270800"/>
            <a:chExt cx="259950" cy="211725"/>
          </a:xfrm>
        </p:grpSpPr>
        <p:sp>
          <p:nvSpPr>
            <p:cNvPr id="389" name="Google Shape;389;p26"/>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26"/>
          <p:cNvSpPr/>
          <p:nvPr/>
        </p:nvSpPr>
        <p:spPr>
          <a:xfrm rot="2700000">
            <a:off x="3569459" y="513018"/>
            <a:ext cx="108117" cy="100223"/>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4242742" y="171244"/>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6"/>
          <p:cNvGrpSpPr/>
          <p:nvPr/>
        </p:nvGrpSpPr>
        <p:grpSpPr>
          <a:xfrm rot="-1738769">
            <a:off x="7783426" y="122919"/>
            <a:ext cx="274652" cy="245423"/>
            <a:chOff x="788486" y="3918006"/>
            <a:chExt cx="274649" cy="245421"/>
          </a:xfrm>
        </p:grpSpPr>
        <p:sp>
          <p:nvSpPr>
            <p:cNvPr id="395" name="Google Shape;395;p26"/>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398" name="Shape 398"/>
        <p:cNvGrpSpPr/>
        <p:nvPr/>
      </p:nvGrpSpPr>
      <p:grpSpPr>
        <a:xfrm>
          <a:off x="0" y="0"/>
          <a:ext cx="0" cy="0"/>
          <a:chOff x="0" y="0"/>
          <a:chExt cx="0" cy="0"/>
        </a:xfrm>
      </p:grpSpPr>
      <p:sp>
        <p:nvSpPr>
          <p:cNvPr id="399" name="Google Shape;399;p27"/>
          <p:cNvSpPr txBox="1"/>
          <p:nvPr>
            <p:ph hasCustomPrompt="1" type="title"/>
          </p:nvPr>
        </p:nvSpPr>
        <p:spPr>
          <a:xfrm>
            <a:off x="1702650" y="61547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00" name="Google Shape;400;p27"/>
          <p:cNvSpPr txBox="1"/>
          <p:nvPr>
            <p:ph idx="1" type="subTitle"/>
          </p:nvPr>
        </p:nvSpPr>
        <p:spPr>
          <a:xfrm>
            <a:off x="2466600" y="1137600"/>
            <a:ext cx="42108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401" name="Google Shape;401;p27"/>
          <p:cNvSpPr txBox="1"/>
          <p:nvPr>
            <p:ph hasCustomPrompt="1" idx="2" type="title"/>
          </p:nvPr>
        </p:nvSpPr>
        <p:spPr>
          <a:xfrm>
            <a:off x="1702650" y="218752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02" name="Google Shape;402;p27"/>
          <p:cNvSpPr txBox="1"/>
          <p:nvPr>
            <p:ph idx="3" type="subTitle"/>
          </p:nvPr>
        </p:nvSpPr>
        <p:spPr>
          <a:xfrm>
            <a:off x="2466600" y="2709525"/>
            <a:ext cx="42108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403" name="Google Shape;403;p27"/>
          <p:cNvSpPr txBox="1"/>
          <p:nvPr>
            <p:ph hasCustomPrompt="1" idx="4" type="title"/>
          </p:nvPr>
        </p:nvSpPr>
        <p:spPr>
          <a:xfrm>
            <a:off x="1702650" y="369927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04" name="Google Shape;404;p27"/>
          <p:cNvSpPr txBox="1"/>
          <p:nvPr>
            <p:ph idx="5" type="subTitle"/>
          </p:nvPr>
        </p:nvSpPr>
        <p:spPr>
          <a:xfrm>
            <a:off x="2119800" y="4221275"/>
            <a:ext cx="49044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grpSp>
        <p:nvGrpSpPr>
          <p:cNvPr id="405" name="Google Shape;405;p27"/>
          <p:cNvGrpSpPr/>
          <p:nvPr/>
        </p:nvGrpSpPr>
        <p:grpSpPr>
          <a:xfrm>
            <a:off x="6532889" y="1641513"/>
            <a:ext cx="2269160" cy="2387225"/>
            <a:chOff x="6532889" y="1641513"/>
            <a:chExt cx="2269160" cy="2387225"/>
          </a:xfrm>
        </p:grpSpPr>
        <p:grpSp>
          <p:nvGrpSpPr>
            <p:cNvPr id="406" name="Google Shape;406;p27"/>
            <p:cNvGrpSpPr/>
            <p:nvPr/>
          </p:nvGrpSpPr>
          <p:grpSpPr>
            <a:xfrm flipH="1" rot="-8001618">
              <a:off x="8285825" y="1834787"/>
              <a:ext cx="423501" cy="437574"/>
              <a:chOff x="-651252" y="4739741"/>
              <a:chExt cx="408039" cy="421597"/>
            </a:xfrm>
          </p:grpSpPr>
          <p:sp>
            <p:nvSpPr>
              <p:cNvPr id="407" name="Google Shape;407;p27"/>
              <p:cNvSpPr/>
              <p:nvPr/>
            </p:nvSpPr>
            <p:spPr>
              <a:xfrm rot="-3447999">
                <a:off x="-608632" y="4811526"/>
                <a:ext cx="322800" cy="27802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rot="-3447999">
                <a:off x="-628356" y="4929580"/>
                <a:ext cx="224701" cy="87016"/>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7"/>
            <p:cNvGrpSpPr/>
            <p:nvPr/>
          </p:nvGrpSpPr>
          <p:grpSpPr>
            <a:xfrm flipH="1" rot="9894411">
              <a:off x="7097152" y="1983223"/>
              <a:ext cx="117015" cy="126637"/>
              <a:chOff x="506734" y="3911461"/>
              <a:chExt cx="173813" cy="188140"/>
            </a:xfrm>
          </p:grpSpPr>
          <p:sp>
            <p:nvSpPr>
              <p:cNvPr id="410" name="Google Shape;410;p27"/>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7"/>
            <p:cNvSpPr/>
            <p:nvPr/>
          </p:nvSpPr>
          <p:spPr>
            <a:xfrm flipH="1" rot="-5747030">
              <a:off x="6745833" y="2573752"/>
              <a:ext cx="107171" cy="83994"/>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27"/>
            <p:cNvGrpSpPr/>
            <p:nvPr/>
          </p:nvGrpSpPr>
          <p:grpSpPr>
            <a:xfrm flipH="1" rot="8830855">
              <a:off x="6720802" y="3136716"/>
              <a:ext cx="468416" cy="831427"/>
              <a:chOff x="4338386" y="1304543"/>
              <a:chExt cx="695741" cy="1235178"/>
            </a:xfrm>
          </p:grpSpPr>
          <p:sp>
            <p:nvSpPr>
              <p:cNvPr id="415" name="Google Shape;415;p27"/>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27"/>
            <p:cNvSpPr/>
            <p:nvPr/>
          </p:nvSpPr>
          <p:spPr>
            <a:xfrm flipH="1" rot="-9812906">
              <a:off x="6797887" y="1678148"/>
              <a:ext cx="289944" cy="215928"/>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flipH="1" rot="-5747030">
              <a:off x="7105549" y="1676347"/>
              <a:ext cx="107171" cy="83994"/>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27"/>
            <p:cNvGrpSpPr/>
            <p:nvPr/>
          </p:nvGrpSpPr>
          <p:grpSpPr>
            <a:xfrm flipH="1" rot="5843022">
              <a:off x="8370004" y="2843114"/>
              <a:ext cx="116990" cy="126634"/>
              <a:chOff x="1267429" y="4303164"/>
              <a:chExt cx="173813" cy="188140"/>
            </a:xfrm>
          </p:grpSpPr>
          <p:sp>
            <p:nvSpPr>
              <p:cNvPr id="420" name="Google Shape;420;p27"/>
              <p:cNvSpPr/>
              <p:nvPr/>
            </p:nvSpPr>
            <p:spPr>
              <a:xfrm>
                <a:off x="1384892" y="4434954"/>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1347650" y="4303164"/>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1267429" y="4395799"/>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27"/>
            <p:cNvSpPr/>
            <p:nvPr/>
          </p:nvSpPr>
          <p:spPr>
            <a:xfrm flipH="1" rot="-5747030">
              <a:off x="7971607" y="3441597"/>
              <a:ext cx="107171" cy="83994"/>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7"/>
            <p:cNvGrpSpPr/>
            <p:nvPr/>
          </p:nvGrpSpPr>
          <p:grpSpPr>
            <a:xfrm flipH="1" rot="-314994">
              <a:off x="6772592" y="2824846"/>
              <a:ext cx="117015" cy="126642"/>
              <a:chOff x="506734" y="3911461"/>
              <a:chExt cx="173813" cy="188140"/>
            </a:xfrm>
          </p:grpSpPr>
          <p:sp>
            <p:nvSpPr>
              <p:cNvPr id="425" name="Google Shape;425;p27"/>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8" name="Google Shape;428;p27"/>
          <p:cNvGrpSpPr/>
          <p:nvPr/>
        </p:nvGrpSpPr>
        <p:grpSpPr>
          <a:xfrm>
            <a:off x="179471" y="1269634"/>
            <a:ext cx="2057855" cy="2752699"/>
            <a:chOff x="179471" y="1269634"/>
            <a:chExt cx="2057855" cy="2752699"/>
          </a:xfrm>
        </p:grpSpPr>
        <p:grpSp>
          <p:nvGrpSpPr>
            <p:cNvPr id="429" name="Google Shape;429;p27"/>
            <p:cNvGrpSpPr/>
            <p:nvPr/>
          </p:nvGrpSpPr>
          <p:grpSpPr>
            <a:xfrm rot="8001618">
              <a:off x="272194" y="1758587"/>
              <a:ext cx="423501" cy="437574"/>
              <a:chOff x="-651252" y="4739741"/>
              <a:chExt cx="408039" cy="421597"/>
            </a:xfrm>
          </p:grpSpPr>
          <p:sp>
            <p:nvSpPr>
              <p:cNvPr id="430" name="Google Shape;430;p27"/>
              <p:cNvSpPr/>
              <p:nvPr/>
            </p:nvSpPr>
            <p:spPr>
              <a:xfrm rot="-3447999">
                <a:off x="-608632" y="4811526"/>
                <a:ext cx="322800" cy="27802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rot="-3447999">
                <a:off x="-628356" y="4929580"/>
                <a:ext cx="224701" cy="87016"/>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7"/>
            <p:cNvGrpSpPr/>
            <p:nvPr/>
          </p:nvGrpSpPr>
          <p:grpSpPr>
            <a:xfrm rot="-8830855">
              <a:off x="842550" y="3091221"/>
              <a:ext cx="549075" cy="235781"/>
              <a:chOff x="5628704" y="1348235"/>
              <a:chExt cx="815545" cy="350279"/>
            </a:xfrm>
          </p:grpSpPr>
          <p:sp>
            <p:nvSpPr>
              <p:cNvPr id="433" name="Google Shape;433;p27"/>
              <p:cNvSpPr/>
              <p:nvPr/>
            </p:nvSpPr>
            <p:spPr>
              <a:xfrm rot="-10568540">
                <a:off x="6263200" y="1574626"/>
                <a:ext cx="177290" cy="118057"/>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rot="-9920429">
                <a:off x="5645657" y="1401546"/>
                <a:ext cx="445887" cy="19155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27"/>
            <p:cNvSpPr/>
            <p:nvPr/>
          </p:nvSpPr>
          <p:spPr>
            <a:xfrm rot="6296020">
              <a:off x="1502017" y="1329560"/>
              <a:ext cx="289929" cy="215912"/>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rot="2230099">
              <a:off x="1422900" y="1544854"/>
              <a:ext cx="107166" cy="83997"/>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7"/>
            <p:cNvGrpSpPr/>
            <p:nvPr/>
          </p:nvGrpSpPr>
          <p:grpSpPr>
            <a:xfrm rot="-5843022">
              <a:off x="494526" y="2766914"/>
              <a:ext cx="116990" cy="126634"/>
              <a:chOff x="1267429" y="4303164"/>
              <a:chExt cx="173813" cy="188140"/>
            </a:xfrm>
          </p:grpSpPr>
          <p:sp>
            <p:nvSpPr>
              <p:cNvPr id="438" name="Google Shape;438;p27"/>
              <p:cNvSpPr/>
              <p:nvPr/>
            </p:nvSpPr>
            <p:spPr>
              <a:xfrm>
                <a:off x="1384892" y="4434954"/>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1347650" y="4303164"/>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1267429" y="4395799"/>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7"/>
            <p:cNvGrpSpPr/>
            <p:nvPr/>
          </p:nvGrpSpPr>
          <p:grpSpPr>
            <a:xfrm rot="314994">
              <a:off x="1641201" y="3880506"/>
              <a:ext cx="133451" cy="136006"/>
              <a:chOff x="-5496" y="5646030"/>
              <a:chExt cx="198227" cy="202052"/>
            </a:xfrm>
          </p:grpSpPr>
          <p:sp>
            <p:nvSpPr>
              <p:cNvPr id="442" name="Google Shape;442;p27"/>
              <p:cNvSpPr/>
              <p:nvPr/>
            </p:nvSpPr>
            <p:spPr>
              <a:xfrm rot="-1834166">
                <a:off x="125965" y="5755829"/>
                <a:ext cx="56355" cy="56346"/>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rot="-1834166">
                <a:off x="26227" y="5658871"/>
                <a:ext cx="65899" cy="56368"/>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rot="-1834166">
                <a:off x="4090" y="5779475"/>
                <a:ext cx="65921" cy="55716"/>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7"/>
            <p:cNvGrpSpPr/>
            <p:nvPr/>
          </p:nvGrpSpPr>
          <p:grpSpPr>
            <a:xfrm rot="-9894411">
              <a:off x="1767353" y="1907023"/>
              <a:ext cx="117015" cy="126637"/>
              <a:chOff x="506734" y="3911461"/>
              <a:chExt cx="173813" cy="188140"/>
            </a:xfrm>
          </p:grpSpPr>
          <p:sp>
            <p:nvSpPr>
              <p:cNvPr id="446" name="Google Shape;446;p27"/>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27"/>
            <p:cNvSpPr/>
            <p:nvPr/>
          </p:nvSpPr>
          <p:spPr>
            <a:xfrm rot="5747126">
              <a:off x="2036098" y="2312720"/>
              <a:ext cx="214006" cy="16773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rot="5747030">
              <a:off x="1899916" y="2497552"/>
              <a:ext cx="107171" cy="83994"/>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7"/>
          <p:cNvGrpSpPr/>
          <p:nvPr/>
        </p:nvGrpSpPr>
        <p:grpSpPr>
          <a:xfrm rot="-6151617">
            <a:off x="8731747" y="4721187"/>
            <a:ext cx="329711" cy="278056"/>
            <a:chOff x="9" y="4555236"/>
            <a:chExt cx="329709" cy="278055"/>
          </a:xfrm>
        </p:grpSpPr>
        <p:sp>
          <p:nvSpPr>
            <p:cNvPr id="452" name="Google Shape;452;p27"/>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27"/>
          <p:cNvGrpSpPr/>
          <p:nvPr/>
        </p:nvGrpSpPr>
        <p:grpSpPr>
          <a:xfrm rot="10800000">
            <a:off x="95537" y="145476"/>
            <a:ext cx="173813" cy="188140"/>
            <a:chOff x="506734" y="3911461"/>
            <a:chExt cx="173813" cy="188140"/>
          </a:xfrm>
        </p:grpSpPr>
        <p:sp>
          <p:nvSpPr>
            <p:cNvPr id="455" name="Google Shape;455;p27"/>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27"/>
          <p:cNvGrpSpPr/>
          <p:nvPr/>
        </p:nvGrpSpPr>
        <p:grpSpPr>
          <a:xfrm rot="10800000">
            <a:off x="8894262" y="145476"/>
            <a:ext cx="173813" cy="188140"/>
            <a:chOff x="506734" y="3911461"/>
            <a:chExt cx="173813" cy="188140"/>
          </a:xfrm>
        </p:grpSpPr>
        <p:sp>
          <p:nvSpPr>
            <p:cNvPr id="459" name="Google Shape;459;p27"/>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7"/>
          <p:cNvGrpSpPr/>
          <p:nvPr/>
        </p:nvGrpSpPr>
        <p:grpSpPr>
          <a:xfrm flipH="1" rot="6151617">
            <a:off x="102147" y="4721187"/>
            <a:ext cx="329711" cy="278056"/>
            <a:chOff x="9" y="4555236"/>
            <a:chExt cx="329709" cy="278055"/>
          </a:xfrm>
        </p:grpSpPr>
        <p:sp>
          <p:nvSpPr>
            <p:cNvPr id="463" name="Google Shape;463;p27"/>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27"/>
          <p:cNvSpPr/>
          <p:nvPr/>
        </p:nvSpPr>
        <p:spPr>
          <a:xfrm flipH="1" rot="10800000">
            <a:off x="438467" y="485620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flipH="1" rot="10800000">
            <a:off x="95517" y="4605084"/>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rot="10800000">
            <a:off x="8546492" y="485620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rot="10800000">
            <a:off x="8889442" y="4605084"/>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469" name="Shape 469"/>
        <p:cNvGrpSpPr/>
        <p:nvPr/>
      </p:nvGrpSpPr>
      <p:grpSpPr>
        <a:xfrm>
          <a:off x="0" y="0"/>
          <a:ext cx="0" cy="0"/>
          <a:chOff x="0" y="0"/>
          <a:chExt cx="0" cy="0"/>
        </a:xfrm>
      </p:grpSpPr>
      <p:sp>
        <p:nvSpPr>
          <p:cNvPr id="470" name="Google Shape;470;p2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grpSp>
        <p:nvGrpSpPr>
          <p:cNvPr id="471" name="Google Shape;471;p28"/>
          <p:cNvGrpSpPr/>
          <p:nvPr/>
        </p:nvGrpSpPr>
        <p:grpSpPr>
          <a:xfrm flipH="1" rot="-4648383">
            <a:off x="8731747" y="197534"/>
            <a:ext cx="329711" cy="278056"/>
            <a:chOff x="9" y="4555236"/>
            <a:chExt cx="329709" cy="278055"/>
          </a:xfrm>
        </p:grpSpPr>
        <p:sp>
          <p:nvSpPr>
            <p:cNvPr id="472" name="Google Shape;472;p28"/>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8"/>
          <p:cNvGrpSpPr/>
          <p:nvPr/>
        </p:nvGrpSpPr>
        <p:grpSpPr>
          <a:xfrm flipH="1">
            <a:off x="95537" y="4863161"/>
            <a:ext cx="173813" cy="188140"/>
            <a:chOff x="506734" y="3911461"/>
            <a:chExt cx="173813" cy="188140"/>
          </a:xfrm>
        </p:grpSpPr>
        <p:sp>
          <p:nvSpPr>
            <p:cNvPr id="475" name="Google Shape;475;p28"/>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8"/>
          <p:cNvGrpSpPr/>
          <p:nvPr/>
        </p:nvGrpSpPr>
        <p:grpSpPr>
          <a:xfrm flipH="1">
            <a:off x="8894262" y="4863161"/>
            <a:ext cx="173813" cy="188140"/>
            <a:chOff x="506734" y="3911461"/>
            <a:chExt cx="173813" cy="188140"/>
          </a:xfrm>
        </p:grpSpPr>
        <p:sp>
          <p:nvSpPr>
            <p:cNvPr id="479" name="Google Shape;479;p28"/>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8"/>
          <p:cNvGrpSpPr/>
          <p:nvPr/>
        </p:nvGrpSpPr>
        <p:grpSpPr>
          <a:xfrm rot="4648383">
            <a:off x="102147" y="197534"/>
            <a:ext cx="329711" cy="278056"/>
            <a:chOff x="9" y="4555236"/>
            <a:chExt cx="329709" cy="278055"/>
          </a:xfrm>
        </p:grpSpPr>
        <p:sp>
          <p:nvSpPr>
            <p:cNvPr id="483" name="Google Shape;483;p28"/>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28"/>
          <p:cNvSpPr/>
          <p:nvPr/>
        </p:nvSpPr>
        <p:spPr>
          <a:xfrm>
            <a:off x="438467" y="236182"/>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95517" y="4873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flipH="1">
            <a:off x="8546492" y="236182"/>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flipH="1">
            <a:off x="8889442" y="4873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489" name="Shape 489"/>
        <p:cNvGrpSpPr/>
        <p:nvPr/>
      </p:nvGrpSpPr>
      <p:grpSpPr>
        <a:xfrm>
          <a:off x="0" y="0"/>
          <a:ext cx="0" cy="0"/>
          <a:chOff x="0" y="0"/>
          <a:chExt cx="0" cy="0"/>
        </a:xfrm>
      </p:grpSpPr>
      <p:sp>
        <p:nvSpPr>
          <p:cNvPr id="490" name="Google Shape;490;p29"/>
          <p:cNvSpPr txBox="1"/>
          <p:nvPr>
            <p:ph idx="1" type="subTitle"/>
          </p:nvPr>
        </p:nvSpPr>
        <p:spPr>
          <a:xfrm>
            <a:off x="713225" y="2683250"/>
            <a:ext cx="2776200" cy="129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491" name="Google Shape;491;p29"/>
          <p:cNvSpPr txBox="1"/>
          <p:nvPr>
            <p:ph type="title"/>
          </p:nvPr>
        </p:nvSpPr>
        <p:spPr>
          <a:xfrm>
            <a:off x="713225" y="992600"/>
            <a:ext cx="2539500" cy="1054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92" name="Google Shape;492;p29"/>
          <p:cNvSpPr/>
          <p:nvPr/>
        </p:nvSpPr>
        <p:spPr>
          <a:xfrm flipH="1" rot="3662299">
            <a:off x="4660488" y="1383681"/>
            <a:ext cx="3227733" cy="2202055"/>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29"/>
          <p:cNvGrpSpPr/>
          <p:nvPr/>
        </p:nvGrpSpPr>
        <p:grpSpPr>
          <a:xfrm rot="-3401660">
            <a:off x="7484928" y="3531343"/>
            <a:ext cx="508399" cy="428735"/>
            <a:chOff x="9" y="4555236"/>
            <a:chExt cx="329709" cy="278055"/>
          </a:xfrm>
        </p:grpSpPr>
        <p:sp>
          <p:nvSpPr>
            <p:cNvPr id="494" name="Google Shape;494;p29"/>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9"/>
          <p:cNvGrpSpPr/>
          <p:nvPr/>
        </p:nvGrpSpPr>
        <p:grpSpPr>
          <a:xfrm>
            <a:off x="4960684" y="3217074"/>
            <a:ext cx="173813" cy="188140"/>
            <a:chOff x="506734" y="3911461"/>
            <a:chExt cx="173813" cy="188140"/>
          </a:xfrm>
        </p:grpSpPr>
        <p:sp>
          <p:nvSpPr>
            <p:cNvPr id="497" name="Google Shape;497;p29"/>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29"/>
          <p:cNvSpPr/>
          <p:nvPr/>
        </p:nvSpPr>
        <p:spPr>
          <a:xfrm rot="-5196821">
            <a:off x="4814075" y="2612766"/>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29"/>
          <p:cNvGrpSpPr/>
          <p:nvPr/>
        </p:nvGrpSpPr>
        <p:grpSpPr>
          <a:xfrm rot="1824987">
            <a:off x="4718151" y="656921"/>
            <a:ext cx="695766" cy="1235223"/>
            <a:chOff x="4338386" y="1304543"/>
            <a:chExt cx="695741" cy="1235178"/>
          </a:xfrm>
        </p:grpSpPr>
        <p:sp>
          <p:nvSpPr>
            <p:cNvPr id="502" name="Google Shape;502;p29"/>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29"/>
          <p:cNvSpPr/>
          <p:nvPr/>
        </p:nvSpPr>
        <p:spPr>
          <a:xfrm rot="-1131250">
            <a:off x="4889294" y="3585281"/>
            <a:ext cx="430707" cy="320784"/>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29"/>
          <p:cNvGrpSpPr/>
          <p:nvPr/>
        </p:nvGrpSpPr>
        <p:grpSpPr>
          <a:xfrm rot="2700000">
            <a:off x="7284403" y="2132478"/>
            <a:ext cx="741680" cy="425986"/>
            <a:chOff x="6837980" y="878569"/>
            <a:chExt cx="741687" cy="425990"/>
          </a:xfrm>
        </p:grpSpPr>
        <p:sp>
          <p:nvSpPr>
            <p:cNvPr id="506" name="Google Shape;506;p29"/>
            <p:cNvSpPr/>
            <p:nvPr/>
          </p:nvSpPr>
          <p:spPr>
            <a:xfrm rot="-895173">
              <a:off x="6852506" y="903424"/>
              <a:ext cx="211481" cy="140531"/>
            </a:xfrm>
            <a:custGeom>
              <a:rect b="b" l="l" r="r" t="t"/>
              <a:pathLst>
                <a:path extrusionOk="0" h="3284" w="4942">
                  <a:moveTo>
                    <a:pt x="2663" y="0"/>
                  </a:moveTo>
                  <a:cubicBezTo>
                    <a:pt x="2153" y="0"/>
                    <a:pt x="1612" y="169"/>
                    <a:pt x="1130" y="575"/>
                  </a:cubicBezTo>
                  <a:cubicBezTo>
                    <a:pt x="1" y="1538"/>
                    <a:pt x="1446" y="3284"/>
                    <a:pt x="2871" y="3284"/>
                  </a:cubicBezTo>
                  <a:cubicBezTo>
                    <a:pt x="3523" y="3284"/>
                    <a:pt x="4171" y="2918"/>
                    <a:pt x="4566" y="1947"/>
                  </a:cubicBezTo>
                  <a:cubicBezTo>
                    <a:pt x="4942" y="978"/>
                    <a:pt x="3892" y="0"/>
                    <a:pt x="26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rot="-895173">
              <a:off x="7124643" y="932166"/>
              <a:ext cx="420437" cy="323726"/>
            </a:xfrm>
            <a:custGeom>
              <a:rect b="b" l="l" r="r" t="t"/>
              <a:pathLst>
                <a:path extrusionOk="0" h="7565" w="9825">
                  <a:moveTo>
                    <a:pt x="3080" y="0"/>
                  </a:moveTo>
                  <a:cubicBezTo>
                    <a:pt x="2592" y="0"/>
                    <a:pt x="2164" y="98"/>
                    <a:pt x="1840" y="297"/>
                  </a:cubicBezTo>
                  <a:cubicBezTo>
                    <a:pt x="1" y="1410"/>
                    <a:pt x="2469" y="3362"/>
                    <a:pt x="3533" y="4120"/>
                  </a:cubicBezTo>
                  <a:cubicBezTo>
                    <a:pt x="6146" y="5960"/>
                    <a:pt x="6869" y="7565"/>
                    <a:pt x="7923" y="7565"/>
                  </a:cubicBezTo>
                  <a:cubicBezTo>
                    <a:pt x="8190" y="7565"/>
                    <a:pt x="8478" y="7462"/>
                    <a:pt x="8824" y="7233"/>
                  </a:cubicBezTo>
                  <a:cubicBezTo>
                    <a:pt x="9824" y="6556"/>
                    <a:pt x="8743" y="3314"/>
                    <a:pt x="7324" y="1926"/>
                  </a:cubicBezTo>
                  <a:cubicBezTo>
                    <a:pt x="6061" y="675"/>
                    <a:pt x="4366" y="0"/>
                    <a:pt x="30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9"/>
          <p:cNvGrpSpPr/>
          <p:nvPr/>
        </p:nvGrpSpPr>
        <p:grpSpPr>
          <a:xfrm rot="10800000">
            <a:off x="7745661" y="1710859"/>
            <a:ext cx="173813" cy="188140"/>
            <a:chOff x="506734" y="3911461"/>
            <a:chExt cx="173813" cy="188140"/>
          </a:xfrm>
        </p:grpSpPr>
        <p:sp>
          <p:nvSpPr>
            <p:cNvPr id="509" name="Google Shape;509;p29"/>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29"/>
          <p:cNvSpPr/>
          <p:nvPr/>
        </p:nvSpPr>
        <p:spPr>
          <a:xfrm rot="-5196821">
            <a:off x="5403775" y="3922441"/>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29"/>
          <p:cNvGrpSpPr/>
          <p:nvPr/>
        </p:nvGrpSpPr>
        <p:grpSpPr>
          <a:xfrm rot="8538024">
            <a:off x="7431760" y="1026103"/>
            <a:ext cx="173807" cy="188133"/>
            <a:chOff x="506734" y="3911461"/>
            <a:chExt cx="173813" cy="188140"/>
          </a:xfrm>
        </p:grpSpPr>
        <p:sp>
          <p:nvSpPr>
            <p:cNvPr id="514" name="Google Shape;514;p29"/>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29"/>
          <p:cNvSpPr/>
          <p:nvPr/>
        </p:nvSpPr>
        <p:spPr>
          <a:xfrm rot="-5196821">
            <a:off x="8284175" y="2528379"/>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9"/>
          <p:cNvGrpSpPr/>
          <p:nvPr/>
        </p:nvGrpSpPr>
        <p:grpSpPr>
          <a:xfrm rot="-10629423">
            <a:off x="4485013" y="1932538"/>
            <a:ext cx="173819" cy="188146"/>
            <a:chOff x="506734" y="3911461"/>
            <a:chExt cx="173813" cy="188140"/>
          </a:xfrm>
        </p:grpSpPr>
        <p:sp>
          <p:nvSpPr>
            <p:cNvPr id="519" name="Google Shape;519;p29"/>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9"/>
          <p:cNvGrpSpPr/>
          <p:nvPr/>
        </p:nvGrpSpPr>
        <p:grpSpPr>
          <a:xfrm>
            <a:off x="779511" y="4298856"/>
            <a:ext cx="274649" cy="245421"/>
            <a:chOff x="788486" y="3918006"/>
            <a:chExt cx="274649" cy="245421"/>
          </a:xfrm>
        </p:grpSpPr>
        <p:sp>
          <p:nvSpPr>
            <p:cNvPr id="523" name="Google Shape;523;p29"/>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29"/>
          <p:cNvSpPr/>
          <p:nvPr/>
        </p:nvSpPr>
        <p:spPr>
          <a:xfrm>
            <a:off x="1502961" y="4515383"/>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29"/>
          <p:cNvGrpSpPr/>
          <p:nvPr/>
        </p:nvGrpSpPr>
        <p:grpSpPr>
          <a:xfrm rot="-1734461">
            <a:off x="1102351" y="4614751"/>
            <a:ext cx="191412" cy="371485"/>
            <a:chOff x="259803" y="3974215"/>
            <a:chExt cx="191412" cy="371485"/>
          </a:xfrm>
        </p:grpSpPr>
        <p:sp>
          <p:nvSpPr>
            <p:cNvPr id="528" name="Google Shape;528;p29"/>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29"/>
          <p:cNvGrpSpPr/>
          <p:nvPr/>
        </p:nvGrpSpPr>
        <p:grpSpPr>
          <a:xfrm>
            <a:off x="2726474" y="4742750"/>
            <a:ext cx="239252" cy="347325"/>
            <a:chOff x="770999" y="2883387"/>
            <a:chExt cx="239252" cy="347325"/>
          </a:xfrm>
        </p:grpSpPr>
        <p:sp>
          <p:nvSpPr>
            <p:cNvPr id="532" name="Google Shape;532;p29"/>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29"/>
          <p:cNvSpPr/>
          <p:nvPr/>
        </p:nvSpPr>
        <p:spPr>
          <a:xfrm>
            <a:off x="779509" y="48641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rot="-970913">
            <a:off x="2291204" y="4358675"/>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2848607" y="438352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29"/>
          <p:cNvGrpSpPr/>
          <p:nvPr/>
        </p:nvGrpSpPr>
        <p:grpSpPr>
          <a:xfrm rot="2988645">
            <a:off x="2130569" y="4662459"/>
            <a:ext cx="279379" cy="333007"/>
            <a:chOff x="2353462" y="4608563"/>
            <a:chExt cx="279386" cy="333014"/>
          </a:xfrm>
        </p:grpSpPr>
        <p:sp>
          <p:nvSpPr>
            <p:cNvPr id="541" name="Google Shape;541;p29"/>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29"/>
          <p:cNvSpPr/>
          <p:nvPr/>
        </p:nvSpPr>
        <p:spPr>
          <a:xfrm flipH="1">
            <a:off x="2437490" y="272634"/>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29"/>
          <p:cNvGrpSpPr/>
          <p:nvPr/>
        </p:nvGrpSpPr>
        <p:grpSpPr>
          <a:xfrm>
            <a:off x="1845645" y="213506"/>
            <a:ext cx="274649" cy="245421"/>
            <a:chOff x="788486" y="3918006"/>
            <a:chExt cx="274649" cy="245421"/>
          </a:xfrm>
        </p:grpSpPr>
        <p:sp>
          <p:nvSpPr>
            <p:cNvPr id="546" name="Google Shape;546;p29"/>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9"/>
          <p:cNvGrpSpPr/>
          <p:nvPr/>
        </p:nvGrpSpPr>
        <p:grpSpPr>
          <a:xfrm flipH="1" rot="2408933">
            <a:off x="2174553" y="540016"/>
            <a:ext cx="191419" cy="371499"/>
            <a:chOff x="259803" y="3974215"/>
            <a:chExt cx="191412" cy="371485"/>
          </a:xfrm>
        </p:grpSpPr>
        <p:sp>
          <p:nvSpPr>
            <p:cNvPr id="550" name="Google Shape;550;p29"/>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29"/>
          <p:cNvSpPr/>
          <p:nvPr/>
        </p:nvSpPr>
        <p:spPr>
          <a:xfrm flipH="1">
            <a:off x="1337044" y="20682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flipH="1">
            <a:off x="2750767" y="67464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flipH="1">
            <a:off x="890693" y="14946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flipH="1">
            <a:off x="1702867" y="48972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flipH="1">
            <a:off x="1814042" y="432604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2861957" y="1515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flipH="1">
            <a:off x="1548367" y="622432"/>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29"/>
          <p:cNvGrpSpPr/>
          <p:nvPr/>
        </p:nvGrpSpPr>
        <p:grpSpPr>
          <a:xfrm rot="2988645">
            <a:off x="936681" y="456722"/>
            <a:ext cx="279379" cy="333007"/>
            <a:chOff x="2353462" y="4608563"/>
            <a:chExt cx="279386" cy="333014"/>
          </a:xfrm>
        </p:grpSpPr>
        <p:sp>
          <p:nvSpPr>
            <p:cNvPr id="561" name="Google Shape;561;p29"/>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564" name="Shape 564"/>
        <p:cNvGrpSpPr/>
        <p:nvPr/>
      </p:nvGrpSpPr>
      <p:grpSpPr>
        <a:xfrm>
          <a:off x="0" y="0"/>
          <a:ext cx="0" cy="0"/>
          <a:chOff x="0" y="0"/>
          <a:chExt cx="0" cy="0"/>
        </a:xfrm>
      </p:grpSpPr>
      <p:sp>
        <p:nvSpPr>
          <p:cNvPr id="565" name="Google Shape;565;p30"/>
          <p:cNvSpPr txBox="1"/>
          <p:nvPr>
            <p:ph idx="1" type="subTitle"/>
          </p:nvPr>
        </p:nvSpPr>
        <p:spPr>
          <a:xfrm flipH="1">
            <a:off x="5704125" y="2683250"/>
            <a:ext cx="2704200" cy="129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1600"/>
              </a:spcBef>
              <a:spcAft>
                <a:spcPts val="0"/>
              </a:spcAft>
              <a:buSzPts val="1600"/>
              <a:buChar char="○"/>
              <a:defRPr sz="1600"/>
            </a:lvl2pPr>
            <a:lvl3pPr lvl="2" rtl="0" algn="r">
              <a:spcBef>
                <a:spcPts val="1600"/>
              </a:spcBef>
              <a:spcAft>
                <a:spcPts val="0"/>
              </a:spcAft>
              <a:buSzPts val="1600"/>
              <a:buChar char="■"/>
              <a:defRPr sz="1600"/>
            </a:lvl3pPr>
            <a:lvl4pPr lvl="3" rtl="0" algn="r">
              <a:spcBef>
                <a:spcPts val="1600"/>
              </a:spcBef>
              <a:spcAft>
                <a:spcPts val="0"/>
              </a:spcAft>
              <a:buSzPts val="1600"/>
              <a:buChar char="●"/>
              <a:defRPr sz="1600"/>
            </a:lvl4pPr>
            <a:lvl5pPr lvl="4" rtl="0" algn="r">
              <a:spcBef>
                <a:spcPts val="1600"/>
              </a:spcBef>
              <a:spcAft>
                <a:spcPts val="0"/>
              </a:spcAft>
              <a:buSzPts val="1600"/>
              <a:buChar char="○"/>
              <a:defRPr sz="1600"/>
            </a:lvl5pPr>
            <a:lvl6pPr lvl="5" rtl="0" algn="r">
              <a:spcBef>
                <a:spcPts val="1600"/>
              </a:spcBef>
              <a:spcAft>
                <a:spcPts val="0"/>
              </a:spcAft>
              <a:buSzPts val="1600"/>
              <a:buChar char="■"/>
              <a:defRPr sz="1600"/>
            </a:lvl6pPr>
            <a:lvl7pPr lvl="6" rtl="0" algn="r">
              <a:spcBef>
                <a:spcPts val="1600"/>
              </a:spcBef>
              <a:spcAft>
                <a:spcPts val="0"/>
              </a:spcAft>
              <a:buSzPts val="1600"/>
              <a:buChar char="●"/>
              <a:defRPr sz="1600"/>
            </a:lvl7pPr>
            <a:lvl8pPr lvl="7" rtl="0" algn="r">
              <a:spcBef>
                <a:spcPts val="1600"/>
              </a:spcBef>
              <a:spcAft>
                <a:spcPts val="0"/>
              </a:spcAft>
              <a:buSzPts val="1600"/>
              <a:buChar char="○"/>
              <a:defRPr sz="1600"/>
            </a:lvl8pPr>
            <a:lvl9pPr lvl="8" rtl="0" algn="r">
              <a:spcBef>
                <a:spcPts val="1600"/>
              </a:spcBef>
              <a:spcAft>
                <a:spcPts val="1600"/>
              </a:spcAft>
              <a:buSzPts val="1600"/>
              <a:buChar char="■"/>
              <a:defRPr sz="1600"/>
            </a:lvl9pPr>
          </a:lstStyle>
          <a:p/>
        </p:txBody>
      </p:sp>
      <p:sp>
        <p:nvSpPr>
          <p:cNvPr id="566" name="Google Shape;566;p30"/>
          <p:cNvSpPr txBox="1"/>
          <p:nvPr>
            <p:ph type="title"/>
          </p:nvPr>
        </p:nvSpPr>
        <p:spPr>
          <a:xfrm flipH="1">
            <a:off x="6180825" y="992600"/>
            <a:ext cx="2227500" cy="105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grpSp>
        <p:nvGrpSpPr>
          <p:cNvPr id="567" name="Google Shape;567;p30"/>
          <p:cNvGrpSpPr/>
          <p:nvPr/>
        </p:nvGrpSpPr>
        <p:grpSpPr>
          <a:xfrm flipH="1">
            <a:off x="740684" y="539492"/>
            <a:ext cx="3977421" cy="3890432"/>
            <a:chOff x="4453345" y="539492"/>
            <a:chExt cx="3977421" cy="3890432"/>
          </a:xfrm>
        </p:grpSpPr>
        <p:sp>
          <p:nvSpPr>
            <p:cNvPr id="568" name="Google Shape;568;p30"/>
            <p:cNvSpPr/>
            <p:nvPr/>
          </p:nvSpPr>
          <p:spPr>
            <a:xfrm flipH="1" rot="3662299">
              <a:off x="4660488" y="1383681"/>
              <a:ext cx="3227733" cy="2202055"/>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30"/>
            <p:cNvGrpSpPr/>
            <p:nvPr/>
          </p:nvGrpSpPr>
          <p:grpSpPr>
            <a:xfrm rot="-3401660">
              <a:off x="7484928" y="3531343"/>
              <a:ext cx="508399" cy="428735"/>
              <a:chOff x="9" y="4555236"/>
              <a:chExt cx="329709" cy="278055"/>
            </a:xfrm>
          </p:grpSpPr>
          <p:sp>
            <p:nvSpPr>
              <p:cNvPr id="570" name="Google Shape;570;p30"/>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30"/>
            <p:cNvGrpSpPr/>
            <p:nvPr/>
          </p:nvGrpSpPr>
          <p:grpSpPr>
            <a:xfrm>
              <a:off x="4960684" y="3217074"/>
              <a:ext cx="173813" cy="188140"/>
              <a:chOff x="506734" y="3911461"/>
              <a:chExt cx="173813" cy="188140"/>
            </a:xfrm>
          </p:grpSpPr>
          <p:sp>
            <p:nvSpPr>
              <p:cNvPr id="573" name="Google Shape;573;p30"/>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30"/>
            <p:cNvSpPr/>
            <p:nvPr/>
          </p:nvSpPr>
          <p:spPr>
            <a:xfrm rot="-5196821">
              <a:off x="4814075" y="2612766"/>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30"/>
            <p:cNvGrpSpPr/>
            <p:nvPr/>
          </p:nvGrpSpPr>
          <p:grpSpPr>
            <a:xfrm rot="1824987">
              <a:off x="4718151" y="656921"/>
              <a:ext cx="695766" cy="1235223"/>
              <a:chOff x="4338386" y="1304543"/>
              <a:chExt cx="695741" cy="1235178"/>
            </a:xfrm>
          </p:grpSpPr>
          <p:sp>
            <p:nvSpPr>
              <p:cNvPr id="578" name="Google Shape;578;p30"/>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30"/>
            <p:cNvSpPr/>
            <p:nvPr/>
          </p:nvSpPr>
          <p:spPr>
            <a:xfrm rot="-1131250">
              <a:off x="4889294" y="3585281"/>
              <a:ext cx="430707" cy="320784"/>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30"/>
            <p:cNvGrpSpPr/>
            <p:nvPr/>
          </p:nvGrpSpPr>
          <p:grpSpPr>
            <a:xfrm rot="2700000">
              <a:off x="7284403" y="2132478"/>
              <a:ext cx="741680" cy="425986"/>
              <a:chOff x="6837980" y="878569"/>
              <a:chExt cx="741687" cy="425990"/>
            </a:xfrm>
          </p:grpSpPr>
          <p:sp>
            <p:nvSpPr>
              <p:cNvPr id="582" name="Google Shape;582;p30"/>
              <p:cNvSpPr/>
              <p:nvPr/>
            </p:nvSpPr>
            <p:spPr>
              <a:xfrm rot="-895173">
                <a:off x="6852506" y="903424"/>
                <a:ext cx="211481" cy="140531"/>
              </a:xfrm>
              <a:custGeom>
                <a:rect b="b" l="l" r="r" t="t"/>
                <a:pathLst>
                  <a:path extrusionOk="0" h="3284" w="4942">
                    <a:moveTo>
                      <a:pt x="2663" y="0"/>
                    </a:moveTo>
                    <a:cubicBezTo>
                      <a:pt x="2153" y="0"/>
                      <a:pt x="1612" y="169"/>
                      <a:pt x="1130" y="575"/>
                    </a:cubicBezTo>
                    <a:cubicBezTo>
                      <a:pt x="1" y="1538"/>
                      <a:pt x="1446" y="3284"/>
                      <a:pt x="2871" y="3284"/>
                    </a:cubicBezTo>
                    <a:cubicBezTo>
                      <a:pt x="3523" y="3284"/>
                      <a:pt x="4171" y="2918"/>
                      <a:pt x="4566" y="1947"/>
                    </a:cubicBezTo>
                    <a:cubicBezTo>
                      <a:pt x="4942" y="978"/>
                      <a:pt x="3892" y="0"/>
                      <a:pt x="26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rot="-895173">
                <a:off x="7124643" y="932166"/>
                <a:ext cx="420437" cy="323726"/>
              </a:xfrm>
              <a:custGeom>
                <a:rect b="b" l="l" r="r" t="t"/>
                <a:pathLst>
                  <a:path extrusionOk="0" h="7565" w="9825">
                    <a:moveTo>
                      <a:pt x="3080" y="0"/>
                    </a:moveTo>
                    <a:cubicBezTo>
                      <a:pt x="2592" y="0"/>
                      <a:pt x="2164" y="98"/>
                      <a:pt x="1840" y="297"/>
                    </a:cubicBezTo>
                    <a:cubicBezTo>
                      <a:pt x="1" y="1410"/>
                      <a:pt x="2469" y="3362"/>
                      <a:pt x="3533" y="4120"/>
                    </a:cubicBezTo>
                    <a:cubicBezTo>
                      <a:pt x="6146" y="5960"/>
                      <a:pt x="6869" y="7565"/>
                      <a:pt x="7923" y="7565"/>
                    </a:cubicBezTo>
                    <a:cubicBezTo>
                      <a:pt x="8190" y="7565"/>
                      <a:pt x="8478" y="7462"/>
                      <a:pt x="8824" y="7233"/>
                    </a:cubicBezTo>
                    <a:cubicBezTo>
                      <a:pt x="9824" y="6556"/>
                      <a:pt x="8743" y="3314"/>
                      <a:pt x="7324" y="1926"/>
                    </a:cubicBezTo>
                    <a:cubicBezTo>
                      <a:pt x="6061" y="675"/>
                      <a:pt x="4366" y="0"/>
                      <a:pt x="30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30"/>
            <p:cNvGrpSpPr/>
            <p:nvPr/>
          </p:nvGrpSpPr>
          <p:grpSpPr>
            <a:xfrm rot="10800000">
              <a:off x="7745661" y="1710859"/>
              <a:ext cx="173813" cy="188140"/>
              <a:chOff x="506734" y="3911461"/>
              <a:chExt cx="173813" cy="188140"/>
            </a:xfrm>
          </p:grpSpPr>
          <p:sp>
            <p:nvSpPr>
              <p:cNvPr id="585" name="Google Shape;585;p30"/>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30"/>
            <p:cNvSpPr/>
            <p:nvPr/>
          </p:nvSpPr>
          <p:spPr>
            <a:xfrm rot="-5196821">
              <a:off x="5403775" y="3922441"/>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30"/>
            <p:cNvGrpSpPr/>
            <p:nvPr/>
          </p:nvGrpSpPr>
          <p:grpSpPr>
            <a:xfrm rot="8538024">
              <a:off x="7431760" y="1026103"/>
              <a:ext cx="173807" cy="188133"/>
              <a:chOff x="506734" y="3911461"/>
              <a:chExt cx="173813" cy="188140"/>
            </a:xfrm>
          </p:grpSpPr>
          <p:sp>
            <p:nvSpPr>
              <p:cNvPr id="590" name="Google Shape;590;p30"/>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30"/>
            <p:cNvSpPr/>
            <p:nvPr/>
          </p:nvSpPr>
          <p:spPr>
            <a:xfrm rot="-5196821">
              <a:off x="8284175" y="2528379"/>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30"/>
            <p:cNvGrpSpPr/>
            <p:nvPr/>
          </p:nvGrpSpPr>
          <p:grpSpPr>
            <a:xfrm rot="-10629423">
              <a:off x="4485013" y="1932538"/>
              <a:ext cx="173819" cy="188146"/>
              <a:chOff x="506734" y="3911461"/>
              <a:chExt cx="173813" cy="188140"/>
            </a:xfrm>
          </p:grpSpPr>
          <p:sp>
            <p:nvSpPr>
              <p:cNvPr id="595" name="Google Shape;595;p30"/>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8" name="Google Shape;598;p30"/>
          <p:cNvGrpSpPr/>
          <p:nvPr/>
        </p:nvGrpSpPr>
        <p:grpSpPr>
          <a:xfrm flipH="1">
            <a:off x="8091939" y="4298856"/>
            <a:ext cx="274649" cy="245421"/>
            <a:chOff x="788486" y="3918006"/>
            <a:chExt cx="274649" cy="245421"/>
          </a:xfrm>
        </p:grpSpPr>
        <p:sp>
          <p:nvSpPr>
            <p:cNvPr id="599" name="Google Shape;599;p30"/>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30"/>
          <p:cNvSpPr/>
          <p:nvPr/>
        </p:nvSpPr>
        <p:spPr>
          <a:xfrm flipH="1">
            <a:off x="7443216" y="4515383"/>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30"/>
          <p:cNvGrpSpPr/>
          <p:nvPr/>
        </p:nvGrpSpPr>
        <p:grpSpPr>
          <a:xfrm flipH="1" rot="1734461">
            <a:off x="7852337" y="4614751"/>
            <a:ext cx="191412" cy="371485"/>
            <a:chOff x="259803" y="3974215"/>
            <a:chExt cx="191412" cy="371485"/>
          </a:xfrm>
        </p:grpSpPr>
        <p:sp>
          <p:nvSpPr>
            <p:cNvPr id="604" name="Google Shape;604;p30"/>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30"/>
          <p:cNvGrpSpPr/>
          <p:nvPr/>
        </p:nvGrpSpPr>
        <p:grpSpPr>
          <a:xfrm flipH="1">
            <a:off x="6180373" y="4742750"/>
            <a:ext cx="239252" cy="347325"/>
            <a:chOff x="770999" y="2883387"/>
            <a:chExt cx="239252" cy="347325"/>
          </a:xfrm>
        </p:grpSpPr>
        <p:sp>
          <p:nvSpPr>
            <p:cNvPr id="608" name="Google Shape;608;p30"/>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30"/>
          <p:cNvSpPr/>
          <p:nvPr/>
        </p:nvSpPr>
        <p:spPr>
          <a:xfrm flipH="1">
            <a:off x="8255411" y="48641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flipH="1" rot="970913">
            <a:off x="6663487" y="4358675"/>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flipH="1">
            <a:off x="6188657" y="438352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30"/>
          <p:cNvGrpSpPr/>
          <p:nvPr/>
        </p:nvGrpSpPr>
        <p:grpSpPr>
          <a:xfrm rot="2988645">
            <a:off x="6736152" y="4662459"/>
            <a:ext cx="279379" cy="333007"/>
            <a:chOff x="2353462" y="4608563"/>
            <a:chExt cx="279386" cy="333014"/>
          </a:xfrm>
        </p:grpSpPr>
        <p:sp>
          <p:nvSpPr>
            <p:cNvPr id="617" name="Google Shape;617;p30"/>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30"/>
          <p:cNvSpPr/>
          <p:nvPr/>
        </p:nvSpPr>
        <p:spPr>
          <a:xfrm>
            <a:off x="6509452" y="272634"/>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30"/>
          <p:cNvGrpSpPr/>
          <p:nvPr/>
        </p:nvGrpSpPr>
        <p:grpSpPr>
          <a:xfrm flipH="1">
            <a:off x="7025806" y="213506"/>
            <a:ext cx="274649" cy="245421"/>
            <a:chOff x="788486" y="3918006"/>
            <a:chExt cx="274649" cy="245421"/>
          </a:xfrm>
        </p:grpSpPr>
        <p:sp>
          <p:nvSpPr>
            <p:cNvPr id="622" name="Google Shape;622;p30"/>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30"/>
          <p:cNvGrpSpPr/>
          <p:nvPr/>
        </p:nvGrpSpPr>
        <p:grpSpPr>
          <a:xfrm rot="-2408933">
            <a:off x="6780128" y="540016"/>
            <a:ext cx="191419" cy="371499"/>
            <a:chOff x="259803" y="3974215"/>
            <a:chExt cx="191412" cy="371485"/>
          </a:xfrm>
        </p:grpSpPr>
        <p:sp>
          <p:nvSpPr>
            <p:cNvPr id="626" name="Google Shape;626;p30"/>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30"/>
          <p:cNvSpPr/>
          <p:nvPr/>
        </p:nvSpPr>
        <p:spPr>
          <a:xfrm>
            <a:off x="7617648" y="20682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6284153" y="67464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8143462" y="14946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7332053" y="48972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7220878" y="432604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flipH="1">
            <a:off x="6175307" y="1515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7486553" y="622432"/>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30"/>
          <p:cNvGrpSpPr/>
          <p:nvPr/>
        </p:nvGrpSpPr>
        <p:grpSpPr>
          <a:xfrm rot="2988645">
            <a:off x="7930040" y="456722"/>
            <a:ext cx="279379" cy="333007"/>
            <a:chOff x="2353462" y="4608563"/>
            <a:chExt cx="279386" cy="333014"/>
          </a:xfrm>
        </p:grpSpPr>
        <p:sp>
          <p:nvSpPr>
            <p:cNvPr id="637" name="Google Shape;637;p30"/>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2">
    <p:spTree>
      <p:nvGrpSpPr>
        <p:cNvPr id="640" name="Shape 640"/>
        <p:cNvGrpSpPr/>
        <p:nvPr/>
      </p:nvGrpSpPr>
      <p:grpSpPr>
        <a:xfrm>
          <a:off x="0" y="0"/>
          <a:ext cx="0" cy="0"/>
          <a:chOff x="0" y="0"/>
          <a:chExt cx="0" cy="0"/>
        </a:xfrm>
      </p:grpSpPr>
      <p:sp>
        <p:nvSpPr>
          <p:cNvPr id="641" name="Google Shape;641;p31"/>
          <p:cNvSpPr txBox="1"/>
          <p:nvPr>
            <p:ph idx="1" type="subTitle"/>
          </p:nvPr>
        </p:nvSpPr>
        <p:spPr>
          <a:xfrm>
            <a:off x="713225" y="1801225"/>
            <a:ext cx="3383400" cy="2381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Finger Paint"/>
              <a:buAutoNum type="arabicPeriod"/>
              <a:defRPr sz="1600"/>
            </a:lvl1pPr>
            <a:lvl2pPr lvl="1" rtl="0">
              <a:spcBef>
                <a:spcPts val="1000"/>
              </a:spcBef>
              <a:spcAft>
                <a:spcPts val="0"/>
              </a:spcAft>
              <a:buSzPts val="1600"/>
              <a:buAutoNum type="alphaLcPeriod"/>
              <a:defRPr sz="1600"/>
            </a:lvl2pPr>
            <a:lvl3pPr lvl="2" rtl="0">
              <a:spcBef>
                <a:spcPts val="1600"/>
              </a:spcBef>
              <a:spcAft>
                <a:spcPts val="0"/>
              </a:spcAft>
              <a:buSzPts val="1600"/>
              <a:buAutoNum type="romanLcPeriod"/>
              <a:defRPr sz="1600"/>
            </a:lvl3pPr>
            <a:lvl4pPr lvl="3" rtl="0">
              <a:spcBef>
                <a:spcPts val="1600"/>
              </a:spcBef>
              <a:spcAft>
                <a:spcPts val="0"/>
              </a:spcAft>
              <a:buSzPts val="1600"/>
              <a:buAutoNum type="arabicPeriod"/>
              <a:defRPr sz="1600"/>
            </a:lvl4pPr>
            <a:lvl5pPr lvl="4" rtl="0">
              <a:spcBef>
                <a:spcPts val="1600"/>
              </a:spcBef>
              <a:spcAft>
                <a:spcPts val="0"/>
              </a:spcAft>
              <a:buSzPts val="1600"/>
              <a:buAutoNum type="alphaLcPeriod"/>
              <a:defRPr sz="1600"/>
            </a:lvl5pPr>
            <a:lvl6pPr lvl="5" rtl="0">
              <a:spcBef>
                <a:spcPts val="1600"/>
              </a:spcBef>
              <a:spcAft>
                <a:spcPts val="0"/>
              </a:spcAft>
              <a:buSzPts val="1600"/>
              <a:buAutoNum type="romanLcPeriod"/>
              <a:defRPr sz="1600"/>
            </a:lvl6pPr>
            <a:lvl7pPr lvl="6" rtl="0">
              <a:spcBef>
                <a:spcPts val="1600"/>
              </a:spcBef>
              <a:spcAft>
                <a:spcPts val="0"/>
              </a:spcAft>
              <a:buSzPts val="1600"/>
              <a:buAutoNum type="arabicPeriod"/>
              <a:defRPr sz="1600"/>
            </a:lvl7pPr>
            <a:lvl8pPr lvl="7" rtl="0">
              <a:spcBef>
                <a:spcPts val="1600"/>
              </a:spcBef>
              <a:spcAft>
                <a:spcPts val="0"/>
              </a:spcAft>
              <a:buSzPts val="1600"/>
              <a:buAutoNum type="alphaLcPeriod"/>
              <a:defRPr sz="1600"/>
            </a:lvl8pPr>
            <a:lvl9pPr lvl="8" rtl="0">
              <a:spcBef>
                <a:spcPts val="1600"/>
              </a:spcBef>
              <a:spcAft>
                <a:spcPts val="1600"/>
              </a:spcAft>
              <a:buSzPts val="1600"/>
              <a:buAutoNum type="romanLcPeriod"/>
              <a:defRPr sz="1600"/>
            </a:lvl9pPr>
          </a:lstStyle>
          <a:p/>
        </p:txBody>
      </p:sp>
      <p:sp>
        <p:nvSpPr>
          <p:cNvPr id="642" name="Google Shape;642;p31"/>
          <p:cNvSpPr txBox="1"/>
          <p:nvPr>
            <p:ph type="title"/>
          </p:nvPr>
        </p:nvSpPr>
        <p:spPr>
          <a:xfrm>
            <a:off x="713225" y="539500"/>
            <a:ext cx="6264900" cy="654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643" name="Google Shape;643;p31"/>
          <p:cNvGrpSpPr/>
          <p:nvPr/>
        </p:nvGrpSpPr>
        <p:grpSpPr>
          <a:xfrm rot="10800000">
            <a:off x="8503366" y="4532371"/>
            <a:ext cx="521567" cy="495679"/>
            <a:chOff x="1203674" y="1579800"/>
            <a:chExt cx="304725" cy="289600"/>
          </a:xfrm>
        </p:grpSpPr>
        <p:sp>
          <p:nvSpPr>
            <p:cNvPr id="644" name="Google Shape;644;p31"/>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31"/>
          <p:cNvGrpSpPr/>
          <p:nvPr/>
        </p:nvGrpSpPr>
        <p:grpSpPr>
          <a:xfrm flipH="1">
            <a:off x="8503366" y="119846"/>
            <a:ext cx="521567" cy="495679"/>
            <a:chOff x="1203674" y="1579800"/>
            <a:chExt cx="304725" cy="289600"/>
          </a:xfrm>
        </p:grpSpPr>
        <p:sp>
          <p:nvSpPr>
            <p:cNvPr id="647" name="Google Shape;647;p31"/>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649" name="Shape 649"/>
        <p:cNvGrpSpPr/>
        <p:nvPr/>
      </p:nvGrpSpPr>
      <p:grpSpPr>
        <a:xfrm>
          <a:off x="0" y="0"/>
          <a:ext cx="0" cy="0"/>
          <a:chOff x="0" y="0"/>
          <a:chExt cx="0" cy="0"/>
        </a:xfrm>
      </p:grpSpPr>
      <p:sp>
        <p:nvSpPr>
          <p:cNvPr id="650" name="Google Shape;650;p32"/>
          <p:cNvSpPr/>
          <p:nvPr/>
        </p:nvSpPr>
        <p:spPr>
          <a:xfrm>
            <a:off x="2829028" y="903270"/>
            <a:ext cx="3485928" cy="3336943"/>
          </a:xfrm>
          <a:custGeom>
            <a:rect b="b" l="l" r="r" t="t"/>
            <a:pathLst>
              <a:path extrusionOk="0" h="197862" w="206696">
                <a:moveTo>
                  <a:pt x="75488" y="1"/>
                </a:moveTo>
                <a:cubicBezTo>
                  <a:pt x="74077" y="1"/>
                  <a:pt x="72702" y="185"/>
                  <a:pt x="71373" y="614"/>
                </a:cubicBezTo>
                <a:cubicBezTo>
                  <a:pt x="61535" y="3820"/>
                  <a:pt x="57582" y="18534"/>
                  <a:pt x="49325" y="24551"/>
                </a:cubicBezTo>
                <a:cubicBezTo>
                  <a:pt x="41023" y="30569"/>
                  <a:pt x="25739" y="29866"/>
                  <a:pt x="19721" y="38167"/>
                </a:cubicBezTo>
                <a:cubicBezTo>
                  <a:pt x="13748" y="46336"/>
                  <a:pt x="19106" y="60655"/>
                  <a:pt x="15900" y="70493"/>
                </a:cubicBezTo>
                <a:cubicBezTo>
                  <a:pt x="12826" y="80024"/>
                  <a:pt x="1" y="88369"/>
                  <a:pt x="1" y="98911"/>
                </a:cubicBezTo>
                <a:cubicBezTo>
                  <a:pt x="1" y="109452"/>
                  <a:pt x="12826" y="117841"/>
                  <a:pt x="15900" y="127328"/>
                </a:cubicBezTo>
                <a:cubicBezTo>
                  <a:pt x="19106" y="137166"/>
                  <a:pt x="13704" y="151397"/>
                  <a:pt x="19721" y="159698"/>
                </a:cubicBezTo>
                <a:cubicBezTo>
                  <a:pt x="25739" y="167955"/>
                  <a:pt x="41111" y="167297"/>
                  <a:pt x="49325" y="173270"/>
                </a:cubicBezTo>
                <a:cubicBezTo>
                  <a:pt x="57538" y="179243"/>
                  <a:pt x="61535" y="194045"/>
                  <a:pt x="71373" y="197251"/>
                </a:cubicBezTo>
                <a:cubicBezTo>
                  <a:pt x="72697" y="197678"/>
                  <a:pt x="74066" y="197862"/>
                  <a:pt x="75472" y="197862"/>
                </a:cubicBezTo>
                <a:cubicBezTo>
                  <a:pt x="84184" y="197862"/>
                  <a:pt x="94271" y="190795"/>
                  <a:pt x="103348" y="190795"/>
                </a:cubicBezTo>
                <a:cubicBezTo>
                  <a:pt x="112387" y="190795"/>
                  <a:pt x="122501" y="197862"/>
                  <a:pt x="131194" y="197862"/>
                </a:cubicBezTo>
                <a:cubicBezTo>
                  <a:pt x="132596" y="197862"/>
                  <a:pt x="133961" y="197678"/>
                  <a:pt x="135279" y="197251"/>
                </a:cubicBezTo>
                <a:cubicBezTo>
                  <a:pt x="145118" y="194045"/>
                  <a:pt x="149158" y="179243"/>
                  <a:pt x="157328" y="173270"/>
                </a:cubicBezTo>
                <a:cubicBezTo>
                  <a:pt x="165629" y="167253"/>
                  <a:pt x="181001" y="167868"/>
                  <a:pt x="186931" y="159654"/>
                </a:cubicBezTo>
                <a:cubicBezTo>
                  <a:pt x="192904" y="151485"/>
                  <a:pt x="187546" y="137166"/>
                  <a:pt x="190752" y="127328"/>
                </a:cubicBezTo>
                <a:cubicBezTo>
                  <a:pt x="193827" y="117841"/>
                  <a:pt x="206696" y="109452"/>
                  <a:pt x="206696" y="98911"/>
                </a:cubicBezTo>
                <a:cubicBezTo>
                  <a:pt x="206696" y="88369"/>
                  <a:pt x="193827" y="80024"/>
                  <a:pt x="190752" y="70493"/>
                </a:cubicBezTo>
                <a:cubicBezTo>
                  <a:pt x="187546" y="60699"/>
                  <a:pt x="192904" y="46380"/>
                  <a:pt x="186931" y="38167"/>
                </a:cubicBezTo>
                <a:cubicBezTo>
                  <a:pt x="180914" y="29866"/>
                  <a:pt x="165629" y="30612"/>
                  <a:pt x="157328" y="24551"/>
                </a:cubicBezTo>
                <a:cubicBezTo>
                  <a:pt x="149158" y="18578"/>
                  <a:pt x="145118" y="3820"/>
                  <a:pt x="135279" y="614"/>
                </a:cubicBezTo>
                <a:cubicBezTo>
                  <a:pt x="133956" y="185"/>
                  <a:pt x="132585" y="1"/>
                  <a:pt x="131178" y="1"/>
                </a:cubicBezTo>
                <a:cubicBezTo>
                  <a:pt x="122488" y="1"/>
                  <a:pt x="112382" y="7027"/>
                  <a:pt x="103348" y="7027"/>
                </a:cubicBezTo>
                <a:cubicBezTo>
                  <a:pt x="94277" y="7027"/>
                  <a:pt x="84197" y="1"/>
                  <a:pt x="75488" y="1"/>
                </a:cubicBezTo>
                <a:close/>
              </a:path>
            </a:pathLst>
          </a:custGeom>
          <a:solidFill>
            <a:srgbClr val="1055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txBox="1"/>
          <p:nvPr>
            <p:ph type="ctrTitle"/>
          </p:nvPr>
        </p:nvSpPr>
        <p:spPr>
          <a:xfrm>
            <a:off x="713250" y="2080138"/>
            <a:ext cx="7717500" cy="80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652" name="Google Shape;652;p32"/>
          <p:cNvSpPr txBox="1"/>
          <p:nvPr>
            <p:ph idx="1" type="subTitle"/>
          </p:nvPr>
        </p:nvSpPr>
        <p:spPr>
          <a:xfrm>
            <a:off x="713250" y="2885650"/>
            <a:ext cx="7717500" cy="41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Livvic Light"/>
                <a:ea typeface="Livvic Light"/>
                <a:cs typeface="Livvic Light"/>
                <a:sym typeface="Livvic Light"/>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53" name="Google Shape;653;p32"/>
          <p:cNvSpPr/>
          <p:nvPr/>
        </p:nvSpPr>
        <p:spPr>
          <a:xfrm>
            <a:off x="139958" y="1120309"/>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32"/>
          <p:cNvGrpSpPr/>
          <p:nvPr/>
        </p:nvGrpSpPr>
        <p:grpSpPr>
          <a:xfrm>
            <a:off x="139962" y="566663"/>
            <a:ext cx="279386" cy="333014"/>
            <a:chOff x="319987" y="2888363"/>
            <a:chExt cx="279386" cy="333014"/>
          </a:xfrm>
        </p:grpSpPr>
        <p:sp>
          <p:nvSpPr>
            <p:cNvPr id="655" name="Google Shape;655;p32"/>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2"/>
          <p:cNvGrpSpPr/>
          <p:nvPr/>
        </p:nvGrpSpPr>
        <p:grpSpPr>
          <a:xfrm>
            <a:off x="142336" y="4764706"/>
            <a:ext cx="274649" cy="245421"/>
            <a:chOff x="788486" y="3918006"/>
            <a:chExt cx="274649" cy="245421"/>
          </a:xfrm>
        </p:grpSpPr>
        <p:sp>
          <p:nvSpPr>
            <p:cNvPr id="659" name="Google Shape;659;p32"/>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32"/>
          <p:cNvSpPr/>
          <p:nvPr/>
        </p:nvSpPr>
        <p:spPr>
          <a:xfrm>
            <a:off x="419361" y="417687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32"/>
          <p:cNvGrpSpPr/>
          <p:nvPr/>
        </p:nvGrpSpPr>
        <p:grpSpPr>
          <a:xfrm>
            <a:off x="8832415" y="157565"/>
            <a:ext cx="191412" cy="371485"/>
            <a:chOff x="259803" y="3974215"/>
            <a:chExt cx="191412" cy="371485"/>
          </a:xfrm>
        </p:grpSpPr>
        <p:sp>
          <p:nvSpPr>
            <p:cNvPr id="664" name="Google Shape;664;p32"/>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32"/>
          <p:cNvGrpSpPr/>
          <p:nvPr/>
        </p:nvGrpSpPr>
        <p:grpSpPr>
          <a:xfrm rot="4804002">
            <a:off x="862991" y="281627"/>
            <a:ext cx="239250" cy="347322"/>
            <a:chOff x="770999" y="2883387"/>
            <a:chExt cx="239252" cy="347325"/>
          </a:xfrm>
        </p:grpSpPr>
        <p:sp>
          <p:nvSpPr>
            <p:cNvPr id="668" name="Google Shape;668;p32"/>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32"/>
          <p:cNvSpPr/>
          <p:nvPr/>
        </p:nvSpPr>
        <p:spPr>
          <a:xfrm>
            <a:off x="532853" y="15757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984384" y="47765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138029" y="398851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497932" y="683059"/>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139958" y="182418"/>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rot="-970913">
            <a:off x="157054" y="441680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497932" y="47610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flipH="1" rot="-1364433">
            <a:off x="8789479" y="814520"/>
            <a:ext cx="199153" cy="186284"/>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32"/>
          <p:cNvGrpSpPr/>
          <p:nvPr/>
        </p:nvGrpSpPr>
        <p:grpSpPr>
          <a:xfrm>
            <a:off x="8749359" y="4201751"/>
            <a:ext cx="279386" cy="333014"/>
            <a:chOff x="319987" y="2888363"/>
            <a:chExt cx="279386" cy="333014"/>
          </a:xfrm>
        </p:grpSpPr>
        <p:sp>
          <p:nvSpPr>
            <p:cNvPr id="682" name="Google Shape;682;p32"/>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32"/>
          <p:cNvSpPr/>
          <p:nvPr/>
        </p:nvSpPr>
        <p:spPr>
          <a:xfrm flipH="1">
            <a:off x="8033909" y="486702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32"/>
          <p:cNvGrpSpPr/>
          <p:nvPr/>
        </p:nvGrpSpPr>
        <p:grpSpPr>
          <a:xfrm flipH="1" rot="-3055286">
            <a:off x="684147" y="4643015"/>
            <a:ext cx="191416" cy="371494"/>
            <a:chOff x="259803" y="3974215"/>
            <a:chExt cx="191412" cy="371485"/>
          </a:xfrm>
        </p:grpSpPr>
        <p:sp>
          <p:nvSpPr>
            <p:cNvPr id="687" name="Google Shape;687;p32"/>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32"/>
          <p:cNvGrpSpPr/>
          <p:nvPr/>
        </p:nvGrpSpPr>
        <p:grpSpPr>
          <a:xfrm flipH="1" rot="-1960189">
            <a:off x="8361642" y="524302"/>
            <a:ext cx="239254" cy="347327"/>
            <a:chOff x="770999" y="2883387"/>
            <a:chExt cx="239252" cy="347325"/>
          </a:xfrm>
        </p:grpSpPr>
        <p:sp>
          <p:nvSpPr>
            <p:cNvPr id="691" name="Google Shape;691;p32"/>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32"/>
          <p:cNvSpPr/>
          <p:nvPr/>
        </p:nvSpPr>
        <p:spPr>
          <a:xfrm flipH="1">
            <a:off x="7938694" y="464539"/>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flipH="1">
            <a:off x="8130104" y="1575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flipH="1">
            <a:off x="8624130" y="443956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flipH="1" rot="-1364433">
            <a:off x="8302045" y="1002647"/>
            <a:ext cx="108833" cy="100222"/>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flipH="1" rot="-1364433">
            <a:off x="8626056" y="293211"/>
            <a:ext cx="108116" cy="100222"/>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flipH="1" rot="970913">
            <a:off x="8248117" y="446375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flipH="1">
            <a:off x="8873712" y="481852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32"/>
          <p:cNvGrpSpPr/>
          <p:nvPr/>
        </p:nvGrpSpPr>
        <p:grpSpPr>
          <a:xfrm rot="1331066">
            <a:off x="8416432" y="4764693"/>
            <a:ext cx="274657" cy="245428"/>
            <a:chOff x="788486" y="3918006"/>
            <a:chExt cx="274649" cy="245421"/>
          </a:xfrm>
        </p:grpSpPr>
        <p:sp>
          <p:nvSpPr>
            <p:cNvPr id="704" name="Google Shape;704;p32"/>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707" name="Shape 707"/>
        <p:cNvGrpSpPr/>
        <p:nvPr/>
      </p:nvGrpSpPr>
      <p:grpSpPr>
        <a:xfrm>
          <a:off x="0" y="0"/>
          <a:ext cx="0" cy="0"/>
          <a:chOff x="0" y="0"/>
          <a:chExt cx="0" cy="0"/>
        </a:xfrm>
      </p:grpSpPr>
      <p:sp>
        <p:nvSpPr>
          <p:cNvPr id="708" name="Google Shape;708;p3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9" name="Google Shape;709;p33"/>
          <p:cNvSpPr txBox="1"/>
          <p:nvPr>
            <p:ph idx="1" type="subTitle"/>
          </p:nvPr>
        </p:nvSpPr>
        <p:spPr>
          <a:xfrm>
            <a:off x="713250" y="1381275"/>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710" name="Google Shape;710;p33"/>
          <p:cNvSpPr txBox="1"/>
          <p:nvPr>
            <p:ph idx="2" type="subTitle"/>
          </p:nvPr>
        </p:nvSpPr>
        <p:spPr>
          <a:xfrm>
            <a:off x="4696325" y="1381275"/>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711" name="Google Shape;711;p33"/>
          <p:cNvSpPr txBox="1"/>
          <p:nvPr>
            <p:ph idx="3" type="subTitle"/>
          </p:nvPr>
        </p:nvSpPr>
        <p:spPr>
          <a:xfrm>
            <a:off x="713250" y="1781775"/>
            <a:ext cx="3734400" cy="276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712" name="Google Shape;712;p33"/>
          <p:cNvSpPr txBox="1"/>
          <p:nvPr>
            <p:ph idx="4" type="subTitle"/>
          </p:nvPr>
        </p:nvSpPr>
        <p:spPr>
          <a:xfrm>
            <a:off x="4696325" y="1781775"/>
            <a:ext cx="3734400" cy="276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grpSp>
        <p:nvGrpSpPr>
          <p:cNvPr id="713" name="Google Shape;713;p33"/>
          <p:cNvGrpSpPr/>
          <p:nvPr/>
        </p:nvGrpSpPr>
        <p:grpSpPr>
          <a:xfrm>
            <a:off x="119066" y="150971"/>
            <a:ext cx="521567" cy="495679"/>
            <a:chOff x="1203674" y="1579800"/>
            <a:chExt cx="304725" cy="289600"/>
          </a:xfrm>
        </p:grpSpPr>
        <p:sp>
          <p:nvSpPr>
            <p:cNvPr id="714" name="Google Shape;714;p33"/>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33"/>
          <p:cNvGrpSpPr/>
          <p:nvPr/>
        </p:nvGrpSpPr>
        <p:grpSpPr>
          <a:xfrm flipH="1">
            <a:off x="8503366" y="150971"/>
            <a:ext cx="521567" cy="495679"/>
            <a:chOff x="1203674" y="1579800"/>
            <a:chExt cx="304725" cy="289600"/>
          </a:xfrm>
        </p:grpSpPr>
        <p:sp>
          <p:nvSpPr>
            <p:cNvPr id="717" name="Google Shape;717;p33"/>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33"/>
          <p:cNvSpPr/>
          <p:nvPr/>
        </p:nvSpPr>
        <p:spPr>
          <a:xfrm>
            <a:off x="119071" y="4791555"/>
            <a:ext cx="184722"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rot="-342343">
            <a:off x="292736" y="460857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rot="3599399">
            <a:off x="455900" y="486975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rot="2038481">
            <a:off x="8584971" y="4693557"/>
            <a:ext cx="184721"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rot="1696256">
            <a:off x="8835507" y="463696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rot="5637856">
            <a:off x="8848258" y="493428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725" name="Shape 725"/>
        <p:cNvGrpSpPr/>
        <p:nvPr/>
      </p:nvGrpSpPr>
      <p:grpSpPr>
        <a:xfrm>
          <a:off x="0" y="0"/>
          <a:ext cx="0" cy="0"/>
          <a:chOff x="0" y="0"/>
          <a:chExt cx="0" cy="0"/>
        </a:xfrm>
      </p:grpSpPr>
      <p:sp>
        <p:nvSpPr>
          <p:cNvPr id="726" name="Google Shape;726;p34"/>
          <p:cNvSpPr txBox="1"/>
          <p:nvPr>
            <p:ph type="title"/>
          </p:nvPr>
        </p:nvSpPr>
        <p:spPr>
          <a:xfrm>
            <a:off x="1190950" y="3113050"/>
            <a:ext cx="2490600" cy="662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727" name="Google Shape;727;p34"/>
          <p:cNvSpPr txBox="1"/>
          <p:nvPr>
            <p:ph idx="1" type="subTitle"/>
          </p:nvPr>
        </p:nvSpPr>
        <p:spPr>
          <a:xfrm>
            <a:off x="1190975" y="3775175"/>
            <a:ext cx="2490600" cy="83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728" name="Google Shape;728;p34"/>
          <p:cNvSpPr txBox="1"/>
          <p:nvPr>
            <p:ph idx="2" type="subTitle"/>
          </p:nvPr>
        </p:nvSpPr>
        <p:spPr>
          <a:xfrm>
            <a:off x="5462453" y="3775175"/>
            <a:ext cx="2490600" cy="83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729" name="Google Shape;729;p34"/>
          <p:cNvSpPr txBox="1"/>
          <p:nvPr>
            <p:ph idx="3" type="subTitle"/>
          </p:nvPr>
        </p:nvSpPr>
        <p:spPr>
          <a:xfrm>
            <a:off x="5462450" y="3113050"/>
            <a:ext cx="2490600" cy="6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1" sz="3600">
                <a:latin typeface="Finger Paint"/>
                <a:ea typeface="Finger Paint"/>
                <a:cs typeface="Finger Paint"/>
                <a:sym typeface="Finger Paint"/>
              </a:defRPr>
            </a:lvl1pPr>
            <a:lvl2pPr lvl="1" rtl="0">
              <a:spcBef>
                <a:spcPts val="1600"/>
              </a:spcBef>
              <a:spcAft>
                <a:spcPts val="0"/>
              </a:spcAft>
              <a:buSzPts val="3600"/>
              <a:buNone/>
              <a:defRPr sz="3600"/>
            </a:lvl2pPr>
            <a:lvl3pPr lvl="2" rtl="0">
              <a:spcBef>
                <a:spcPts val="1600"/>
              </a:spcBef>
              <a:spcAft>
                <a:spcPts val="0"/>
              </a:spcAft>
              <a:buSzPts val="3600"/>
              <a:buNone/>
              <a:defRPr sz="3600"/>
            </a:lvl3pPr>
            <a:lvl4pPr lvl="3" rtl="0">
              <a:spcBef>
                <a:spcPts val="1600"/>
              </a:spcBef>
              <a:spcAft>
                <a:spcPts val="0"/>
              </a:spcAft>
              <a:buSzPts val="3600"/>
              <a:buNone/>
              <a:defRPr sz="3600"/>
            </a:lvl4pPr>
            <a:lvl5pPr lvl="4" rtl="0">
              <a:spcBef>
                <a:spcPts val="1600"/>
              </a:spcBef>
              <a:spcAft>
                <a:spcPts val="0"/>
              </a:spcAft>
              <a:buSzPts val="3600"/>
              <a:buNone/>
              <a:defRPr sz="3600"/>
            </a:lvl5pPr>
            <a:lvl6pPr lvl="5" rtl="0">
              <a:spcBef>
                <a:spcPts val="1600"/>
              </a:spcBef>
              <a:spcAft>
                <a:spcPts val="0"/>
              </a:spcAft>
              <a:buSzPts val="3600"/>
              <a:buNone/>
              <a:defRPr sz="3600"/>
            </a:lvl6pPr>
            <a:lvl7pPr lvl="6" rtl="0">
              <a:spcBef>
                <a:spcPts val="1600"/>
              </a:spcBef>
              <a:spcAft>
                <a:spcPts val="0"/>
              </a:spcAft>
              <a:buSzPts val="3600"/>
              <a:buNone/>
              <a:defRPr sz="3600"/>
            </a:lvl7pPr>
            <a:lvl8pPr lvl="7" rtl="0">
              <a:spcBef>
                <a:spcPts val="1600"/>
              </a:spcBef>
              <a:spcAft>
                <a:spcPts val="0"/>
              </a:spcAft>
              <a:buSzPts val="3600"/>
              <a:buNone/>
              <a:defRPr sz="3600"/>
            </a:lvl8pPr>
            <a:lvl9pPr lvl="8" rtl="0">
              <a:spcBef>
                <a:spcPts val="1600"/>
              </a:spcBef>
              <a:spcAft>
                <a:spcPts val="1600"/>
              </a:spcAft>
              <a:buSzPts val="3600"/>
              <a:buNone/>
              <a:defRPr sz="3600"/>
            </a:lvl9pPr>
          </a:lstStyle>
          <a:p/>
        </p:txBody>
      </p:sp>
      <p:grpSp>
        <p:nvGrpSpPr>
          <p:cNvPr id="730" name="Google Shape;730;p34"/>
          <p:cNvGrpSpPr/>
          <p:nvPr/>
        </p:nvGrpSpPr>
        <p:grpSpPr>
          <a:xfrm flipH="1" rot="10800000">
            <a:off x="119066" y="4550196"/>
            <a:ext cx="521567" cy="495679"/>
            <a:chOff x="1203674" y="1579800"/>
            <a:chExt cx="304725" cy="289600"/>
          </a:xfrm>
        </p:grpSpPr>
        <p:sp>
          <p:nvSpPr>
            <p:cNvPr id="731" name="Google Shape;731;p34"/>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34"/>
          <p:cNvGrpSpPr/>
          <p:nvPr/>
        </p:nvGrpSpPr>
        <p:grpSpPr>
          <a:xfrm rot="10800000">
            <a:off x="8503366" y="4550196"/>
            <a:ext cx="521567" cy="495679"/>
            <a:chOff x="1203674" y="1579800"/>
            <a:chExt cx="304725" cy="289600"/>
          </a:xfrm>
        </p:grpSpPr>
        <p:sp>
          <p:nvSpPr>
            <p:cNvPr id="734" name="Google Shape;734;p34"/>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34"/>
          <p:cNvGrpSpPr/>
          <p:nvPr/>
        </p:nvGrpSpPr>
        <p:grpSpPr>
          <a:xfrm flipH="1">
            <a:off x="8906162" y="88761"/>
            <a:ext cx="173813" cy="188140"/>
            <a:chOff x="506734" y="3911461"/>
            <a:chExt cx="173813" cy="188140"/>
          </a:xfrm>
        </p:grpSpPr>
        <p:sp>
          <p:nvSpPr>
            <p:cNvPr id="737" name="Google Shape;737;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4"/>
          <p:cNvGrpSpPr/>
          <p:nvPr/>
        </p:nvGrpSpPr>
        <p:grpSpPr>
          <a:xfrm>
            <a:off x="119087" y="88761"/>
            <a:ext cx="173813" cy="188140"/>
            <a:chOff x="506734" y="3911461"/>
            <a:chExt cx="173813" cy="188140"/>
          </a:xfrm>
        </p:grpSpPr>
        <p:sp>
          <p:nvSpPr>
            <p:cNvPr id="741" name="Google Shape;741;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34"/>
          <p:cNvGrpSpPr/>
          <p:nvPr/>
        </p:nvGrpSpPr>
        <p:grpSpPr>
          <a:xfrm>
            <a:off x="5321477" y="458529"/>
            <a:ext cx="2654298" cy="2620682"/>
            <a:chOff x="5473877" y="610929"/>
            <a:chExt cx="2654298" cy="2620682"/>
          </a:xfrm>
        </p:grpSpPr>
        <p:sp>
          <p:nvSpPr>
            <p:cNvPr id="745" name="Google Shape;745;p34"/>
            <p:cNvSpPr/>
            <p:nvPr/>
          </p:nvSpPr>
          <p:spPr>
            <a:xfrm rot="-8162154">
              <a:off x="5683909" y="1202646"/>
              <a:ext cx="2172822" cy="1482401"/>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34"/>
            <p:cNvGrpSpPr/>
            <p:nvPr/>
          </p:nvGrpSpPr>
          <p:grpSpPr>
            <a:xfrm flipH="1" rot="-1557761">
              <a:off x="6304336" y="2762654"/>
              <a:ext cx="342222" cy="288608"/>
              <a:chOff x="9" y="4555236"/>
              <a:chExt cx="329709" cy="278055"/>
            </a:xfrm>
          </p:grpSpPr>
          <p:sp>
            <p:nvSpPr>
              <p:cNvPr id="747" name="Google Shape;747;p34"/>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34"/>
            <p:cNvGrpSpPr/>
            <p:nvPr/>
          </p:nvGrpSpPr>
          <p:grpSpPr>
            <a:xfrm flipH="1" rot="-5261584">
              <a:off x="7512859" y="1526245"/>
              <a:ext cx="117019" cy="126646"/>
              <a:chOff x="506734" y="3911461"/>
              <a:chExt cx="173813" cy="188140"/>
            </a:xfrm>
          </p:grpSpPr>
          <p:sp>
            <p:nvSpPr>
              <p:cNvPr id="750" name="Google Shape;750;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4"/>
            <p:cNvSpPr/>
            <p:nvPr/>
          </p:nvSpPr>
          <p:spPr>
            <a:xfrm flipH="1" rot="696737">
              <a:off x="7081079" y="1037198"/>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34"/>
            <p:cNvGrpSpPr/>
            <p:nvPr/>
          </p:nvGrpSpPr>
          <p:grpSpPr>
            <a:xfrm flipH="1" rot="-6325160">
              <a:off x="5959859" y="531524"/>
              <a:ext cx="468395" cy="831443"/>
              <a:chOff x="4338386" y="1304543"/>
              <a:chExt cx="695741" cy="1235178"/>
            </a:xfrm>
          </p:grpSpPr>
          <p:sp>
            <p:nvSpPr>
              <p:cNvPr id="755" name="Google Shape;755;p34"/>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34"/>
            <p:cNvSpPr/>
            <p:nvPr/>
          </p:nvSpPr>
          <p:spPr>
            <a:xfrm flipH="1" rot="-3368997">
              <a:off x="7738514" y="1356196"/>
              <a:ext cx="289951" cy="215936"/>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34"/>
            <p:cNvGrpSpPr/>
            <p:nvPr/>
          </p:nvGrpSpPr>
          <p:grpSpPr>
            <a:xfrm flipH="1" rot="8263270">
              <a:off x="7597313" y="2406587"/>
              <a:ext cx="499317" cy="286749"/>
              <a:chOff x="6837980" y="878569"/>
              <a:chExt cx="741687" cy="425990"/>
            </a:xfrm>
          </p:grpSpPr>
          <p:sp>
            <p:nvSpPr>
              <p:cNvPr id="759" name="Google Shape;759;p34"/>
              <p:cNvSpPr/>
              <p:nvPr/>
            </p:nvSpPr>
            <p:spPr>
              <a:xfrm rot="-895173">
                <a:off x="6852506" y="903424"/>
                <a:ext cx="211481" cy="140531"/>
              </a:xfrm>
              <a:custGeom>
                <a:rect b="b" l="l" r="r" t="t"/>
                <a:pathLst>
                  <a:path extrusionOk="0" h="3284" w="4942">
                    <a:moveTo>
                      <a:pt x="2663" y="0"/>
                    </a:moveTo>
                    <a:cubicBezTo>
                      <a:pt x="2153" y="0"/>
                      <a:pt x="1612" y="169"/>
                      <a:pt x="1130" y="575"/>
                    </a:cubicBezTo>
                    <a:cubicBezTo>
                      <a:pt x="1" y="1538"/>
                      <a:pt x="1446" y="3284"/>
                      <a:pt x="2871" y="3284"/>
                    </a:cubicBezTo>
                    <a:cubicBezTo>
                      <a:pt x="3523" y="3284"/>
                      <a:pt x="4171" y="2918"/>
                      <a:pt x="4566" y="1947"/>
                    </a:cubicBezTo>
                    <a:cubicBezTo>
                      <a:pt x="4942" y="978"/>
                      <a:pt x="3892" y="0"/>
                      <a:pt x="26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rot="-895173">
                <a:off x="7124643" y="932166"/>
                <a:ext cx="420437" cy="323726"/>
              </a:xfrm>
              <a:custGeom>
                <a:rect b="b" l="l" r="r" t="t"/>
                <a:pathLst>
                  <a:path extrusionOk="0" h="7565" w="9825">
                    <a:moveTo>
                      <a:pt x="3080" y="0"/>
                    </a:moveTo>
                    <a:cubicBezTo>
                      <a:pt x="2592" y="0"/>
                      <a:pt x="2164" y="98"/>
                      <a:pt x="1840" y="297"/>
                    </a:cubicBezTo>
                    <a:cubicBezTo>
                      <a:pt x="1" y="1410"/>
                      <a:pt x="2469" y="3362"/>
                      <a:pt x="3533" y="4120"/>
                    </a:cubicBezTo>
                    <a:cubicBezTo>
                      <a:pt x="6146" y="5960"/>
                      <a:pt x="6869" y="7565"/>
                      <a:pt x="7923" y="7565"/>
                    </a:cubicBezTo>
                    <a:cubicBezTo>
                      <a:pt x="8190" y="7565"/>
                      <a:pt x="8478" y="7462"/>
                      <a:pt x="8824" y="7233"/>
                    </a:cubicBezTo>
                    <a:cubicBezTo>
                      <a:pt x="9824" y="6556"/>
                      <a:pt x="8743" y="3314"/>
                      <a:pt x="7324" y="1926"/>
                    </a:cubicBezTo>
                    <a:cubicBezTo>
                      <a:pt x="6061" y="675"/>
                      <a:pt x="4366" y="0"/>
                      <a:pt x="30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4"/>
            <p:cNvGrpSpPr/>
            <p:nvPr/>
          </p:nvGrpSpPr>
          <p:grpSpPr>
            <a:xfrm flipH="1" rot="3679541">
              <a:off x="5939403" y="2864127"/>
              <a:ext cx="117003" cy="126647"/>
              <a:chOff x="506734" y="3911461"/>
              <a:chExt cx="173813" cy="188140"/>
            </a:xfrm>
          </p:grpSpPr>
          <p:sp>
            <p:nvSpPr>
              <p:cNvPr id="762" name="Google Shape;762;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34"/>
            <p:cNvSpPr/>
            <p:nvPr/>
          </p:nvSpPr>
          <p:spPr>
            <a:xfrm flipH="1" rot="696737">
              <a:off x="7829904" y="1648825"/>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6" name="Google Shape;766;p34"/>
            <p:cNvGrpSpPr/>
            <p:nvPr/>
          </p:nvGrpSpPr>
          <p:grpSpPr>
            <a:xfrm flipH="1" rot="-9313242">
              <a:off x="5736014" y="2508411"/>
              <a:ext cx="116988" cy="126631"/>
              <a:chOff x="506734" y="3911461"/>
              <a:chExt cx="173813" cy="188140"/>
            </a:xfrm>
          </p:grpSpPr>
          <p:sp>
            <p:nvSpPr>
              <p:cNvPr id="767" name="Google Shape;767;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34"/>
            <p:cNvSpPr/>
            <p:nvPr/>
          </p:nvSpPr>
          <p:spPr>
            <a:xfrm flipH="1" rot="696737">
              <a:off x="5740919" y="1901866"/>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34"/>
            <p:cNvGrpSpPr/>
            <p:nvPr/>
          </p:nvGrpSpPr>
          <p:grpSpPr>
            <a:xfrm flipH="1" rot="6128966">
              <a:off x="6806660" y="964450"/>
              <a:ext cx="117025" cy="126653"/>
              <a:chOff x="506734" y="3911461"/>
              <a:chExt cx="173813" cy="188140"/>
            </a:xfrm>
          </p:grpSpPr>
          <p:sp>
            <p:nvSpPr>
              <p:cNvPr id="772" name="Google Shape;772;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5" name="Google Shape;775;p34"/>
          <p:cNvGrpSpPr/>
          <p:nvPr/>
        </p:nvGrpSpPr>
        <p:grpSpPr>
          <a:xfrm>
            <a:off x="939215" y="362167"/>
            <a:ext cx="2672718" cy="2620682"/>
            <a:chOff x="786815" y="362167"/>
            <a:chExt cx="2672718" cy="2620682"/>
          </a:xfrm>
        </p:grpSpPr>
        <p:sp>
          <p:nvSpPr>
            <p:cNvPr id="776" name="Google Shape;776;p34"/>
            <p:cNvSpPr/>
            <p:nvPr/>
          </p:nvSpPr>
          <p:spPr>
            <a:xfrm flipH="1" rot="-2637846">
              <a:off x="996847" y="908731"/>
              <a:ext cx="2172822" cy="1482401"/>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34"/>
            <p:cNvGrpSpPr/>
            <p:nvPr/>
          </p:nvGrpSpPr>
          <p:grpSpPr>
            <a:xfrm rot="5206142">
              <a:off x="859227" y="1661272"/>
              <a:ext cx="342221" cy="288610"/>
              <a:chOff x="9" y="4555236"/>
              <a:chExt cx="329709" cy="278055"/>
            </a:xfrm>
          </p:grpSpPr>
          <p:sp>
            <p:nvSpPr>
              <p:cNvPr id="778" name="Google Shape;778;p34"/>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34"/>
            <p:cNvGrpSpPr/>
            <p:nvPr/>
          </p:nvGrpSpPr>
          <p:grpSpPr>
            <a:xfrm rot="-5538416">
              <a:off x="3335397" y="1570124"/>
              <a:ext cx="117019" cy="126646"/>
              <a:chOff x="506734" y="3911461"/>
              <a:chExt cx="173813" cy="188140"/>
            </a:xfrm>
          </p:grpSpPr>
          <p:sp>
            <p:nvSpPr>
              <p:cNvPr id="781" name="Google Shape;781;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34"/>
            <p:cNvSpPr/>
            <p:nvPr/>
          </p:nvSpPr>
          <p:spPr>
            <a:xfrm rot="10103263">
              <a:off x="2886066" y="2700530"/>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34"/>
            <p:cNvGrpSpPr/>
            <p:nvPr/>
          </p:nvGrpSpPr>
          <p:grpSpPr>
            <a:xfrm rot="-4474840">
              <a:off x="1272796" y="2230812"/>
              <a:ext cx="468395" cy="831443"/>
              <a:chOff x="4338386" y="1304543"/>
              <a:chExt cx="695741" cy="1235178"/>
            </a:xfrm>
          </p:grpSpPr>
          <p:sp>
            <p:nvSpPr>
              <p:cNvPr id="786" name="Google Shape;786;p34"/>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34"/>
            <p:cNvSpPr/>
            <p:nvPr/>
          </p:nvSpPr>
          <p:spPr>
            <a:xfrm rot="-7431003">
              <a:off x="1362026" y="772497"/>
              <a:ext cx="289951" cy="215936"/>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34"/>
            <p:cNvGrpSpPr/>
            <p:nvPr/>
          </p:nvGrpSpPr>
          <p:grpSpPr>
            <a:xfrm rot="2536730">
              <a:off x="2910250" y="900443"/>
              <a:ext cx="499317" cy="286749"/>
              <a:chOff x="6837980" y="878569"/>
              <a:chExt cx="741687" cy="425990"/>
            </a:xfrm>
          </p:grpSpPr>
          <p:sp>
            <p:nvSpPr>
              <p:cNvPr id="790" name="Google Shape;790;p34"/>
              <p:cNvSpPr/>
              <p:nvPr/>
            </p:nvSpPr>
            <p:spPr>
              <a:xfrm rot="-895173">
                <a:off x="6852506" y="903424"/>
                <a:ext cx="211481" cy="140531"/>
              </a:xfrm>
              <a:custGeom>
                <a:rect b="b" l="l" r="r" t="t"/>
                <a:pathLst>
                  <a:path extrusionOk="0" h="3284" w="4942">
                    <a:moveTo>
                      <a:pt x="2663" y="0"/>
                    </a:moveTo>
                    <a:cubicBezTo>
                      <a:pt x="2153" y="0"/>
                      <a:pt x="1612" y="169"/>
                      <a:pt x="1130" y="575"/>
                    </a:cubicBezTo>
                    <a:cubicBezTo>
                      <a:pt x="1" y="1538"/>
                      <a:pt x="1446" y="3284"/>
                      <a:pt x="2871" y="3284"/>
                    </a:cubicBezTo>
                    <a:cubicBezTo>
                      <a:pt x="3523" y="3284"/>
                      <a:pt x="4171" y="2918"/>
                      <a:pt x="4566" y="1947"/>
                    </a:cubicBezTo>
                    <a:cubicBezTo>
                      <a:pt x="4942" y="978"/>
                      <a:pt x="3892" y="0"/>
                      <a:pt x="26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rot="-895173">
                <a:off x="7124643" y="932166"/>
                <a:ext cx="420437" cy="323726"/>
              </a:xfrm>
              <a:custGeom>
                <a:rect b="b" l="l" r="r" t="t"/>
                <a:pathLst>
                  <a:path extrusionOk="0" h="7565" w="9825">
                    <a:moveTo>
                      <a:pt x="3080" y="0"/>
                    </a:moveTo>
                    <a:cubicBezTo>
                      <a:pt x="2592" y="0"/>
                      <a:pt x="2164" y="98"/>
                      <a:pt x="1840" y="297"/>
                    </a:cubicBezTo>
                    <a:cubicBezTo>
                      <a:pt x="1" y="1410"/>
                      <a:pt x="2469" y="3362"/>
                      <a:pt x="3533" y="4120"/>
                    </a:cubicBezTo>
                    <a:cubicBezTo>
                      <a:pt x="6146" y="5960"/>
                      <a:pt x="6869" y="7565"/>
                      <a:pt x="7923" y="7565"/>
                    </a:cubicBezTo>
                    <a:cubicBezTo>
                      <a:pt x="8190" y="7565"/>
                      <a:pt x="8478" y="7462"/>
                      <a:pt x="8824" y="7233"/>
                    </a:cubicBezTo>
                    <a:cubicBezTo>
                      <a:pt x="9824" y="6556"/>
                      <a:pt x="8743" y="3314"/>
                      <a:pt x="7324" y="1926"/>
                    </a:cubicBezTo>
                    <a:cubicBezTo>
                      <a:pt x="6061" y="675"/>
                      <a:pt x="4366" y="0"/>
                      <a:pt x="30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34"/>
            <p:cNvGrpSpPr/>
            <p:nvPr/>
          </p:nvGrpSpPr>
          <p:grpSpPr>
            <a:xfrm rot="7120459">
              <a:off x="1209165" y="980479"/>
              <a:ext cx="117003" cy="126647"/>
              <a:chOff x="506734" y="3911461"/>
              <a:chExt cx="173813" cy="188140"/>
            </a:xfrm>
          </p:grpSpPr>
          <p:sp>
            <p:nvSpPr>
              <p:cNvPr id="793" name="Google Shape;793;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34"/>
            <p:cNvSpPr/>
            <p:nvPr/>
          </p:nvSpPr>
          <p:spPr>
            <a:xfrm rot="10103263">
              <a:off x="1051341" y="1207003"/>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34"/>
            <p:cNvGrpSpPr/>
            <p:nvPr/>
          </p:nvGrpSpPr>
          <p:grpSpPr>
            <a:xfrm rot="-1486758">
              <a:off x="2793202" y="554612"/>
              <a:ext cx="116988" cy="126631"/>
              <a:chOff x="506734" y="3911461"/>
              <a:chExt cx="173813" cy="188140"/>
            </a:xfrm>
          </p:grpSpPr>
          <p:sp>
            <p:nvSpPr>
              <p:cNvPr id="798" name="Google Shape;798;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34"/>
            <p:cNvSpPr/>
            <p:nvPr/>
          </p:nvSpPr>
          <p:spPr>
            <a:xfrm rot="10103263">
              <a:off x="2029681" y="594562"/>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34"/>
            <p:cNvGrpSpPr/>
            <p:nvPr/>
          </p:nvGrpSpPr>
          <p:grpSpPr>
            <a:xfrm rot="4671034">
              <a:off x="2321997" y="2066289"/>
              <a:ext cx="117025" cy="126653"/>
              <a:chOff x="506734" y="3911461"/>
              <a:chExt cx="173813" cy="188140"/>
            </a:xfrm>
          </p:grpSpPr>
          <p:sp>
            <p:nvSpPr>
              <p:cNvPr id="803" name="Google Shape;803;p3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806" name="Shape 806"/>
        <p:cNvGrpSpPr/>
        <p:nvPr/>
      </p:nvGrpSpPr>
      <p:grpSpPr>
        <a:xfrm>
          <a:off x="0" y="0"/>
          <a:ext cx="0" cy="0"/>
          <a:chOff x="0" y="0"/>
          <a:chExt cx="0" cy="0"/>
        </a:xfrm>
      </p:grpSpPr>
      <p:sp>
        <p:nvSpPr>
          <p:cNvPr id="807" name="Google Shape;807;p3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08" name="Google Shape;808;p35"/>
          <p:cNvSpPr txBox="1"/>
          <p:nvPr>
            <p:ph idx="1" type="subTitle"/>
          </p:nvPr>
        </p:nvSpPr>
        <p:spPr>
          <a:xfrm>
            <a:off x="1337825" y="33129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09" name="Google Shape;809;p35"/>
          <p:cNvSpPr txBox="1"/>
          <p:nvPr>
            <p:ph idx="2" type="subTitle"/>
          </p:nvPr>
        </p:nvSpPr>
        <p:spPr>
          <a:xfrm>
            <a:off x="1337800" y="26724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Ribeye"/>
              <a:buNone/>
              <a:defRPr b="1" sz="18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810" name="Google Shape;810;p35"/>
          <p:cNvSpPr txBox="1"/>
          <p:nvPr>
            <p:ph idx="3" type="subTitle"/>
          </p:nvPr>
        </p:nvSpPr>
        <p:spPr>
          <a:xfrm>
            <a:off x="3700650" y="33129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11" name="Google Shape;811;p35"/>
          <p:cNvSpPr txBox="1"/>
          <p:nvPr>
            <p:ph idx="4" type="subTitle"/>
          </p:nvPr>
        </p:nvSpPr>
        <p:spPr>
          <a:xfrm>
            <a:off x="3700625" y="26724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Ribeye"/>
              <a:buNone/>
              <a:defRPr b="1" sz="18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812" name="Google Shape;812;p35"/>
          <p:cNvSpPr txBox="1"/>
          <p:nvPr>
            <p:ph idx="5" type="subTitle"/>
          </p:nvPr>
        </p:nvSpPr>
        <p:spPr>
          <a:xfrm>
            <a:off x="6063475" y="33129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13" name="Google Shape;813;p35"/>
          <p:cNvSpPr txBox="1"/>
          <p:nvPr>
            <p:ph idx="6" type="subTitle"/>
          </p:nvPr>
        </p:nvSpPr>
        <p:spPr>
          <a:xfrm>
            <a:off x="6063450" y="26724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Ribeye"/>
              <a:buNone/>
              <a:defRPr b="1" sz="18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814" name="Google Shape;814;p35"/>
          <p:cNvSpPr/>
          <p:nvPr/>
        </p:nvSpPr>
        <p:spPr>
          <a:xfrm>
            <a:off x="279083" y="3748534"/>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453512" y="321725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443465" y="324395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319987" y="299551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256836" y="179843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34674" y="174882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67158" y="173915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398686" y="221584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395624" y="439448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359360" y="433602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259803" y="408136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531496" y="407529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603207" y="346957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257458" y="2521168"/>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rot="-2532252">
            <a:off x="8617989" y="197347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35"/>
          <p:cNvGrpSpPr/>
          <p:nvPr/>
        </p:nvGrpSpPr>
        <p:grpSpPr>
          <a:xfrm>
            <a:off x="8654327" y="1646779"/>
            <a:ext cx="288761" cy="2788824"/>
            <a:chOff x="1112789" y="2229377"/>
            <a:chExt cx="220917" cy="2133596"/>
          </a:xfrm>
        </p:grpSpPr>
        <p:sp>
          <p:nvSpPr>
            <p:cNvPr id="830" name="Google Shape;830;p35"/>
            <p:cNvSpPr/>
            <p:nvPr/>
          </p:nvSpPr>
          <p:spPr>
            <a:xfrm>
              <a:off x="1147970" y="3599506"/>
              <a:ext cx="40972" cy="43690"/>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1155442" y="3555888"/>
              <a:ext cx="61173" cy="49624"/>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1160090" y="3365181"/>
              <a:ext cx="130926" cy="206328"/>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1179111" y="2912869"/>
              <a:ext cx="66929" cy="61745"/>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1216580" y="2698315"/>
              <a:ext cx="71541" cy="74866"/>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1164702" y="2763492"/>
              <a:ext cx="125742" cy="150304"/>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1143930" y="2802141"/>
              <a:ext cx="42724" cy="55953"/>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1285798" y="2823486"/>
              <a:ext cx="39256" cy="68645"/>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1167563" y="3716776"/>
              <a:ext cx="143082" cy="111941"/>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1133490" y="4279566"/>
              <a:ext cx="88916" cy="31820"/>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1141177" y="4299444"/>
              <a:ext cx="88702" cy="3210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1112789" y="4113564"/>
              <a:ext cx="208795" cy="249409"/>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1252333" y="3072756"/>
              <a:ext cx="81373" cy="75438"/>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1224517" y="2229377"/>
              <a:ext cx="76189" cy="64712"/>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844" name="Shape 844"/>
        <p:cNvGrpSpPr/>
        <p:nvPr/>
      </p:nvGrpSpPr>
      <p:grpSpPr>
        <a:xfrm>
          <a:off x="0" y="0"/>
          <a:ext cx="0" cy="0"/>
          <a:chOff x="0" y="0"/>
          <a:chExt cx="0" cy="0"/>
        </a:xfrm>
      </p:grpSpPr>
      <p:sp>
        <p:nvSpPr>
          <p:cNvPr id="845" name="Google Shape;845;p3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46" name="Google Shape;846;p36"/>
          <p:cNvSpPr txBox="1"/>
          <p:nvPr>
            <p:ph idx="1" type="subTitle"/>
          </p:nvPr>
        </p:nvSpPr>
        <p:spPr>
          <a:xfrm>
            <a:off x="1733125" y="1919225"/>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47" name="Google Shape;847;p36"/>
          <p:cNvSpPr txBox="1"/>
          <p:nvPr>
            <p:ph idx="2" type="subTitle"/>
          </p:nvPr>
        </p:nvSpPr>
        <p:spPr>
          <a:xfrm>
            <a:off x="1733125" y="1557500"/>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Ribeye"/>
              <a:buNone/>
              <a:defRPr b="1" sz="20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848" name="Google Shape;848;p36"/>
          <p:cNvSpPr txBox="1"/>
          <p:nvPr>
            <p:ph idx="3" type="subTitle"/>
          </p:nvPr>
        </p:nvSpPr>
        <p:spPr>
          <a:xfrm>
            <a:off x="1733125" y="3021600"/>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49" name="Google Shape;849;p36"/>
          <p:cNvSpPr txBox="1"/>
          <p:nvPr>
            <p:ph idx="4" type="subTitle"/>
          </p:nvPr>
        </p:nvSpPr>
        <p:spPr>
          <a:xfrm>
            <a:off x="1733125" y="2659875"/>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Ribeye"/>
              <a:buNone/>
              <a:defRPr b="1" sz="20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850" name="Google Shape;850;p36"/>
          <p:cNvSpPr txBox="1"/>
          <p:nvPr>
            <p:ph idx="5" type="subTitle"/>
          </p:nvPr>
        </p:nvSpPr>
        <p:spPr>
          <a:xfrm>
            <a:off x="1733125" y="4123975"/>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51" name="Google Shape;851;p36"/>
          <p:cNvSpPr txBox="1"/>
          <p:nvPr>
            <p:ph idx="6" type="subTitle"/>
          </p:nvPr>
        </p:nvSpPr>
        <p:spPr>
          <a:xfrm>
            <a:off x="1733125" y="3762250"/>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Ribeye"/>
              <a:buNone/>
              <a:defRPr b="1" sz="20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grpSp>
        <p:nvGrpSpPr>
          <p:cNvPr id="852" name="Google Shape;852;p36"/>
          <p:cNvGrpSpPr/>
          <p:nvPr/>
        </p:nvGrpSpPr>
        <p:grpSpPr>
          <a:xfrm flipH="1">
            <a:off x="8191565" y="4744131"/>
            <a:ext cx="274649" cy="245421"/>
            <a:chOff x="788486" y="3918006"/>
            <a:chExt cx="274649" cy="245421"/>
          </a:xfrm>
        </p:grpSpPr>
        <p:sp>
          <p:nvSpPr>
            <p:cNvPr id="853" name="Google Shape;853;p36"/>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36"/>
          <p:cNvGrpSpPr/>
          <p:nvPr/>
        </p:nvGrpSpPr>
        <p:grpSpPr>
          <a:xfrm flipH="1">
            <a:off x="8666149" y="180762"/>
            <a:ext cx="191412" cy="371485"/>
            <a:chOff x="259803" y="3974215"/>
            <a:chExt cx="191412" cy="371485"/>
          </a:xfrm>
        </p:grpSpPr>
        <p:sp>
          <p:nvSpPr>
            <p:cNvPr id="857" name="Google Shape;857;p36"/>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36"/>
          <p:cNvSpPr/>
          <p:nvPr/>
        </p:nvSpPr>
        <p:spPr>
          <a:xfrm flipH="1">
            <a:off x="8470477" y="4533613"/>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rot="10800000">
            <a:off x="8940737" y="498955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rot="10800000">
            <a:off x="8646907" y="4933411"/>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flipH="1">
            <a:off x="8466234" y="66092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36"/>
          <p:cNvGrpSpPr/>
          <p:nvPr/>
        </p:nvGrpSpPr>
        <p:grpSpPr>
          <a:xfrm flipH="1">
            <a:off x="8755754" y="4384455"/>
            <a:ext cx="239252" cy="347325"/>
            <a:chOff x="770999" y="2883387"/>
            <a:chExt cx="239252" cy="347325"/>
          </a:xfrm>
        </p:grpSpPr>
        <p:sp>
          <p:nvSpPr>
            <p:cNvPr id="865" name="Google Shape;865;p36"/>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36"/>
          <p:cNvSpPr/>
          <p:nvPr/>
        </p:nvSpPr>
        <p:spPr>
          <a:xfrm flipH="1" rot="970913">
            <a:off x="8843417" y="59940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8340620" y="1807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spTree>
      <p:nvGrpSpPr>
        <p:cNvPr id="872" name="Shape 872"/>
        <p:cNvGrpSpPr/>
        <p:nvPr/>
      </p:nvGrpSpPr>
      <p:grpSpPr>
        <a:xfrm>
          <a:off x="0" y="0"/>
          <a:ext cx="0" cy="0"/>
          <a:chOff x="0" y="0"/>
          <a:chExt cx="0" cy="0"/>
        </a:xfrm>
      </p:grpSpPr>
      <p:sp>
        <p:nvSpPr>
          <p:cNvPr id="873" name="Google Shape;873;p3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74" name="Google Shape;874;p37"/>
          <p:cNvSpPr txBox="1"/>
          <p:nvPr>
            <p:ph idx="1" type="subTitle"/>
          </p:nvPr>
        </p:nvSpPr>
        <p:spPr>
          <a:xfrm>
            <a:off x="2704835" y="35467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75" name="Google Shape;875;p37"/>
          <p:cNvSpPr txBox="1"/>
          <p:nvPr>
            <p:ph idx="2" type="subTitle"/>
          </p:nvPr>
        </p:nvSpPr>
        <p:spPr>
          <a:xfrm>
            <a:off x="2704835" y="31543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876" name="Google Shape;876;p37"/>
          <p:cNvSpPr txBox="1"/>
          <p:nvPr>
            <p:ph idx="3" type="subTitle"/>
          </p:nvPr>
        </p:nvSpPr>
        <p:spPr>
          <a:xfrm>
            <a:off x="4696452" y="35467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77" name="Google Shape;877;p37"/>
          <p:cNvSpPr txBox="1"/>
          <p:nvPr>
            <p:ph idx="4" type="subTitle"/>
          </p:nvPr>
        </p:nvSpPr>
        <p:spPr>
          <a:xfrm>
            <a:off x="4696452" y="31543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878" name="Google Shape;878;p37"/>
          <p:cNvSpPr txBox="1"/>
          <p:nvPr>
            <p:ph idx="5" type="subTitle"/>
          </p:nvPr>
        </p:nvSpPr>
        <p:spPr>
          <a:xfrm>
            <a:off x="6688063" y="35467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79" name="Google Shape;879;p37"/>
          <p:cNvSpPr txBox="1"/>
          <p:nvPr>
            <p:ph idx="6" type="subTitle"/>
          </p:nvPr>
        </p:nvSpPr>
        <p:spPr>
          <a:xfrm>
            <a:off x="6688075" y="31543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880" name="Google Shape;880;p37"/>
          <p:cNvSpPr txBox="1"/>
          <p:nvPr>
            <p:ph idx="7" type="subTitle"/>
          </p:nvPr>
        </p:nvSpPr>
        <p:spPr>
          <a:xfrm>
            <a:off x="713219" y="35467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881" name="Google Shape;881;p37"/>
          <p:cNvSpPr txBox="1"/>
          <p:nvPr>
            <p:ph idx="8" type="subTitle"/>
          </p:nvPr>
        </p:nvSpPr>
        <p:spPr>
          <a:xfrm>
            <a:off x="713219" y="31543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grpSp>
        <p:nvGrpSpPr>
          <p:cNvPr id="882" name="Google Shape;882;p37"/>
          <p:cNvGrpSpPr/>
          <p:nvPr/>
        </p:nvGrpSpPr>
        <p:grpSpPr>
          <a:xfrm rot="-6591879">
            <a:off x="8708987" y="4646552"/>
            <a:ext cx="329710" cy="278055"/>
            <a:chOff x="9" y="4555236"/>
            <a:chExt cx="329709" cy="278055"/>
          </a:xfrm>
        </p:grpSpPr>
        <p:sp>
          <p:nvSpPr>
            <p:cNvPr id="883" name="Google Shape;883;p37"/>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37"/>
          <p:cNvGrpSpPr/>
          <p:nvPr/>
        </p:nvGrpSpPr>
        <p:grpSpPr>
          <a:xfrm rot="-7845251">
            <a:off x="27184" y="4604631"/>
            <a:ext cx="633081" cy="361920"/>
            <a:chOff x="5711420" y="1511848"/>
            <a:chExt cx="633096" cy="361928"/>
          </a:xfrm>
        </p:grpSpPr>
        <p:sp>
          <p:nvSpPr>
            <p:cNvPr id="886" name="Google Shape;886;p37"/>
            <p:cNvSpPr/>
            <p:nvPr/>
          </p:nvSpPr>
          <p:spPr>
            <a:xfrm>
              <a:off x="5711420" y="1544719"/>
              <a:ext cx="267728" cy="329057"/>
            </a:xfrm>
            <a:custGeom>
              <a:rect b="b" l="l" r="r" t="t"/>
              <a:pathLst>
                <a:path extrusionOk="0" h="15136" w="12315">
                  <a:moveTo>
                    <a:pt x="7397" y="1"/>
                  </a:moveTo>
                  <a:cubicBezTo>
                    <a:pt x="7094" y="1"/>
                    <a:pt x="6767" y="51"/>
                    <a:pt x="6413" y="158"/>
                  </a:cubicBezTo>
                  <a:cubicBezTo>
                    <a:pt x="0" y="2091"/>
                    <a:pt x="10673" y="7581"/>
                    <a:pt x="10454" y="15091"/>
                  </a:cubicBezTo>
                  <a:cubicBezTo>
                    <a:pt x="10454" y="15091"/>
                    <a:pt x="10454" y="15091"/>
                    <a:pt x="10454" y="15135"/>
                  </a:cubicBezTo>
                  <a:cubicBezTo>
                    <a:pt x="10702" y="13356"/>
                    <a:pt x="12314" y="1"/>
                    <a:pt x="7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7"/>
            <p:cNvSpPr/>
            <p:nvPr/>
          </p:nvSpPr>
          <p:spPr>
            <a:xfrm>
              <a:off x="6036069" y="1579569"/>
              <a:ext cx="308447" cy="291338"/>
            </a:xfrm>
            <a:custGeom>
              <a:rect b="b" l="l" r="r" t="t"/>
              <a:pathLst>
                <a:path extrusionOk="0" h="13401" w="14188">
                  <a:moveTo>
                    <a:pt x="7034" y="0"/>
                  </a:moveTo>
                  <a:cubicBezTo>
                    <a:pt x="3800" y="0"/>
                    <a:pt x="5107" y="9356"/>
                    <a:pt x="1" y="13357"/>
                  </a:cubicBezTo>
                  <a:cubicBezTo>
                    <a:pt x="1" y="13357"/>
                    <a:pt x="1" y="13401"/>
                    <a:pt x="1" y="13401"/>
                  </a:cubicBezTo>
                  <a:cubicBezTo>
                    <a:pt x="1582" y="12390"/>
                    <a:pt x="14187" y="4133"/>
                    <a:pt x="8873" y="707"/>
                  </a:cubicBezTo>
                  <a:cubicBezTo>
                    <a:pt x="8128" y="218"/>
                    <a:pt x="7528" y="0"/>
                    <a:pt x="70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7"/>
            <p:cNvSpPr/>
            <p:nvPr/>
          </p:nvSpPr>
          <p:spPr>
            <a:xfrm>
              <a:off x="5940585" y="1511848"/>
              <a:ext cx="186399" cy="223465"/>
            </a:xfrm>
            <a:custGeom>
              <a:rect b="b" l="l" r="r" t="t"/>
              <a:pathLst>
                <a:path extrusionOk="0" h="10279" w="8574">
                  <a:moveTo>
                    <a:pt x="4495" y="0"/>
                  </a:moveTo>
                  <a:cubicBezTo>
                    <a:pt x="4476" y="0"/>
                    <a:pt x="4456" y="1"/>
                    <a:pt x="4437" y="1"/>
                  </a:cubicBezTo>
                  <a:cubicBezTo>
                    <a:pt x="1" y="89"/>
                    <a:pt x="5798" y="5491"/>
                    <a:pt x="4305" y="10235"/>
                  </a:cubicBezTo>
                  <a:cubicBezTo>
                    <a:pt x="4305" y="10235"/>
                    <a:pt x="4305" y="10279"/>
                    <a:pt x="4305" y="10279"/>
                  </a:cubicBezTo>
                  <a:cubicBezTo>
                    <a:pt x="4786" y="9142"/>
                    <a:pt x="8573" y="0"/>
                    <a:pt x="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37"/>
          <p:cNvGrpSpPr/>
          <p:nvPr/>
        </p:nvGrpSpPr>
        <p:grpSpPr>
          <a:xfrm rot="10800000">
            <a:off x="8513262" y="4761904"/>
            <a:ext cx="173813" cy="188140"/>
            <a:chOff x="506734" y="3911461"/>
            <a:chExt cx="173813" cy="188140"/>
          </a:xfrm>
        </p:grpSpPr>
        <p:sp>
          <p:nvSpPr>
            <p:cNvPr id="890" name="Google Shape;890;p37"/>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7"/>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37"/>
          <p:cNvSpPr/>
          <p:nvPr/>
        </p:nvSpPr>
        <p:spPr>
          <a:xfrm rot="-342343">
            <a:off x="126036" y="15562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p:cNvSpPr/>
          <p:nvPr/>
        </p:nvSpPr>
        <p:spPr>
          <a:xfrm rot="3599399">
            <a:off x="289200" y="41680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rot="1696256">
            <a:off x="8835507" y="18401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rot="5637856">
            <a:off x="8848258" y="48133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
    <p:spTree>
      <p:nvGrpSpPr>
        <p:cNvPr id="897" name="Shape 897"/>
        <p:cNvGrpSpPr/>
        <p:nvPr/>
      </p:nvGrpSpPr>
      <p:grpSpPr>
        <a:xfrm>
          <a:off x="0" y="0"/>
          <a:ext cx="0" cy="0"/>
          <a:chOff x="0" y="0"/>
          <a:chExt cx="0" cy="0"/>
        </a:xfrm>
      </p:grpSpPr>
      <p:sp>
        <p:nvSpPr>
          <p:cNvPr id="898" name="Google Shape;898;p3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9" name="Google Shape;899;p38"/>
          <p:cNvSpPr txBox="1"/>
          <p:nvPr>
            <p:ph idx="1" type="subTitle"/>
          </p:nvPr>
        </p:nvSpPr>
        <p:spPr>
          <a:xfrm>
            <a:off x="6412298" y="220230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00" name="Google Shape;900;p38"/>
          <p:cNvSpPr txBox="1"/>
          <p:nvPr>
            <p:ph idx="2" type="subTitle"/>
          </p:nvPr>
        </p:nvSpPr>
        <p:spPr>
          <a:xfrm>
            <a:off x="6412310" y="18303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01" name="Google Shape;901;p38"/>
          <p:cNvSpPr txBox="1"/>
          <p:nvPr>
            <p:ph idx="3" type="subTitle"/>
          </p:nvPr>
        </p:nvSpPr>
        <p:spPr>
          <a:xfrm>
            <a:off x="4537040" y="384422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02" name="Google Shape;902;p38"/>
          <p:cNvSpPr txBox="1"/>
          <p:nvPr>
            <p:ph idx="4" type="subTitle"/>
          </p:nvPr>
        </p:nvSpPr>
        <p:spPr>
          <a:xfrm>
            <a:off x="4537052" y="34722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03" name="Google Shape;903;p38"/>
          <p:cNvSpPr txBox="1"/>
          <p:nvPr>
            <p:ph idx="5" type="subTitle"/>
          </p:nvPr>
        </p:nvSpPr>
        <p:spPr>
          <a:xfrm>
            <a:off x="6412306" y="384422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04" name="Google Shape;904;p38"/>
          <p:cNvSpPr txBox="1"/>
          <p:nvPr>
            <p:ph idx="6" type="subTitle"/>
          </p:nvPr>
        </p:nvSpPr>
        <p:spPr>
          <a:xfrm>
            <a:off x="6412319" y="34722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05" name="Google Shape;905;p38"/>
          <p:cNvSpPr txBox="1"/>
          <p:nvPr>
            <p:ph idx="7" type="subTitle"/>
          </p:nvPr>
        </p:nvSpPr>
        <p:spPr>
          <a:xfrm>
            <a:off x="4537031" y="220230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06" name="Google Shape;906;p38"/>
          <p:cNvSpPr txBox="1"/>
          <p:nvPr>
            <p:ph idx="8" type="subTitle"/>
          </p:nvPr>
        </p:nvSpPr>
        <p:spPr>
          <a:xfrm>
            <a:off x="4537044" y="18303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07" name="Google Shape;907;p38"/>
          <p:cNvSpPr/>
          <p:nvPr/>
        </p:nvSpPr>
        <p:spPr>
          <a:xfrm flipH="1">
            <a:off x="8672886" y="1040376"/>
            <a:ext cx="268291" cy="182481"/>
          </a:xfrm>
          <a:custGeom>
            <a:rect b="b" l="l" r="r" t="t"/>
            <a:pathLst>
              <a:path extrusionOk="0" h="3905" w="5741">
                <a:moveTo>
                  <a:pt x="2145" y="0"/>
                </a:moveTo>
                <a:cubicBezTo>
                  <a:pt x="1949" y="0"/>
                  <a:pt x="1724" y="45"/>
                  <a:pt x="1468" y="151"/>
                </a:cubicBezTo>
                <a:cubicBezTo>
                  <a:pt x="1" y="780"/>
                  <a:pt x="1936" y="3523"/>
                  <a:pt x="2194" y="3636"/>
                </a:cubicBezTo>
                <a:cubicBezTo>
                  <a:pt x="2230" y="3650"/>
                  <a:pt x="2273" y="3657"/>
                  <a:pt x="2320" y="3657"/>
                </a:cubicBezTo>
                <a:cubicBezTo>
                  <a:pt x="2628" y="3657"/>
                  <a:pt x="3114" y="3377"/>
                  <a:pt x="3114" y="3377"/>
                </a:cubicBezTo>
                <a:cubicBezTo>
                  <a:pt x="3146" y="3603"/>
                  <a:pt x="3307" y="3797"/>
                  <a:pt x="3533" y="3894"/>
                </a:cubicBezTo>
                <a:cubicBezTo>
                  <a:pt x="3553" y="3901"/>
                  <a:pt x="3577" y="3904"/>
                  <a:pt x="3605" y="3904"/>
                </a:cubicBezTo>
                <a:cubicBezTo>
                  <a:pt x="4070" y="3904"/>
                  <a:pt x="5556" y="2916"/>
                  <a:pt x="5662" y="1942"/>
                </a:cubicBezTo>
                <a:cubicBezTo>
                  <a:pt x="5741" y="1236"/>
                  <a:pt x="5282" y="491"/>
                  <a:pt x="4525" y="491"/>
                </a:cubicBezTo>
                <a:cubicBezTo>
                  <a:pt x="4192" y="491"/>
                  <a:pt x="3800" y="635"/>
                  <a:pt x="3372" y="990"/>
                </a:cubicBezTo>
                <a:cubicBezTo>
                  <a:pt x="3372" y="990"/>
                  <a:pt x="3075" y="0"/>
                  <a:pt x="21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8827434" y="992008"/>
            <a:ext cx="37713" cy="73600"/>
          </a:xfrm>
          <a:custGeom>
            <a:rect b="b" l="l" r="r" t="t"/>
            <a:pathLst>
              <a:path extrusionOk="0" h="1575" w="807">
                <a:moveTo>
                  <a:pt x="503" y="1"/>
                </a:moveTo>
                <a:cubicBezTo>
                  <a:pt x="481" y="1"/>
                  <a:pt x="458" y="3"/>
                  <a:pt x="436" y="9"/>
                </a:cubicBezTo>
                <a:cubicBezTo>
                  <a:pt x="323" y="41"/>
                  <a:pt x="0" y="1557"/>
                  <a:pt x="129" y="1573"/>
                </a:cubicBezTo>
                <a:cubicBezTo>
                  <a:pt x="131" y="1574"/>
                  <a:pt x="134" y="1574"/>
                  <a:pt x="136" y="1574"/>
                </a:cubicBezTo>
                <a:cubicBezTo>
                  <a:pt x="319" y="1574"/>
                  <a:pt x="806" y="266"/>
                  <a:pt x="758" y="154"/>
                </a:cubicBezTo>
                <a:cubicBezTo>
                  <a:pt x="705" y="61"/>
                  <a:pt x="608" y="1"/>
                  <a:pt x="5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8773924" y="982475"/>
            <a:ext cx="59490" cy="44020"/>
          </a:xfrm>
          <a:custGeom>
            <a:rect b="b" l="l" r="r" t="t"/>
            <a:pathLst>
              <a:path extrusionOk="0" h="942" w="1273">
                <a:moveTo>
                  <a:pt x="790" y="1"/>
                </a:moveTo>
                <a:cubicBezTo>
                  <a:pt x="774" y="1"/>
                  <a:pt x="758" y="2"/>
                  <a:pt x="742" y="3"/>
                </a:cubicBezTo>
                <a:cubicBezTo>
                  <a:pt x="452" y="3"/>
                  <a:pt x="177" y="132"/>
                  <a:pt x="0" y="358"/>
                </a:cubicBezTo>
                <a:cubicBezTo>
                  <a:pt x="0" y="358"/>
                  <a:pt x="177" y="487"/>
                  <a:pt x="177" y="600"/>
                </a:cubicBezTo>
                <a:cubicBezTo>
                  <a:pt x="177" y="687"/>
                  <a:pt x="506" y="942"/>
                  <a:pt x="825" y="942"/>
                </a:cubicBezTo>
                <a:cubicBezTo>
                  <a:pt x="979" y="942"/>
                  <a:pt x="1131" y="882"/>
                  <a:pt x="1242" y="713"/>
                </a:cubicBezTo>
                <a:cubicBezTo>
                  <a:pt x="1242" y="713"/>
                  <a:pt x="1272"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8700312" y="3330525"/>
            <a:ext cx="53555" cy="57107"/>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p:nvPr/>
        </p:nvSpPr>
        <p:spPr>
          <a:xfrm>
            <a:off x="8710079" y="3273511"/>
            <a:ext cx="79959" cy="64865"/>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8"/>
          <p:cNvSpPr/>
          <p:nvPr/>
        </p:nvSpPr>
        <p:spPr>
          <a:xfrm>
            <a:off x="8716154" y="3024238"/>
            <a:ext cx="171134" cy="269693"/>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8741016" y="2433021"/>
            <a:ext cx="87483" cy="80707"/>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8789992" y="2152577"/>
            <a:ext cx="93512" cy="97858"/>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8722183" y="2237771"/>
            <a:ext cx="164358" cy="196463"/>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8695031" y="2288290"/>
            <a:ext cx="55845" cy="73136"/>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8880467" y="2316189"/>
            <a:ext cx="51312" cy="89726"/>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8725921" y="3483809"/>
            <a:ext cx="187023" cy="146319"/>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8681385" y="4219431"/>
            <a:ext cx="116224" cy="41592"/>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8691433" y="4245414"/>
            <a:ext cx="115943" cy="4196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flipH="1">
            <a:off x="8654324" y="4002450"/>
            <a:ext cx="272918" cy="326006"/>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8850325" y="4505950"/>
            <a:ext cx="109354" cy="102625"/>
          </a:xfrm>
          <a:custGeom>
            <a:rect b="b" l="l" r="r" t="t"/>
            <a:pathLst>
              <a:path extrusionOk="0" h="2196" w="2340">
                <a:moveTo>
                  <a:pt x="1468" y="1"/>
                </a:moveTo>
                <a:cubicBezTo>
                  <a:pt x="1288" y="1"/>
                  <a:pt x="984" y="502"/>
                  <a:pt x="984" y="502"/>
                </a:cubicBezTo>
                <a:cubicBezTo>
                  <a:pt x="984" y="502"/>
                  <a:pt x="604" y="328"/>
                  <a:pt x="441" y="328"/>
                </a:cubicBezTo>
                <a:cubicBezTo>
                  <a:pt x="405" y="328"/>
                  <a:pt x="380" y="337"/>
                  <a:pt x="371" y="357"/>
                </a:cubicBezTo>
                <a:cubicBezTo>
                  <a:pt x="307" y="470"/>
                  <a:pt x="500" y="986"/>
                  <a:pt x="500" y="986"/>
                </a:cubicBezTo>
                <a:cubicBezTo>
                  <a:pt x="500" y="986"/>
                  <a:pt x="0" y="1550"/>
                  <a:pt x="210" y="1680"/>
                </a:cubicBezTo>
                <a:cubicBezTo>
                  <a:pt x="250" y="1704"/>
                  <a:pt x="305" y="1714"/>
                  <a:pt x="368" y="1714"/>
                </a:cubicBezTo>
                <a:cubicBezTo>
                  <a:pt x="636" y="1714"/>
                  <a:pt x="1049" y="1534"/>
                  <a:pt x="1049" y="1534"/>
                </a:cubicBezTo>
                <a:cubicBezTo>
                  <a:pt x="1049" y="1534"/>
                  <a:pt x="1395" y="2196"/>
                  <a:pt x="1606" y="2196"/>
                </a:cubicBezTo>
                <a:cubicBezTo>
                  <a:pt x="1608" y="2196"/>
                  <a:pt x="1611" y="2196"/>
                  <a:pt x="1613" y="2196"/>
                </a:cubicBezTo>
                <a:cubicBezTo>
                  <a:pt x="1839" y="2163"/>
                  <a:pt x="1742" y="1421"/>
                  <a:pt x="1742" y="1421"/>
                </a:cubicBezTo>
                <a:cubicBezTo>
                  <a:pt x="1742" y="1421"/>
                  <a:pt x="2339" y="1083"/>
                  <a:pt x="2291" y="938"/>
                </a:cubicBezTo>
                <a:cubicBezTo>
                  <a:pt x="2226" y="776"/>
                  <a:pt x="1726" y="679"/>
                  <a:pt x="1726" y="679"/>
                </a:cubicBezTo>
                <a:cubicBezTo>
                  <a:pt x="1726" y="679"/>
                  <a:pt x="1726" y="66"/>
                  <a:pt x="1484" y="2"/>
                </a:cubicBezTo>
                <a:cubicBezTo>
                  <a:pt x="1479" y="1"/>
                  <a:pt x="1474" y="1"/>
                  <a:pt x="14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8836725" y="2642010"/>
            <a:ext cx="106363" cy="98606"/>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8800367" y="1539629"/>
            <a:ext cx="99587" cy="84586"/>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rot="-2532252">
            <a:off x="8707036" y="560707"/>
            <a:ext cx="199922" cy="186383"/>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rot="-2532252">
            <a:off x="8617989" y="186632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flipH="1">
            <a:off x="202766" y="3961332"/>
            <a:ext cx="268291" cy="182481"/>
          </a:xfrm>
          <a:custGeom>
            <a:rect b="b" l="l" r="r" t="t"/>
            <a:pathLst>
              <a:path extrusionOk="0" h="3905" w="5741">
                <a:moveTo>
                  <a:pt x="2145" y="0"/>
                </a:moveTo>
                <a:cubicBezTo>
                  <a:pt x="1949" y="0"/>
                  <a:pt x="1724" y="45"/>
                  <a:pt x="1468" y="151"/>
                </a:cubicBezTo>
                <a:cubicBezTo>
                  <a:pt x="1" y="780"/>
                  <a:pt x="1936" y="3523"/>
                  <a:pt x="2194" y="3636"/>
                </a:cubicBezTo>
                <a:cubicBezTo>
                  <a:pt x="2230" y="3650"/>
                  <a:pt x="2273" y="3657"/>
                  <a:pt x="2320" y="3657"/>
                </a:cubicBezTo>
                <a:cubicBezTo>
                  <a:pt x="2628" y="3657"/>
                  <a:pt x="3114" y="3377"/>
                  <a:pt x="3114" y="3377"/>
                </a:cubicBezTo>
                <a:cubicBezTo>
                  <a:pt x="3146" y="3603"/>
                  <a:pt x="3307" y="3797"/>
                  <a:pt x="3533" y="3894"/>
                </a:cubicBezTo>
                <a:cubicBezTo>
                  <a:pt x="3553" y="3901"/>
                  <a:pt x="3577" y="3904"/>
                  <a:pt x="3605" y="3904"/>
                </a:cubicBezTo>
                <a:cubicBezTo>
                  <a:pt x="4070" y="3904"/>
                  <a:pt x="5556" y="2916"/>
                  <a:pt x="5662" y="1942"/>
                </a:cubicBezTo>
                <a:cubicBezTo>
                  <a:pt x="5741" y="1236"/>
                  <a:pt x="5282" y="491"/>
                  <a:pt x="4525" y="491"/>
                </a:cubicBezTo>
                <a:cubicBezTo>
                  <a:pt x="4192" y="491"/>
                  <a:pt x="3800" y="635"/>
                  <a:pt x="3372" y="990"/>
                </a:cubicBezTo>
                <a:cubicBezTo>
                  <a:pt x="3372" y="990"/>
                  <a:pt x="3075" y="0"/>
                  <a:pt x="21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flipH="1">
            <a:off x="278796" y="3912965"/>
            <a:ext cx="37713" cy="73600"/>
          </a:xfrm>
          <a:custGeom>
            <a:rect b="b" l="l" r="r" t="t"/>
            <a:pathLst>
              <a:path extrusionOk="0" h="1575" w="807">
                <a:moveTo>
                  <a:pt x="503" y="1"/>
                </a:moveTo>
                <a:cubicBezTo>
                  <a:pt x="481" y="1"/>
                  <a:pt x="458" y="3"/>
                  <a:pt x="436" y="9"/>
                </a:cubicBezTo>
                <a:cubicBezTo>
                  <a:pt x="323" y="41"/>
                  <a:pt x="0" y="1557"/>
                  <a:pt x="129" y="1573"/>
                </a:cubicBezTo>
                <a:cubicBezTo>
                  <a:pt x="131" y="1574"/>
                  <a:pt x="134" y="1574"/>
                  <a:pt x="136" y="1574"/>
                </a:cubicBezTo>
                <a:cubicBezTo>
                  <a:pt x="319" y="1574"/>
                  <a:pt x="806" y="266"/>
                  <a:pt x="758" y="154"/>
                </a:cubicBezTo>
                <a:cubicBezTo>
                  <a:pt x="705" y="61"/>
                  <a:pt x="608" y="1"/>
                  <a:pt x="5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flipH="1">
            <a:off x="310528" y="3903432"/>
            <a:ext cx="59490" cy="44020"/>
          </a:xfrm>
          <a:custGeom>
            <a:rect b="b" l="l" r="r" t="t"/>
            <a:pathLst>
              <a:path extrusionOk="0" h="942" w="1273">
                <a:moveTo>
                  <a:pt x="790" y="1"/>
                </a:moveTo>
                <a:cubicBezTo>
                  <a:pt x="774" y="1"/>
                  <a:pt x="758" y="2"/>
                  <a:pt x="742" y="3"/>
                </a:cubicBezTo>
                <a:cubicBezTo>
                  <a:pt x="452" y="3"/>
                  <a:pt x="177" y="132"/>
                  <a:pt x="0" y="358"/>
                </a:cubicBezTo>
                <a:cubicBezTo>
                  <a:pt x="0" y="358"/>
                  <a:pt x="177" y="487"/>
                  <a:pt x="177" y="600"/>
                </a:cubicBezTo>
                <a:cubicBezTo>
                  <a:pt x="177" y="687"/>
                  <a:pt x="506" y="942"/>
                  <a:pt x="825" y="942"/>
                </a:cubicBezTo>
                <a:cubicBezTo>
                  <a:pt x="979" y="942"/>
                  <a:pt x="1131" y="882"/>
                  <a:pt x="1242" y="713"/>
                </a:cubicBezTo>
                <a:cubicBezTo>
                  <a:pt x="1242" y="713"/>
                  <a:pt x="1272"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rot="10800000">
            <a:off x="390075" y="1738656"/>
            <a:ext cx="53555" cy="57107"/>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rot="10800000">
            <a:off x="353904" y="1787912"/>
            <a:ext cx="79959" cy="64865"/>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rot="10800000">
            <a:off x="256654" y="1832357"/>
            <a:ext cx="171134" cy="269693"/>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flipH="1">
            <a:off x="315443" y="2893005"/>
            <a:ext cx="87483" cy="80707"/>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flipH="1">
            <a:off x="260439" y="2612561"/>
            <a:ext cx="93512" cy="97858"/>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flipH="1">
            <a:off x="257402" y="2697755"/>
            <a:ext cx="164358" cy="196463"/>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flipH="1">
            <a:off x="393066" y="2748273"/>
            <a:ext cx="55845" cy="73136"/>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flipH="1">
            <a:off x="212163" y="2776172"/>
            <a:ext cx="51312" cy="89726"/>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rot="10800000">
            <a:off x="230998" y="1496160"/>
            <a:ext cx="187023" cy="146319"/>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flipH="1">
            <a:off x="346334" y="1014816"/>
            <a:ext cx="116224" cy="41592"/>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flipH="1">
            <a:off x="336567" y="1040799"/>
            <a:ext cx="115943" cy="4196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flipH="1">
            <a:off x="216698" y="797835"/>
            <a:ext cx="272918" cy="326006"/>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rot="10800000">
            <a:off x="184264" y="517714"/>
            <a:ext cx="109354" cy="102625"/>
          </a:xfrm>
          <a:custGeom>
            <a:rect b="b" l="l" r="r" t="t"/>
            <a:pathLst>
              <a:path extrusionOk="0" h="2196" w="2340">
                <a:moveTo>
                  <a:pt x="1468" y="1"/>
                </a:moveTo>
                <a:cubicBezTo>
                  <a:pt x="1288" y="1"/>
                  <a:pt x="984" y="502"/>
                  <a:pt x="984" y="502"/>
                </a:cubicBezTo>
                <a:cubicBezTo>
                  <a:pt x="984" y="502"/>
                  <a:pt x="604" y="328"/>
                  <a:pt x="441" y="328"/>
                </a:cubicBezTo>
                <a:cubicBezTo>
                  <a:pt x="405" y="328"/>
                  <a:pt x="380" y="337"/>
                  <a:pt x="371" y="357"/>
                </a:cubicBezTo>
                <a:cubicBezTo>
                  <a:pt x="307" y="470"/>
                  <a:pt x="500" y="986"/>
                  <a:pt x="500" y="986"/>
                </a:cubicBezTo>
                <a:cubicBezTo>
                  <a:pt x="500" y="986"/>
                  <a:pt x="0" y="1550"/>
                  <a:pt x="210" y="1680"/>
                </a:cubicBezTo>
                <a:cubicBezTo>
                  <a:pt x="250" y="1704"/>
                  <a:pt x="305" y="1714"/>
                  <a:pt x="368" y="1714"/>
                </a:cubicBezTo>
                <a:cubicBezTo>
                  <a:pt x="636" y="1714"/>
                  <a:pt x="1049" y="1534"/>
                  <a:pt x="1049" y="1534"/>
                </a:cubicBezTo>
                <a:cubicBezTo>
                  <a:pt x="1049" y="1534"/>
                  <a:pt x="1395" y="2196"/>
                  <a:pt x="1606" y="2196"/>
                </a:cubicBezTo>
                <a:cubicBezTo>
                  <a:pt x="1608" y="2196"/>
                  <a:pt x="1611" y="2196"/>
                  <a:pt x="1613" y="2196"/>
                </a:cubicBezTo>
                <a:cubicBezTo>
                  <a:pt x="1839" y="2163"/>
                  <a:pt x="1742" y="1421"/>
                  <a:pt x="1742" y="1421"/>
                </a:cubicBezTo>
                <a:cubicBezTo>
                  <a:pt x="1742" y="1421"/>
                  <a:pt x="2339" y="1083"/>
                  <a:pt x="2291" y="938"/>
                </a:cubicBezTo>
                <a:cubicBezTo>
                  <a:pt x="2226" y="776"/>
                  <a:pt x="1726" y="679"/>
                  <a:pt x="1726" y="679"/>
                </a:cubicBezTo>
                <a:cubicBezTo>
                  <a:pt x="1726" y="679"/>
                  <a:pt x="1726" y="66"/>
                  <a:pt x="1484" y="2"/>
                </a:cubicBezTo>
                <a:cubicBezTo>
                  <a:pt x="1479" y="1"/>
                  <a:pt x="1474" y="1"/>
                  <a:pt x="14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rot="10800000">
            <a:off x="200854" y="2385672"/>
            <a:ext cx="106363" cy="98606"/>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rot="10800000">
            <a:off x="243989" y="3502073"/>
            <a:ext cx="99587" cy="84586"/>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rot="8267748">
            <a:off x="236984" y="4379198"/>
            <a:ext cx="199922" cy="186383"/>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rot="8267748">
            <a:off x="417835" y="315973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AND_TWO_COLUMNS_1_1_1_1">
    <p:spTree>
      <p:nvGrpSpPr>
        <p:cNvPr id="947" name="Shape 947"/>
        <p:cNvGrpSpPr/>
        <p:nvPr/>
      </p:nvGrpSpPr>
      <p:grpSpPr>
        <a:xfrm>
          <a:off x="0" y="0"/>
          <a:ext cx="0" cy="0"/>
          <a:chOff x="0" y="0"/>
          <a:chExt cx="0" cy="0"/>
        </a:xfrm>
      </p:grpSpPr>
      <p:sp>
        <p:nvSpPr>
          <p:cNvPr id="948" name="Google Shape;948;p39"/>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49" name="Google Shape;949;p39"/>
          <p:cNvSpPr txBox="1"/>
          <p:nvPr>
            <p:ph idx="1" type="subTitle"/>
          </p:nvPr>
        </p:nvSpPr>
        <p:spPr>
          <a:xfrm>
            <a:off x="774100" y="22284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50" name="Google Shape;950;p39"/>
          <p:cNvSpPr txBox="1"/>
          <p:nvPr>
            <p:ph idx="2" type="subTitle"/>
          </p:nvPr>
        </p:nvSpPr>
        <p:spPr>
          <a:xfrm>
            <a:off x="77410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51" name="Google Shape;951;p39"/>
          <p:cNvSpPr txBox="1"/>
          <p:nvPr>
            <p:ph idx="3" type="subTitle"/>
          </p:nvPr>
        </p:nvSpPr>
        <p:spPr>
          <a:xfrm>
            <a:off x="3625950" y="22284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52" name="Google Shape;952;p39"/>
          <p:cNvSpPr txBox="1"/>
          <p:nvPr>
            <p:ph idx="4" type="subTitle"/>
          </p:nvPr>
        </p:nvSpPr>
        <p:spPr>
          <a:xfrm>
            <a:off x="362595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53" name="Google Shape;953;p39"/>
          <p:cNvSpPr txBox="1"/>
          <p:nvPr>
            <p:ph idx="5" type="subTitle"/>
          </p:nvPr>
        </p:nvSpPr>
        <p:spPr>
          <a:xfrm>
            <a:off x="6477800" y="22284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54" name="Google Shape;954;p39"/>
          <p:cNvSpPr txBox="1"/>
          <p:nvPr>
            <p:ph idx="6" type="subTitle"/>
          </p:nvPr>
        </p:nvSpPr>
        <p:spPr>
          <a:xfrm>
            <a:off x="647780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55" name="Google Shape;955;p39"/>
          <p:cNvSpPr txBox="1"/>
          <p:nvPr>
            <p:ph idx="7" type="subTitle"/>
          </p:nvPr>
        </p:nvSpPr>
        <p:spPr>
          <a:xfrm>
            <a:off x="774100" y="39872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56" name="Google Shape;956;p39"/>
          <p:cNvSpPr txBox="1"/>
          <p:nvPr>
            <p:ph idx="8" type="subTitle"/>
          </p:nvPr>
        </p:nvSpPr>
        <p:spPr>
          <a:xfrm>
            <a:off x="774100" y="36042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57" name="Google Shape;957;p39"/>
          <p:cNvSpPr txBox="1"/>
          <p:nvPr>
            <p:ph idx="9" type="subTitle"/>
          </p:nvPr>
        </p:nvSpPr>
        <p:spPr>
          <a:xfrm>
            <a:off x="3625950" y="39872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58" name="Google Shape;958;p39"/>
          <p:cNvSpPr txBox="1"/>
          <p:nvPr>
            <p:ph idx="13" type="subTitle"/>
          </p:nvPr>
        </p:nvSpPr>
        <p:spPr>
          <a:xfrm>
            <a:off x="3625950" y="36042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59" name="Google Shape;959;p39"/>
          <p:cNvSpPr txBox="1"/>
          <p:nvPr>
            <p:ph idx="14" type="subTitle"/>
          </p:nvPr>
        </p:nvSpPr>
        <p:spPr>
          <a:xfrm>
            <a:off x="6477800" y="39872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60" name="Google Shape;960;p39"/>
          <p:cNvSpPr txBox="1"/>
          <p:nvPr>
            <p:ph idx="15" type="subTitle"/>
          </p:nvPr>
        </p:nvSpPr>
        <p:spPr>
          <a:xfrm>
            <a:off x="6477800" y="36042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grpSp>
        <p:nvGrpSpPr>
          <p:cNvPr id="961" name="Google Shape;961;p39"/>
          <p:cNvGrpSpPr/>
          <p:nvPr/>
        </p:nvGrpSpPr>
        <p:grpSpPr>
          <a:xfrm rot="2513458">
            <a:off x="50697" y="341879"/>
            <a:ext cx="329701" cy="278048"/>
            <a:chOff x="9" y="4555236"/>
            <a:chExt cx="329709" cy="278055"/>
          </a:xfrm>
        </p:grpSpPr>
        <p:sp>
          <p:nvSpPr>
            <p:cNvPr id="962" name="Google Shape;962;p39"/>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9"/>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39"/>
          <p:cNvGrpSpPr/>
          <p:nvPr/>
        </p:nvGrpSpPr>
        <p:grpSpPr>
          <a:xfrm rot="2954749">
            <a:off x="8457919" y="155606"/>
            <a:ext cx="633081" cy="361920"/>
            <a:chOff x="5711420" y="1511848"/>
            <a:chExt cx="633096" cy="361928"/>
          </a:xfrm>
        </p:grpSpPr>
        <p:sp>
          <p:nvSpPr>
            <p:cNvPr id="965" name="Google Shape;965;p39"/>
            <p:cNvSpPr/>
            <p:nvPr/>
          </p:nvSpPr>
          <p:spPr>
            <a:xfrm>
              <a:off x="5711420" y="1544719"/>
              <a:ext cx="267728" cy="329057"/>
            </a:xfrm>
            <a:custGeom>
              <a:rect b="b" l="l" r="r" t="t"/>
              <a:pathLst>
                <a:path extrusionOk="0" h="15136" w="12315">
                  <a:moveTo>
                    <a:pt x="7397" y="1"/>
                  </a:moveTo>
                  <a:cubicBezTo>
                    <a:pt x="7094" y="1"/>
                    <a:pt x="6767" y="51"/>
                    <a:pt x="6413" y="158"/>
                  </a:cubicBezTo>
                  <a:cubicBezTo>
                    <a:pt x="0" y="2091"/>
                    <a:pt x="10673" y="7581"/>
                    <a:pt x="10454" y="15091"/>
                  </a:cubicBezTo>
                  <a:cubicBezTo>
                    <a:pt x="10454" y="15091"/>
                    <a:pt x="10454" y="15091"/>
                    <a:pt x="10454" y="15135"/>
                  </a:cubicBezTo>
                  <a:cubicBezTo>
                    <a:pt x="10702" y="13356"/>
                    <a:pt x="12314" y="1"/>
                    <a:pt x="7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6036069" y="1579569"/>
              <a:ext cx="308447" cy="291338"/>
            </a:xfrm>
            <a:custGeom>
              <a:rect b="b" l="l" r="r" t="t"/>
              <a:pathLst>
                <a:path extrusionOk="0" h="13401" w="14188">
                  <a:moveTo>
                    <a:pt x="7034" y="0"/>
                  </a:moveTo>
                  <a:cubicBezTo>
                    <a:pt x="3800" y="0"/>
                    <a:pt x="5107" y="9356"/>
                    <a:pt x="1" y="13357"/>
                  </a:cubicBezTo>
                  <a:cubicBezTo>
                    <a:pt x="1" y="13357"/>
                    <a:pt x="1" y="13401"/>
                    <a:pt x="1" y="13401"/>
                  </a:cubicBezTo>
                  <a:cubicBezTo>
                    <a:pt x="1582" y="12390"/>
                    <a:pt x="14187" y="4133"/>
                    <a:pt x="8873" y="707"/>
                  </a:cubicBezTo>
                  <a:cubicBezTo>
                    <a:pt x="8128" y="218"/>
                    <a:pt x="7528" y="0"/>
                    <a:pt x="70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9"/>
            <p:cNvSpPr/>
            <p:nvPr/>
          </p:nvSpPr>
          <p:spPr>
            <a:xfrm>
              <a:off x="5940585" y="1511848"/>
              <a:ext cx="186399" cy="223465"/>
            </a:xfrm>
            <a:custGeom>
              <a:rect b="b" l="l" r="r" t="t"/>
              <a:pathLst>
                <a:path extrusionOk="0" h="10279" w="8574">
                  <a:moveTo>
                    <a:pt x="4495" y="0"/>
                  </a:moveTo>
                  <a:cubicBezTo>
                    <a:pt x="4476" y="0"/>
                    <a:pt x="4456" y="1"/>
                    <a:pt x="4437" y="1"/>
                  </a:cubicBezTo>
                  <a:cubicBezTo>
                    <a:pt x="1" y="89"/>
                    <a:pt x="5798" y="5491"/>
                    <a:pt x="4305" y="10235"/>
                  </a:cubicBezTo>
                  <a:cubicBezTo>
                    <a:pt x="4305" y="10235"/>
                    <a:pt x="4305" y="10279"/>
                    <a:pt x="4305" y="10279"/>
                  </a:cubicBezTo>
                  <a:cubicBezTo>
                    <a:pt x="4786" y="9142"/>
                    <a:pt x="8573" y="0"/>
                    <a:pt x="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39"/>
          <p:cNvGrpSpPr/>
          <p:nvPr/>
        </p:nvGrpSpPr>
        <p:grpSpPr>
          <a:xfrm>
            <a:off x="431109" y="172111"/>
            <a:ext cx="173813" cy="188140"/>
            <a:chOff x="506734" y="3911461"/>
            <a:chExt cx="173813" cy="188140"/>
          </a:xfrm>
        </p:grpSpPr>
        <p:sp>
          <p:nvSpPr>
            <p:cNvPr id="969" name="Google Shape;969;p39"/>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9"/>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9"/>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TITLE_AND_TWO_COLUMNS_1_1_1_1_1">
    <p:spTree>
      <p:nvGrpSpPr>
        <p:cNvPr id="972" name="Shape 972"/>
        <p:cNvGrpSpPr/>
        <p:nvPr/>
      </p:nvGrpSpPr>
      <p:grpSpPr>
        <a:xfrm>
          <a:off x="0" y="0"/>
          <a:ext cx="0" cy="0"/>
          <a:chOff x="0" y="0"/>
          <a:chExt cx="0" cy="0"/>
        </a:xfrm>
      </p:grpSpPr>
      <p:sp>
        <p:nvSpPr>
          <p:cNvPr id="973" name="Google Shape;973;p40"/>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74" name="Google Shape;974;p40"/>
          <p:cNvSpPr txBox="1"/>
          <p:nvPr>
            <p:ph idx="1" type="subTitle"/>
          </p:nvPr>
        </p:nvSpPr>
        <p:spPr>
          <a:xfrm>
            <a:off x="713225" y="1631463"/>
            <a:ext cx="18921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75" name="Google Shape;975;p40"/>
          <p:cNvSpPr txBox="1"/>
          <p:nvPr>
            <p:ph idx="2" type="subTitle"/>
          </p:nvPr>
        </p:nvSpPr>
        <p:spPr>
          <a:xfrm>
            <a:off x="713225" y="1318863"/>
            <a:ext cx="18921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76" name="Google Shape;976;p40"/>
          <p:cNvSpPr txBox="1"/>
          <p:nvPr>
            <p:ph idx="3" type="subTitle"/>
          </p:nvPr>
        </p:nvSpPr>
        <p:spPr>
          <a:xfrm>
            <a:off x="6538675" y="1631475"/>
            <a:ext cx="18921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77" name="Google Shape;977;p40"/>
          <p:cNvSpPr txBox="1"/>
          <p:nvPr>
            <p:ph idx="4" type="subTitle"/>
          </p:nvPr>
        </p:nvSpPr>
        <p:spPr>
          <a:xfrm>
            <a:off x="6538675" y="1318875"/>
            <a:ext cx="18921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78" name="Google Shape;978;p40"/>
          <p:cNvSpPr txBox="1"/>
          <p:nvPr>
            <p:ph idx="5" type="subTitle"/>
          </p:nvPr>
        </p:nvSpPr>
        <p:spPr>
          <a:xfrm>
            <a:off x="6538650" y="2809650"/>
            <a:ext cx="18921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79" name="Google Shape;979;p40"/>
          <p:cNvSpPr txBox="1"/>
          <p:nvPr>
            <p:ph idx="6" type="subTitle"/>
          </p:nvPr>
        </p:nvSpPr>
        <p:spPr>
          <a:xfrm>
            <a:off x="6538650" y="2497050"/>
            <a:ext cx="18921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80" name="Google Shape;980;p40"/>
          <p:cNvSpPr txBox="1"/>
          <p:nvPr>
            <p:ph idx="7" type="subTitle"/>
          </p:nvPr>
        </p:nvSpPr>
        <p:spPr>
          <a:xfrm>
            <a:off x="713175" y="3987825"/>
            <a:ext cx="18921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81" name="Google Shape;981;p40"/>
          <p:cNvSpPr txBox="1"/>
          <p:nvPr>
            <p:ph idx="8" type="subTitle"/>
          </p:nvPr>
        </p:nvSpPr>
        <p:spPr>
          <a:xfrm>
            <a:off x="713175" y="3675225"/>
            <a:ext cx="18921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82" name="Google Shape;982;p40"/>
          <p:cNvSpPr txBox="1"/>
          <p:nvPr>
            <p:ph idx="9" type="subTitle"/>
          </p:nvPr>
        </p:nvSpPr>
        <p:spPr>
          <a:xfrm>
            <a:off x="713200" y="2809644"/>
            <a:ext cx="18921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83" name="Google Shape;983;p40"/>
          <p:cNvSpPr txBox="1"/>
          <p:nvPr>
            <p:ph idx="13" type="subTitle"/>
          </p:nvPr>
        </p:nvSpPr>
        <p:spPr>
          <a:xfrm>
            <a:off x="713200" y="2497044"/>
            <a:ext cx="18921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84" name="Google Shape;984;p40"/>
          <p:cNvSpPr txBox="1"/>
          <p:nvPr>
            <p:ph idx="14" type="subTitle"/>
          </p:nvPr>
        </p:nvSpPr>
        <p:spPr>
          <a:xfrm>
            <a:off x="6538625" y="3987825"/>
            <a:ext cx="18921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85" name="Google Shape;985;p40"/>
          <p:cNvSpPr txBox="1"/>
          <p:nvPr>
            <p:ph idx="15" type="subTitle"/>
          </p:nvPr>
        </p:nvSpPr>
        <p:spPr>
          <a:xfrm>
            <a:off x="6538625" y="3675225"/>
            <a:ext cx="18921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86" name="Google Shape;986;p40"/>
          <p:cNvSpPr/>
          <p:nvPr/>
        </p:nvSpPr>
        <p:spPr>
          <a:xfrm>
            <a:off x="119071" y="730655"/>
            <a:ext cx="184722"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rot="-342343">
            <a:off x="292736" y="54767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rot="3599399">
            <a:off x="455900" y="80885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rot="2038481">
            <a:off x="8584971" y="632657"/>
            <a:ext cx="184721"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rot="1696256">
            <a:off x="8835507" y="57606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rot="5637856">
            <a:off x="8848258" y="87338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992" name="Shape 992"/>
        <p:cNvGrpSpPr/>
        <p:nvPr/>
      </p:nvGrpSpPr>
      <p:grpSpPr>
        <a:xfrm>
          <a:off x="0" y="0"/>
          <a:ext cx="0" cy="0"/>
          <a:chOff x="0" y="0"/>
          <a:chExt cx="0" cy="0"/>
        </a:xfrm>
      </p:grpSpPr>
      <p:sp>
        <p:nvSpPr>
          <p:cNvPr id="993" name="Google Shape;993;p41"/>
          <p:cNvSpPr txBox="1"/>
          <p:nvPr>
            <p:ph type="title"/>
          </p:nvPr>
        </p:nvSpPr>
        <p:spPr>
          <a:xfrm>
            <a:off x="2793750" y="615700"/>
            <a:ext cx="3556500" cy="68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94" name="Google Shape;994;p41"/>
          <p:cNvSpPr txBox="1"/>
          <p:nvPr>
            <p:ph idx="1" type="subTitle"/>
          </p:nvPr>
        </p:nvSpPr>
        <p:spPr>
          <a:xfrm>
            <a:off x="2793750" y="1908600"/>
            <a:ext cx="35565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995" name="Google Shape;995;p41"/>
          <p:cNvSpPr txBox="1"/>
          <p:nvPr>
            <p:ph idx="2" type="subTitle"/>
          </p:nvPr>
        </p:nvSpPr>
        <p:spPr>
          <a:xfrm>
            <a:off x="2793750" y="1458075"/>
            <a:ext cx="3556500" cy="3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996" name="Google Shape;996;p41"/>
          <p:cNvSpPr txBox="1"/>
          <p:nvPr/>
        </p:nvSpPr>
        <p:spPr>
          <a:xfrm>
            <a:off x="2766150" y="3646500"/>
            <a:ext cx="3611700" cy="5715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1200">
                <a:solidFill>
                  <a:schemeClr val="lt1"/>
                </a:solidFill>
                <a:latin typeface="Livvic Light"/>
                <a:ea typeface="Livvic Light"/>
                <a:cs typeface="Livvic Light"/>
                <a:sym typeface="Livvic Light"/>
              </a:rPr>
              <a:t>CREDITS: This presentation template was created by </a:t>
            </a:r>
            <a:r>
              <a:rPr b="1" lang="en" sz="1200">
                <a:solidFill>
                  <a:schemeClr val="lt1"/>
                </a:solidFill>
                <a:uFill>
                  <a:noFill/>
                </a:uFill>
                <a:latin typeface="Livvic"/>
                <a:ea typeface="Livvic"/>
                <a:cs typeface="Livvic"/>
                <a:sym typeface="Livvic"/>
                <a:hlinkClick r:id="rId2">
                  <a:extLst>
                    <a:ext uri="{A12FA001-AC4F-418D-AE19-62706E023703}">
                      <ahyp:hlinkClr val="tx"/>
                    </a:ext>
                  </a:extLst>
                </a:hlinkClick>
              </a:rPr>
              <a:t>Slidesgo</a:t>
            </a:r>
            <a:r>
              <a:rPr lang="en" sz="1200">
                <a:solidFill>
                  <a:schemeClr val="lt1"/>
                </a:solidFill>
                <a:latin typeface="Livvic Light"/>
                <a:ea typeface="Livvic Light"/>
                <a:cs typeface="Livvic Light"/>
                <a:sym typeface="Livvic Light"/>
              </a:rPr>
              <a:t>, including icons by </a:t>
            </a:r>
            <a:r>
              <a:rPr b="1" lang="en" sz="1200">
                <a:solidFill>
                  <a:schemeClr val="lt1"/>
                </a:solidFill>
                <a:uFill>
                  <a:noFill/>
                </a:uFill>
                <a:latin typeface="Livvic"/>
                <a:ea typeface="Livvic"/>
                <a:cs typeface="Livvic"/>
                <a:sym typeface="Livvic"/>
                <a:hlinkClick r:id="rId3">
                  <a:extLst>
                    <a:ext uri="{A12FA001-AC4F-418D-AE19-62706E023703}">
                      <ahyp:hlinkClr val="tx"/>
                    </a:ext>
                  </a:extLst>
                </a:hlinkClick>
              </a:rPr>
              <a:t>Flaticon</a:t>
            </a:r>
            <a:r>
              <a:rPr lang="en" sz="1200">
                <a:solidFill>
                  <a:schemeClr val="lt1"/>
                </a:solidFill>
                <a:latin typeface="Livvic Light"/>
                <a:ea typeface="Livvic Light"/>
                <a:cs typeface="Livvic Light"/>
                <a:sym typeface="Livvic Light"/>
              </a:rPr>
              <a:t>, and infographics &amp; images by </a:t>
            </a:r>
            <a:r>
              <a:rPr b="1" lang="en" sz="1200">
                <a:solidFill>
                  <a:schemeClr val="lt1"/>
                </a:solidFill>
                <a:uFill>
                  <a:noFill/>
                </a:uFill>
                <a:latin typeface="Livvic"/>
                <a:ea typeface="Livvic"/>
                <a:cs typeface="Livvic"/>
                <a:sym typeface="Livvic"/>
                <a:hlinkClick r:id="rId4">
                  <a:extLst>
                    <a:ext uri="{A12FA001-AC4F-418D-AE19-62706E023703}">
                      <ahyp:hlinkClr val="tx"/>
                    </a:ext>
                  </a:extLst>
                </a:hlinkClick>
              </a:rPr>
              <a:t>Freepik</a:t>
            </a:r>
            <a:endParaRPr b="1" sz="1200">
              <a:solidFill>
                <a:schemeClr val="lt1"/>
              </a:solidFill>
              <a:latin typeface="Livvic"/>
              <a:ea typeface="Livvic"/>
              <a:cs typeface="Livvic"/>
              <a:sym typeface="Livvic"/>
            </a:endParaRPr>
          </a:p>
        </p:txBody>
      </p:sp>
      <p:grpSp>
        <p:nvGrpSpPr>
          <p:cNvPr id="997" name="Google Shape;997;p41"/>
          <p:cNvGrpSpPr/>
          <p:nvPr/>
        </p:nvGrpSpPr>
        <p:grpSpPr>
          <a:xfrm rot="-3657841">
            <a:off x="645445" y="1338702"/>
            <a:ext cx="388298" cy="316235"/>
            <a:chOff x="5353025" y="270800"/>
            <a:chExt cx="259950" cy="211725"/>
          </a:xfrm>
        </p:grpSpPr>
        <p:sp>
          <p:nvSpPr>
            <p:cNvPr id="998" name="Google Shape;998;p41"/>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rgbClr val="0E79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1"/>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1"/>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1" name="Google Shape;1001;p41"/>
          <p:cNvSpPr/>
          <p:nvPr/>
        </p:nvSpPr>
        <p:spPr>
          <a:xfrm>
            <a:off x="704286" y="20837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1"/>
          <p:cNvSpPr/>
          <p:nvPr/>
        </p:nvSpPr>
        <p:spPr>
          <a:xfrm rot="-1624112">
            <a:off x="321878" y="1886626"/>
            <a:ext cx="191409"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1"/>
          <p:cNvSpPr/>
          <p:nvPr/>
        </p:nvSpPr>
        <p:spPr>
          <a:xfrm>
            <a:off x="890683" y="3354306"/>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1"/>
          <p:cNvSpPr/>
          <p:nvPr/>
        </p:nvSpPr>
        <p:spPr>
          <a:xfrm rot="-1981394">
            <a:off x="248029" y="996948"/>
            <a:ext cx="191413" cy="149935"/>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1"/>
          <p:cNvSpPr/>
          <p:nvPr/>
        </p:nvSpPr>
        <p:spPr>
          <a:xfrm>
            <a:off x="8759082" y="352072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1"/>
          <p:cNvSpPr/>
          <p:nvPr/>
        </p:nvSpPr>
        <p:spPr>
          <a:xfrm>
            <a:off x="783879" y="1796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1"/>
          <p:cNvSpPr/>
          <p:nvPr/>
        </p:nvSpPr>
        <p:spPr>
          <a:xfrm>
            <a:off x="1213733" y="1893393"/>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1"/>
          <p:cNvSpPr/>
          <p:nvPr/>
        </p:nvSpPr>
        <p:spPr>
          <a:xfrm>
            <a:off x="8152254" y="2124794"/>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1"/>
          <p:cNvSpPr/>
          <p:nvPr/>
        </p:nvSpPr>
        <p:spPr>
          <a:xfrm>
            <a:off x="7945370" y="1021809"/>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1"/>
          <p:cNvSpPr/>
          <p:nvPr/>
        </p:nvSpPr>
        <p:spPr>
          <a:xfrm>
            <a:off x="7487286" y="4462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1"/>
          <p:cNvSpPr/>
          <p:nvPr/>
        </p:nvSpPr>
        <p:spPr>
          <a:xfrm>
            <a:off x="8940507" y="181684"/>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1"/>
          <p:cNvSpPr/>
          <p:nvPr/>
        </p:nvSpPr>
        <p:spPr>
          <a:xfrm>
            <a:off x="8751223" y="1061333"/>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1"/>
          <p:cNvSpPr/>
          <p:nvPr/>
        </p:nvSpPr>
        <p:spPr>
          <a:xfrm>
            <a:off x="355982"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1"/>
          <p:cNvSpPr/>
          <p:nvPr/>
        </p:nvSpPr>
        <p:spPr>
          <a:xfrm rot="-2330643">
            <a:off x="138715" y="99203"/>
            <a:ext cx="191405" cy="149929"/>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1"/>
          <p:cNvSpPr/>
          <p:nvPr/>
        </p:nvSpPr>
        <p:spPr>
          <a:xfrm>
            <a:off x="766186" y="794438"/>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1"/>
          <p:cNvSpPr/>
          <p:nvPr/>
        </p:nvSpPr>
        <p:spPr>
          <a:xfrm rot="-2700000">
            <a:off x="8283436" y="400313"/>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1"/>
          <p:cNvSpPr/>
          <p:nvPr/>
        </p:nvSpPr>
        <p:spPr>
          <a:xfrm>
            <a:off x="8714282"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41"/>
          <p:cNvGrpSpPr/>
          <p:nvPr/>
        </p:nvGrpSpPr>
        <p:grpSpPr>
          <a:xfrm>
            <a:off x="536924" y="4093506"/>
            <a:ext cx="274649" cy="245421"/>
            <a:chOff x="788486" y="3918006"/>
            <a:chExt cx="274649" cy="245421"/>
          </a:xfrm>
        </p:grpSpPr>
        <p:sp>
          <p:nvSpPr>
            <p:cNvPr id="1019" name="Google Shape;1019;p41"/>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41"/>
          <p:cNvSpPr/>
          <p:nvPr/>
        </p:nvSpPr>
        <p:spPr>
          <a:xfrm>
            <a:off x="243761" y="479422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41"/>
          <p:cNvGrpSpPr/>
          <p:nvPr/>
        </p:nvGrpSpPr>
        <p:grpSpPr>
          <a:xfrm>
            <a:off x="1102265" y="4352965"/>
            <a:ext cx="191412" cy="371485"/>
            <a:chOff x="259803" y="3974215"/>
            <a:chExt cx="191412" cy="371485"/>
          </a:xfrm>
        </p:grpSpPr>
        <p:sp>
          <p:nvSpPr>
            <p:cNvPr id="1024" name="Google Shape;1024;p41"/>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1"/>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41"/>
          <p:cNvGrpSpPr/>
          <p:nvPr/>
        </p:nvGrpSpPr>
        <p:grpSpPr>
          <a:xfrm rot="2057161">
            <a:off x="1213761" y="2597110"/>
            <a:ext cx="239242" cy="347310"/>
            <a:chOff x="770999" y="2883387"/>
            <a:chExt cx="239252" cy="347325"/>
          </a:xfrm>
        </p:grpSpPr>
        <p:sp>
          <p:nvSpPr>
            <p:cNvPr id="1028" name="Google Shape;1028;p41"/>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41"/>
          <p:cNvSpPr/>
          <p:nvPr/>
        </p:nvSpPr>
        <p:spPr>
          <a:xfrm>
            <a:off x="8261391" y="2580851"/>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657634" y="46721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672854" y="285131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rot="-970913">
            <a:off x="138704" y="429330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1403082" y="49100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41"/>
          <p:cNvGrpSpPr/>
          <p:nvPr/>
        </p:nvGrpSpPr>
        <p:grpSpPr>
          <a:xfrm rot="2988645">
            <a:off x="277906" y="3379622"/>
            <a:ext cx="279379" cy="333007"/>
            <a:chOff x="2353462" y="4608563"/>
            <a:chExt cx="279386" cy="333014"/>
          </a:xfrm>
        </p:grpSpPr>
        <p:sp>
          <p:nvSpPr>
            <p:cNvPr id="1039" name="Google Shape;1039;p41"/>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41"/>
          <p:cNvGrpSpPr/>
          <p:nvPr/>
        </p:nvGrpSpPr>
        <p:grpSpPr>
          <a:xfrm>
            <a:off x="7565334" y="2340226"/>
            <a:ext cx="279386" cy="333014"/>
            <a:chOff x="319987" y="2888363"/>
            <a:chExt cx="279386" cy="333014"/>
          </a:xfrm>
        </p:grpSpPr>
        <p:sp>
          <p:nvSpPr>
            <p:cNvPr id="1043" name="Google Shape;1043;p41"/>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41"/>
          <p:cNvGrpSpPr/>
          <p:nvPr/>
        </p:nvGrpSpPr>
        <p:grpSpPr>
          <a:xfrm flipH="1" rot="-3055286">
            <a:off x="8717797" y="2736415"/>
            <a:ext cx="191416" cy="371494"/>
            <a:chOff x="259803" y="3974215"/>
            <a:chExt cx="191412" cy="371485"/>
          </a:xfrm>
        </p:grpSpPr>
        <p:sp>
          <p:nvSpPr>
            <p:cNvPr id="1047" name="Google Shape;1047;p41"/>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41"/>
          <p:cNvSpPr/>
          <p:nvPr/>
        </p:nvSpPr>
        <p:spPr>
          <a:xfrm flipH="1">
            <a:off x="8910817" y="43160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1"/>
          <p:cNvSpPr/>
          <p:nvPr/>
        </p:nvSpPr>
        <p:spPr>
          <a:xfrm flipH="1">
            <a:off x="7844718" y="2047732"/>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1"/>
          <p:cNvSpPr/>
          <p:nvPr/>
        </p:nvSpPr>
        <p:spPr>
          <a:xfrm flipH="1" rot="970913">
            <a:off x="8248117" y="446375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1"/>
          <p:cNvSpPr/>
          <p:nvPr/>
        </p:nvSpPr>
        <p:spPr>
          <a:xfrm flipH="1">
            <a:off x="8049312" y="48372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41"/>
          <p:cNvGrpSpPr/>
          <p:nvPr/>
        </p:nvGrpSpPr>
        <p:grpSpPr>
          <a:xfrm rot="1331066">
            <a:off x="8595482" y="4764693"/>
            <a:ext cx="274657" cy="245428"/>
            <a:chOff x="788486" y="3918006"/>
            <a:chExt cx="274649" cy="245421"/>
          </a:xfrm>
        </p:grpSpPr>
        <p:sp>
          <p:nvSpPr>
            <p:cNvPr id="1055" name="Google Shape;1055;p41"/>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1"/>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41"/>
          <p:cNvGrpSpPr/>
          <p:nvPr/>
        </p:nvGrpSpPr>
        <p:grpSpPr>
          <a:xfrm>
            <a:off x="1148162" y="284350"/>
            <a:ext cx="239252" cy="347325"/>
            <a:chOff x="770999" y="2883387"/>
            <a:chExt cx="239252" cy="347325"/>
          </a:xfrm>
        </p:grpSpPr>
        <p:sp>
          <p:nvSpPr>
            <p:cNvPr id="1059" name="Google Shape;1059;p41"/>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1"/>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1"/>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41"/>
          <p:cNvSpPr/>
          <p:nvPr/>
        </p:nvSpPr>
        <p:spPr>
          <a:xfrm rot="-2700000">
            <a:off x="317486" y="2548563"/>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1"/>
          <p:cNvSpPr/>
          <p:nvPr/>
        </p:nvSpPr>
        <p:spPr>
          <a:xfrm>
            <a:off x="112845" y="3113559"/>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41"/>
          <p:cNvGrpSpPr/>
          <p:nvPr/>
        </p:nvGrpSpPr>
        <p:grpSpPr>
          <a:xfrm>
            <a:off x="8559334" y="4004926"/>
            <a:ext cx="279386" cy="333014"/>
            <a:chOff x="319987" y="2888363"/>
            <a:chExt cx="279386" cy="333014"/>
          </a:xfrm>
        </p:grpSpPr>
        <p:sp>
          <p:nvSpPr>
            <p:cNvPr id="1067" name="Google Shape;1067;p41"/>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1"/>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1"/>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41"/>
          <p:cNvGrpSpPr/>
          <p:nvPr/>
        </p:nvGrpSpPr>
        <p:grpSpPr>
          <a:xfrm rot="-721961">
            <a:off x="7627556" y="4214052"/>
            <a:ext cx="378697" cy="308422"/>
            <a:chOff x="5353025" y="270800"/>
            <a:chExt cx="259950" cy="211725"/>
          </a:xfrm>
        </p:grpSpPr>
        <p:sp>
          <p:nvSpPr>
            <p:cNvPr id="1071" name="Google Shape;1071;p41"/>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41"/>
          <p:cNvSpPr/>
          <p:nvPr/>
        </p:nvSpPr>
        <p:spPr>
          <a:xfrm rot="2700000">
            <a:off x="345859" y="1401768"/>
            <a:ext cx="108117" cy="100223"/>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41"/>
          <p:cNvGrpSpPr/>
          <p:nvPr/>
        </p:nvGrpSpPr>
        <p:grpSpPr>
          <a:xfrm rot="-1738769">
            <a:off x="7783426" y="122919"/>
            <a:ext cx="274652" cy="245423"/>
            <a:chOff x="788486" y="3918006"/>
            <a:chExt cx="274649" cy="245421"/>
          </a:xfrm>
        </p:grpSpPr>
        <p:sp>
          <p:nvSpPr>
            <p:cNvPr id="1076" name="Google Shape;1076;p41"/>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41"/>
          <p:cNvGrpSpPr/>
          <p:nvPr/>
        </p:nvGrpSpPr>
        <p:grpSpPr>
          <a:xfrm rot="2057161">
            <a:off x="8626974" y="1727660"/>
            <a:ext cx="239242" cy="347310"/>
            <a:chOff x="770999" y="2883387"/>
            <a:chExt cx="239252" cy="347325"/>
          </a:xfrm>
        </p:grpSpPr>
        <p:sp>
          <p:nvSpPr>
            <p:cNvPr id="1080" name="Google Shape;1080;p41"/>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88" name="Shape 1088"/>
        <p:cNvGrpSpPr/>
        <p:nvPr/>
      </p:nvGrpSpPr>
      <p:grpSpPr>
        <a:xfrm>
          <a:off x="0" y="0"/>
          <a:ext cx="0" cy="0"/>
          <a:chOff x="0" y="0"/>
          <a:chExt cx="0" cy="0"/>
        </a:xfrm>
      </p:grpSpPr>
      <p:sp>
        <p:nvSpPr>
          <p:cNvPr id="1089" name="Google Shape;1089;p43"/>
          <p:cNvSpPr txBox="1"/>
          <p:nvPr>
            <p:ph type="ctrTitle"/>
          </p:nvPr>
        </p:nvSpPr>
        <p:spPr>
          <a:xfrm>
            <a:off x="713225" y="1429800"/>
            <a:ext cx="3812100" cy="2021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b="1" sz="4000">
                <a:solidFill>
                  <a:schemeClr val="lt2"/>
                </a:solidFill>
                <a:latin typeface="Finger Paint"/>
                <a:ea typeface="Finger Paint"/>
                <a:cs typeface="Finger Paint"/>
                <a:sym typeface="Finger Pain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090" name="Google Shape;1090;p43"/>
          <p:cNvSpPr txBox="1"/>
          <p:nvPr>
            <p:ph idx="1" type="subTitle"/>
          </p:nvPr>
        </p:nvSpPr>
        <p:spPr>
          <a:xfrm>
            <a:off x="713225" y="3450900"/>
            <a:ext cx="3812100" cy="52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lt1"/>
                </a:solidFill>
                <a:latin typeface="Livvic"/>
                <a:ea typeface="Livvic"/>
                <a:cs typeface="Livvic"/>
                <a:sym typeface="Livvic"/>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1" name="Shape 1091"/>
        <p:cNvGrpSpPr/>
        <p:nvPr/>
      </p:nvGrpSpPr>
      <p:grpSpPr>
        <a:xfrm>
          <a:off x="0" y="0"/>
          <a:ext cx="0" cy="0"/>
          <a:chOff x="0" y="0"/>
          <a:chExt cx="0" cy="0"/>
        </a:xfrm>
      </p:grpSpPr>
      <p:sp>
        <p:nvSpPr>
          <p:cNvPr id="1092" name="Google Shape;1092;p44"/>
          <p:cNvSpPr txBox="1"/>
          <p:nvPr>
            <p:ph type="title"/>
          </p:nvPr>
        </p:nvSpPr>
        <p:spPr>
          <a:xfrm>
            <a:off x="2914800" y="2457475"/>
            <a:ext cx="3314400" cy="699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3" name="Google Shape;1093;p44"/>
          <p:cNvSpPr txBox="1"/>
          <p:nvPr>
            <p:ph hasCustomPrompt="1" idx="2" type="title"/>
          </p:nvPr>
        </p:nvSpPr>
        <p:spPr>
          <a:xfrm>
            <a:off x="2990700" y="1552700"/>
            <a:ext cx="3162600" cy="8184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6000">
                <a:solidFill>
                  <a:schemeClr val="accent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94" name="Google Shape;1094;p44"/>
          <p:cNvSpPr txBox="1"/>
          <p:nvPr>
            <p:ph idx="1" type="subTitle"/>
          </p:nvPr>
        </p:nvSpPr>
        <p:spPr>
          <a:xfrm>
            <a:off x="2990700" y="3243150"/>
            <a:ext cx="3162600" cy="6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095" name="Google Shape;1095;p44"/>
          <p:cNvGrpSpPr/>
          <p:nvPr/>
        </p:nvGrpSpPr>
        <p:grpSpPr>
          <a:xfrm rot="10800000">
            <a:off x="95537" y="145476"/>
            <a:ext cx="173813" cy="188140"/>
            <a:chOff x="506734" y="3911461"/>
            <a:chExt cx="173813" cy="188140"/>
          </a:xfrm>
        </p:grpSpPr>
        <p:sp>
          <p:nvSpPr>
            <p:cNvPr id="1096" name="Google Shape;1096;p4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44"/>
          <p:cNvGrpSpPr/>
          <p:nvPr/>
        </p:nvGrpSpPr>
        <p:grpSpPr>
          <a:xfrm rot="10800000">
            <a:off x="8894262" y="145476"/>
            <a:ext cx="173813" cy="188140"/>
            <a:chOff x="506734" y="3911461"/>
            <a:chExt cx="173813" cy="188140"/>
          </a:xfrm>
        </p:grpSpPr>
        <p:sp>
          <p:nvSpPr>
            <p:cNvPr id="1100" name="Google Shape;1100;p4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44"/>
          <p:cNvGrpSpPr/>
          <p:nvPr/>
        </p:nvGrpSpPr>
        <p:grpSpPr>
          <a:xfrm flipH="1">
            <a:off x="95537" y="4858226"/>
            <a:ext cx="173813" cy="188140"/>
            <a:chOff x="506734" y="3911461"/>
            <a:chExt cx="173813" cy="188140"/>
          </a:xfrm>
        </p:grpSpPr>
        <p:sp>
          <p:nvSpPr>
            <p:cNvPr id="1104" name="Google Shape;1104;p4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44"/>
          <p:cNvGrpSpPr/>
          <p:nvPr/>
        </p:nvGrpSpPr>
        <p:grpSpPr>
          <a:xfrm flipH="1">
            <a:off x="8894262" y="4858226"/>
            <a:ext cx="173813" cy="188140"/>
            <a:chOff x="506734" y="3911461"/>
            <a:chExt cx="173813" cy="188140"/>
          </a:xfrm>
        </p:grpSpPr>
        <p:sp>
          <p:nvSpPr>
            <p:cNvPr id="1108" name="Google Shape;1108;p4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11" name="Shape 1111"/>
        <p:cNvGrpSpPr/>
        <p:nvPr/>
      </p:nvGrpSpPr>
      <p:grpSpPr>
        <a:xfrm>
          <a:off x="0" y="0"/>
          <a:ext cx="0" cy="0"/>
          <a:chOff x="0" y="0"/>
          <a:chExt cx="0" cy="0"/>
        </a:xfrm>
      </p:grpSpPr>
      <p:sp>
        <p:nvSpPr>
          <p:cNvPr id="1112" name="Google Shape;1112;p4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13" name="Google Shape;1113;p45"/>
          <p:cNvSpPr txBox="1"/>
          <p:nvPr>
            <p:ph idx="1" type="body"/>
          </p:nvPr>
        </p:nvSpPr>
        <p:spPr>
          <a:xfrm>
            <a:off x="713225" y="1415550"/>
            <a:ext cx="7717500" cy="31929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Font typeface="Livvic"/>
              <a:buAutoNum type="arabicPeriod"/>
              <a:defRPr sz="1100"/>
            </a:lvl1pPr>
            <a:lvl2pPr indent="-298450" lvl="1" marL="914400" rtl="0">
              <a:spcBef>
                <a:spcPts val="1600"/>
              </a:spcBef>
              <a:spcAft>
                <a:spcPts val="0"/>
              </a:spcAft>
              <a:buSzPts val="1100"/>
              <a:buFont typeface="Roboto Condensed Light"/>
              <a:buAutoNum type="alphaLcPeriod"/>
              <a:defRPr sz="1100"/>
            </a:lvl2pPr>
            <a:lvl3pPr indent="-298450" lvl="2" marL="1371600" rtl="0">
              <a:spcBef>
                <a:spcPts val="1600"/>
              </a:spcBef>
              <a:spcAft>
                <a:spcPts val="0"/>
              </a:spcAft>
              <a:buSzPts val="1100"/>
              <a:buFont typeface="Roboto Condensed Light"/>
              <a:buAutoNum type="romanLcPeriod"/>
              <a:defRPr sz="1100"/>
            </a:lvl3pPr>
            <a:lvl4pPr indent="-298450" lvl="3" marL="1828800" rtl="0">
              <a:spcBef>
                <a:spcPts val="1600"/>
              </a:spcBef>
              <a:spcAft>
                <a:spcPts val="0"/>
              </a:spcAft>
              <a:buSzPts val="1100"/>
              <a:buFont typeface="Roboto Condensed Light"/>
              <a:buAutoNum type="arabicPeriod"/>
              <a:defRPr sz="1100"/>
            </a:lvl4pPr>
            <a:lvl5pPr indent="-298450" lvl="4" marL="2286000" rtl="0">
              <a:spcBef>
                <a:spcPts val="1600"/>
              </a:spcBef>
              <a:spcAft>
                <a:spcPts val="0"/>
              </a:spcAft>
              <a:buSzPts val="1100"/>
              <a:buFont typeface="Roboto Condensed Light"/>
              <a:buAutoNum type="alphaLcPeriod"/>
              <a:defRPr sz="1100"/>
            </a:lvl5pPr>
            <a:lvl6pPr indent="-298450" lvl="5" marL="2743200" rtl="0">
              <a:spcBef>
                <a:spcPts val="1600"/>
              </a:spcBef>
              <a:spcAft>
                <a:spcPts val="0"/>
              </a:spcAft>
              <a:buSzPts val="1100"/>
              <a:buFont typeface="Roboto Condensed Light"/>
              <a:buAutoNum type="romanLcPeriod"/>
              <a:defRPr sz="1100"/>
            </a:lvl6pPr>
            <a:lvl7pPr indent="-298450" lvl="6" marL="3200400" rtl="0">
              <a:spcBef>
                <a:spcPts val="1600"/>
              </a:spcBef>
              <a:spcAft>
                <a:spcPts val="0"/>
              </a:spcAft>
              <a:buSzPts val="1100"/>
              <a:buFont typeface="Roboto Condensed Light"/>
              <a:buAutoNum type="arabicPeriod"/>
              <a:defRPr sz="1100"/>
            </a:lvl7pPr>
            <a:lvl8pPr indent="-298450" lvl="7" marL="3657600" rtl="0">
              <a:spcBef>
                <a:spcPts val="1600"/>
              </a:spcBef>
              <a:spcAft>
                <a:spcPts val="0"/>
              </a:spcAft>
              <a:buSzPts val="1100"/>
              <a:buFont typeface="Roboto Condensed Light"/>
              <a:buAutoNum type="alphaLcPeriod"/>
              <a:defRPr sz="1100"/>
            </a:lvl8pPr>
            <a:lvl9pPr indent="-298450" lvl="8" marL="4114800" rtl="0">
              <a:spcBef>
                <a:spcPts val="1600"/>
              </a:spcBef>
              <a:spcAft>
                <a:spcPts val="1600"/>
              </a:spcAft>
              <a:buSzPts val="1100"/>
              <a:buFont typeface="Roboto Condensed Light"/>
              <a:buAutoNum type="romanLcPeriod"/>
              <a:defRPr sz="1100"/>
            </a:lvl9pPr>
          </a:lstStyle>
          <a:p/>
        </p:txBody>
      </p:sp>
      <p:grpSp>
        <p:nvGrpSpPr>
          <p:cNvPr id="1114" name="Google Shape;1114;p45"/>
          <p:cNvGrpSpPr/>
          <p:nvPr/>
        </p:nvGrpSpPr>
        <p:grpSpPr>
          <a:xfrm>
            <a:off x="119066" y="150971"/>
            <a:ext cx="521567" cy="495679"/>
            <a:chOff x="1203674" y="1579800"/>
            <a:chExt cx="304725" cy="289600"/>
          </a:xfrm>
        </p:grpSpPr>
        <p:sp>
          <p:nvSpPr>
            <p:cNvPr id="1115" name="Google Shape;1115;p45"/>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45"/>
          <p:cNvGrpSpPr/>
          <p:nvPr/>
        </p:nvGrpSpPr>
        <p:grpSpPr>
          <a:xfrm flipH="1">
            <a:off x="8503366" y="150971"/>
            <a:ext cx="521567" cy="495679"/>
            <a:chOff x="1203674" y="1579800"/>
            <a:chExt cx="304725" cy="289600"/>
          </a:xfrm>
        </p:grpSpPr>
        <p:sp>
          <p:nvSpPr>
            <p:cNvPr id="1118" name="Google Shape;1118;p45"/>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5"/>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45"/>
          <p:cNvSpPr/>
          <p:nvPr/>
        </p:nvSpPr>
        <p:spPr>
          <a:xfrm>
            <a:off x="119071" y="4791555"/>
            <a:ext cx="184722"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5"/>
          <p:cNvSpPr/>
          <p:nvPr/>
        </p:nvSpPr>
        <p:spPr>
          <a:xfrm rot="-342343">
            <a:off x="292736" y="460857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5"/>
          <p:cNvSpPr/>
          <p:nvPr/>
        </p:nvSpPr>
        <p:spPr>
          <a:xfrm rot="3599399">
            <a:off x="455900" y="486975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5"/>
          <p:cNvSpPr/>
          <p:nvPr/>
        </p:nvSpPr>
        <p:spPr>
          <a:xfrm rot="2038481">
            <a:off x="8584971" y="4693557"/>
            <a:ext cx="184721"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5"/>
          <p:cNvSpPr/>
          <p:nvPr/>
        </p:nvSpPr>
        <p:spPr>
          <a:xfrm rot="1696256">
            <a:off x="8835507" y="463696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5"/>
          <p:cNvSpPr/>
          <p:nvPr/>
        </p:nvSpPr>
        <p:spPr>
          <a:xfrm rot="5637856">
            <a:off x="8848258" y="493428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6" name="Shape 1126"/>
        <p:cNvGrpSpPr/>
        <p:nvPr/>
      </p:nvGrpSpPr>
      <p:grpSpPr>
        <a:xfrm>
          <a:off x="0" y="0"/>
          <a:ext cx="0" cy="0"/>
          <a:chOff x="0" y="0"/>
          <a:chExt cx="0" cy="0"/>
        </a:xfrm>
      </p:grpSpPr>
      <p:sp>
        <p:nvSpPr>
          <p:cNvPr id="1127" name="Google Shape;1127;p46"/>
          <p:cNvSpPr txBox="1"/>
          <p:nvPr>
            <p:ph type="title"/>
          </p:nvPr>
        </p:nvSpPr>
        <p:spPr>
          <a:xfrm>
            <a:off x="2030400" y="539500"/>
            <a:ext cx="5083200" cy="10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28" name="Google Shape;1128;p46"/>
          <p:cNvSpPr txBox="1"/>
          <p:nvPr>
            <p:ph idx="1" type="subTitle"/>
          </p:nvPr>
        </p:nvSpPr>
        <p:spPr>
          <a:xfrm>
            <a:off x="1928763" y="3840175"/>
            <a:ext cx="21168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129" name="Google Shape;1129;p46"/>
          <p:cNvSpPr txBox="1"/>
          <p:nvPr>
            <p:ph idx="2" type="subTitle"/>
          </p:nvPr>
        </p:nvSpPr>
        <p:spPr>
          <a:xfrm>
            <a:off x="1928779" y="3441450"/>
            <a:ext cx="2116800" cy="3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Work Sans"/>
              <a:buNone/>
              <a:defRPr b="1" sz="1800">
                <a:latin typeface="Finger Paint"/>
                <a:ea typeface="Finger Paint"/>
                <a:cs typeface="Finger Paint"/>
                <a:sym typeface="Finger Paint"/>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sp>
        <p:nvSpPr>
          <p:cNvPr id="1130" name="Google Shape;1130;p46"/>
          <p:cNvSpPr txBox="1"/>
          <p:nvPr>
            <p:ph idx="3" type="subTitle"/>
          </p:nvPr>
        </p:nvSpPr>
        <p:spPr>
          <a:xfrm>
            <a:off x="5098431" y="3840175"/>
            <a:ext cx="21168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131" name="Google Shape;1131;p46"/>
          <p:cNvSpPr txBox="1"/>
          <p:nvPr>
            <p:ph idx="4" type="subTitle"/>
          </p:nvPr>
        </p:nvSpPr>
        <p:spPr>
          <a:xfrm>
            <a:off x="5098434" y="3441450"/>
            <a:ext cx="2116800" cy="3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Work Sans"/>
              <a:buNone/>
              <a:defRPr b="1" sz="1800">
                <a:latin typeface="Finger Paint"/>
                <a:ea typeface="Finger Paint"/>
                <a:cs typeface="Finger Paint"/>
                <a:sym typeface="Finger Paint"/>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grpSp>
        <p:nvGrpSpPr>
          <p:cNvPr id="1132" name="Google Shape;1132;p46"/>
          <p:cNvGrpSpPr/>
          <p:nvPr/>
        </p:nvGrpSpPr>
        <p:grpSpPr>
          <a:xfrm rot="793983">
            <a:off x="194747" y="185915"/>
            <a:ext cx="434021" cy="353483"/>
            <a:chOff x="5353025" y="270800"/>
            <a:chExt cx="259950" cy="211725"/>
          </a:xfrm>
        </p:grpSpPr>
        <p:sp>
          <p:nvSpPr>
            <p:cNvPr id="1133" name="Google Shape;1133;p46"/>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46"/>
          <p:cNvGrpSpPr/>
          <p:nvPr/>
        </p:nvGrpSpPr>
        <p:grpSpPr>
          <a:xfrm rot="-4414513">
            <a:off x="8564572" y="4608223"/>
            <a:ext cx="434022" cy="353483"/>
            <a:chOff x="5353025" y="270800"/>
            <a:chExt cx="259950" cy="211725"/>
          </a:xfrm>
        </p:grpSpPr>
        <p:sp>
          <p:nvSpPr>
            <p:cNvPr id="1137" name="Google Shape;1137;p46"/>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46"/>
          <p:cNvGrpSpPr/>
          <p:nvPr/>
        </p:nvGrpSpPr>
        <p:grpSpPr>
          <a:xfrm>
            <a:off x="96673" y="140932"/>
            <a:ext cx="676065" cy="1279737"/>
            <a:chOff x="63435" y="1852250"/>
            <a:chExt cx="505243" cy="956384"/>
          </a:xfrm>
        </p:grpSpPr>
        <p:sp>
          <p:nvSpPr>
            <p:cNvPr id="1141" name="Google Shape;1141;p46"/>
            <p:cNvSpPr/>
            <p:nvPr/>
          </p:nvSpPr>
          <p:spPr>
            <a:xfrm>
              <a:off x="63435" y="2231492"/>
              <a:ext cx="149410" cy="139292"/>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341968" y="2488120"/>
              <a:ext cx="143046" cy="112048"/>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6"/>
            <p:cNvSpPr/>
            <p:nvPr/>
          </p:nvSpPr>
          <p:spPr>
            <a:xfrm>
              <a:off x="485016" y="1852250"/>
              <a:ext cx="83661" cy="78012"/>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6"/>
            <p:cNvSpPr/>
            <p:nvPr/>
          </p:nvSpPr>
          <p:spPr>
            <a:xfrm>
              <a:off x="171440" y="2733732"/>
              <a:ext cx="80801" cy="74901"/>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46"/>
          <p:cNvGrpSpPr/>
          <p:nvPr/>
        </p:nvGrpSpPr>
        <p:grpSpPr>
          <a:xfrm>
            <a:off x="8371692" y="4212173"/>
            <a:ext cx="519176" cy="792804"/>
            <a:chOff x="1173508" y="3347200"/>
            <a:chExt cx="397197" cy="606537"/>
          </a:xfrm>
        </p:grpSpPr>
        <p:sp>
          <p:nvSpPr>
            <p:cNvPr id="1146" name="Google Shape;1146;p46"/>
            <p:cNvSpPr/>
            <p:nvPr/>
          </p:nvSpPr>
          <p:spPr>
            <a:xfrm>
              <a:off x="1427623" y="3487376"/>
              <a:ext cx="143082" cy="111941"/>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6"/>
            <p:cNvSpPr/>
            <p:nvPr/>
          </p:nvSpPr>
          <p:spPr>
            <a:xfrm>
              <a:off x="1346244" y="3347200"/>
              <a:ext cx="81373" cy="75438"/>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6"/>
            <p:cNvSpPr/>
            <p:nvPr/>
          </p:nvSpPr>
          <p:spPr>
            <a:xfrm>
              <a:off x="1173508" y="3889025"/>
              <a:ext cx="76189" cy="64712"/>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9" name="Shape 1149"/>
        <p:cNvGrpSpPr/>
        <p:nvPr/>
      </p:nvGrpSpPr>
      <p:grpSpPr>
        <a:xfrm>
          <a:off x="0" y="0"/>
          <a:ext cx="0" cy="0"/>
          <a:chOff x="0" y="0"/>
          <a:chExt cx="0" cy="0"/>
        </a:xfrm>
      </p:grpSpPr>
      <p:sp>
        <p:nvSpPr>
          <p:cNvPr id="1150" name="Google Shape;1150;p4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151" name="Google Shape;1151;p47"/>
          <p:cNvGrpSpPr/>
          <p:nvPr/>
        </p:nvGrpSpPr>
        <p:grpSpPr>
          <a:xfrm>
            <a:off x="119066" y="150971"/>
            <a:ext cx="521567" cy="495679"/>
            <a:chOff x="1203674" y="1579800"/>
            <a:chExt cx="304725" cy="289600"/>
          </a:xfrm>
        </p:grpSpPr>
        <p:sp>
          <p:nvSpPr>
            <p:cNvPr id="1152" name="Google Shape;1152;p47"/>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47"/>
          <p:cNvGrpSpPr/>
          <p:nvPr/>
        </p:nvGrpSpPr>
        <p:grpSpPr>
          <a:xfrm flipH="1">
            <a:off x="8503366" y="150971"/>
            <a:ext cx="521567" cy="495679"/>
            <a:chOff x="1203674" y="1579800"/>
            <a:chExt cx="304725" cy="289600"/>
          </a:xfrm>
        </p:grpSpPr>
        <p:sp>
          <p:nvSpPr>
            <p:cNvPr id="1155" name="Google Shape;1155;p47"/>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47"/>
          <p:cNvSpPr/>
          <p:nvPr/>
        </p:nvSpPr>
        <p:spPr>
          <a:xfrm>
            <a:off x="119071" y="4791555"/>
            <a:ext cx="184722"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rot="-342343">
            <a:off x="292736" y="460857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rot="3599399">
            <a:off x="455900" y="486975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rot="2038481">
            <a:off x="8584971" y="4693557"/>
            <a:ext cx="184721"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rot="1696256">
            <a:off x="8835507" y="463696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rot="5637856">
            <a:off x="8848258" y="493428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3" name="Shape 1163"/>
        <p:cNvGrpSpPr/>
        <p:nvPr/>
      </p:nvGrpSpPr>
      <p:grpSpPr>
        <a:xfrm>
          <a:off x="0" y="0"/>
          <a:ext cx="0" cy="0"/>
          <a:chOff x="0" y="0"/>
          <a:chExt cx="0" cy="0"/>
        </a:xfrm>
      </p:grpSpPr>
      <p:sp>
        <p:nvSpPr>
          <p:cNvPr id="1164" name="Google Shape;1164;p48"/>
          <p:cNvSpPr txBox="1"/>
          <p:nvPr>
            <p:ph idx="1" type="subTitle"/>
          </p:nvPr>
        </p:nvSpPr>
        <p:spPr>
          <a:xfrm>
            <a:off x="713225" y="1718200"/>
            <a:ext cx="3550200" cy="252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165" name="Google Shape;1165;p4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166" name="Google Shape;1166;p48"/>
          <p:cNvGrpSpPr/>
          <p:nvPr/>
        </p:nvGrpSpPr>
        <p:grpSpPr>
          <a:xfrm>
            <a:off x="458785" y="4773574"/>
            <a:ext cx="254436" cy="303276"/>
            <a:chOff x="-355804" y="4689997"/>
            <a:chExt cx="324412" cy="386684"/>
          </a:xfrm>
        </p:grpSpPr>
        <p:sp>
          <p:nvSpPr>
            <p:cNvPr id="1167" name="Google Shape;1167;p48"/>
            <p:cNvSpPr/>
            <p:nvPr/>
          </p:nvSpPr>
          <p:spPr>
            <a:xfrm>
              <a:off x="-323584" y="4947532"/>
              <a:ext cx="138097" cy="49884"/>
            </a:xfrm>
            <a:custGeom>
              <a:rect b="b" l="l" r="r" t="t"/>
              <a:pathLst>
                <a:path extrusionOk="0" h="898" w="2486">
                  <a:moveTo>
                    <a:pt x="84" y="0"/>
                  </a:moveTo>
                  <a:cubicBezTo>
                    <a:pt x="25" y="0"/>
                    <a:pt x="1" y="14"/>
                    <a:pt x="18" y="44"/>
                  </a:cubicBezTo>
                  <a:cubicBezTo>
                    <a:pt x="66" y="173"/>
                    <a:pt x="518" y="334"/>
                    <a:pt x="1050" y="512"/>
                  </a:cubicBezTo>
                  <a:cubicBezTo>
                    <a:pt x="1494" y="660"/>
                    <a:pt x="2129" y="898"/>
                    <a:pt x="2355" y="898"/>
                  </a:cubicBezTo>
                  <a:cubicBezTo>
                    <a:pt x="2400" y="898"/>
                    <a:pt x="2429" y="888"/>
                    <a:pt x="2437" y="867"/>
                  </a:cubicBezTo>
                  <a:cubicBezTo>
                    <a:pt x="2486" y="738"/>
                    <a:pt x="1889" y="512"/>
                    <a:pt x="1179" y="286"/>
                  </a:cubicBezTo>
                  <a:cubicBezTo>
                    <a:pt x="669" y="108"/>
                    <a:pt x="247" y="0"/>
                    <a:pt x="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8"/>
            <p:cNvSpPr/>
            <p:nvPr/>
          </p:nvSpPr>
          <p:spPr>
            <a:xfrm>
              <a:off x="-311919" y="4978862"/>
              <a:ext cx="138097" cy="49884"/>
            </a:xfrm>
            <a:custGeom>
              <a:rect b="b" l="l" r="r" t="t"/>
              <a:pathLst>
                <a:path extrusionOk="0" h="898" w="2486">
                  <a:moveTo>
                    <a:pt x="86" y="0"/>
                  </a:moveTo>
                  <a:cubicBezTo>
                    <a:pt x="26" y="0"/>
                    <a:pt x="0" y="14"/>
                    <a:pt x="17" y="45"/>
                  </a:cubicBezTo>
                  <a:cubicBezTo>
                    <a:pt x="66" y="158"/>
                    <a:pt x="517" y="319"/>
                    <a:pt x="1050" y="496"/>
                  </a:cubicBezTo>
                  <a:cubicBezTo>
                    <a:pt x="1497" y="645"/>
                    <a:pt x="2138" y="897"/>
                    <a:pt x="2360" y="897"/>
                  </a:cubicBezTo>
                  <a:cubicBezTo>
                    <a:pt x="2402" y="897"/>
                    <a:pt x="2429" y="888"/>
                    <a:pt x="2437" y="867"/>
                  </a:cubicBezTo>
                  <a:cubicBezTo>
                    <a:pt x="2485" y="738"/>
                    <a:pt x="1905" y="496"/>
                    <a:pt x="1195" y="271"/>
                  </a:cubicBezTo>
                  <a:cubicBezTo>
                    <a:pt x="675" y="105"/>
                    <a:pt x="251"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8"/>
            <p:cNvSpPr/>
            <p:nvPr/>
          </p:nvSpPr>
          <p:spPr>
            <a:xfrm>
              <a:off x="-355804" y="4689997"/>
              <a:ext cx="324412" cy="386684"/>
            </a:xfrm>
            <a:custGeom>
              <a:rect b="b" l="l" r="r" t="t"/>
              <a:pathLst>
                <a:path extrusionOk="0" h="6961" w="5840">
                  <a:moveTo>
                    <a:pt x="2417" y="1"/>
                  </a:moveTo>
                  <a:cubicBezTo>
                    <a:pt x="2391" y="1"/>
                    <a:pt x="2366" y="1"/>
                    <a:pt x="2340" y="2"/>
                  </a:cubicBezTo>
                  <a:cubicBezTo>
                    <a:pt x="1920" y="18"/>
                    <a:pt x="1582" y="1083"/>
                    <a:pt x="1291" y="1938"/>
                  </a:cubicBezTo>
                  <a:cubicBezTo>
                    <a:pt x="1001" y="2793"/>
                    <a:pt x="694" y="3599"/>
                    <a:pt x="614" y="3954"/>
                  </a:cubicBezTo>
                  <a:cubicBezTo>
                    <a:pt x="533" y="4293"/>
                    <a:pt x="1275" y="4454"/>
                    <a:pt x="2372" y="4825"/>
                  </a:cubicBezTo>
                  <a:cubicBezTo>
                    <a:pt x="4179" y="5422"/>
                    <a:pt x="4050" y="5825"/>
                    <a:pt x="3856" y="6245"/>
                  </a:cubicBezTo>
                  <a:cubicBezTo>
                    <a:pt x="3784" y="6409"/>
                    <a:pt x="3657" y="6469"/>
                    <a:pt x="3495" y="6469"/>
                  </a:cubicBezTo>
                  <a:cubicBezTo>
                    <a:pt x="3260" y="6469"/>
                    <a:pt x="2948" y="6343"/>
                    <a:pt x="2614" y="6229"/>
                  </a:cubicBezTo>
                  <a:lnTo>
                    <a:pt x="711" y="5583"/>
                  </a:lnTo>
                  <a:cubicBezTo>
                    <a:pt x="548" y="5529"/>
                    <a:pt x="342" y="5432"/>
                    <a:pt x="205" y="5432"/>
                  </a:cubicBezTo>
                  <a:cubicBezTo>
                    <a:pt x="138" y="5432"/>
                    <a:pt x="87" y="5455"/>
                    <a:pt x="65" y="5519"/>
                  </a:cubicBezTo>
                  <a:cubicBezTo>
                    <a:pt x="1" y="5712"/>
                    <a:pt x="275" y="5842"/>
                    <a:pt x="759" y="6019"/>
                  </a:cubicBezTo>
                  <a:lnTo>
                    <a:pt x="3517" y="6938"/>
                  </a:lnTo>
                  <a:cubicBezTo>
                    <a:pt x="3562" y="6953"/>
                    <a:pt x="3605" y="6960"/>
                    <a:pt x="3647" y="6960"/>
                  </a:cubicBezTo>
                  <a:cubicBezTo>
                    <a:pt x="4241" y="6960"/>
                    <a:pt x="4575" y="5525"/>
                    <a:pt x="4937" y="4470"/>
                  </a:cubicBezTo>
                  <a:cubicBezTo>
                    <a:pt x="5324" y="3325"/>
                    <a:pt x="5840" y="1922"/>
                    <a:pt x="5792" y="1470"/>
                  </a:cubicBezTo>
                  <a:cubicBezTo>
                    <a:pt x="5743" y="1019"/>
                    <a:pt x="4679" y="648"/>
                    <a:pt x="3872" y="373"/>
                  </a:cubicBezTo>
                  <a:cubicBezTo>
                    <a:pt x="3131" y="116"/>
                    <a:pt x="2801" y="1"/>
                    <a:pt x="2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48"/>
          <p:cNvGrpSpPr/>
          <p:nvPr/>
        </p:nvGrpSpPr>
        <p:grpSpPr>
          <a:xfrm>
            <a:off x="394737" y="157079"/>
            <a:ext cx="261094" cy="233853"/>
            <a:chOff x="-568175" y="2633613"/>
            <a:chExt cx="318913" cy="285639"/>
          </a:xfrm>
        </p:grpSpPr>
        <p:sp>
          <p:nvSpPr>
            <p:cNvPr id="1171" name="Google Shape;1171;p48"/>
            <p:cNvSpPr/>
            <p:nvPr/>
          </p:nvSpPr>
          <p:spPr>
            <a:xfrm>
              <a:off x="-568175" y="2702885"/>
              <a:ext cx="318913" cy="216367"/>
            </a:xfrm>
            <a:custGeom>
              <a:rect b="b" l="l" r="r" t="t"/>
              <a:pathLst>
                <a:path extrusionOk="0" h="3895" w="5741">
                  <a:moveTo>
                    <a:pt x="2153" y="1"/>
                  </a:moveTo>
                  <a:cubicBezTo>
                    <a:pt x="1955" y="1"/>
                    <a:pt x="1728" y="46"/>
                    <a:pt x="1469" y="157"/>
                  </a:cubicBezTo>
                  <a:cubicBezTo>
                    <a:pt x="1" y="770"/>
                    <a:pt x="1937" y="3513"/>
                    <a:pt x="2211" y="3625"/>
                  </a:cubicBezTo>
                  <a:cubicBezTo>
                    <a:pt x="2246" y="3641"/>
                    <a:pt x="2289" y="3648"/>
                    <a:pt x="2336" y="3648"/>
                  </a:cubicBezTo>
                  <a:cubicBezTo>
                    <a:pt x="2634" y="3648"/>
                    <a:pt x="3114" y="3383"/>
                    <a:pt x="3114" y="3383"/>
                  </a:cubicBezTo>
                  <a:cubicBezTo>
                    <a:pt x="3146" y="3609"/>
                    <a:pt x="3308" y="3803"/>
                    <a:pt x="3533" y="3884"/>
                  </a:cubicBezTo>
                  <a:cubicBezTo>
                    <a:pt x="3553" y="3891"/>
                    <a:pt x="3578" y="3894"/>
                    <a:pt x="3605" y="3894"/>
                  </a:cubicBezTo>
                  <a:cubicBezTo>
                    <a:pt x="4071" y="3894"/>
                    <a:pt x="5556" y="2907"/>
                    <a:pt x="5663" y="1948"/>
                  </a:cubicBezTo>
                  <a:cubicBezTo>
                    <a:pt x="5741" y="1233"/>
                    <a:pt x="5285" y="494"/>
                    <a:pt x="4531" y="494"/>
                  </a:cubicBezTo>
                  <a:cubicBezTo>
                    <a:pt x="4196" y="494"/>
                    <a:pt x="3803" y="639"/>
                    <a:pt x="3372" y="996"/>
                  </a:cubicBezTo>
                  <a:cubicBezTo>
                    <a:pt x="3372" y="996"/>
                    <a:pt x="3077" y="1"/>
                    <a:pt x="21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8"/>
            <p:cNvSpPr/>
            <p:nvPr/>
          </p:nvSpPr>
          <p:spPr>
            <a:xfrm>
              <a:off x="-384468" y="2644834"/>
              <a:ext cx="44829" cy="88380"/>
            </a:xfrm>
            <a:custGeom>
              <a:rect b="b" l="l" r="r" t="t"/>
              <a:pathLst>
                <a:path extrusionOk="0" h="1591" w="807">
                  <a:moveTo>
                    <a:pt x="503" y="0"/>
                  </a:moveTo>
                  <a:cubicBezTo>
                    <a:pt x="481" y="0"/>
                    <a:pt x="459" y="3"/>
                    <a:pt x="436" y="9"/>
                  </a:cubicBezTo>
                  <a:cubicBezTo>
                    <a:pt x="323" y="57"/>
                    <a:pt x="1" y="1557"/>
                    <a:pt x="130" y="1590"/>
                  </a:cubicBezTo>
                  <a:cubicBezTo>
                    <a:pt x="132" y="1590"/>
                    <a:pt x="134" y="1590"/>
                    <a:pt x="136" y="1590"/>
                  </a:cubicBezTo>
                  <a:cubicBezTo>
                    <a:pt x="319" y="1590"/>
                    <a:pt x="807" y="266"/>
                    <a:pt x="759" y="154"/>
                  </a:cubicBezTo>
                  <a:cubicBezTo>
                    <a:pt x="705" y="61"/>
                    <a:pt x="608" y="0"/>
                    <a:pt x="5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8"/>
            <p:cNvSpPr/>
            <p:nvPr/>
          </p:nvSpPr>
          <p:spPr>
            <a:xfrm>
              <a:off x="-448074" y="2633613"/>
              <a:ext cx="70771" cy="52550"/>
            </a:xfrm>
            <a:custGeom>
              <a:rect b="b" l="l" r="r" t="t"/>
              <a:pathLst>
                <a:path extrusionOk="0" h="946" w="1274">
                  <a:moveTo>
                    <a:pt x="775" y="0"/>
                  </a:moveTo>
                  <a:cubicBezTo>
                    <a:pt x="764" y="0"/>
                    <a:pt x="753" y="0"/>
                    <a:pt x="742" y="1"/>
                  </a:cubicBezTo>
                  <a:cubicBezTo>
                    <a:pt x="452" y="17"/>
                    <a:pt x="178" y="146"/>
                    <a:pt x="0" y="356"/>
                  </a:cubicBezTo>
                  <a:cubicBezTo>
                    <a:pt x="0" y="356"/>
                    <a:pt x="178" y="485"/>
                    <a:pt x="178" y="614"/>
                  </a:cubicBezTo>
                  <a:cubicBezTo>
                    <a:pt x="178" y="691"/>
                    <a:pt x="512" y="945"/>
                    <a:pt x="832" y="945"/>
                  </a:cubicBezTo>
                  <a:cubicBezTo>
                    <a:pt x="984" y="945"/>
                    <a:pt x="1133" y="888"/>
                    <a:pt x="1242" y="727"/>
                  </a:cubicBezTo>
                  <a:cubicBezTo>
                    <a:pt x="1242" y="727"/>
                    <a:pt x="1273" y="0"/>
                    <a:pt x="7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48"/>
          <p:cNvGrpSpPr/>
          <p:nvPr/>
        </p:nvGrpSpPr>
        <p:grpSpPr>
          <a:xfrm>
            <a:off x="122794" y="620452"/>
            <a:ext cx="230399" cy="351465"/>
            <a:chOff x="-1667639" y="2926644"/>
            <a:chExt cx="281420" cy="429296"/>
          </a:xfrm>
        </p:grpSpPr>
        <p:sp>
          <p:nvSpPr>
            <p:cNvPr id="1175" name="Google Shape;1175;p48"/>
            <p:cNvSpPr/>
            <p:nvPr/>
          </p:nvSpPr>
          <p:spPr>
            <a:xfrm>
              <a:off x="-1544872" y="3260005"/>
              <a:ext cx="103990" cy="95935"/>
            </a:xfrm>
            <a:custGeom>
              <a:rect b="b" l="l" r="r" t="t"/>
              <a:pathLst>
                <a:path extrusionOk="0" h="1727" w="1872">
                  <a:moveTo>
                    <a:pt x="1291" y="0"/>
                  </a:moveTo>
                  <a:lnTo>
                    <a:pt x="1291" y="0"/>
                  </a:lnTo>
                  <a:cubicBezTo>
                    <a:pt x="971" y="160"/>
                    <a:pt x="625" y="228"/>
                    <a:pt x="276" y="228"/>
                  </a:cubicBezTo>
                  <a:cubicBezTo>
                    <a:pt x="238" y="228"/>
                    <a:pt x="200" y="228"/>
                    <a:pt x="162" y="226"/>
                  </a:cubicBezTo>
                  <a:lnTo>
                    <a:pt x="162" y="226"/>
                  </a:lnTo>
                  <a:cubicBezTo>
                    <a:pt x="162" y="226"/>
                    <a:pt x="1" y="581"/>
                    <a:pt x="340" y="1065"/>
                  </a:cubicBezTo>
                  <a:cubicBezTo>
                    <a:pt x="501" y="1323"/>
                    <a:pt x="727" y="1549"/>
                    <a:pt x="1001" y="1726"/>
                  </a:cubicBezTo>
                  <a:cubicBezTo>
                    <a:pt x="1001" y="1726"/>
                    <a:pt x="1872" y="920"/>
                    <a:pt x="1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8"/>
            <p:cNvSpPr/>
            <p:nvPr/>
          </p:nvSpPr>
          <p:spPr>
            <a:xfrm>
              <a:off x="-1610255" y="2926644"/>
              <a:ext cx="111156" cy="116322"/>
            </a:xfrm>
            <a:custGeom>
              <a:rect b="b" l="l" r="r" t="t"/>
              <a:pathLst>
                <a:path extrusionOk="0" h="2094" w="2001">
                  <a:moveTo>
                    <a:pt x="678" y="1"/>
                  </a:moveTo>
                  <a:cubicBezTo>
                    <a:pt x="307" y="581"/>
                    <a:pt x="81" y="1243"/>
                    <a:pt x="0" y="1936"/>
                  </a:cubicBezTo>
                  <a:cubicBezTo>
                    <a:pt x="0" y="1936"/>
                    <a:pt x="207" y="2094"/>
                    <a:pt x="658" y="2094"/>
                  </a:cubicBezTo>
                  <a:cubicBezTo>
                    <a:pt x="785" y="2094"/>
                    <a:pt x="931" y="2081"/>
                    <a:pt x="1097" y="2049"/>
                  </a:cubicBezTo>
                  <a:cubicBezTo>
                    <a:pt x="1839" y="1904"/>
                    <a:pt x="2000" y="1581"/>
                    <a:pt x="2000" y="1581"/>
                  </a:cubicBezTo>
                  <a:cubicBezTo>
                    <a:pt x="1178" y="259"/>
                    <a:pt x="678" y="1"/>
                    <a:pt x="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8"/>
            <p:cNvSpPr/>
            <p:nvPr/>
          </p:nvSpPr>
          <p:spPr>
            <a:xfrm>
              <a:off x="-1613866" y="3027913"/>
              <a:ext cx="195425" cy="233865"/>
            </a:xfrm>
            <a:custGeom>
              <a:rect b="b" l="l" r="r" t="t"/>
              <a:pathLst>
                <a:path extrusionOk="0" h="4210" w="3518">
                  <a:moveTo>
                    <a:pt x="2259" y="0"/>
                  </a:moveTo>
                  <a:cubicBezTo>
                    <a:pt x="1823" y="345"/>
                    <a:pt x="1280" y="526"/>
                    <a:pt x="730" y="526"/>
                  </a:cubicBezTo>
                  <a:cubicBezTo>
                    <a:pt x="507" y="526"/>
                    <a:pt x="284" y="496"/>
                    <a:pt x="65" y="436"/>
                  </a:cubicBezTo>
                  <a:lnTo>
                    <a:pt x="65" y="436"/>
                  </a:lnTo>
                  <a:cubicBezTo>
                    <a:pt x="1" y="1113"/>
                    <a:pt x="49" y="1791"/>
                    <a:pt x="194" y="2452"/>
                  </a:cubicBezTo>
                  <a:cubicBezTo>
                    <a:pt x="307" y="3097"/>
                    <a:pt x="630" y="3694"/>
                    <a:pt x="1081" y="4178"/>
                  </a:cubicBezTo>
                  <a:cubicBezTo>
                    <a:pt x="1212" y="4199"/>
                    <a:pt x="1344" y="4210"/>
                    <a:pt x="1476" y="4210"/>
                  </a:cubicBezTo>
                  <a:cubicBezTo>
                    <a:pt x="1943" y="4210"/>
                    <a:pt x="2405" y="4079"/>
                    <a:pt x="2807" y="3839"/>
                  </a:cubicBezTo>
                  <a:cubicBezTo>
                    <a:pt x="2807" y="3839"/>
                    <a:pt x="3517" y="2178"/>
                    <a:pt x="2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8"/>
            <p:cNvSpPr/>
            <p:nvPr/>
          </p:nvSpPr>
          <p:spPr>
            <a:xfrm>
              <a:off x="-1452546" y="3087075"/>
              <a:ext cx="66327" cy="87825"/>
            </a:xfrm>
            <a:custGeom>
              <a:rect b="b" l="l" r="r" t="t"/>
              <a:pathLst>
                <a:path extrusionOk="0" h="1581" w="1194">
                  <a:moveTo>
                    <a:pt x="0" y="0"/>
                  </a:moveTo>
                  <a:cubicBezTo>
                    <a:pt x="194" y="419"/>
                    <a:pt x="291" y="871"/>
                    <a:pt x="274" y="1339"/>
                  </a:cubicBezTo>
                  <a:lnTo>
                    <a:pt x="1194" y="1581"/>
                  </a:lnTo>
                  <a:cubicBezTo>
                    <a:pt x="1194" y="1581"/>
                    <a:pt x="1065" y="38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8"/>
            <p:cNvSpPr/>
            <p:nvPr/>
          </p:nvSpPr>
          <p:spPr>
            <a:xfrm>
              <a:off x="-1667639" y="3121128"/>
              <a:ext cx="60994" cy="105767"/>
            </a:xfrm>
            <a:custGeom>
              <a:rect b="b" l="l" r="r" t="t"/>
              <a:pathLst>
                <a:path extrusionOk="0" h="1904" w="1098">
                  <a:moveTo>
                    <a:pt x="840" y="0"/>
                  </a:moveTo>
                  <a:cubicBezTo>
                    <a:pt x="1" y="774"/>
                    <a:pt x="340" y="1903"/>
                    <a:pt x="340" y="1903"/>
                  </a:cubicBezTo>
                  <a:lnTo>
                    <a:pt x="1098" y="1323"/>
                  </a:lnTo>
                  <a:cubicBezTo>
                    <a:pt x="904" y="903"/>
                    <a:pt x="824" y="452"/>
                    <a:pt x="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48"/>
          <p:cNvSpPr/>
          <p:nvPr/>
        </p:nvSpPr>
        <p:spPr>
          <a:xfrm>
            <a:off x="119048" y="293098"/>
            <a:ext cx="189333" cy="177099"/>
          </a:xfrm>
          <a:custGeom>
            <a:rect b="b" l="l" r="r" t="t"/>
            <a:pathLst>
              <a:path extrusionOk="0" h="3894" w="4163">
                <a:moveTo>
                  <a:pt x="1573" y="0"/>
                </a:moveTo>
                <a:cubicBezTo>
                  <a:pt x="1559" y="0"/>
                  <a:pt x="1546" y="2"/>
                  <a:pt x="1533" y="5"/>
                </a:cubicBezTo>
                <a:cubicBezTo>
                  <a:pt x="1098" y="118"/>
                  <a:pt x="1082" y="1199"/>
                  <a:pt x="1082" y="1199"/>
                </a:cubicBezTo>
                <a:cubicBezTo>
                  <a:pt x="1082" y="1199"/>
                  <a:pt x="194" y="1392"/>
                  <a:pt x="98" y="1650"/>
                </a:cubicBezTo>
                <a:cubicBezTo>
                  <a:pt x="1" y="1909"/>
                  <a:pt x="1066" y="2538"/>
                  <a:pt x="1066" y="2538"/>
                </a:cubicBezTo>
                <a:cubicBezTo>
                  <a:pt x="1066" y="2538"/>
                  <a:pt x="904" y="3860"/>
                  <a:pt x="1291" y="3893"/>
                </a:cubicBezTo>
                <a:cubicBezTo>
                  <a:pt x="1299" y="3894"/>
                  <a:pt x="1306" y="3894"/>
                  <a:pt x="1314" y="3894"/>
                </a:cubicBezTo>
                <a:cubicBezTo>
                  <a:pt x="1687" y="3894"/>
                  <a:pt x="2291" y="2747"/>
                  <a:pt x="2291" y="2747"/>
                </a:cubicBezTo>
                <a:cubicBezTo>
                  <a:pt x="2291" y="2747"/>
                  <a:pt x="3035" y="3051"/>
                  <a:pt x="3509" y="3051"/>
                </a:cubicBezTo>
                <a:cubicBezTo>
                  <a:pt x="3624" y="3051"/>
                  <a:pt x="3723" y="3033"/>
                  <a:pt x="3792" y="2989"/>
                </a:cubicBezTo>
                <a:cubicBezTo>
                  <a:pt x="4163" y="2763"/>
                  <a:pt x="3275" y="1747"/>
                  <a:pt x="3275" y="1747"/>
                </a:cubicBezTo>
                <a:cubicBezTo>
                  <a:pt x="3275" y="1747"/>
                  <a:pt x="3646" y="812"/>
                  <a:pt x="3533" y="634"/>
                </a:cubicBezTo>
                <a:cubicBezTo>
                  <a:pt x="3511" y="600"/>
                  <a:pt x="3461" y="586"/>
                  <a:pt x="3395" y="586"/>
                </a:cubicBezTo>
                <a:cubicBezTo>
                  <a:pt x="3088" y="586"/>
                  <a:pt x="2420" y="892"/>
                  <a:pt x="2420" y="892"/>
                </a:cubicBezTo>
                <a:cubicBezTo>
                  <a:pt x="2420" y="892"/>
                  <a:pt x="1900" y="0"/>
                  <a:pt x="15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48"/>
          <p:cNvGrpSpPr/>
          <p:nvPr/>
        </p:nvGrpSpPr>
        <p:grpSpPr>
          <a:xfrm>
            <a:off x="123538" y="4502647"/>
            <a:ext cx="174315" cy="338789"/>
            <a:chOff x="-222259" y="3427825"/>
            <a:chExt cx="222256" cy="431963"/>
          </a:xfrm>
        </p:grpSpPr>
        <p:sp>
          <p:nvSpPr>
            <p:cNvPr id="1182" name="Google Shape;1182;p48"/>
            <p:cNvSpPr/>
            <p:nvPr/>
          </p:nvSpPr>
          <p:spPr>
            <a:xfrm>
              <a:off x="-222259" y="3791905"/>
              <a:ext cx="64549" cy="67882"/>
            </a:xfrm>
            <a:custGeom>
              <a:rect b="b" l="l" r="r" t="t"/>
              <a:pathLst>
                <a:path extrusionOk="0" h="1222" w="1162">
                  <a:moveTo>
                    <a:pt x="381" y="1"/>
                  </a:moveTo>
                  <a:cubicBezTo>
                    <a:pt x="313" y="1"/>
                    <a:pt x="245" y="8"/>
                    <a:pt x="178" y="23"/>
                  </a:cubicBezTo>
                  <a:cubicBezTo>
                    <a:pt x="178" y="23"/>
                    <a:pt x="0" y="1120"/>
                    <a:pt x="258" y="1216"/>
                  </a:cubicBezTo>
                  <a:cubicBezTo>
                    <a:pt x="267" y="1220"/>
                    <a:pt x="277" y="1222"/>
                    <a:pt x="288" y="1222"/>
                  </a:cubicBezTo>
                  <a:cubicBezTo>
                    <a:pt x="527" y="1222"/>
                    <a:pt x="1162" y="410"/>
                    <a:pt x="1162" y="410"/>
                  </a:cubicBezTo>
                  <a:cubicBezTo>
                    <a:pt x="977" y="146"/>
                    <a:pt x="684"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8"/>
            <p:cNvSpPr/>
            <p:nvPr/>
          </p:nvSpPr>
          <p:spPr>
            <a:xfrm>
              <a:off x="-210649" y="3724578"/>
              <a:ext cx="95046" cy="77603"/>
            </a:xfrm>
            <a:custGeom>
              <a:rect b="b" l="l" r="r" t="t"/>
              <a:pathLst>
                <a:path extrusionOk="0" h="1397" w="1711">
                  <a:moveTo>
                    <a:pt x="563" y="0"/>
                  </a:moveTo>
                  <a:cubicBezTo>
                    <a:pt x="403" y="0"/>
                    <a:pt x="243" y="37"/>
                    <a:pt x="98" y="106"/>
                  </a:cubicBezTo>
                  <a:lnTo>
                    <a:pt x="1" y="944"/>
                  </a:lnTo>
                  <a:cubicBezTo>
                    <a:pt x="60" y="936"/>
                    <a:pt x="120" y="931"/>
                    <a:pt x="180" y="931"/>
                  </a:cubicBezTo>
                  <a:cubicBezTo>
                    <a:pt x="556" y="931"/>
                    <a:pt x="925" y="1104"/>
                    <a:pt x="1162" y="1396"/>
                  </a:cubicBezTo>
                  <a:lnTo>
                    <a:pt x="1711" y="670"/>
                  </a:lnTo>
                  <a:cubicBezTo>
                    <a:pt x="1533" y="396"/>
                    <a:pt x="1275" y="202"/>
                    <a:pt x="985" y="90"/>
                  </a:cubicBezTo>
                  <a:cubicBezTo>
                    <a:pt x="849" y="29"/>
                    <a:pt x="706" y="0"/>
                    <a:pt x="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8"/>
            <p:cNvSpPr/>
            <p:nvPr/>
          </p:nvSpPr>
          <p:spPr>
            <a:xfrm>
              <a:off x="-203483" y="3427825"/>
              <a:ext cx="203480" cy="320579"/>
            </a:xfrm>
            <a:custGeom>
              <a:rect b="b" l="l" r="r" t="t"/>
              <a:pathLst>
                <a:path extrusionOk="0" h="5771" w="3663">
                  <a:moveTo>
                    <a:pt x="2535" y="0"/>
                  </a:moveTo>
                  <a:cubicBezTo>
                    <a:pt x="2312" y="0"/>
                    <a:pt x="2091" y="65"/>
                    <a:pt x="1904" y="189"/>
                  </a:cubicBezTo>
                  <a:lnTo>
                    <a:pt x="1" y="5093"/>
                  </a:lnTo>
                  <a:cubicBezTo>
                    <a:pt x="116" y="5071"/>
                    <a:pt x="232" y="5060"/>
                    <a:pt x="346" y="5060"/>
                  </a:cubicBezTo>
                  <a:cubicBezTo>
                    <a:pt x="901" y="5060"/>
                    <a:pt x="1425" y="5315"/>
                    <a:pt x="1759" y="5770"/>
                  </a:cubicBezTo>
                  <a:lnTo>
                    <a:pt x="3663" y="834"/>
                  </a:lnTo>
                  <a:cubicBezTo>
                    <a:pt x="3517" y="496"/>
                    <a:pt x="3243" y="221"/>
                    <a:pt x="2904" y="60"/>
                  </a:cubicBezTo>
                  <a:cubicBezTo>
                    <a:pt x="2784" y="20"/>
                    <a:pt x="2659" y="0"/>
                    <a:pt x="25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48"/>
          <p:cNvSpPr/>
          <p:nvPr/>
        </p:nvSpPr>
        <p:spPr>
          <a:xfrm>
            <a:off x="344261" y="4624382"/>
            <a:ext cx="101942" cy="95059"/>
          </a:xfrm>
          <a:custGeom>
            <a:rect b="b" l="l" r="r" t="t"/>
            <a:pathLst>
              <a:path extrusionOk="0" h="2182" w="2340">
                <a:moveTo>
                  <a:pt x="879" y="0"/>
                </a:moveTo>
                <a:cubicBezTo>
                  <a:pt x="871" y="0"/>
                  <a:pt x="863" y="1"/>
                  <a:pt x="856" y="3"/>
                </a:cubicBezTo>
                <a:cubicBezTo>
                  <a:pt x="614" y="68"/>
                  <a:pt x="614" y="665"/>
                  <a:pt x="614" y="665"/>
                </a:cubicBezTo>
                <a:cubicBezTo>
                  <a:pt x="614" y="665"/>
                  <a:pt x="114" y="778"/>
                  <a:pt x="49" y="923"/>
                </a:cubicBezTo>
                <a:cubicBezTo>
                  <a:pt x="1" y="1068"/>
                  <a:pt x="598" y="1423"/>
                  <a:pt x="598" y="1423"/>
                </a:cubicBezTo>
                <a:cubicBezTo>
                  <a:pt x="598" y="1423"/>
                  <a:pt x="501" y="2165"/>
                  <a:pt x="727" y="2181"/>
                </a:cubicBezTo>
                <a:cubicBezTo>
                  <a:pt x="729" y="2181"/>
                  <a:pt x="732" y="2181"/>
                  <a:pt x="734" y="2181"/>
                </a:cubicBezTo>
                <a:cubicBezTo>
                  <a:pt x="944" y="2181"/>
                  <a:pt x="1275" y="1536"/>
                  <a:pt x="1275" y="1536"/>
                </a:cubicBezTo>
                <a:cubicBezTo>
                  <a:pt x="1275" y="1536"/>
                  <a:pt x="1688" y="1701"/>
                  <a:pt x="1961" y="1701"/>
                </a:cubicBezTo>
                <a:cubicBezTo>
                  <a:pt x="2029" y="1701"/>
                  <a:pt x="2088" y="1691"/>
                  <a:pt x="2130" y="1665"/>
                </a:cubicBezTo>
                <a:cubicBezTo>
                  <a:pt x="2340" y="1552"/>
                  <a:pt x="1840" y="971"/>
                  <a:pt x="1840" y="971"/>
                </a:cubicBezTo>
                <a:cubicBezTo>
                  <a:pt x="1840" y="971"/>
                  <a:pt x="2033" y="455"/>
                  <a:pt x="1969" y="358"/>
                </a:cubicBezTo>
                <a:cubicBezTo>
                  <a:pt x="1960" y="338"/>
                  <a:pt x="1935" y="330"/>
                  <a:pt x="1899" y="330"/>
                </a:cubicBezTo>
                <a:cubicBezTo>
                  <a:pt x="1736" y="330"/>
                  <a:pt x="1356" y="503"/>
                  <a:pt x="1356" y="503"/>
                </a:cubicBezTo>
                <a:cubicBezTo>
                  <a:pt x="1356" y="503"/>
                  <a:pt x="1060" y="0"/>
                  <a:pt x="8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8"/>
          <p:cNvSpPr/>
          <p:nvPr/>
        </p:nvSpPr>
        <p:spPr>
          <a:xfrm>
            <a:off x="301376" y="4885967"/>
            <a:ext cx="92793" cy="78156"/>
          </a:xfrm>
          <a:custGeom>
            <a:rect b="b" l="l" r="r" t="t"/>
            <a:pathLst>
              <a:path extrusionOk="0" h="1794" w="2130">
                <a:moveTo>
                  <a:pt x="547" y="0"/>
                </a:moveTo>
                <a:cubicBezTo>
                  <a:pt x="42" y="0"/>
                  <a:pt x="0" y="1026"/>
                  <a:pt x="642" y="1794"/>
                </a:cubicBezTo>
                <a:cubicBezTo>
                  <a:pt x="642" y="1794"/>
                  <a:pt x="1707" y="1535"/>
                  <a:pt x="1965" y="955"/>
                </a:cubicBezTo>
                <a:cubicBezTo>
                  <a:pt x="2129" y="616"/>
                  <a:pt x="1853" y="388"/>
                  <a:pt x="1560" y="388"/>
                </a:cubicBezTo>
                <a:cubicBezTo>
                  <a:pt x="1365" y="388"/>
                  <a:pt x="1162" y="490"/>
                  <a:pt x="1078" y="729"/>
                </a:cubicBezTo>
                <a:cubicBezTo>
                  <a:pt x="1078" y="729"/>
                  <a:pt x="1142" y="68"/>
                  <a:pt x="594" y="3"/>
                </a:cubicBezTo>
                <a:cubicBezTo>
                  <a:pt x="578" y="1"/>
                  <a:pt x="562" y="0"/>
                  <a:pt x="5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8"/>
          <p:cNvSpPr/>
          <p:nvPr/>
        </p:nvSpPr>
        <p:spPr>
          <a:xfrm>
            <a:off x="538179" y="484595"/>
            <a:ext cx="95656" cy="109809"/>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8" name="Shape 1188"/>
        <p:cNvGrpSpPr/>
        <p:nvPr/>
      </p:nvGrpSpPr>
      <p:grpSpPr>
        <a:xfrm>
          <a:off x="0" y="0"/>
          <a:ext cx="0" cy="0"/>
          <a:chOff x="0" y="0"/>
          <a:chExt cx="0" cy="0"/>
        </a:xfrm>
      </p:grpSpPr>
      <p:sp>
        <p:nvSpPr>
          <p:cNvPr id="1189" name="Google Shape;1189;p49"/>
          <p:cNvSpPr txBox="1"/>
          <p:nvPr>
            <p:ph type="title"/>
          </p:nvPr>
        </p:nvSpPr>
        <p:spPr>
          <a:xfrm>
            <a:off x="3220800" y="2324700"/>
            <a:ext cx="2702400" cy="11994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90" name="Google Shape;1190;p49"/>
          <p:cNvSpPr txBox="1"/>
          <p:nvPr>
            <p:ph idx="1" type="subTitle"/>
          </p:nvPr>
        </p:nvSpPr>
        <p:spPr>
          <a:xfrm>
            <a:off x="2303850" y="4146275"/>
            <a:ext cx="4536300" cy="46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grpSp>
        <p:nvGrpSpPr>
          <p:cNvPr id="1191" name="Google Shape;1191;p49"/>
          <p:cNvGrpSpPr/>
          <p:nvPr/>
        </p:nvGrpSpPr>
        <p:grpSpPr>
          <a:xfrm>
            <a:off x="239349" y="517732"/>
            <a:ext cx="473878" cy="4108021"/>
            <a:chOff x="239357" y="1852250"/>
            <a:chExt cx="354142" cy="3070041"/>
          </a:xfrm>
        </p:grpSpPr>
        <p:sp>
          <p:nvSpPr>
            <p:cNvPr id="1192" name="Google Shape;1192;p49"/>
            <p:cNvSpPr/>
            <p:nvPr/>
          </p:nvSpPr>
          <p:spPr>
            <a:xfrm>
              <a:off x="269050" y="4186643"/>
              <a:ext cx="148838" cy="139220"/>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9"/>
            <p:cNvSpPr/>
            <p:nvPr/>
          </p:nvSpPr>
          <p:spPr>
            <a:xfrm>
              <a:off x="399406" y="3789605"/>
              <a:ext cx="88702" cy="32141"/>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391898" y="3809556"/>
              <a:ext cx="88738" cy="31784"/>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9"/>
            <p:cNvSpPr/>
            <p:nvPr/>
          </p:nvSpPr>
          <p:spPr>
            <a:xfrm>
              <a:off x="299619" y="3623890"/>
              <a:ext cx="208795" cy="248873"/>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9"/>
            <p:cNvSpPr/>
            <p:nvPr/>
          </p:nvSpPr>
          <p:spPr>
            <a:xfrm>
              <a:off x="252425" y="2729277"/>
              <a:ext cx="205255" cy="139113"/>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310595" y="2692201"/>
              <a:ext cx="28852" cy="5634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334872" y="2684979"/>
              <a:ext cx="45513" cy="33679"/>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358433" y="3041222"/>
              <a:ext cx="149410" cy="139292"/>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9"/>
            <p:cNvSpPr/>
            <p:nvPr/>
          </p:nvSpPr>
          <p:spPr>
            <a:xfrm>
              <a:off x="356145" y="4669381"/>
              <a:ext cx="41544" cy="43618"/>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9"/>
            <p:cNvSpPr/>
            <p:nvPr/>
          </p:nvSpPr>
          <p:spPr>
            <a:xfrm>
              <a:off x="329044" y="4625691"/>
              <a:ext cx="61137" cy="49624"/>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9"/>
            <p:cNvSpPr/>
            <p:nvPr/>
          </p:nvSpPr>
          <p:spPr>
            <a:xfrm>
              <a:off x="254642" y="4435377"/>
              <a:ext cx="130354" cy="206506"/>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333924" y="2108993"/>
              <a:ext cx="67501" cy="62352"/>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9"/>
            <p:cNvSpPr/>
            <p:nvPr/>
          </p:nvSpPr>
          <p:spPr>
            <a:xfrm>
              <a:off x="256053" y="1911779"/>
              <a:ext cx="69825" cy="74866"/>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9"/>
            <p:cNvSpPr/>
            <p:nvPr/>
          </p:nvSpPr>
          <p:spPr>
            <a:xfrm>
              <a:off x="260665" y="1964836"/>
              <a:ext cx="133857" cy="154022"/>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365065" y="1997121"/>
              <a:ext cx="53092" cy="46764"/>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239357" y="2040955"/>
              <a:ext cx="42688" cy="703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286927" y="2413863"/>
              <a:ext cx="143046" cy="112048"/>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9"/>
            <p:cNvSpPr/>
            <p:nvPr/>
          </p:nvSpPr>
          <p:spPr>
            <a:xfrm>
              <a:off x="510410" y="4844207"/>
              <a:ext cx="83089" cy="780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485016" y="1852250"/>
              <a:ext cx="83661" cy="78012"/>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9"/>
            <p:cNvSpPr/>
            <p:nvPr/>
          </p:nvSpPr>
          <p:spPr>
            <a:xfrm>
              <a:off x="511278" y="3978167"/>
              <a:ext cx="81337" cy="74901"/>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252890" y="3269398"/>
              <a:ext cx="80801" cy="74901"/>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49"/>
          <p:cNvGrpSpPr/>
          <p:nvPr/>
        </p:nvGrpSpPr>
        <p:grpSpPr>
          <a:xfrm>
            <a:off x="8598340" y="517715"/>
            <a:ext cx="361338" cy="4090858"/>
            <a:chOff x="8598340" y="517715"/>
            <a:chExt cx="361338" cy="4090858"/>
          </a:xfrm>
        </p:grpSpPr>
        <p:grpSp>
          <p:nvGrpSpPr>
            <p:cNvPr id="1214" name="Google Shape;1214;p49"/>
            <p:cNvGrpSpPr/>
            <p:nvPr/>
          </p:nvGrpSpPr>
          <p:grpSpPr>
            <a:xfrm>
              <a:off x="8654327" y="982475"/>
              <a:ext cx="305351" cy="3626098"/>
              <a:chOff x="8654327" y="1296350"/>
              <a:chExt cx="305351" cy="3626098"/>
            </a:xfrm>
          </p:grpSpPr>
          <p:sp>
            <p:nvSpPr>
              <p:cNvPr id="1215" name="Google Shape;1215;p49"/>
              <p:cNvSpPr/>
              <p:nvPr/>
            </p:nvSpPr>
            <p:spPr>
              <a:xfrm>
                <a:off x="8672886" y="1354251"/>
                <a:ext cx="268291" cy="182481"/>
              </a:xfrm>
              <a:custGeom>
                <a:rect b="b" l="l" r="r" t="t"/>
                <a:pathLst>
                  <a:path extrusionOk="0" h="3905" w="5741">
                    <a:moveTo>
                      <a:pt x="2145" y="0"/>
                    </a:moveTo>
                    <a:cubicBezTo>
                      <a:pt x="1949" y="0"/>
                      <a:pt x="1724" y="45"/>
                      <a:pt x="1468" y="151"/>
                    </a:cubicBezTo>
                    <a:cubicBezTo>
                      <a:pt x="1" y="780"/>
                      <a:pt x="1936" y="3523"/>
                      <a:pt x="2194" y="3636"/>
                    </a:cubicBezTo>
                    <a:cubicBezTo>
                      <a:pt x="2230" y="3650"/>
                      <a:pt x="2273" y="3657"/>
                      <a:pt x="2320" y="3657"/>
                    </a:cubicBezTo>
                    <a:cubicBezTo>
                      <a:pt x="2628" y="3657"/>
                      <a:pt x="3114" y="3377"/>
                      <a:pt x="3114" y="3377"/>
                    </a:cubicBezTo>
                    <a:cubicBezTo>
                      <a:pt x="3146" y="3603"/>
                      <a:pt x="3307" y="3797"/>
                      <a:pt x="3533" y="3894"/>
                    </a:cubicBezTo>
                    <a:cubicBezTo>
                      <a:pt x="3553" y="3901"/>
                      <a:pt x="3577" y="3904"/>
                      <a:pt x="3605" y="3904"/>
                    </a:cubicBezTo>
                    <a:cubicBezTo>
                      <a:pt x="4070" y="3904"/>
                      <a:pt x="5556" y="2916"/>
                      <a:pt x="5662" y="1942"/>
                    </a:cubicBezTo>
                    <a:cubicBezTo>
                      <a:pt x="5741" y="1236"/>
                      <a:pt x="5282" y="491"/>
                      <a:pt x="4525" y="491"/>
                    </a:cubicBezTo>
                    <a:cubicBezTo>
                      <a:pt x="4192" y="491"/>
                      <a:pt x="3800" y="635"/>
                      <a:pt x="3372" y="990"/>
                    </a:cubicBezTo>
                    <a:cubicBezTo>
                      <a:pt x="3372" y="990"/>
                      <a:pt x="3075" y="0"/>
                      <a:pt x="2145"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9"/>
              <p:cNvSpPr/>
              <p:nvPr/>
            </p:nvSpPr>
            <p:spPr>
              <a:xfrm>
                <a:off x="8827434" y="1305883"/>
                <a:ext cx="37713" cy="73600"/>
              </a:xfrm>
              <a:custGeom>
                <a:rect b="b" l="l" r="r" t="t"/>
                <a:pathLst>
                  <a:path extrusionOk="0" h="1575" w="807">
                    <a:moveTo>
                      <a:pt x="503" y="1"/>
                    </a:moveTo>
                    <a:cubicBezTo>
                      <a:pt x="481" y="1"/>
                      <a:pt x="458" y="3"/>
                      <a:pt x="436" y="9"/>
                    </a:cubicBezTo>
                    <a:cubicBezTo>
                      <a:pt x="323" y="41"/>
                      <a:pt x="0" y="1557"/>
                      <a:pt x="129" y="1573"/>
                    </a:cubicBezTo>
                    <a:cubicBezTo>
                      <a:pt x="131" y="1574"/>
                      <a:pt x="134" y="1574"/>
                      <a:pt x="136" y="1574"/>
                    </a:cubicBezTo>
                    <a:cubicBezTo>
                      <a:pt x="319" y="1574"/>
                      <a:pt x="806" y="266"/>
                      <a:pt x="758" y="154"/>
                    </a:cubicBezTo>
                    <a:cubicBezTo>
                      <a:pt x="705" y="61"/>
                      <a:pt x="608" y="1"/>
                      <a:pt x="50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9"/>
              <p:cNvSpPr/>
              <p:nvPr/>
            </p:nvSpPr>
            <p:spPr>
              <a:xfrm>
                <a:off x="8773924" y="1296350"/>
                <a:ext cx="59490" cy="44020"/>
              </a:xfrm>
              <a:custGeom>
                <a:rect b="b" l="l" r="r" t="t"/>
                <a:pathLst>
                  <a:path extrusionOk="0" h="942" w="1273">
                    <a:moveTo>
                      <a:pt x="790" y="1"/>
                    </a:moveTo>
                    <a:cubicBezTo>
                      <a:pt x="774" y="1"/>
                      <a:pt x="758" y="2"/>
                      <a:pt x="742" y="3"/>
                    </a:cubicBezTo>
                    <a:cubicBezTo>
                      <a:pt x="452" y="3"/>
                      <a:pt x="177" y="132"/>
                      <a:pt x="0" y="358"/>
                    </a:cubicBezTo>
                    <a:cubicBezTo>
                      <a:pt x="0" y="358"/>
                      <a:pt x="177" y="487"/>
                      <a:pt x="177" y="600"/>
                    </a:cubicBezTo>
                    <a:cubicBezTo>
                      <a:pt x="177" y="687"/>
                      <a:pt x="506" y="942"/>
                      <a:pt x="825" y="942"/>
                    </a:cubicBezTo>
                    <a:cubicBezTo>
                      <a:pt x="979" y="942"/>
                      <a:pt x="1131" y="882"/>
                      <a:pt x="1242" y="713"/>
                    </a:cubicBezTo>
                    <a:cubicBezTo>
                      <a:pt x="1242" y="713"/>
                      <a:pt x="1272" y="1"/>
                      <a:pt x="790"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8" name="Google Shape;1218;p49"/>
              <p:cNvGrpSpPr/>
              <p:nvPr/>
            </p:nvGrpSpPr>
            <p:grpSpPr>
              <a:xfrm>
                <a:off x="8654327" y="1853504"/>
                <a:ext cx="305351" cy="3068944"/>
                <a:chOff x="1112789" y="2229377"/>
                <a:chExt cx="233610" cy="2347903"/>
              </a:xfrm>
            </p:grpSpPr>
            <p:sp>
              <p:nvSpPr>
                <p:cNvPr id="1219" name="Google Shape;1219;p49"/>
                <p:cNvSpPr/>
                <p:nvPr/>
              </p:nvSpPr>
              <p:spPr>
                <a:xfrm>
                  <a:off x="1147970" y="3599506"/>
                  <a:ext cx="40972" cy="43690"/>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9"/>
                <p:cNvSpPr/>
                <p:nvPr/>
              </p:nvSpPr>
              <p:spPr>
                <a:xfrm>
                  <a:off x="1155442" y="3555888"/>
                  <a:ext cx="61173" cy="49624"/>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9"/>
                <p:cNvSpPr/>
                <p:nvPr/>
              </p:nvSpPr>
              <p:spPr>
                <a:xfrm>
                  <a:off x="1160090" y="3365181"/>
                  <a:ext cx="130926" cy="206328"/>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1179111" y="2912869"/>
                  <a:ext cx="66929" cy="61745"/>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1216580" y="2698315"/>
                  <a:ext cx="71541" cy="74866"/>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9"/>
                <p:cNvSpPr/>
                <p:nvPr/>
              </p:nvSpPr>
              <p:spPr>
                <a:xfrm>
                  <a:off x="1164702" y="2763492"/>
                  <a:ext cx="125742" cy="150304"/>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9"/>
                <p:cNvSpPr/>
                <p:nvPr/>
              </p:nvSpPr>
              <p:spPr>
                <a:xfrm>
                  <a:off x="1143930" y="2802141"/>
                  <a:ext cx="42724" cy="55953"/>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9"/>
                <p:cNvSpPr/>
                <p:nvPr/>
              </p:nvSpPr>
              <p:spPr>
                <a:xfrm>
                  <a:off x="1285798" y="2823486"/>
                  <a:ext cx="39256" cy="68645"/>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9"/>
                <p:cNvSpPr/>
                <p:nvPr/>
              </p:nvSpPr>
              <p:spPr>
                <a:xfrm>
                  <a:off x="1167563" y="3716776"/>
                  <a:ext cx="143082" cy="111941"/>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p:nvPr/>
              </p:nvSpPr>
              <p:spPr>
                <a:xfrm>
                  <a:off x="1133490" y="4279566"/>
                  <a:ext cx="88916" cy="31820"/>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1141177" y="4299444"/>
                  <a:ext cx="88702" cy="3210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1112789" y="4113564"/>
                  <a:ext cx="208795" cy="249409"/>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1262738" y="4498768"/>
                  <a:ext cx="83661" cy="78512"/>
                </a:xfrm>
                <a:custGeom>
                  <a:rect b="b" l="l" r="r" t="t"/>
                  <a:pathLst>
                    <a:path extrusionOk="0" h="2196" w="2340">
                      <a:moveTo>
                        <a:pt x="1468" y="1"/>
                      </a:moveTo>
                      <a:cubicBezTo>
                        <a:pt x="1288" y="1"/>
                        <a:pt x="984" y="502"/>
                        <a:pt x="984" y="502"/>
                      </a:cubicBezTo>
                      <a:cubicBezTo>
                        <a:pt x="984" y="502"/>
                        <a:pt x="604" y="328"/>
                        <a:pt x="441" y="328"/>
                      </a:cubicBezTo>
                      <a:cubicBezTo>
                        <a:pt x="405" y="328"/>
                        <a:pt x="380" y="337"/>
                        <a:pt x="371" y="357"/>
                      </a:cubicBezTo>
                      <a:cubicBezTo>
                        <a:pt x="307" y="470"/>
                        <a:pt x="500" y="986"/>
                        <a:pt x="500" y="986"/>
                      </a:cubicBezTo>
                      <a:cubicBezTo>
                        <a:pt x="500" y="986"/>
                        <a:pt x="0" y="1550"/>
                        <a:pt x="210" y="1680"/>
                      </a:cubicBezTo>
                      <a:cubicBezTo>
                        <a:pt x="250" y="1704"/>
                        <a:pt x="305" y="1714"/>
                        <a:pt x="368" y="1714"/>
                      </a:cubicBezTo>
                      <a:cubicBezTo>
                        <a:pt x="636" y="1714"/>
                        <a:pt x="1049" y="1534"/>
                        <a:pt x="1049" y="1534"/>
                      </a:cubicBezTo>
                      <a:cubicBezTo>
                        <a:pt x="1049" y="1534"/>
                        <a:pt x="1395" y="2196"/>
                        <a:pt x="1606" y="2196"/>
                      </a:cubicBezTo>
                      <a:cubicBezTo>
                        <a:pt x="1608" y="2196"/>
                        <a:pt x="1611" y="2196"/>
                        <a:pt x="1613" y="2196"/>
                      </a:cubicBezTo>
                      <a:cubicBezTo>
                        <a:pt x="1839" y="2163"/>
                        <a:pt x="1742" y="1421"/>
                        <a:pt x="1742" y="1421"/>
                      </a:cubicBezTo>
                      <a:cubicBezTo>
                        <a:pt x="1742" y="1421"/>
                        <a:pt x="2339" y="1083"/>
                        <a:pt x="2291" y="938"/>
                      </a:cubicBezTo>
                      <a:cubicBezTo>
                        <a:pt x="2226" y="776"/>
                        <a:pt x="1726" y="679"/>
                        <a:pt x="1726" y="679"/>
                      </a:cubicBezTo>
                      <a:cubicBezTo>
                        <a:pt x="1726" y="679"/>
                        <a:pt x="1726" y="66"/>
                        <a:pt x="1484" y="2"/>
                      </a:cubicBezTo>
                      <a:cubicBezTo>
                        <a:pt x="1479" y="1"/>
                        <a:pt x="1474" y="1"/>
                        <a:pt x="1468"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1252333" y="3072756"/>
                  <a:ext cx="81373" cy="75438"/>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1224517" y="2229377"/>
                  <a:ext cx="76189" cy="64712"/>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4" name="Google Shape;1234;p49"/>
            <p:cNvSpPr/>
            <p:nvPr/>
          </p:nvSpPr>
          <p:spPr>
            <a:xfrm rot="-2532252">
              <a:off x="8707036" y="560707"/>
              <a:ext cx="199922" cy="186383"/>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rot="-2532252">
              <a:off x="8617989" y="186632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6" name="Shape 1236"/>
        <p:cNvGrpSpPr/>
        <p:nvPr/>
      </p:nvGrpSpPr>
      <p:grpSpPr>
        <a:xfrm>
          <a:off x="0" y="0"/>
          <a:ext cx="0" cy="0"/>
          <a:chOff x="0" y="0"/>
          <a:chExt cx="0" cy="0"/>
        </a:xfrm>
      </p:grpSpPr>
      <p:sp>
        <p:nvSpPr>
          <p:cNvPr id="1237" name="Google Shape;1237;p50"/>
          <p:cNvSpPr txBox="1"/>
          <p:nvPr>
            <p:ph type="title"/>
          </p:nvPr>
        </p:nvSpPr>
        <p:spPr>
          <a:xfrm flipH="1">
            <a:off x="5313825" y="1123250"/>
            <a:ext cx="3276300" cy="2178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3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38" name="Google Shape;1238;p50"/>
          <p:cNvSpPr txBox="1"/>
          <p:nvPr>
            <p:ph idx="1" type="subTitle"/>
          </p:nvPr>
        </p:nvSpPr>
        <p:spPr>
          <a:xfrm flipH="1">
            <a:off x="5313825" y="3544025"/>
            <a:ext cx="3038100" cy="93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39" name="Google Shape;1239;p50"/>
          <p:cNvSpPr/>
          <p:nvPr/>
        </p:nvSpPr>
        <p:spPr>
          <a:xfrm rot="10800000">
            <a:off x="8665768" y="951149"/>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0" name="Google Shape;1240;p50"/>
          <p:cNvSpPr/>
          <p:nvPr/>
        </p:nvSpPr>
        <p:spPr>
          <a:xfrm flipH="1">
            <a:off x="8692794" y="570671"/>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1" name="Google Shape;1241;p50"/>
          <p:cNvSpPr/>
          <p:nvPr/>
        </p:nvSpPr>
        <p:spPr>
          <a:xfrm flipH="1">
            <a:off x="8702842" y="512209"/>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2" name="Google Shape;1242;p50"/>
          <p:cNvSpPr/>
          <p:nvPr/>
        </p:nvSpPr>
        <p:spPr>
          <a:xfrm flipH="1">
            <a:off x="8709781" y="257550"/>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3" name="Google Shape;1243;p50"/>
          <p:cNvSpPr/>
          <p:nvPr/>
        </p:nvSpPr>
        <p:spPr>
          <a:xfrm flipH="1">
            <a:off x="8687797" y="4352907"/>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4" name="Google Shape;1244;p50"/>
          <p:cNvSpPr/>
          <p:nvPr/>
        </p:nvSpPr>
        <p:spPr>
          <a:xfrm flipH="1">
            <a:off x="8788886" y="4089015"/>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5" name="Google Shape;1245;p50"/>
          <p:cNvSpPr/>
          <p:nvPr/>
        </p:nvSpPr>
        <p:spPr>
          <a:xfrm flipH="1">
            <a:off x="8697033" y="4160011"/>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6" name="Google Shape;1246;p50"/>
          <p:cNvSpPr/>
          <p:nvPr/>
        </p:nvSpPr>
        <p:spPr>
          <a:xfrm flipH="1">
            <a:off x="8665407" y="4203212"/>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7" name="Google Shape;1247;p50"/>
          <p:cNvSpPr/>
          <p:nvPr/>
        </p:nvSpPr>
        <p:spPr>
          <a:xfrm flipH="1">
            <a:off x="8847538" y="4261865"/>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8" name="Google Shape;1248;p50"/>
          <p:cNvSpPr/>
          <p:nvPr/>
        </p:nvSpPr>
        <p:spPr>
          <a:xfrm flipH="1">
            <a:off x="8649597" y="4760854"/>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9" name="Google Shape;1249;p50"/>
          <p:cNvSpPr/>
          <p:nvPr/>
        </p:nvSpPr>
        <p:spPr>
          <a:xfrm rot="10800000">
            <a:off x="8430782" y="153069"/>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0" name="Google Shape;1250;p50"/>
          <p:cNvSpPr/>
          <p:nvPr/>
        </p:nvSpPr>
        <p:spPr>
          <a:xfrm rot="10800000">
            <a:off x="8463996" y="4886053"/>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1" name="Google Shape;1251;p50"/>
          <p:cNvSpPr/>
          <p:nvPr/>
        </p:nvSpPr>
        <p:spPr>
          <a:xfrm flipH="1">
            <a:off x="8904665" y="70438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2" name="Shape 1252"/>
        <p:cNvGrpSpPr/>
        <p:nvPr/>
      </p:nvGrpSpPr>
      <p:grpSpPr>
        <a:xfrm>
          <a:off x="0" y="0"/>
          <a:ext cx="0" cy="0"/>
          <a:chOff x="0" y="0"/>
          <a:chExt cx="0" cy="0"/>
        </a:xfrm>
      </p:grpSpPr>
      <p:sp>
        <p:nvSpPr>
          <p:cNvPr id="1253" name="Google Shape;1253;p51"/>
          <p:cNvSpPr txBox="1"/>
          <p:nvPr>
            <p:ph type="title"/>
          </p:nvPr>
        </p:nvSpPr>
        <p:spPr>
          <a:xfrm>
            <a:off x="1106125" y="1102788"/>
            <a:ext cx="3800100" cy="2937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4800">
                <a:solidFill>
                  <a:schemeClr val="accent2"/>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54" name="Google Shape;1254;p51"/>
          <p:cNvSpPr/>
          <p:nvPr/>
        </p:nvSpPr>
        <p:spPr>
          <a:xfrm>
            <a:off x="279083" y="4054384"/>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1"/>
          <p:cNvSpPr/>
          <p:nvPr/>
        </p:nvSpPr>
        <p:spPr>
          <a:xfrm>
            <a:off x="395624" y="4700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1"/>
          <p:cNvSpPr/>
          <p:nvPr/>
        </p:nvSpPr>
        <p:spPr>
          <a:xfrm>
            <a:off x="359360" y="4641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1"/>
          <p:cNvSpPr/>
          <p:nvPr/>
        </p:nvSpPr>
        <p:spPr>
          <a:xfrm>
            <a:off x="259803" y="4387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1"/>
          <p:cNvSpPr/>
          <p:nvPr/>
        </p:nvSpPr>
        <p:spPr>
          <a:xfrm>
            <a:off x="365890" y="54492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1"/>
          <p:cNvSpPr/>
          <p:nvPr/>
        </p:nvSpPr>
        <p:spPr>
          <a:xfrm>
            <a:off x="261691" y="28103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1"/>
          <p:cNvSpPr/>
          <p:nvPr/>
        </p:nvSpPr>
        <p:spPr>
          <a:xfrm>
            <a:off x="267863" y="35203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1"/>
          <p:cNvSpPr/>
          <p:nvPr/>
        </p:nvSpPr>
        <p:spPr>
          <a:xfrm>
            <a:off x="407559" y="39523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1"/>
          <p:cNvSpPr/>
          <p:nvPr/>
        </p:nvSpPr>
        <p:spPr>
          <a:xfrm>
            <a:off x="239349" y="45388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1"/>
          <p:cNvSpPr/>
          <p:nvPr/>
        </p:nvSpPr>
        <p:spPr>
          <a:xfrm>
            <a:off x="303003" y="95287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1"/>
          <p:cNvSpPr/>
          <p:nvPr/>
        </p:nvSpPr>
        <p:spPr>
          <a:xfrm>
            <a:off x="602046" y="49342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1"/>
          <p:cNvSpPr/>
          <p:nvPr/>
        </p:nvSpPr>
        <p:spPr>
          <a:xfrm>
            <a:off x="568067" y="201382"/>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1"/>
          <p:cNvSpPr/>
          <p:nvPr/>
        </p:nvSpPr>
        <p:spPr>
          <a:xfrm>
            <a:off x="130507" y="48340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67" name="Shape 1267"/>
        <p:cNvGrpSpPr/>
        <p:nvPr/>
      </p:nvGrpSpPr>
      <p:grpSpPr>
        <a:xfrm>
          <a:off x="0" y="0"/>
          <a:ext cx="0" cy="0"/>
          <a:chOff x="0" y="0"/>
          <a:chExt cx="0" cy="0"/>
        </a:xfrm>
      </p:grpSpPr>
      <p:sp>
        <p:nvSpPr>
          <p:cNvPr id="1268" name="Google Shape;1268;p52"/>
          <p:cNvSpPr txBox="1"/>
          <p:nvPr>
            <p:ph hasCustomPrompt="1" type="title"/>
          </p:nvPr>
        </p:nvSpPr>
        <p:spPr>
          <a:xfrm>
            <a:off x="1022950" y="2556200"/>
            <a:ext cx="7098000" cy="84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269" name="Google Shape;1269;p52"/>
          <p:cNvSpPr txBox="1"/>
          <p:nvPr>
            <p:ph idx="1" type="subTitle"/>
          </p:nvPr>
        </p:nvSpPr>
        <p:spPr>
          <a:xfrm>
            <a:off x="1851450" y="3462600"/>
            <a:ext cx="5441100" cy="3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270" name="Google Shape;1270;p52"/>
          <p:cNvSpPr/>
          <p:nvPr/>
        </p:nvSpPr>
        <p:spPr>
          <a:xfrm>
            <a:off x="231985" y="2448396"/>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2"/>
          <p:cNvSpPr/>
          <p:nvPr/>
        </p:nvSpPr>
        <p:spPr>
          <a:xfrm>
            <a:off x="406415" y="1917120"/>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2"/>
          <p:cNvSpPr/>
          <p:nvPr/>
        </p:nvSpPr>
        <p:spPr>
          <a:xfrm>
            <a:off x="396368" y="1943815"/>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2"/>
          <p:cNvSpPr/>
          <p:nvPr/>
        </p:nvSpPr>
        <p:spPr>
          <a:xfrm>
            <a:off x="272890" y="1695376"/>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2"/>
          <p:cNvSpPr/>
          <p:nvPr/>
        </p:nvSpPr>
        <p:spPr>
          <a:xfrm>
            <a:off x="209739" y="498294"/>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2"/>
          <p:cNvSpPr/>
          <p:nvPr/>
        </p:nvSpPr>
        <p:spPr>
          <a:xfrm>
            <a:off x="287577" y="448683"/>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2"/>
          <p:cNvSpPr/>
          <p:nvPr/>
        </p:nvSpPr>
        <p:spPr>
          <a:xfrm>
            <a:off x="320061" y="439019"/>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2"/>
          <p:cNvSpPr/>
          <p:nvPr/>
        </p:nvSpPr>
        <p:spPr>
          <a:xfrm>
            <a:off x="351589" y="915708"/>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2"/>
          <p:cNvSpPr/>
          <p:nvPr/>
        </p:nvSpPr>
        <p:spPr>
          <a:xfrm>
            <a:off x="348527" y="3094348"/>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2"/>
          <p:cNvSpPr/>
          <p:nvPr/>
        </p:nvSpPr>
        <p:spPr>
          <a:xfrm>
            <a:off x="312263" y="3035886"/>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2"/>
          <p:cNvSpPr/>
          <p:nvPr/>
        </p:nvSpPr>
        <p:spPr>
          <a:xfrm>
            <a:off x="212705" y="2781227"/>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2"/>
          <p:cNvSpPr/>
          <p:nvPr/>
        </p:nvSpPr>
        <p:spPr>
          <a:xfrm>
            <a:off x="484399" y="2775157"/>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2"/>
          <p:cNvSpPr/>
          <p:nvPr/>
        </p:nvSpPr>
        <p:spPr>
          <a:xfrm>
            <a:off x="556110" y="2169434"/>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2"/>
          <p:cNvSpPr/>
          <p:nvPr/>
        </p:nvSpPr>
        <p:spPr>
          <a:xfrm>
            <a:off x="210361" y="1221031"/>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2"/>
          <p:cNvSpPr/>
          <p:nvPr/>
        </p:nvSpPr>
        <p:spPr>
          <a:xfrm rot="-2532252">
            <a:off x="8570892" y="69592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2"/>
          <p:cNvSpPr/>
          <p:nvPr/>
        </p:nvSpPr>
        <p:spPr>
          <a:xfrm>
            <a:off x="8653215" y="2160125"/>
            <a:ext cx="53555" cy="57107"/>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2"/>
          <p:cNvSpPr/>
          <p:nvPr/>
        </p:nvSpPr>
        <p:spPr>
          <a:xfrm>
            <a:off x="8662982" y="2103111"/>
            <a:ext cx="79959" cy="64865"/>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2"/>
          <p:cNvSpPr/>
          <p:nvPr/>
        </p:nvSpPr>
        <p:spPr>
          <a:xfrm>
            <a:off x="8669057" y="1853838"/>
            <a:ext cx="171134" cy="269693"/>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2"/>
          <p:cNvSpPr/>
          <p:nvPr/>
        </p:nvSpPr>
        <p:spPr>
          <a:xfrm>
            <a:off x="8693919" y="1262621"/>
            <a:ext cx="87483" cy="80707"/>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2"/>
          <p:cNvSpPr/>
          <p:nvPr/>
        </p:nvSpPr>
        <p:spPr>
          <a:xfrm>
            <a:off x="8742895" y="982177"/>
            <a:ext cx="93512" cy="97858"/>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2"/>
          <p:cNvSpPr/>
          <p:nvPr/>
        </p:nvSpPr>
        <p:spPr>
          <a:xfrm>
            <a:off x="8675086" y="1067371"/>
            <a:ext cx="164358" cy="196463"/>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2"/>
          <p:cNvSpPr/>
          <p:nvPr/>
        </p:nvSpPr>
        <p:spPr>
          <a:xfrm>
            <a:off x="8647934" y="1117890"/>
            <a:ext cx="55845" cy="73136"/>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2"/>
          <p:cNvSpPr/>
          <p:nvPr/>
        </p:nvSpPr>
        <p:spPr>
          <a:xfrm>
            <a:off x="8833370" y="1145789"/>
            <a:ext cx="51312" cy="89726"/>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2"/>
          <p:cNvSpPr/>
          <p:nvPr/>
        </p:nvSpPr>
        <p:spPr>
          <a:xfrm>
            <a:off x="8678824" y="2313409"/>
            <a:ext cx="187023" cy="146319"/>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2"/>
          <p:cNvSpPr/>
          <p:nvPr/>
        </p:nvSpPr>
        <p:spPr>
          <a:xfrm>
            <a:off x="8634288" y="3049031"/>
            <a:ext cx="116224" cy="41592"/>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2"/>
          <p:cNvSpPr/>
          <p:nvPr/>
        </p:nvSpPr>
        <p:spPr>
          <a:xfrm>
            <a:off x="8644336" y="3075014"/>
            <a:ext cx="115943" cy="4196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2"/>
          <p:cNvSpPr/>
          <p:nvPr/>
        </p:nvSpPr>
        <p:spPr>
          <a:xfrm>
            <a:off x="8607230" y="2832050"/>
            <a:ext cx="272918" cy="326006"/>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2"/>
          <p:cNvSpPr/>
          <p:nvPr/>
        </p:nvSpPr>
        <p:spPr>
          <a:xfrm>
            <a:off x="8789628" y="1471610"/>
            <a:ext cx="106363" cy="98606"/>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2"/>
          <p:cNvSpPr/>
          <p:nvPr/>
        </p:nvSpPr>
        <p:spPr>
          <a:xfrm>
            <a:off x="8753270" y="369229"/>
            <a:ext cx="99587" cy="84586"/>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2"/>
          <p:cNvSpPr/>
          <p:nvPr/>
        </p:nvSpPr>
        <p:spPr>
          <a:xfrm rot="-2532252">
            <a:off x="194317" y="3830189"/>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2"/>
          <p:cNvSpPr/>
          <p:nvPr/>
        </p:nvSpPr>
        <p:spPr>
          <a:xfrm>
            <a:off x="317344" y="4396884"/>
            <a:ext cx="87483" cy="80707"/>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2"/>
          <p:cNvSpPr/>
          <p:nvPr/>
        </p:nvSpPr>
        <p:spPr>
          <a:xfrm>
            <a:off x="366320" y="4116440"/>
            <a:ext cx="93512" cy="97858"/>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2"/>
          <p:cNvSpPr/>
          <p:nvPr/>
        </p:nvSpPr>
        <p:spPr>
          <a:xfrm>
            <a:off x="298511" y="4201634"/>
            <a:ext cx="164358" cy="196463"/>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2"/>
          <p:cNvSpPr/>
          <p:nvPr/>
        </p:nvSpPr>
        <p:spPr>
          <a:xfrm>
            <a:off x="271359" y="4252152"/>
            <a:ext cx="55845" cy="73136"/>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2"/>
          <p:cNvSpPr/>
          <p:nvPr/>
        </p:nvSpPr>
        <p:spPr>
          <a:xfrm>
            <a:off x="456795" y="4280052"/>
            <a:ext cx="51312" cy="89726"/>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2"/>
          <p:cNvSpPr/>
          <p:nvPr/>
        </p:nvSpPr>
        <p:spPr>
          <a:xfrm>
            <a:off x="413053" y="4605873"/>
            <a:ext cx="106363" cy="98606"/>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2"/>
          <p:cNvSpPr/>
          <p:nvPr/>
        </p:nvSpPr>
        <p:spPr>
          <a:xfrm>
            <a:off x="376695" y="3503492"/>
            <a:ext cx="99587" cy="84586"/>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2"/>
          <p:cNvSpPr/>
          <p:nvPr/>
        </p:nvSpPr>
        <p:spPr>
          <a:xfrm>
            <a:off x="8573539" y="36413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2"/>
          <p:cNvSpPr/>
          <p:nvPr/>
        </p:nvSpPr>
        <p:spPr>
          <a:xfrm>
            <a:off x="8651377" y="35917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2"/>
          <p:cNvSpPr/>
          <p:nvPr/>
        </p:nvSpPr>
        <p:spPr>
          <a:xfrm>
            <a:off x="8683861" y="35821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2"/>
          <p:cNvSpPr/>
          <p:nvPr/>
        </p:nvSpPr>
        <p:spPr>
          <a:xfrm>
            <a:off x="8715389" y="40587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2"/>
          <p:cNvSpPr/>
          <p:nvPr/>
        </p:nvSpPr>
        <p:spPr>
          <a:xfrm>
            <a:off x="8574161" y="4364118"/>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2"/>
          <p:cNvSpPr/>
          <p:nvPr/>
        </p:nvSpPr>
        <p:spPr>
          <a:xfrm rot="979636">
            <a:off x="8765515" y="4604607"/>
            <a:ext cx="187022" cy="146318"/>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313" name="Shape 1313"/>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_1">
    <p:spTree>
      <p:nvGrpSpPr>
        <p:cNvPr id="1314" name="Shape 1314"/>
        <p:cNvGrpSpPr/>
        <p:nvPr/>
      </p:nvGrpSpPr>
      <p:grpSpPr>
        <a:xfrm>
          <a:off x="0" y="0"/>
          <a:ext cx="0" cy="0"/>
          <a:chOff x="0" y="0"/>
          <a:chExt cx="0" cy="0"/>
        </a:xfrm>
      </p:grpSpPr>
      <p:sp>
        <p:nvSpPr>
          <p:cNvPr id="1315" name="Google Shape;1315;p5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16" name="Google Shape;1316;p54"/>
          <p:cNvSpPr txBox="1"/>
          <p:nvPr>
            <p:ph hasCustomPrompt="1" idx="2" type="title"/>
          </p:nvPr>
        </p:nvSpPr>
        <p:spPr>
          <a:xfrm>
            <a:off x="713425" y="27308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5"/>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17" name="Google Shape;1317;p54"/>
          <p:cNvSpPr txBox="1"/>
          <p:nvPr>
            <p:ph idx="1" type="subTitle"/>
          </p:nvPr>
        </p:nvSpPr>
        <p:spPr>
          <a:xfrm>
            <a:off x="713425" y="358165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318" name="Google Shape;1318;p54"/>
          <p:cNvSpPr txBox="1"/>
          <p:nvPr>
            <p:ph idx="3" type="subTitle"/>
          </p:nvPr>
        </p:nvSpPr>
        <p:spPr>
          <a:xfrm>
            <a:off x="713425" y="32051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1800">
                <a:latin typeface="Ribeye"/>
                <a:ea typeface="Ribeye"/>
                <a:cs typeface="Ribeye"/>
                <a:sym typeface="Ribey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319" name="Google Shape;1319;p54"/>
          <p:cNvSpPr txBox="1"/>
          <p:nvPr>
            <p:ph hasCustomPrompt="1" idx="4" type="title"/>
          </p:nvPr>
        </p:nvSpPr>
        <p:spPr>
          <a:xfrm>
            <a:off x="2634171" y="27308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20" name="Google Shape;1320;p54"/>
          <p:cNvSpPr txBox="1"/>
          <p:nvPr>
            <p:ph idx="5" type="subTitle"/>
          </p:nvPr>
        </p:nvSpPr>
        <p:spPr>
          <a:xfrm>
            <a:off x="2634071" y="358165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321" name="Google Shape;1321;p54"/>
          <p:cNvSpPr txBox="1"/>
          <p:nvPr>
            <p:ph idx="6" type="subTitle"/>
          </p:nvPr>
        </p:nvSpPr>
        <p:spPr>
          <a:xfrm>
            <a:off x="2634071" y="32051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1800">
                <a:latin typeface="Ribeye"/>
                <a:ea typeface="Ribeye"/>
                <a:cs typeface="Ribeye"/>
                <a:sym typeface="Ribey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322" name="Google Shape;1322;p54"/>
          <p:cNvSpPr txBox="1"/>
          <p:nvPr>
            <p:ph hasCustomPrompt="1" idx="7" type="title"/>
          </p:nvPr>
        </p:nvSpPr>
        <p:spPr>
          <a:xfrm>
            <a:off x="4554917" y="27308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23" name="Google Shape;1323;p54"/>
          <p:cNvSpPr txBox="1"/>
          <p:nvPr>
            <p:ph idx="8" type="subTitle"/>
          </p:nvPr>
        </p:nvSpPr>
        <p:spPr>
          <a:xfrm>
            <a:off x="4554818" y="358165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324" name="Google Shape;1324;p54"/>
          <p:cNvSpPr txBox="1"/>
          <p:nvPr>
            <p:ph idx="9" type="subTitle"/>
          </p:nvPr>
        </p:nvSpPr>
        <p:spPr>
          <a:xfrm>
            <a:off x="4554818" y="32051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1800">
                <a:latin typeface="Ribeye"/>
                <a:ea typeface="Ribeye"/>
                <a:cs typeface="Ribeye"/>
                <a:sym typeface="Ribey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325" name="Google Shape;1325;p54"/>
          <p:cNvSpPr txBox="1"/>
          <p:nvPr>
            <p:ph hasCustomPrompt="1" idx="13" type="title"/>
          </p:nvPr>
        </p:nvSpPr>
        <p:spPr>
          <a:xfrm>
            <a:off x="6475662" y="2730850"/>
            <a:ext cx="19551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26" name="Google Shape;1326;p54"/>
          <p:cNvSpPr txBox="1"/>
          <p:nvPr>
            <p:ph idx="14" type="subTitle"/>
          </p:nvPr>
        </p:nvSpPr>
        <p:spPr>
          <a:xfrm>
            <a:off x="6475664" y="3581650"/>
            <a:ext cx="1955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327" name="Google Shape;1327;p54"/>
          <p:cNvSpPr txBox="1"/>
          <p:nvPr>
            <p:ph idx="15" type="subTitle"/>
          </p:nvPr>
        </p:nvSpPr>
        <p:spPr>
          <a:xfrm>
            <a:off x="6475664" y="3205150"/>
            <a:ext cx="19551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b="1" sz="1800">
                <a:latin typeface="Ribeye"/>
                <a:ea typeface="Ribeye"/>
                <a:cs typeface="Ribeye"/>
                <a:sym typeface="Ribey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grpSp>
        <p:nvGrpSpPr>
          <p:cNvPr id="1328" name="Google Shape;1328;p54"/>
          <p:cNvGrpSpPr/>
          <p:nvPr/>
        </p:nvGrpSpPr>
        <p:grpSpPr>
          <a:xfrm rot="2513458">
            <a:off x="50697" y="341879"/>
            <a:ext cx="329701" cy="278048"/>
            <a:chOff x="9" y="4555236"/>
            <a:chExt cx="329709" cy="278055"/>
          </a:xfrm>
        </p:grpSpPr>
        <p:sp>
          <p:nvSpPr>
            <p:cNvPr id="1329" name="Google Shape;1329;p54"/>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4"/>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54"/>
          <p:cNvGrpSpPr/>
          <p:nvPr/>
        </p:nvGrpSpPr>
        <p:grpSpPr>
          <a:xfrm rot="2954749">
            <a:off x="8457919" y="155606"/>
            <a:ext cx="633081" cy="361920"/>
            <a:chOff x="5711420" y="1511848"/>
            <a:chExt cx="633096" cy="361928"/>
          </a:xfrm>
        </p:grpSpPr>
        <p:sp>
          <p:nvSpPr>
            <p:cNvPr id="1332" name="Google Shape;1332;p54"/>
            <p:cNvSpPr/>
            <p:nvPr/>
          </p:nvSpPr>
          <p:spPr>
            <a:xfrm>
              <a:off x="5711420" y="1544719"/>
              <a:ext cx="267728" cy="329057"/>
            </a:xfrm>
            <a:custGeom>
              <a:rect b="b" l="l" r="r" t="t"/>
              <a:pathLst>
                <a:path extrusionOk="0" h="15136" w="12315">
                  <a:moveTo>
                    <a:pt x="7397" y="1"/>
                  </a:moveTo>
                  <a:cubicBezTo>
                    <a:pt x="7094" y="1"/>
                    <a:pt x="6767" y="51"/>
                    <a:pt x="6413" y="158"/>
                  </a:cubicBezTo>
                  <a:cubicBezTo>
                    <a:pt x="0" y="2091"/>
                    <a:pt x="10673" y="7581"/>
                    <a:pt x="10454" y="15091"/>
                  </a:cubicBezTo>
                  <a:cubicBezTo>
                    <a:pt x="10454" y="15091"/>
                    <a:pt x="10454" y="15091"/>
                    <a:pt x="10454" y="15135"/>
                  </a:cubicBezTo>
                  <a:cubicBezTo>
                    <a:pt x="10702" y="13356"/>
                    <a:pt x="12314" y="1"/>
                    <a:pt x="7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4"/>
            <p:cNvSpPr/>
            <p:nvPr/>
          </p:nvSpPr>
          <p:spPr>
            <a:xfrm>
              <a:off x="6036069" y="1579569"/>
              <a:ext cx="308447" cy="291338"/>
            </a:xfrm>
            <a:custGeom>
              <a:rect b="b" l="l" r="r" t="t"/>
              <a:pathLst>
                <a:path extrusionOk="0" h="13401" w="14188">
                  <a:moveTo>
                    <a:pt x="7034" y="0"/>
                  </a:moveTo>
                  <a:cubicBezTo>
                    <a:pt x="3800" y="0"/>
                    <a:pt x="5107" y="9356"/>
                    <a:pt x="1" y="13357"/>
                  </a:cubicBezTo>
                  <a:cubicBezTo>
                    <a:pt x="1" y="13357"/>
                    <a:pt x="1" y="13401"/>
                    <a:pt x="1" y="13401"/>
                  </a:cubicBezTo>
                  <a:cubicBezTo>
                    <a:pt x="1582" y="12390"/>
                    <a:pt x="14187" y="4133"/>
                    <a:pt x="8873" y="707"/>
                  </a:cubicBezTo>
                  <a:cubicBezTo>
                    <a:pt x="8128" y="218"/>
                    <a:pt x="7528" y="0"/>
                    <a:pt x="70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4"/>
            <p:cNvSpPr/>
            <p:nvPr/>
          </p:nvSpPr>
          <p:spPr>
            <a:xfrm>
              <a:off x="5940585" y="1511848"/>
              <a:ext cx="186399" cy="223465"/>
            </a:xfrm>
            <a:custGeom>
              <a:rect b="b" l="l" r="r" t="t"/>
              <a:pathLst>
                <a:path extrusionOk="0" h="10279" w="8574">
                  <a:moveTo>
                    <a:pt x="4495" y="0"/>
                  </a:moveTo>
                  <a:cubicBezTo>
                    <a:pt x="4476" y="0"/>
                    <a:pt x="4456" y="1"/>
                    <a:pt x="4437" y="1"/>
                  </a:cubicBezTo>
                  <a:cubicBezTo>
                    <a:pt x="1" y="89"/>
                    <a:pt x="5798" y="5491"/>
                    <a:pt x="4305" y="10235"/>
                  </a:cubicBezTo>
                  <a:cubicBezTo>
                    <a:pt x="4305" y="10235"/>
                    <a:pt x="4305" y="10279"/>
                    <a:pt x="4305" y="10279"/>
                  </a:cubicBezTo>
                  <a:cubicBezTo>
                    <a:pt x="4786" y="9142"/>
                    <a:pt x="8573" y="0"/>
                    <a:pt x="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54"/>
          <p:cNvGrpSpPr/>
          <p:nvPr/>
        </p:nvGrpSpPr>
        <p:grpSpPr>
          <a:xfrm>
            <a:off x="431109" y="172111"/>
            <a:ext cx="173813" cy="188140"/>
            <a:chOff x="506734" y="3911461"/>
            <a:chExt cx="173813" cy="188140"/>
          </a:xfrm>
        </p:grpSpPr>
        <p:sp>
          <p:nvSpPr>
            <p:cNvPr id="1336" name="Google Shape;1336;p54"/>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4"/>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4"/>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339" name="Shape 1339"/>
        <p:cNvGrpSpPr/>
        <p:nvPr/>
      </p:nvGrpSpPr>
      <p:grpSpPr>
        <a:xfrm>
          <a:off x="0" y="0"/>
          <a:ext cx="0" cy="0"/>
          <a:chOff x="0" y="0"/>
          <a:chExt cx="0" cy="0"/>
        </a:xfrm>
      </p:grpSpPr>
      <p:sp>
        <p:nvSpPr>
          <p:cNvPr id="1340" name="Google Shape;1340;p55"/>
          <p:cNvSpPr txBox="1"/>
          <p:nvPr>
            <p:ph type="title"/>
          </p:nvPr>
        </p:nvSpPr>
        <p:spPr>
          <a:xfrm>
            <a:off x="2965200" y="3000413"/>
            <a:ext cx="5288100" cy="43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sz="18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41" name="Google Shape;1341;p55"/>
          <p:cNvSpPr txBox="1"/>
          <p:nvPr>
            <p:ph idx="1" type="subTitle"/>
          </p:nvPr>
        </p:nvSpPr>
        <p:spPr>
          <a:xfrm>
            <a:off x="2965200" y="1823200"/>
            <a:ext cx="5288100" cy="1177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24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grpSp>
        <p:nvGrpSpPr>
          <p:cNvPr id="1342" name="Google Shape;1342;p55"/>
          <p:cNvGrpSpPr/>
          <p:nvPr/>
        </p:nvGrpSpPr>
        <p:grpSpPr>
          <a:xfrm rot="-2700163">
            <a:off x="3906759" y="299750"/>
            <a:ext cx="388304" cy="316237"/>
            <a:chOff x="5353025" y="270800"/>
            <a:chExt cx="259950" cy="211725"/>
          </a:xfrm>
        </p:grpSpPr>
        <p:sp>
          <p:nvSpPr>
            <p:cNvPr id="1343" name="Google Shape;1343;p55"/>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rgbClr val="0E79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5"/>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5"/>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55"/>
          <p:cNvSpPr/>
          <p:nvPr/>
        </p:nvSpPr>
        <p:spPr>
          <a:xfrm>
            <a:off x="6072761" y="4462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5"/>
          <p:cNvSpPr/>
          <p:nvPr/>
        </p:nvSpPr>
        <p:spPr>
          <a:xfrm rot="-1624112">
            <a:off x="5690353" y="249126"/>
            <a:ext cx="191409"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5"/>
          <p:cNvSpPr/>
          <p:nvPr/>
        </p:nvSpPr>
        <p:spPr>
          <a:xfrm>
            <a:off x="5798717" y="460561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5"/>
          <p:cNvSpPr/>
          <p:nvPr/>
        </p:nvSpPr>
        <p:spPr>
          <a:xfrm>
            <a:off x="2957296" y="273981"/>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5"/>
          <p:cNvSpPr/>
          <p:nvPr/>
        </p:nvSpPr>
        <p:spPr>
          <a:xfrm rot="-1981394">
            <a:off x="3249004" y="464536"/>
            <a:ext cx="191413" cy="149935"/>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5"/>
          <p:cNvSpPr/>
          <p:nvPr/>
        </p:nvSpPr>
        <p:spPr>
          <a:xfrm>
            <a:off x="2451582" y="1240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5"/>
          <p:cNvSpPr/>
          <p:nvPr/>
        </p:nvSpPr>
        <p:spPr>
          <a:xfrm>
            <a:off x="783879" y="1796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5"/>
          <p:cNvSpPr/>
          <p:nvPr/>
        </p:nvSpPr>
        <p:spPr>
          <a:xfrm rot="2700000">
            <a:off x="3485409" y="4837293"/>
            <a:ext cx="108117" cy="100223"/>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5"/>
          <p:cNvSpPr/>
          <p:nvPr/>
        </p:nvSpPr>
        <p:spPr>
          <a:xfrm>
            <a:off x="2621658" y="489368"/>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5"/>
          <p:cNvSpPr/>
          <p:nvPr/>
        </p:nvSpPr>
        <p:spPr>
          <a:xfrm>
            <a:off x="7346004" y="1796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5"/>
          <p:cNvSpPr/>
          <p:nvPr/>
        </p:nvSpPr>
        <p:spPr>
          <a:xfrm>
            <a:off x="5328970"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5"/>
          <p:cNvSpPr/>
          <p:nvPr/>
        </p:nvSpPr>
        <p:spPr>
          <a:xfrm>
            <a:off x="7487286" y="4462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5"/>
          <p:cNvSpPr/>
          <p:nvPr/>
        </p:nvSpPr>
        <p:spPr>
          <a:xfrm>
            <a:off x="5520853" y="436742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5"/>
          <p:cNvSpPr/>
          <p:nvPr/>
        </p:nvSpPr>
        <p:spPr>
          <a:xfrm>
            <a:off x="8940507" y="181684"/>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5"/>
          <p:cNvSpPr/>
          <p:nvPr/>
        </p:nvSpPr>
        <p:spPr>
          <a:xfrm>
            <a:off x="1852586" y="36484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5"/>
          <p:cNvSpPr/>
          <p:nvPr/>
        </p:nvSpPr>
        <p:spPr>
          <a:xfrm>
            <a:off x="355982"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5"/>
          <p:cNvSpPr/>
          <p:nvPr/>
        </p:nvSpPr>
        <p:spPr>
          <a:xfrm rot="-2330643">
            <a:off x="138715" y="99203"/>
            <a:ext cx="191405" cy="149929"/>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5"/>
          <p:cNvSpPr/>
          <p:nvPr/>
        </p:nvSpPr>
        <p:spPr>
          <a:xfrm>
            <a:off x="949111" y="631713"/>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5"/>
          <p:cNvSpPr/>
          <p:nvPr/>
        </p:nvSpPr>
        <p:spPr>
          <a:xfrm rot="-2700000">
            <a:off x="8283436" y="400313"/>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5"/>
          <p:cNvSpPr/>
          <p:nvPr/>
        </p:nvSpPr>
        <p:spPr>
          <a:xfrm>
            <a:off x="8714282"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6" name="Google Shape;1366;p55"/>
          <p:cNvGrpSpPr/>
          <p:nvPr/>
        </p:nvGrpSpPr>
        <p:grpSpPr>
          <a:xfrm>
            <a:off x="2917111" y="4425006"/>
            <a:ext cx="274649" cy="245421"/>
            <a:chOff x="788486" y="3918006"/>
            <a:chExt cx="274649" cy="245421"/>
          </a:xfrm>
        </p:grpSpPr>
        <p:sp>
          <p:nvSpPr>
            <p:cNvPr id="1367" name="Google Shape;1367;p55"/>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5"/>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5"/>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0" name="Google Shape;1370;p55"/>
          <p:cNvSpPr/>
          <p:nvPr/>
        </p:nvSpPr>
        <p:spPr>
          <a:xfrm>
            <a:off x="1568261" y="427507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1" name="Google Shape;1371;p55"/>
          <p:cNvGrpSpPr/>
          <p:nvPr/>
        </p:nvGrpSpPr>
        <p:grpSpPr>
          <a:xfrm>
            <a:off x="1059990" y="4393090"/>
            <a:ext cx="191412" cy="371485"/>
            <a:chOff x="259803" y="3974215"/>
            <a:chExt cx="191412" cy="371485"/>
          </a:xfrm>
        </p:grpSpPr>
        <p:sp>
          <p:nvSpPr>
            <p:cNvPr id="1372" name="Google Shape;1372;p55"/>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5"/>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5"/>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5" name="Google Shape;1375;p55"/>
          <p:cNvGrpSpPr/>
          <p:nvPr/>
        </p:nvGrpSpPr>
        <p:grpSpPr>
          <a:xfrm>
            <a:off x="2459099" y="4550750"/>
            <a:ext cx="239252" cy="347325"/>
            <a:chOff x="770999" y="2883387"/>
            <a:chExt cx="239252" cy="347325"/>
          </a:xfrm>
        </p:grpSpPr>
        <p:sp>
          <p:nvSpPr>
            <p:cNvPr id="1376" name="Google Shape;1376;p55"/>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5"/>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5"/>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5"/>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5"/>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1" name="Google Shape;1381;p55"/>
          <p:cNvSpPr/>
          <p:nvPr/>
        </p:nvSpPr>
        <p:spPr>
          <a:xfrm>
            <a:off x="3340303" y="427507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5"/>
          <p:cNvSpPr/>
          <p:nvPr/>
        </p:nvSpPr>
        <p:spPr>
          <a:xfrm>
            <a:off x="657634" y="46721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5"/>
          <p:cNvSpPr/>
          <p:nvPr/>
        </p:nvSpPr>
        <p:spPr>
          <a:xfrm>
            <a:off x="4158692" y="449551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5"/>
          <p:cNvSpPr/>
          <p:nvPr/>
        </p:nvSpPr>
        <p:spPr>
          <a:xfrm rot="-970913">
            <a:off x="157054" y="441680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5"/>
          <p:cNvSpPr/>
          <p:nvPr/>
        </p:nvSpPr>
        <p:spPr>
          <a:xfrm>
            <a:off x="1403082" y="49100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55"/>
          <p:cNvGrpSpPr/>
          <p:nvPr/>
        </p:nvGrpSpPr>
        <p:grpSpPr>
          <a:xfrm rot="2988645">
            <a:off x="1845819" y="4557909"/>
            <a:ext cx="279379" cy="333007"/>
            <a:chOff x="2353462" y="4608563"/>
            <a:chExt cx="279386" cy="333014"/>
          </a:xfrm>
        </p:grpSpPr>
        <p:sp>
          <p:nvSpPr>
            <p:cNvPr id="1387" name="Google Shape;1387;p55"/>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5"/>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5"/>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55"/>
          <p:cNvGrpSpPr/>
          <p:nvPr/>
        </p:nvGrpSpPr>
        <p:grpSpPr>
          <a:xfrm>
            <a:off x="6593884" y="4608563"/>
            <a:ext cx="279386" cy="333014"/>
            <a:chOff x="319987" y="2888363"/>
            <a:chExt cx="279386" cy="333014"/>
          </a:xfrm>
        </p:grpSpPr>
        <p:sp>
          <p:nvSpPr>
            <p:cNvPr id="1391" name="Google Shape;1391;p55"/>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5"/>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5"/>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55"/>
          <p:cNvGrpSpPr/>
          <p:nvPr/>
        </p:nvGrpSpPr>
        <p:grpSpPr>
          <a:xfrm>
            <a:off x="4876070" y="4652369"/>
            <a:ext cx="274649" cy="245421"/>
            <a:chOff x="788486" y="3918006"/>
            <a:chExt cx="274649" cy="245421"/>
          </a:xfrm>
        </p:grpSpPr>
        <p:sp>
          <p:nvSpPr>
            <p:cNvPr id="1395" name="Google Shape;1395;p55"/>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5"/>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5"/>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55"/>
          <p:cNvSpPr/>
          <p:nvPr/>
        </p:nvSpPr>
        <p:spPr>
          <a:xfrm flipH="1">
            <a:off x="7899821" y="4583558"/>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9" name="Google Shape;1399;p55"/>
          <p:cNvGrpSpPr/>
          <p:nvPr/>
        </p:nvGrpSpPr>
        <p:grpSpPr>
          <a:xfrm flipH="1" rot="-3055286">
            <a:off x="6600635" y="159165"/>
            <a:ext cx="191416" cy="371494"/>
            <a:chOff x="259803" y="3974215"/>
            <a:chExt cx="191412" cy="371485"/>
          </a:xfrm>
        </p:grpSpPr>
        <p:sp>
          <p:nvSpPr>
            <p:cNvPr id="1400" name="Google Shape;1400;p55"/>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5"/>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5"/>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3" name="Google Shape;1403;p55"/>
          <p:cNvSpPr/>
          <p:nvPr/>
        </p:nvSpPr>
        <p:spPr>
          <a:xfrm flipH="1">
            <a:off x="8910817" y="43160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5"/>
          <p:cNvSpPr/>
          <p:nvPr/>
        </p:nvSpPr>
        <p:spPr>
          <a:xfrm flipH="1">
            <a:off x="6873268" y="431606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5"/>
          <p:cNvSpPr/>
          <p:nvPr/>
        </p:nvSpPr>
        <p:spPr>
          <a:xfrm flipH="1" rot="970913">
            <a:off x="8248117" y="446375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5"/>
          <p:cNvSpPr/>
          <p:nvPr/>
        </p:nvSpPr>
        <p:spPr>
          <a:xfrm flipH="1">
            <a:off x="7599587" y="49100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7" name="Google Shape;1407;p55"/>
          <p:cNvGrpSpPr/>
          <p:nvPr/>
        </p:nvGrpSpPr>
        <p:grpSpPr>
          <a:xfrm rot="1331066">
            <a:off x="8595482" y="4764693"/>
            <a:ext cx="274657" cy="245428"/>
            <a:chOff x="788486" y="3918006"/>
            <a:chExt cx="274649" cy="245421"/>
          </a:xfrm>
        </p:grpSpPr>
        <p:sp>
          <p:nvSpPr>
            <p:cNvPr id="1408" name="Google Shape;1408;p55"/>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5"/>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5"/>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55"/>
          <p:cNvGrpSpPr/>
          <p:nvPr/>
        </p:nvGrpSpPr>
        <p:grpSpPr>
          <a:xfrm>
            <a:off x="1254574" y="171250"/>
            <a:ext cx="239252" cy="347325"/>
            <a:chOff x="770999" y="2883387"/>
            <a:chExt cx="239252" cy="347325"/>
          </a:xfrm>
        </p:grpSpPr>
        <p:sp>
          <p:nvSpPr>
            <p:cNvPr id="1412" name="Google Shape;1412;p55"/>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5"/>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5"/>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5"/>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5"/>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7" name="Google Shape;1417;p55"/>
          <p:cNvSpPr/>
          <p:nvPr/>
        </p:nvSpPr>
        <p:spPr>
          <a:xfrm rot="-2700000">
            <a:off x="3923974" y="4810350"/>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5"/>
          <p:cNvSpPr/>
          <p:nvPr/>
        </p:nvSpPr>
        <p:spPr>
          <a:xfrm>
            <a:off x="4354820" y="4899434"/>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9" name="Google Shape;1419;p55"/>
          <p:cNvGrpSpPr/>
          <p:nvPr/>
        </p:nvGrpSpPr>
        <p:grpSpPr>
          <a:xfrm>
            <a:off x="4839121" y="178401"/>
            <a:ext cx="279386" cy="333014"/>
            <a:chOff x="319987" y="2888363"/>
            <a:chExt cx="279386" cy="333014"/>
          </a:xfrm>
        </p:grpSpPr>
        <p:sp>
          <p:nvSpPr>
            <p:cNvPr id="1420" name="Google Shape;1420;p55"/>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5"/>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5"/>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55"/>
          <p:cNvGrpSpPr/>
          <p:nvPr/>
        </p:nvGrpSpPr>
        <p:grpSpPr>
          <a:xfrm rot="-721961">
            <a:off x="7301731" y="4337552"/>
            <a:ext cx="378697" cy="308422"/>
            <a:chOff x="5353025" y="270800"/>
            <a:chExt cx="259950" cy="211725"/>
          </a:xfrm>
        </p:grpSpPr>
        <p:sp>
          <p:nvSpPr>
            <p:cNvPr id="1424" name="Google Shape;1424;p55"/>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5"/>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5"/>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7" name="Google Shape;1427;p55"/>
          <p:cNvSpPr/>
          <p:nvPr/>
        </p:nvSpPr>
        <p:spPr>
          <a:xfrm rot="2700000">
            <a:off x="3569459" y="513018"/>
            <a:ext cx="108117" cy="100223"/>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5"/>
          <p:cNvSpPr/>
          <p:nvPr/>
        </p:nvSpPr>
        <p:spPr>
          <a:xfrm>
            <a:off x="4242742" y="171244"/>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55"/>
          <p:cNvGrpSpPr/>
          <p:nvPr/>
        </p:nvGrpSpPr>
        <p:grpSpPr>
          <a:xfrm rot="-1738769">
            <a:off x="7783426" y="122919"/>
            <a:ext cx="274652" cy="245423"/>
            <a:chOff x="788486" y="3918006"/>
            <a:chExt cx="274649" cy="245421"/>
          </a:xfrm>
        </p:grpSpPr>
        <p:sp>
          <p:nvSpPr>
            <p:cNvPr id="1430" name="Google Shape;1430;p55"/>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5"/>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5"/>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433" name="Shape 1433"/>
        <p:cNvGrpSpPr/>
        <p:nvPr/>
      </p:nvGrpSpPr>
      <p:grpSpPr>
        <a:xfrm>
          <a:off x="0" y="0"/>
          <a:ext cx="0" cy="0"/>
          <a:chOff x="0" y="0"/>
          <a:chExt cx="0" cy="0"/>
        </a:xfrm>
      </p:grpSpPr>
      <p:sp>
        <p:nvSpPr>
          <p:cNvPr id="1434" name="Google Shape;1434;p56"/>
          <p:cNvSpPr txBox="1"/>
          <p:nvPr>
            <p:ph hasCustomPrompt="1" type="title"/>
          </p:nvPr>
        </p:nvSpPr>
        <p:spPr>
          <a:xfrm>
            <a:off x="1702650" y="61547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435" name="Google Shape;1435;p56"/>
          <p:cNvSpPr txBox="1"/>
          <p:nvPr>
            <p:ph idx="1" type="subTitle"/>
          </p:nvPr>
        </p:nvSpPr>
        <p:spPr>
          <a:xfrm>
            <a:off x="2466600" y="1137600"/>
            <a:ext cx="42108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436" name="Google Shape;1436;p56"/>
          <p:cNvSpPr txBox="1"/>
          <p:nvPr>
            <p:ph hasCustomPrompt="1" idx="2" type="title"/>
          </p:nvPr>
        </p:nvSpPr>
        <p:spPr>
          <a:xfrm>
            <a:off x="1702650" y="218752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437" name="Google Shape;1437;p56"/>
          <p:cNvSpPr txBox="1"/>
          <p:nvPr>
            <p:ph idx="3" type="subTitle"/>
          </p:nvPr>
        </p:nvSpPr>
        <p:spPr>
          <a:xfrm>
            <a:off x="2466600" y="2709525"/>
            <a:ext cx="42108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438" name="Google Shape;1438;p56"/>
          <p:cNvSpPr txBox="1"/>
          <p:nvPr>
            <p:ph hasCustomPrompt="1" idx="4" type="title"/>
          </p:nvPr>
        </p:nvSpPr>
        <p:spPr>
          <a:xfrm>
            <a:off x="1702650" y="3699275"/>
            <a:ext cx="5738700" cy="52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439" name="Google Shape;1439;p56"/>
          <p:cNvSpPr txBox="1"/>
          <p:nvPr>
            <p:ph idx="5" type="subTitle"/>
          </p:nvPr>
        </p:nvSpPr>
        <p:spPr>
          <a:xfrm>
            <a:off x="2119800" y="4221275"/>
            <a:ext cx="49044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grpSp>
        <p:nvGrpSpPr>
          <p:cNvPr id="1440" name="Google Shape;1440;p56"/>
          <p:cNvGrpSpPr/>
          <p:nvPr/>
        </p:nvGrpSpPr>
        <p:grpSpPr>
          <a:xfrm>
            <a:off x="6532889" y="1641513"/>
            <a:ext cx="2269160" cy="2387225"/>
            <a:chOff x="6532889" y="1641513"/>
            <a:chExt cx="2269160" cy="2387225"/>
          </a:xfrm>
        </p:grpSpPr>
        <p:grpSp>
          <p:nvGrpSpPr>
            <p:cNvPr id="1441" name="Google Shape;1441;p56"/>
            <p:cNvGrpSpPr/>
            <p:nvPr/>
          </p:nvGrpSpPr>
          <p:grpSpPr>
            <a:xfrm flipH="1" rot="-8001618">
              <a:off x="8285825" y="1834787"/>
              <a:ext cx="423501" cy="437574"/>
              <a:chOff x="-651252" y="4739741"/>
              <a:chExt cx="408039" cy="421597"/>
            </a:xfrm>
          </p:grpSpPr>
          <p:sp>
            <p:nvSpPr>
              <p:cNvPr id="1442" name="Google Shape;1442;p56"/>
              <p:cNvSpPr/>
              <p:nvPr/>
            </p:nvSpPr>
            <p:spPr>
              <a:xfrm rot="-3447999">
                <a:off x="-608632" y="4811526"/>
                <a:ext cx="322800" cy="27802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6"/>
              <p:cNvSpPr/>
              <p:nvPr/>
            </p:nvSpPr>
            <p:spPr>
              <a:xfrm rot="-3447999">
                <a:off x="-628356" y="4929580"/>
                <a:ext cx="224701" cy="87016"/>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56"/>
            <p:cNvGrpSpPr/>
            <p:nvPr/>
          </p:nvGrpSpPr>
          <p:grpSpPr>
            <a:xfrm flipH="1" rot="9894411">
              <a:off x="7097152" y="1983223"/>
              <a:ext cx="117015" cy="126637"/>
              <a:chOff x="506734" y="3911461"/>
              <a:chExt cx="173813" cy="188140"/>
            </a:xfrm>
          </p:grpSpPr>
          <p:sp>
            <p:nvSpPr>
              <p:cNvPr id="1445" name="Google Shape;1445;p56"/>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6"/>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6"/>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8" name="Google Shape;1448;p56"/>
            <p:cNvSpPr/>
            <p:nvPr/>
          </p:nvSpPr>
          <p:spPr>
            <a:xfrm flipH="1" rot="-5747030">
              <a:off x="6745833" y="2573752"/>
              <a:ext cx="107171" cy="83994"/>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56"/>
            <p:cNvGrpSpPr/>
            <p:nvPr/>
          </p:nvGrpSpPr>
          <p:grpSpPr>
            <a:xfrm flipH="1" rot="8830855">
              <a:off x="6720802" y="3136716"/>
              <a:ext cx="468416" cy="831427"/>
              <a:chOff x="4338386" y="1304543"/>
              <a:chExt cx="695741" cy="1235178"/>
            </a:xfrm>
          </p:grpSpPr>
          <p:sp>
            <p:nvSpPr>
              <p:cNvPr id="1450" name="Google Shape;1450;p56"/>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6"/>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2" name="Google Shape;1452;p56"/>
            <p:cNvSpPr/>
            <p:nvPr/>
          </p:nvSpPr>
          <p:spPr>
            <a:xfrm flipH="1" rot="-9812906">
              <a:off x="6797887" y="1678148"/>
              <a:ext cx="289944" cy="215928"/>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6"/>
            <p:cNvSpPr/>
            <p:nvPr/>
          </p:nvSpPr>
          <p:spPr>
            <a:xfrm flipH="1" rot="-5747030">
              <a:off x="7105549" y="1676347"/>
              <a:ext cx="107171" cy="83994"/>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4" name="Google Shape;1454;p56"/>
            <p:cNvGrpSpPr/>
            <p:nvPr/>
          </p:nvGrpSpPr>
          <p:grpSpPr>
            <a:xfrm flipH="1" rot="5843022">
              <a:off x="8370004" y="2843114"/>
              <a:ext cx="116990" cy="126634"/>
              <a:chOff x="1267429" y="4303164"/>
              <a:chExt cx="173813" cy="188140"/>
            </a:xfrm>
          </p:grpSpPr>
          <p:sp>
            <p:nvSpPr>
              <p:cNvPr id="1455" name="Google Shape;1455;p56"/>
              <p:cNvSpPr/>
              <p:nvPr/>
            </p:nvSpPr>
            <p:spPr>
              <a:xfrm>
                <a:off x="1384892" y="4434954"/>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6"/>
              <p:cNvSpPr/>
              <p:nvPr/>
            </p:nvSpPr>
            <p:spPr>
              <a:xfrm>
                <a:off x="1347650" y="4303164"/>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6"/>
              <p:cNvSpPr/>
              <p:nvPr/>
            </p:nvSpPr>
            <p:spPr>
              <a:xfrm>
                <a:off x="1267429" y="4395799"/>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8" name="Google Shape;1458;p56"/>
            <p:cNvSpPr/>
            <p:nvPr/>
          </p:nvSpPr>
          <p:spPr>
            <a:xfrm flipH="1" rot="-5747030">
              <a:off x="7971607" y="3441597"/>
              <a:ext cx="107171" cy="83994"/>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9" name="Google Shape;1459;p56"/>
            <p:cNvGrpSpPr/>
            <p:nvPr/>
          </p:nvGrpSpPr>
          <p:grpSpPr>
            <a:xfrm flipH="1" rot="-314994">
              <a:off x="6772592" y="2824846"/>
              <a:ext cx="117015" cy="126642"/>
              <a:chOff x="506734" y="3911461"/>
              <a:chExt cx="173813" cy="188140"/>
            </a:xfrm>
          </p:grpSpPr>
          <p:sp>
            <p:nvSpPr>
              <p:cNvPr id="1460" name="Google Shape;1460;p56"/>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6"/>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6"/>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3" name="Google Shape;1463;p56"/>
          <p:cNvGrpSpPr/>
          <p:nvPr/>
        </p:nvGrpSpPr>
        <p:grpSpPr>
          <a:xfrm>
            <a:off x="179471" y="1269634"/>
            <a:ext cx="2057855" cy="2752699"/>
            <a:chOff x="179471" y="1269634"/>
            <a:chExt cx="2057855" cy="2752699"/>
          </a:xfrm>
        </p:grpSpPr>
        <p:grpSp>
          <p:nvGrpSpPr>
            <p:cNvPr id="1464" name="Google Shape;1464;p56"/>
            <p:cNvGrpSpPr/>
            <p:nvPr/>
          </p:nvGrpSpPr>
          <p:grpSpPr>
            <a:xfrm rot="8001618">
              <a:off x="272194" y="1758587"/>
              <a:ext cx="423501" cy="437574"/>
              <a:chOff x="-651252" y="4739741"/>
              <a:chExt cx="408039" cy="421597"/>
            </a:xfrm>
          </p:grpSpPr>
          <p:sp>
            <p:nvSpPr>
              <p:cNvPr id="1465" name="Google Shape;1465;p56"/>
              <p:cNvSpPr/>
              <p:nvPr/>
            </p:nvSpPr>
            <p:spPr>
              <a:xfrm rot="-3447999">
                <a:off x="-608632" y="4811526"/>
                <a:ext cx="322800" cy="27802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6"/>
              <p:cNvSpPr/>
              <p:nvPr/>
            </p:nvSpPr>
            <p:spPr>
              <a:xfrm rot="-3447999">
                <a:off x="-628356" y="4929580"/>
                <a:ext cx="224701" cy="87016"/>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56"/>
            <p:cNvGrpSpPr/>
            <p:nvPr/>
          </p:nvGrpSpPr>
          <p:grpSpPr>
            <a:xfrm rot="-8830855">
              <a:off x="842550" y="3091221"/>
              <a:ext cx="549075" cy="235781"/>
              <a:chOff x="5628704" y="1348235"/>
              <a:chExt cx="815545" cy="350279"/>
            </a:xfrm>
          </p:grpSpPr>
          <p:sp>
            <p:nvSpPr>
              <p:cNvPr id="1468" name="Google Shape;1468;p56"/>
              <p:cNvSpPr/>
              <p:nvPr/>
            </p:nvSpPr>
            <p:spPr>
              <a:xfrm rot="-10568540">
                <a:off x="6263200" y="1574626"/>
                <a:ext cx="177290" cy="118057"/>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6"/>
              <p:cNvSpPr/>
              <p:nvPr/>
            </p:nvSpPr>
            <p:spPr>
              <a:xfrm rot="-9920429">
                <a:off x="5645657" y="1401546"/>
                <a:ext cx="445887" cy="19155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0" name="Google Shape;1470;p56"/>
            <p:cNvSpPr/>
            <p:nvPr/>
          </p:nvSpPr>
          <p:spPr>
            <a:xfrm rot="6296020">
              <a:off x="1502017" y="1329560"/>
              <a:ext cx="289929" cy="215912"/>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6"/>
            <p:cNvSpPr/>
            <p:nvPr/>
          </p:nvSpPr>
          <p:spPr>
            <a:xfrm rot="2230099">
              <a:off x="1422900" y="1544854"/>
              <a:ext cx="107166" cy="83997"/>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2" name="Google Shape;1472;p56"/>
            <p:cNvGrpSpPr/>
            <p:nvPr/>
          </p:nvGrpSpPr>
          <p:grpSpPr>
            <a:xfrm rot="-5843022">
              <a:off x="494526" y="2766914"/>
              <a:ext cx="116990" cy="126634"/>
              <a:chOff x="1267429" y="4303164"/>
              <a:chExt cx="173813" cy="188140"/>
            </a:xfrm>
          </p:grpSpPr>
          <p:sp>
            <p:nvSpPr>
              <p:cNvPr id="1473" name="Google Shape;1473;p56"/>
              <p:cNvSpPr/>
              <p:nvPr/>
            </p:nvSpPr>
            <p:spPr>
              <a:xfrm>
                <a:off x="1384892" y="4434954"/>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6"/>
              <p:cNvSpPr/>
              <p:nvPr/>
            </p:nvSpPr>
            <p:spPr>
              <a:xfrm>
                <a:off x="1347650" y="4303164"/>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6"/>
              <p:cNvSpPr/>
              <p:nvPr/>
            </p:nvSpPr>
            <p:spPr>
              <a:xfrm>
                <a:off x="1267429" y="4395799"/>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6" name="Google Shape;1476;p56"/>
            <p:cNvGrpSpPr/>
            <p:nvPr/>
          </p:nvGrpSpPr>
          <p:grpSpPr>
            <a:xfrm rot="314994">
              <a:off x="1641201" y="3880506"/>
              <a:ext cx="133451" cy="136006"/>
              <a:chOff x="-5496" y="5646030"/>
              <a:chExt cx="198227" cy="202052"/>
            </a:xfrm>
          </p:grpSpPr>
          <p:sp>
            <p:nvSpPr>
              <p:cNvPr id="1477" name="Google Shape;1477;p56"/>
              <p:cNvSpPr/>
              <p:nvPr/>
            </p:nvSpPr>
            <p:spPr>
              <a:xfrm rot="-1834166">
                <a:off x="125965" y="5755829"/>
                <a:ext cx="56355" cy="56346"/>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6"/>
              <p:cNvSpPr/>
              <p:nvPr/>
            </p:nvSpPr>
            <p:spPr>
              <a:xfrm rot="-1834166">
                <a:off x="26227" y="5658871"/>
                <a:ext cx="65899" cy="56368"/>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6"/>
              <p:cNvSpPr/>
              <p:nvPr/>
            </p:nvSpPr>
            <p:spPr>
              <a:xfrm rot="-1834166">
                <a:off x="4090" y="5779475"/>
                <a:ext cx="65921" cy="55716"/>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56"/>
            <p:cNvGrpSpPr/>
            <p:nvPr/>
          </p:nvGrpSpPr>
          <p:grpSpPr>
            <a:xfrm rot="-9894411">
              <a:off x="1767353" y="1907023"/>
              <a:ext cx="117015" cy="126637"/>
              <a:chOff x="506734" y="3911461"/>
              <a:chExt cx="173813" cy="188140"/>
            </a:xfrm>
          </p:grpSpPr>
          <p:sp>
            <p:nvSpPr>
              <p:cNvPr id="1481" name="Google Shape;1481;p56"/>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6"/>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6"/>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4" name="Google Shape;1484;p56"/>
            <p:cNvSpPr/>
            <p:nvPr/>
          </p:nvSpPr>
          <p:spPr>
            <a:xfrm rot="5747126">
              <a:off x="2036098" y="2312720"/>
              <a:ext cx="214006" cy="16773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6"/>
            <p:cNvSpPr/>
            <p:nvPr/>
          </p:nvSpPr>
          <p:spPr>
            <a:xfrm rot="5747030">
              <a:off x="1899916" y="2497552"/>
              <a:ext cx="107171" cy="83994"/>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56"/>
          <p:cNvGrpSpPr/>
          <p:nvPr/>
        </p:nvGrpSpPr>
        <p:grpSpPr>
          <a:xfrm rot="-6151617">
            <a:off x="8731747" y="4721187"/>
            <a:ext cx="329711" cy="278056"/>
            <a:chOff x="9" y="4555236"/>
            <a:chExt cx="329709" cy="278055"/>
          </a:xfrm>
        </p:grpSpPr>
        <p:sp>
          <p:nvSpPr>
            <p:cNvPr id="1487" name="Google Shape;1487;p56"/>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6"/>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9" name="Google Shape;1489;p56"/>
          <p:cNvGrpSpPr/>
          <p:nvPr/>
        </p:nvGrpSpPr>
        <p:grpSpPr>
          <a:xfrm rot="10800000">
            <a:off x="95537" y="145476"/>
            <a:ext cx="173813" cy="188140"/>
            <a:chOff x="506734" y="3911461"/>
            <a:chExt cx="173813" cy="188140"/>
          </a:xfrm>
        </p:grpSpPr>
        <p:sp>
          <p:nvSpPr>
            <p:cNvPr id="1490" name="Google Shape;1490;p56"/>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6"/>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6"/>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56"/>
          <p:cNvGrpSpPr/>
          <p:nvPr/>
        </p:nvGrpSpPr>
        <p:grpSpPr>
          <a:xfrm rot="10800000">
            <a:off x="8894262" y="145476"/>
            <a:ext cx="173813" cy="188140"/>
            <a:chOff x="506734" y="3911461"/>
            <a:chExt cx="173813" cy="188140"/>
          </a:xfrm>
        </p:grpSpPr>
        <p:sp>
          <p:nvSpPr>
            <p:cNvPr id="1494" name="Google Shape;1494;p56"/>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6"/>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6"/>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56"/>
          <p:cNvGrpSpPr/>
          <p:nvPr/>
        </p:nvGrpSpPr>
        <p:grpSpPr>
          <a:xfrm flipH="1" rot="6151617">
            <a:off x="102147" y="4721187"/>
            <a:ext cx="329711" cy="278056"/>
            <a:chOff x="9" y="4555236"/>
            <a:chExt cx="329709" cy="278055"/>
          </a:xfrm>
        </p:grpSpPr>
        <p:sp>
          <p:nvSpPr>
            <p:cNvPr id="1498" name="Google Shape;1498;p56"/>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6"/>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0" name="Google Shape;1500;p56"/>
          <p:cNvSpPr/>
          <p:nvPr/>
        </p:nvSpPr>
        <p:spPr>
          <a:xfrm flipH="1" rot="10800000">
            <a:off x="438467" y="485620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6"/>
          <p:cNvSpPr/>
          <p:nvPr/>
        </p:nvSpPr>
        <p:spPr>
          <a:xfrm flipH="1" rot="10800000">
            <a:off x="95517" y="4605084"/>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6"/>
          <p:cNvSpPr/>
          <p:nvPr/>
        </p:nvSpPr>
        <p:spPr>
          <a:xfrm rot="10800000">
            <a:off x="8546492" y="485620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6"/>
          <p:cNvSpPr/>
          <p:nvPr/>
        </p:nvSpPr>
        <p:spPr>
          <a:xfrm rot="10800000">
            <a:off x="8889442" y="4605084"/>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504" name="Shape 1504"/>
        <p:cNvGrpSpPr/>
        <p:nvPr/>
      </p:nvGrpSpPr>
      <p:grpSpPr>
        <a:xfrm>
          <a:off x="0" y="0"/>
          <a:ext cx="0" cy="0"/>
          <a:chOff x="0" y="0"/>
          <a:chExt cx="0" cy="0"/>
        </a:xfrm>
      </p:grpSpPr>
      <p:sp>
        <p:nvSpPr>
          <p:cNvPr id="1505" name="Google Shape;1505;p5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grpSp>
        <p:nvGrpSpPr>
          <p:cNvPr id="1506" name="Google Shape;1506;p57"/>
          <p:cNvGrpSpPr/>
          <p:nvPr/>
        </p:nvGrpSpPr>
        <p:grpSpPr>
          <a:xfrm flipH="1" rot="-4648383">
            <a:off x="8731747" y="197534"/>
            <a:ext cx="329711" cy="278056"/>
            <a:chOff x="9" y="4555236"/>
            <a:chExt cx="329709" cy="278055"/>
          </a:xfrm>
        </p:grpSpPr>
        <p:sp>
          <p:nvSpPr>
            <p:cNvPr id="1507" name="Google Shape;1507;p57"/>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7"/>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57"/>
          <p:cNvGrpSpPr/>
          <p:nvPr/>
        </p:nvGrpSpPr>
        <p:grpSpPr>
          <a:xfrm flipH="1">
            <a:off x="95537" y="4863161"/>
            <a:ext cx="173813" cy="188140"/>
            <a:chOff x="506734" y="3911461"/>
            <a:chExt cx="173813" cy="188140"/>
          </a:xfrm>
        </p:grpSpPr>
        <p:sp>
          <p:nvSpPr>
            <p:cNvPr id="1510" name="Google Shape;1510;p57"/>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7"/>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7"/>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3" name="Google Shape;1513;p57"/>
          <p:cNvGrpSpPr/>
          <p:nvPr/>
        </p:nvGrpSpPr>
        <p:grpSpPr>
          <a:xfrm flipH="1">
            <a:off x="8894262" y="4863161"/>
            <a:ext cx="173813" cy="188140"/>
            <a:chOff x="506734" y="3911461"/>
            <a:chExt cx="173813" cy="188140"/>
          </a:xfrm>
        </p:grpSpPr>
        <p:sp>
          <p:nvSpPr>
            <p:cNvPr id="1514" name="Google Shape;1514;p57"/>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7"/>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7"/>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7" name="Google Shape;1517;p57"/>
          <p:cNvGrpSpPr/>
          <p:nvPr/>
        </p:nvGrpSpPr>
        <p:grpSpPr>
          <a:xfrm rot="4648383">
            <a:off x="102147" y="197534"/>
            <a:ext cx="329711" cy="278056"/>
            <a:chOff x="9" y="4555236"/>
            <a:chExt cx="329709" cy="278055"/>
          </a:xfrm>
        </p:grpSpPr>
        <p:sp>
          <p:nvSpPr>
            <p:cNvPr id="1518" name="Google Shape;1518;p57"/>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7"/>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0" name="Google Shape;1520;p57"/>
          <p:cNvSpPr/>
          <p:nvPr/>
        </p:nvSpPr>
        <p:spPr>
          <a:xfrm>
            <a:off x="438467" y="236182"/>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7"/>
          <p:cNvSpPr/>
          <p:nvPr/>
        </p:nvSpPr>
        <p:spPr>
          <a:xfrm>
            <a:off x="95517" y="4873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7"/>
          <p:cNvSpPr/>
          <p:nvPr/>
        </p:nvSpPr>
        <p:spPr>
          <a:xfrm flipH="1">
            <a:off x="8546492" y="236182"/>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7"/>
          <p:cNvSpPr/>
          <p:nvPr/>
        </p:nvSpPr>
        <p:spPr>
          <a:xfrm flipH="1">
            <a:off x="8889442" y="4873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1524" name="Shape 1524"/>
        <p:cNvGrpSpPr/>
        <p:nvPr/>
      </p:nvGrpSpPr>
      <p:grpSpPr>
        <a:xfrm>
          <a:off x="0" y="0"/>
          <a:ext cx="0" cy="0"/>
          <a:chOff x="0" y="0"/>
          <a:chExt cx="0" cy="0"/>
        </a:xfrm>
      </p:grpSpPr>
      <p:sp>
        <p:nvSpPr>
          <p:cNvPr id="1525" name="Google Shape;1525;p58"/>
          <p:cNvSpPr txBox="1"/>
          <p:nvPr>
            <p:ph idx="1" type="subTitle"/>
          </p:nvPr>
        </p:nvSpPr>
        <p:spPr>
          <a:xfrm>
            <a:off x="713225" y="2683250"/>
            <a:ext cx="2776200" cy="129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526" name="Google Shape;1526;p58"/>
          <p:cNvSpPr txBox="1"/>
          <p:nvPr>
            <p:ph type="title"/>
          </p:nvPr>
        </p:nvSpPr>
        <p:spPr>
          <a:xfrm>
            <a:off x="713225" y="992600"/>
            <a:ext cx="2539500" cy="1054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27" name="Google Shape;1527;p58"/>
          <p:cNvSpPr/>
          <p:nvPr/>
        </p:nvSpPr>
        <p:spPr>
          <a:xfrm flipH="1" rot="3662299">
            <a:off x="4660488" y="1383681"/>
            <a:ext cx="3227733" cy="2202055"/>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8" name="Google Shape;1528;p58"/>
          <p:cNvGrpSpPr/>
          <p:nvPr/>
        </p:nvGrpSpPr>
        <p:grpSpPr>
          <a:xfrm rot="-3401660">
            <a:off x="7484928" y="3531343"/>
            <a:ext cx="508399" cy="428735"/>
            <a:chOff x="9" y="4555236"/>
            <a:chExt cx="329709" cy="278055"/>
          </a:xfrm>
        </p:grpSpPr>
        <p:sp>
          <p:nvSpPr>
            <p:cNvPr id="1529" name="Google Shape;1529;p58"/>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8"/>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58"/>
          <p:cNvGrpSpPr/>
          <p:nvPr/>
        </p:nvGrpSpPr>
        <p:grpSpPr>
          <a:xfrm>
            <a:off x="4960684" y="3217074"/>
            <a:ext cx="173813" cy="188140"/>
            <a:chOff x="506734" y="3911461"/>
            <a:chExt cx="173813" cy="188140"/>
          </a:xfrm>
        </p:grpSpPr>
        <p:sp>
          <p:nvSpPr>
            <p:cNvPr id="1532" name="Google Shape;1532;p58"/>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8"/>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8"/>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5" name="Google Shape;1535;p58"/>
          <p:cNvSpPr/>
          <p:nvPr/>
        </p:nvSpPr>
        <p:spPr>
          <a:xfrm rot="-5196821">
            <a:off x="4814075" y="2612766"/>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58"/>
          <p:cNvGrpSpPr/>
          <p:nvPr/>
        </p:nvGrpSpPr>
        <p:grpSpPr>
          <a:xfrm rot="1824987">
            <a:off x="4718151" y="656921"/>
            <a:ext cx="695766" cy="1235223"/>
            <a:chOff x="4338386" y="1304543"/>
            <a:chExt cx="695741" cy="1235178"/>
          </a:xfrm>
        </p:grpSpPr>
        <p:sp>
          <p:nvSpPr>
            <p:cNvPr id="1537" name="Google Shape;1537;p58"/>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8"/>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9" name="Google Shape;1539;p58"/>
          <p:cNvSpPr/>
          <p:nvPr/>
        </p:nvSpPr>
        <p:spPr>
          <a:xfrm rot="-1131250">
            <a:off x="4889294" y="3585281"/>
            <a:ext cx="430707" cy="320784"/>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0" name="Google Shape;1540;p58"/>
          <p:cNvGrpSpPr/>
          <p:nvPr/>
        </p:nvGrpSpPr>
        <p:grpSpPr>
          <a:xfrm rot="2700000">
            <a:off x="7284403" y="2132478"/>
            <a:ext cx="741680" cy="425986"/>
            <a:chOff x="6837980" y="878569"/>
            <a:chExt cx="741687" cy="425990"/>
          </a:xfrm>
        </p:grpSpPr>
        <p:sp>
          <p:nvSpPr>
            <p:cNvPr id="1541" name="Google Shape;1541;p58"/>
            <p:cNvSpPr/>
            <p:nvPr/>
          </p:nvSpPr>
          <p:spPr>
            <a:xfrm rot="-895173">
              <a:off x="6852506" y="903424"/>
              <a:ext cx="211481" cy="140531"/>
            </a:xfrm>
            <a:custGeom>
              <a:rect b="b" l="l" r="r" t="t"/>
              <a:pathLst>
                <a:path extrusionOk="0" h="3284" w="4942">
                  <a:moveTo>
                    <a:pt x="2663" y="0"/>
                  </a:moveTo>
                  <a:cubicBezTo>
                    <a:pt x="2153" y="0"/>
                    <a:pt x="1612" y="169"/>
                    <a:pt x="1130" y="575"/>
                  </a:cubicBezTo>
                  <a:cubicBezTo>
                    <a:pt x="1" y="1538"/>
                    <a:pt x="1446" y="3284"/>
                    <a:pt x="2871" y="3284"/>
                  </a:cubicBezTo>
                  <a:cubicBezTo>
                    <a:pt x="3523" y="3284"/>
                    <a:pt x="4171" y="2918"/>
                    <a:pt x="4566" y="1947"/>
                  </a:cubicBezTo>
                  <a:cubicBezTo>
                    <a:pt x="4942" y="978"/>
                    <a:pt x="3892" y="0"/>
                    <a:pt x="26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8"/>
            <p:cNvSpPr/>
            <p:nvPr/>
          </p:nvSpPr>
          <p:spPr>
            <a:xfrm rot="-895173">
              <a:off x="7124643" y="932166"/>
              <a:ext cx="420437" cy="323726"/>
            </a:xfrm>
            <a:custGeom>
              <a:rect b="b" l="l" r="r" t="t"/>
              <a:pathLst>
                <a:path extrusionOk="0" h="7565" w="9825">
                  <a:moveTo>
                    <a:pt x="3080" y="0"/>
                  </a:moveTo>
                  <a:cubicBezTo>
                    <a:pt x="2592" y="0"/>
                    <a:pt x="2164" y="98"/>
                    <a:pt x="1840" y="297"/>
                  </a:cubicBezTo>
                  <a:cubicBezTo>
                    <a:pt x="1" y="1410"/>
                    <a:pt x="2469" y="3362"/>
                    <a:pt x="3533" y="4120"/>
                  </a:cubicBezTo>
                  <a:cubicBezTo>
                    <a:pt x="6146" y="5960"/>
                    <a:pt x="6869" y="7565"/>
                    <a:pt x="7923" y="7565"/>
                  </a:cubicBezTo>
                  <a:cubicBezTo>
                    <a:pt x="8190" y="7565"/>
                    <a:pt x="8478" y="7462"/>
                    <a:pt x="8824" y="7233"/>
                  </a:cubicBezTo>
                  <a:cubicBezTo>
                    <a:pt x="9824" y="6556"/>
                    <a:pt x="8743" y="3314"/>
                    <a:pt x="7324" y="1926"/>
                  </a:cubicBezTo>
                  <a:cubicBezTo>
                    <a:pt x="6061" y="675"/>
                    <a:pt x="4366" y="0"/>
                    <a:pt x="30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58"/>
          <p:cNvGrpSpPr/>
          <p:nvPr/>
        </p:nvGrpSpPr>
        <p:grpSpPr>
          <a:xfrm rot="10800000">
            <a:off x="7745661" y="1710859"/>
            <a:ext cx="173813" cy="188140"/>
            <a:chOff x="506734" y="3911461"/>
            <a:chExt cx="173813" cy="188140"/>
          </a:xfrm>
        </p:grpSpPr>
        <p:sp>
          <p:nvSpPr>
            <p:cNvPr id="1544" name="Google Shape;1544;p58"/>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8"/>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8"/>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7" name="Google Shape;1547;p58"/>
          <p:cNvSpPr/>
          <p:nvPr/>
        </p:nvSpPr>
        <p:spPr>
          <a:xfrm rot="-5196821">
            <a:off x="5403775" y="3922441"/>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8" name="Google Shape;1548;p58"/>
          <p:cNvGrpSpPr/>
          <p:nvPr/>
        </p:nvGrpSpPr>
        <p:grpSpPr>
          <a:xfrm rot="8538024">
            <a:off x="7431760" y="1026103"/>
            <a:ext cx="173807" cy="188133"/>
            <a:chOff x="506734" y="3911461"/>
            <a:chExt cx="173813" cy="188140"/>
          </a:xfrm>
        </p:grpSpPr>
        <p:sp>
          <p:nvSpPr>
            <p:cNvPr id="1549" name="Google Shape;1549;p58"/>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8"/>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8"/>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58"/>
          <p:cNvSpPr/>
          <p:nvPr/>
        </p:nvSpPr>
        <p:spPr>
          <a:xfrm rot="-5196821">
            <a:off x="8284175" y="2528379"/>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3" name="Google Shape;1553;p58"/>
          <p:cNvGrpSpPr/>
          <p:nvPr/>
        </p:nvGrpSpPr>
        <p:grpSpPr>
          <a:xfrm rot="-10629423">
            <a:off x="4485013" y="1932538"/>
            <a:ext cx="173819" cy="188146"/>
            <a:chOff x="506734" y="3911461"/>
            <a:chExt cx="173813" cy="188140"/>
          </a:xfrm>
        </p:grpSpPr>
        <p:sp>
          <p:nvSpPr>
            <p:cNvPr id="1554" name="Google Shape;1554;p58"/>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8"/>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8"/>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7" name="Google Shape;1557;p58"/>
          <p:cNvGrpSpPr/>
          <p:nvPr/>
        </p:nvGrpSpPr>
        <p:grpSpPr>
          <a:xfrm>
            <a:off x="779511" y="4298856"/>
            <a:ext cx="274649" cy="245421"/>
            <a:chOff x="788486" y="3918006"/>
            <a:chExt cx="274649" cy="245421"/>
          </a:xfrm>
        </p:grpSpPr>
        <p:sp>
          <p:nvSpPr>
            <p:cNvPr id="1558" name="Google Shape;1558;p58"/>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8"/>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8"/>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1" name="Google Shape;1561;p58"/>
          <p:cNvSpPr/>
          <p:nvPr/>
        </p:nvSpPr>
        <p:spPr>
          <a:xfrm>
            <a:off x="1502961" y="4515383"/>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2" name="Google Shape;1562;p58"/>
          <p:cNvGrpSpPr/>
          <p:nvPr/>
        </p:nvGrpSpPr>
        <p:grpSpPr>
          <a:xfrm rot="-1734461">
            <a:off x="1102351" y="4614751"/>
            <a:ext cx="191412" cy="371485"/>
            <a:chOff x="259803" y="3974215"/>
            <a:chExt cx="191412" cy="371485"/>
          </a:xfrm>
        </p:grpSpPr>
        <p:sp>
          <p:nvSpPr>
            <p:cNvPr id="1563" name="Google Shape;1563;p58"/>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8"/>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8"/>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58"/>
          <p:cNvGrpSpPr/>
          <p:nvPr/>
        </p:nvGrpSpPr>
        <p:grpSpPr>
          <a:xfrm>
            <a:off x="2726474" y="4742750"/>
            <a:ext cx="239252" cy="347325"/>
            <a:chOff x="770999" y="2883387"/>
            <a:chExt cx="239252" cy="347325"/>
          </a:xfrm>
        </p:grpSpPr>
        <p:sp>
          <p:nvSpPr>
            <p:cNvPr id="1567" name="Google Shape;1567;p58"/>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8"/>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8"/>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8"/>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8"/>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2" name="Google Shape;1572;p58"/>
          <p:cNvSpPr/>
          <p:nvPr/>
        </p:nvSpPr>
        <p:spPr>
          <a:xfrm>
            <a:off x="779509" y="48641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8"/>
          <p:cNvSpPr/>
          <p:nvPr/>
        </p:nvSpPr>
        <p:spPr>
          <a:xfrm rot="-970913">
            <a:off x="2291204" y="4358675"/>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8"/>
          <p:cNvSpPr/>
          <p:nvPr/>
        </p:nvSpPr>
        <p:spPr>
          <a:xfrm>
            <a:off x="2848607" y="438352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5" name="Google Shape;1575;p58"/>
          <p:cNvGrpSpPr/>
          <p:nvPr/>
        </p:nvGrpSpPr>
        <p:grpSpPr>
          <a:xfrm rot="2988645">
            <a:off x="2130569" y="4662459"/>
            <a:ext cx="279379" cy="333007"/>
            <a:chOff x="2353462" y="4608563"/>
            <a:chExt cx="279386" cy="333014"/>
          </a:xfrm>
        </p:grpSpPr>
        <p:sp>
          <p:nvSpPr>
            <p:cNvPr id="1576" name="Google Shape;1576;p58"/>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8"/>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8"/>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9" name="Google Shape;1579;p58"/>
          <p:cNvSpPr/>
          <p:nvPr/>
        </p:nvSpPr>
        <p:spPr>
          <a:xfrm flipH="1">
            <a:off x="2437490" y="272634"/>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0" name="Google Shape;1580;p58"/>
          <p:cNvGrpSpPr/>
          <p:nvPr/>
        </p:nvGrpSpPr>
        <p:grpSpPr>
          <a:xfrm>
            <a:off x="1845645" y="213506"/>
            <a:ext cx="274649" cy="245421"/>
            <a:chOff x="788486" y="3918006"/>
            <a:chExt cx="274649" cy="245421"/>
          </a:xfrm>
        </p:grpSpPr>
        <p:sp>
          <p:nvSpPr>
            <p:cNvPr id="1581" name="Google Shape;1581;p58"/>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8"/>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8"/>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58"/>
          <p:cNvGrpSpPr/>
          <p:nvPr/>
        </p:nvGrpSpPr>
        <p:grpSpPr>
          <a:xfrm flipH="1" rot="2408933">
            <a:off x="2174553" y="540016"/>
            <a:ext cx="191419" cy="371499"/>
            <a:chOff x="259803" y="3974215"/>
            <a:chExt cx="191412" cy="371485"/>
          </a:xfrm>
        </p:grpSpPr>
        <p:sp>
          <p:nvSpPr>
            <p:cNvPr id="1585" name="Google Shape;1585;p58"/>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8"/>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8"/>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8" name="Google Shape;1588;p58"/>
          <p:cNvSpPr/>
          <p:nvPr/>
        </p:nvSpPr>
        <p:spPr>
          <a:xfrm flipH="1">
            <a:off x="1337044" y="20682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8"/>
          <p:cNvSpPr/>
          <p:nvPr/>
        </p:nvSpPr>
        <p:spPr>
          <a:xfrm flipH="1">
            <a:off x="2750767" y="67464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8"/>
          <p:cNvSpPr/>
          <p:nvPr/>
        </p:nvSpPr>
        <p:spPr>
          <a:xfrm flipH="1">
            <a:off x="890693" y="14946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8"/>
          <p:cNvSpPr/>
          <p:nvPr/>
        </p:nvSpPr>
        <p:spPr>
          <a:xfrm flipH="1">
            <a:off x="1702867" y="48972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8"/>
          <p:cNvSpPr/>
          <p:nvPr/>
        </p:nvSpPr>
        <p:spPr>
          <a:xfrm flipH="1">
            <a:off x="1814042" y="432604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8"/>
          <p:cNvSpPr/>
          <p:nvPr/>
        </p:nvSpPr>
        <p:spPr>
          <a:xfrm>
            <a:off x="2861957" y="1515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8"/>
          <p:cNvSpPr/>
          <p:nvPr/>
        </p:nvSpPr>
        <p:spPr>
          <a:xfrm flipH="1">
            <a:off x="1548367" y="622432"/>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5" name="Google Shape;1595;p58"/>
          <p:cNvGrpSpPr/>
          <p:nvPr/>
        </p:nvGrpSpPr>
        <p:grpSpPr>
          <a:xfrm rot="2988645">
            <a:off x="936681" y="456722"/>
            <a:ext cx="279379" cy="333007"/>
            <a:chOff x="2353462" y="4608563"/>
            <a:chExt cx="279386" cy="333014"/>
          </a:xfrm>
        </p:grpSpPr>
        <p:sp>
          <p:nvSpPr>
            <p:cNvPr id="1596" name="Google Shape;1596;p58"/>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8"/>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8"/>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1599" name="Shape 1599"/>
        <p:cNvGrpSpPr/>
        <p:nvPr/>
      </p:nvGrpSpPr>
      <p:grpSpPr>
        <a:xfrm>
          <a:off x="0" y="0"/>
          <a:ext cx="0" cy="0"/>
          <a:chOff x="0" y="0"/>
          <a:chExt cx="0" cy="0"/>
        </a:xfrm>
      </p:grpSpPr>
      <p:sp>
        <p:nvSpPr>
          <p:cNvPr id="1600" name="Google Shape;1600;p59"/>
          <p:cNvSpPr txBox="1"/>
          <p:nvPr>
            <p:ph idx="1" type="subTitle"/>
          </p:nvPr>
        </p:nvSpPr>
        <p:spPr>
          <a:xfrm flipH="1">
            <a:off x="5704125" y="2683250"/>
            <a:ext cx="2704200" cy="129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1600"/>
              </a:spcBef>
              <a:spcAft>
                <a:spcPts val="0"/>
              </a:spcAft>
              <a:buSzPts val="1600"/>
              <a:buChar char="○"/>
              <a:defRPr sz="1600"/>
            </a:lvl2pPr>
            <a:lvl3pPr lvl="2" rtl="0" algn="r">
              <a:spcBef>
                <a:spcPts val="1600"/>
              </a:spcBef>
              <a:spcAft>
                <a:spcPts val="0"/>
              </a:spcAft>
              <a:buSzPts val="1600"/>
              <a:buChar char="■"/>
              <a:defRPr sz="1600"/>
            </a:lvl3pPr>
            <a:lvl4pPr lvl="3" rtl="0" algn="r">
              <a:spcBef>
                <a:spcPts val="1600"/>
              </a:spcBef>
              <a:spcAft>
                <a:spcPts val="0"/>
              </a:spcAft>
              <a:buSzPts val="1600"/>
              <a:buChar char="●"/>
              <a:defRPr sz="1600"/>
            </a:lvl4pPr>
            <a:lvl5pPr lvl="4" rtl="0" algn="r">
              <a:spcBef>
                <a:spcPts val="1600"/>
              </a:spcBef>
              <a:spcAft>
                <a:spcPts val="0"/>
              </a:spcAft>
              <a:buSzPts val="1600"/>
              <a:buChar char="○"/>
              <a:defRPr sz="1600"/>
            </a:lvl5pPr>
            <a:lvl6pPr lvl="5" rtl="0" algn="r">
              <a:spcBef>
                <a:spcPts val="1600"/>
              </a:spcBef>
              <a:spcAft>
                <a:spcPts val="0"/>
              </a:spcAft>
              <a:buSzPts val="1600"/>
              <a:buChar char="■"/>
              <a:defRPr sz="1600"/>
            </a:lvl6pPr>
            <a:lvl7pPr lvl="6" rtl="0" algn="r">
              <a:spcBef>
                <a:spcPts val="1600"/>
              </a:spcBef>
              <a:spcAft>
                <a:spcPts val="0"/>
              </a:spcAft>
              <a:buSzPts val="1600"/>
              <a:buChar char="●"/>
              <a:defRPr sz="1600"/>
            </a:lvl7pPr>
            <a:lvl8pPr lvl="7" rtl="0" algn="r">
              <a:spcBef>
                <a:spcPts val="1600"/>
              </a:spcBef>
              <a:spcAft>
                <a:spcPts val="0"/>
              </a:spcAft>
              <a:buSzPts val="1600"/>
              <a:buChar char="○"/>
              <a:defRPr sz="1600"/>
            </a:lvl8pPr>
            <a:lvl9pPr lvl="8" rtl="0" algn="r">
              <a:spcBef>
                <a:spcPts val="1600"/>
              </a:spcBef>
              <a:spcAft>
                <a:spcPts val="1600"/>
              </a:spcAft>
              <a:buSzPts val="1600"/>
              <a:buChar char="■"/>
              <a:defRPr sz="1600"/>
            </a:lvl9pPr>
          </a:lstStyle>
          <a:p/>
        </p:txBody>
      </p:sp>
      <p:sp>
        <p:nvSpPr>
          <p:cNvPr id="1601" name="Google Shape;1601;p59"/>
          <p:cNvSpPr txBox="1"/>
          <p:nvPr>
            <p:ph type="title"/>
          </p:nvPr>
        </p:nvSpPr>
        <p:spPr>
          <a:xfrm flipH="1">
            <a:off x="6180825" y="992600"/>
            <a:ext cx="2227500" cy="105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grpSp>
        <p:nvGrpSpPr>
          <p:cNvPr id="1602" name="Google Shape;1602;p59"/>
          <p:cNvGrpSpPr/>
          <p:nvPr/>
        </p:nvGrpSpPr>
        <p:grpSpPr>
          <a:xfrm flipH="1">
            <a:off x="740684" y="539492"/>
            <a:ext cx="3977421" cy="3890432"/>
            <a:chOff x="4453345" y="539492"/>
            <a:chExt cx="3977421" cy="3890432"/>
          </a:xfrm>
        </p:grpSpPr>
        <p:sp>
          <p:nvSpPr>
            <p:cNvPr id="1603" name="Google Shape;1603;p59"/>
            <p:cNvSpPr/>
            <p:nvPr/>
          </p:nvSpPr>
          <p:spPr>
            <a:xfrm flipH="1" rot="3662299">
              <a:off x="4660488" y="1383681"/>
              <a:ext cx="3227733" cy="2202055"/>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4" name="Google Shape;1604;p59"/>
            <p:cNvGrpSpPr/>
            <p:nvPr/>
          </p:nvGrpSpPr>
          <p:grpSpPr>
            <a:xfrm rot="-3401660">
              <a:off x="7484928" y="3531343"/>
              <a:ext cx="508399" cy="428735"/>
              <a:chOff x="9" y="4555236"/>
              <a:chExt cx="329709" cy="278055"/>
            </a:xfrm>
          </p:grpSpPr>
          <p:sp>
            <p:nvSpPr>
              <p:cNvPr id="1605" name="Google Shape;1605;p59"/>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9"/>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59"/>
            <p:cNvGrpSpPr/>
            <p:nvPr/>
          </p:nvGrpSpPr>
          <p:grpSpPr>
            <a:xfrm>
              <a:off x="4960684" y="3217074"/>
              <a:ext cx="173813" cy="188140"/>
              <a:chOff x="506734" y="3911461"/>
              <a:chExt cx="173813" cy="188140"/>
            </a:xfrm>
          </p:grpSpPr>
          <p:sp>
            <p:nvSpPr>
              <p:cNvPr id="1608" name="Google Shape;1608;p59"/>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9"/>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9"/>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1" name="Google Shape;1611;p59"/>
            <p:cNvSpPr/>
            <p:nvPr/>
          </p:nvSpPr>
          <p:spPr>
            <a:xfrm rot="-5196821">
              <a:off x="4814075" y="2612766"/>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2" name="Google Shape;1612;p59"/>
            <p:cNvGrpSpPr/>
            <p:nvPr/>
          </p:nvGrpSpPr>
          <p:grpSpPr>
            <a:xfrm rot="1824987">
              <a:off x="4718151" y="656921"/>
              <a:ext cx="695766" cy="1235223"/>
              <a:chOff x="4338386" y="1304543"/>
              <a:chExt cx="695741" cy="1235178"/>
            </a:xfrm>
          </p:grpSpPr>
          <p:sp>
            <p:nvSpPr>
              <p:cNvPr id="1613" name="Google Shape;1613;p59"/>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9"/>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5" name="Google Shape;1615;p59"/>
            <p:cNvSpPr/>
            <p:nvPr/>
          </p:nvSpPr>
          <p:spPr>
            <a:xfrm rot="-1131250">
              <a:off x="4889294" y="3585281"/>
              <a:ext cx="430707" cy="320784"/>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6" name="Google Shape;1616;p59"/>
            <p:cNvGrpSpPr/>
            <p:nvPr/>
          </p:nvGrpSpPr>
          <p:grpSpPr>
            <a:xfrm rot="2700000">
              <a:off x="7284403" y="2132478"/>
              <a:ext cx="741680" cy="425986"/>
              <a:chOff x="6837980" y="878569"/>
              <a:chExt cx="741687" cy="425990"/>
            </a:xfrm>
          </p:grpSpPr>
          <p:sp>
            <p:nvSpPr>
              <p:cNvPr id="1617" name="Google Shape;1617;p59"/>
              <p:cNvSpPr/>
              <p:nvPr/>
            </p:nvSpPr>
            <p:spPr>
              <a:xfrm rot="-895173">
                <a:off x="6852506" y="903424"/>
                <a:ext cx="211481" cy="140531"/>
              </a:xfrm>
              <a:custGeom>
                <a:rect b="b" l="l" r="r" t="t"/>
                <a:pathLst>
                  <a:path extrusionOk="0" h="3284" w="4942">
                    <a:moveTo>
                      <a:pt x="2663" y="0"/>
                    </a:moveTo>
                    <a:cubicBezTo>
                      <a:pt x="2153" y="0"/>
                      <a:pt x="1612" y="169"/>
                      <a:pt x="1130" y="575"/>
                    </a:cubicBezTo>
                    <a:cubicBezTo>
                      <a:pt x="1" y="1538"/>
                      <a:pt x="1446" y="3284"/>
                      <a:pt x="2871" y="3284"/>
                    </a:cubicBezTo>
                    <a:cubicBezTo>
                      <a:pt x="3523" y="3284"/>
                      <a:pt x="4171" y="2918"/>
                      <a:pt x="4566" y="1947"/>
                    </a:cubicBezTo>
                    <a:cubicBezTo>
                      <a:pt x="4942" y="978"/>
                      <a:pt x="3892" y="0"/>
                      <a:pt x="26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9"/>
              <p:cNvSpPr/>
              <p:nvPr/>
            </p:nvSpPr>
            <p:spPr>
              <a:xfrm rot="-895173">
                <a:off x="7124643" y="932166"/>
                <a:ext cx="420437" cy="323726"/>
              </a:xfrm>
              <a:custGeom>
                <a:rect b="b" l="l" r="r" t="t"/>
                <a:pathLst>
                  <a:path extrusionOk="0" h="7565" w="9825">
                    <a:moveTo>
                      <a:pt x="3080" y="0"/>
                    </a:moveTo>
                    <a:cubicBezTo>
                      <a:pt x="2592" y="0"/>
                      <a:pt x="2164" y="98"/>
                      <a:pt x="1840" y="297"/>
                    </a:cubicBezTo>
                    <a:cubicBezTo>
                      <a:pt x="1" y="1410"/>
                      <a:pt x="2469" y="3362"/>
                      <a:pt x="3533" y="4120"/>
                    </a:cubicBezTo>
                    <a:cubicBezTo>
                      <a:pt x="6146" y="5960"/>
                      <a:pt x="6869" y="7565"/>
                      <a:pt x="7923" y="7565"/>
                    </a:cubicBezTo>
                    <a:cubicBezTo>
                      <a:pt x="8190" y="7565"/>
                      <a:pt x="8478" y="7462"/>
                      <a:pt x="8824" y="7233"/>
                    </a:cubicBezTo>
                    <a:cubicBezTo>
                      <a:pt x="9824" y="6556"/>
                      <a:pt x="8743" y="3314"/>
                      <a:pt x="7324" y="1926"/>
                    </a:cubicBezTo>
                    <a:cubicBezTo>
                      <a:pt x="6061" y="675"/>
                      <a:pt x="4366" y="0"/>
                      <a:pt x="30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9" name="Google Shape;1619;p59"/>
            <p:cNvGrpSpPr/>
            <p:nvPr/>
          </p:nvGrpSpPr>
          <p:grpSpPr>
            <a:xfrm rot="10800000">
              <a:off x="7745661" y="1710859"/>
              <a:ext cx="173813" cy="188140"/>
              <a:chOff x="506734" y="3911461"/>
              <a:chExt cx="173813" cy="188140"/>
            </a:xfrm>
          </p:grpSpPr>
          <p:sp>
            <p:nvSpPr>
              <p:cNvPr id="1620" name="Google Shape;1620;p59"/>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9"/>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9"/>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3" name="Google Shape;1623;p59"/>
            <p:cNvSpPr/>
            <p:nvPr/>
          </p:nvSpPr>
          <p:spPr>
            <a:xfrm rot="-5196821">
              <a:off x="5403775" y="3922441"/>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4" name="Google Shape;1624;p59"/>
            <p:cNvGrpSpPr/>
            <p:nvPr/>
          </p:nvGrpSpPr>
          <p:grpSpPr>
            <a:xfrm rot="8538024">
              <a:off x="7431760" y="1026103"/>
              <a:ext cx="173807" cy="188133"/>
              <a:chOff x="506734" y="3911461"/>
              <a:chExt cx="173813" cy="188140"/>
            </a:xfrm>
          </p:grpSpPr>
          <p:sp>
            <p:nvSpPr>
              <p:cNvPr id="1625" name="Google Shape;1625;p59"/>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9"/>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9"/>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8" name="Google Shape;1628;p59"/>
            <p:cNvSpPr/>
            <p:nvPr/>
          </p:nvSpPr>
          <p:spPr>
            <a:xfrm rot="-5196821">
              <a:off x="8284175" y="2528379"/>
              <a:ext cx="159221" cy="124775"/>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9" name="Google Shape;1629;p59"/>
            <p:cNvGrpSpPr/>
            <p:nvPr/>
          </p:nvGrpSpPr>
          <p:grpSpPr>
            <a:xfrm rot="-10629423">
              <a:off x="4485013" y="1932538"/>
              <a:ext cx="173819" cy="188146"/>
              <a:chOff x="506734" y="3911461"/>
              <a:chExt cx="173813" cy="188140"/>
            </a:xfrm>
          </p:grpSpPr>
          <p:sp>
            <p:nvSpPr>
              <p:cNvPr id="1630" name="Google Shape;1630;p59"/>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9"/>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9"/>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33" name="Google Shape;1633;p59"/>
          <p:cNvGrpSpPr/>
          <p:nvPr/>
        </p:nvGrpSpPr>
        <p:grpSpPr>
          <a:xfrm flipH="1">
            <a:off x="8091939" y="4298856"/>
            <a:ext cx="274649" cy="245421"/>
            <a:chOff x="788486" y="3918006"/>
            <a:chExt cx="274649" cy="245421"/>
          </a:xfrm>
        </p:grpSpPr>
        <p:sp>
          <p:nvSpPr>
            <p:cNvPr id="1634" name="Google Shape;1634;p59"/>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9"/>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9"/>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7" name="Google Shape;1637;p59"/>
          <p:cNvSpPr/>
          <p:nvPr/>
        </p:nvSpPr>
        <p:spPr>
          <a:xfrm flipH="1">
            <a:off x="7443216" y="4515383"/>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8" name="Google Shape;1638;p59"/>
          <p:cNvGrpSpPr/>
          <p:nvPr/>
        </p:nvGrpSpPr>
        <p:grpSpPr>
          <a:xfrm flipH="1" rot="1734461">
            <a:off x="7852337" y="4614751"/>
            <a:ext cx="191412" cy="371485"/>
            <a:chOff x="259803" y="3974215"/>
            <a:chExt cx="191412" cy="371485"/>
          </a:xfrm>
        </p:grpSpPr>
        <p:sp>
          <p:nvSpPr>
            <p:cNvPr id="1639" name="Google Shape;1639;p59"/>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9"/>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9"/>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59"/>
          <p:cNvGrpSpPr/>
          <p:nvPr/>
        </p:nvGrpSpPr>
        <p:grpSpPr>
          <a:xfrm flipH="1">
            <a:off x="6180373" y="4742750"/>
            <a:ext cx="239252" cy="347325"/>
            <a:chOff x="770999" y="2883387"/>
            <a:chExt cx="239252" cy="347325"/>
          </a:xfrm>
        </p:grpSpPr>
        <p:sp>
          <p:nvSpPr>
            <p:cNvPr id="1643" name="Google Shape;1643;p59"/>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9"/>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9"/>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9"/>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9"/>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8" name="Google Shape;1648;p59"/>
          <p:cNvSpPr/>
          <p:nvPr/>
        </p:nvSpPr>
        <p:spPr>
          <a:xfrm flipH="1">
            <a:off x="8255411" y="48641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9"/>
          <p:cNvSpPr/>
          <p:nvPr/>
        </p:nvSpPr>
        <p:spPr>
          <a:xfrm flipH="1" rot="970913">
            <a:off x="6663487" y="4358675"/>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9"/>
          <p:cNvSpPr/>
          <p:nvPr/>
        </p:nvSpPr>
        <p:spPr>
          <a:xfrm flipH="1">
            <a:off x="6188657" y="438352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1" name="Google Shape;1651;p59"/>
          <p:cNvGrpSpPr/>
          <p:nvPr/>
        </p:nvGrpSpPr>
        <p:grpSpPr>
          <a:xfrm rot="2988645">
            <a:off x="6736152" y="4662459"/>
            <a:ext cx="279379" cy="333007"/>
            <a:chOff x="2353462" y="4608563"/>
            <a:chExt cx="279386" cy="333014"/>
          </a:xfrm>
        </p:grpSpPr>
        <p:sp>
          <p:nvSpPr>
            <p:cNvPr id="1652" name="Google Shape;1652;p59"/>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9"/>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9"/>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5" name="Google Shape;1655;p59"/>
          <p:cNvSpPr/>
          <p:nvPr/>
        </p:nvSpPr>
        <p:spPr>
          <a:xfrm>
            <a:off x="6509452" y="272634"/>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6" name="Google Shape;1656;p59"/>
          <p:cNvGrpSpPr/>
          <p:nvPr/>
        </p:nvGrpSpPr>
        <p:grpSpPr>
          <a:xfrm flipH="1">
            <a:off x="7025806" y="213506"/>
            <a:ext cx="274649" cy="245421"/>
            <a:chOff x="788486" y="3918006"/>
            <a:chExt cx="274649" cy="245421"/>
          </a:xfrm>
        </p:grpSpPr>
        <p:sp>
          <p:nvSpPr>
            <p:cNvPr id="1657" name="Google Shape;1657;p59"/>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9"/>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9"/>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59"/>
          <p:cNvGrpSpPr/>
          <p:nvPr/>
        </p:nvGrpSpPr>
        <p:grpSpPr>
          <a:xfrm rot="-2408933">
            <a:off x="6780128" y="540016"/>
            <a:ext cx="191419" cy="371499"/>
            <a:chOff x="259803" y="3974215"/>
            <a:chExt cx="191412" cy="371485"/>
          </a:xfrm>
        </p:grpSpPr>
        <p:sp>
          <p:nvSpPr>
            <p:cNvPr id="1661" name="Google Shape;1661;p59"/>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9"/>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9"/>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4" name="Google Shape;1664;p59"/>
          <p:cNvSpPr/>
          <p:nvPr/>
        </p:nvSpPr>
        <p:spPr>
          <a:xfrm>
            <a:off x="7617648" y="20682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9"/>
          <p:cNvSpPr/>
          <p:nvPr/>
        </p:nvSpPr>
        <p:spPr>
          <a:xfrm>
            <a:off x="6284153" y="67464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9"/>
          <p:cNvSpPr/>
          <p:nvPr/>
        </p:nvSpPr>
        <p:spPr>
          <a:xfrm>
            <a:off x="8143462" y="14946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9"/>
          <p:cNvSpPr/>
          <p:nvPr/>
        </p:nvSpPr>
        <p:spPr>
          <a:xfrm>
            <a:off x="7332053" y="48972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9"/>
          <p:cNvSpPr/>
          <p:nvPr/>
        </p:nvSpPr>
        <p:spPr>
          <a:xfrm>
            <a:off x="7220878" y="432604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9"/>
          <p:cNvSpPr/>
          <p:nvPr/>
        </p:nvSpPr>
        <p:spPr>
          <a:xfrm flipH="1">
            <a:off x="6175307" y="1515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9"/>
          <p:cNvSpPr/>
          <p:nvPr/>
        </p:nvSpPr>
        <p:spPr>
          <a:xfrm>
            <a:off x="7486553" y="622432"/>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1" name="Google Shape;1671;p59"/>
          <p:cNvGrpSpPr/>
          <p:nvPr/>
        </p:nvGrpSpPr>
        <p:grpSpPr>
          <a:xfrm rot="2988645">
            <a:off x="7930040" y="456722"/>
            <a:ext cx="279379" cy="333007"/>
            <a:chOff x="2353462" y="4608563"/>
            <a:chExt cx="279386" cy="333014"/>
          </a:xfrm>
        </p:grpSpPr>
        <p:sp>
          <p:nvSpPr>
            <p:cNvPr id="1672" name="Google Shape;1672;p59"/>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9"/>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9"/>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2">
    <p:spTree>
      <p:nvGrpSpPr>
        <p:cNvPr id="1675" name="Shape 1675"/>
        <p:cNvGrpSpPr/>
        <p:nvPr/>
      </p:nvGrpSpPr>
      <p:grpSpPr>
        <a:xfrm>
          <a:off x="0" y="0"/>
          <a:ext cx="0" cy="0"/>
          <a:chOff x="0" y="0"/>
          <a:chExt cx="0" cy="0"/>
        </a:xfrm>
      </p:grpSpPr>
      <p:sp>
        <p:nvSpPr>
          <p:cNvPr id="1676" name="Google Shape;1676;p60"/>
          <p:cNvSpPr txBox="1"/>
          <p:nvPr>
            <p:ph idx="1" type="subTitle"/>
          </p:nvPr>
        </p:nvSpPr>
        <p:spPr>
          <a:xfrm>
            <a:off x="713225" y="1801225"/>
            <a:ext cx="3383400" cy="2381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Finger Paint"/>
              <a:buAutoNum type="arabicPeriod"/>
              <a:defRPr sz="1600"/>
            </a:lvl1pPr>
            <a:lvl2pPr lvl="1" rtl="0">
              <a:spcBef>
                <a:spcPts val="1000"/>
              </a:spcBef>
              <a:spcAft>
                <a:spcPts val="0"/>
              </a:spcAft>
              <a:buSzPts val="1600"/>
              <a:buAutoNum type="alphaLcPeriod"/>
              <a:defRPr sz="1600"/>
            </a:lvl2pPr>
            <a:lvl3pPr lvl="2" rtl="0">
              <a:spcBef>
                <a:spcPts val="1600"/>
              </a:spcBef>
              <a:spcAft>
                <a:spcPts val="0"/>
              </a:spcAft>
              <a:buSzPts val="1600"/>
              <a:buAutoNum type="romanLcPeriod"/>
              <a:defRPr sz="1600"/>
            </a:lvl3pPr>
            <a:lvl4pPr lvl="3" rtl="0">
              <a:spcBef>
                <a:spcPts val="1600"/>
              </a:spcBef>
              <a:spcAft>
                <a:spcPts val="0"/>
              </a:spcAft>
              <a:buSzPts val="1600"/>
              <a:buAutoNum type="arabicPeriod"/>
              <a:defRPr sz="1600"/>
            </a:lvl4pPr>
            <a:lvl5pPr lvl="4" rtl="0">
              <a:spcBef>
                <a:spcPts val="1600"/>
              </a:spcBef>
              <a:spcAft>
                <a:spcPts val="0"/>
              </a:spcAft>
              <a:buSzPts val="1600"/>
              <a:buAutoNum type="alphaLcPeriod"/>
              <a:defRPr sz="1600"/>
            </a:lvl5pPr>
            <a:lvl6pPr lvl="5" rtl="0">
              <a:spcBef>
                <a:spcPts val="1600"/>
              </a:spcBef>
              <a:spcAft>
                <a:spcPts val="0"/>
              </a:spcAft>
              <a:buSzPts val="1600"/>
              <a:buAutoNum type="romanLcPeriod"/>
              <a:defRPr sz="1600"/>
            </a:lvl6pPr>
            <a:lvl7pPr lvl="6" rtl="0">
              <a:spcBef>
                <a:spcPts val="1600"/>
              </a:spcBef>
              <a:spcAft>
                <a:spcPts val="0"/>
              </a:spcAft>
              <a:buSzPts val="1600"/>
              <a:buAutoNum type="arabicPeriod"/>
              <a:defRPr sz="1600"/>
            </a:lvl7pPr>
            <a:lvl8pPr lvl="7" rtl="0">
              <a:spcBef>
                <a:spcPts val="1600"/>
              </a:spcBef>
              <a:spcAft>
                <a:spcPts val="0"/>
              </a:spcAft>
              <a:buSzPts val="1600"/>
              <a:buAutoNum type="alphaLcPeriod"/>
              <a:defRPr sz="1600"/>
            </a:lvl8pPr>
            <a:lvl9pPr lvl="8" rtl="0">
              <a:spcBef>
                <a:spcPts val="1600"/>
              </a:spcBef>
              <a:spcAft>
                <a:spcPts val="1600"/>
              </a:spcAft>
              <a:buSzPts val="1600"/>
              <a:buAutoNum type="romanLcPeriod"/>
              <a:defRPr sz="1600"/>
            </a:lvl9pPr>
          </a:lstStyle>
          <a:p/>
        </p:txBody>
      </p:sp>
      <p:sp>
        <p:nvSpPr>
          <p:cNvPr id="1677" name="Google Shape;1677;p60"/>
          <p:cNvSpPr txBox="1"/>
          <p:nvPr>
            <p:ph type="title"/>
          </p:nvPr>
        </p:nvSpPr>
        <p:spPr>
          <a:xfrm>
            <a:off x="713225" y="539500"/>
            <a:ext cx="6264900" cy="654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678" name="Google Shape;1678;p60"/>
          <p:cNvGrpSpPr/>
          <p:nvPr/>
        </p:nvGrpSpPr>
        <p:grpSpPr>
          <a:xfrm rot="10800000">
            <a:off x="8503366" y="4532371"/>
            <a:ext cx="521567" cy="495679"/>
            <a:chOff x="1203674" y="1579800"/>
            <a:chExt cx="304725" cy="289600"/>
          </a:xfrm>
        </p:grpSpPr>
        <p:sp>
          <p:nvSpPr>
            <p:cNvPr id="1679" name="Google Shape;1679;p60"/>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0"/>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1" name="Google Shape;1681;p60"/>
          <p:cNvGrpSpPr/>
          <p:nvPr/>
        </p:nvGrpSpPr>
        <p:grpSpPr>
          <a:xfrm flipH="1">
            <a:off x="8503366" y="119846"/>
            <a:ext cx="521567" cy="495679"/>
            <a:chOff x="1203674" y="1579800"/>
            <a:chExt cx="304725" cy="289600"/>
          </a:xfrm>
        </p:grpSpPr>
        <p:sp>
          <p:nvSpPr>
            <p:cNvPr id="1682" name="Google Shape;1682;p60"/>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0"/>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1684" name="Shape 1684"/>
        <p:cNvGrpSpPr/>
        <p:nvPr/>
      </p:nvGrpSpPr>
      <p:grpSpPr>
        <a:xfrm>
          <a:off x="0" y="0"/>
          <a:ext cx="0" cy="0"/>
          <a:chOff x="0" y="0"/>
          <a:chExt cx="0" cy="0"/>
        </a:xfrm>
      </p:grpSpPr>
      <p:sp>
        <p:nvSpPr>
          <p:cNvPr id="1685" name="Google Shape;1685;p61"/>
          <p:cNvSpPr/>
          <p:nvPr/>
        </p:nvSpPr>
        <p:spPr>
          <a:xfrm>
            <a:off x="2829028" y="903270"/>
            <a:ext cx="3485928" cy="3336943"/>
          </a:xfrm>
          <a:custGeom>
            <a:rect b="b" l="l" r="r" t="t"/>
            <a:pathLst>
              <a:path extrusionOk="0" h="197862" w="206696">
                <a:moveTo>
                  <a:pt x="75488" y="1"/>
                </a:moveTo>
                <a:cubicBezTo>
                  <a:pt x="74077" y="1"/>
                  <a:pt x="72702" y="185"/>
                  <a:pt x="71373" y="614"/>
                </a:cubicBezTo>
                <a:cubicBezTo>
                  <a:pt x="61535" y="3820"/>
                  <a:pt x="57582" y="18534"/>
                  <a:pt x="49325" y="24551"/>
                </a:cubicBezTo>
                <a:cubicBezTo>
                  <a:pt x="41023" y="30569"/>
                  <a:pt x="25739" y="29866"/>
                  <a:pt x="19721" y="38167"/>
                </a:cubicBezTo>
                <a:cubicBezTo>
                  <a:pt x="13748" y="46336"/>
                  <a:pt x="19106" y="60655"/>
                  <a:pt x="15900" y="70493"/>
                </a:cubicBezTo>
                <a:cubicBezTo>
                  <a:pt x="12826" y="80024"/>
                  <a:pt x="1" y="88369"/>
                  <a:pt x="1" y="98911"/>
                </a:cubicBezTo>
                <a:cubicBezTo>
                  <a:pt x="1" y="109452"/>
                  <a:pt x="12826" y="117841"/>
                  <a:pt x="15900" y="127328"/>
                </a:cubicBezTo>
                <a:cubicBezTo>
                  <a:pt x="19106" y="137166"/>
                  <a:pt x="13704" y="151397"/>
                  <a:pt x="19721" y="159698"/>
                </a:cubicBezTo>
                <a:cubicBezTo>
                  <a:pt x="25739" y="167955"/>
                  <a:pt x="41111" y="167297"/>
                  <a:pt x="49325" y="173270"/>
                </a:cubicBezTo>
                <a:cubicBezTo>
                  <a:pt x="57538" y="179243"/>
                  <a:pt x="61535" y="194045"/>
                  <a:pt x="71373" y="197251"/>
                </a:cubicBezTo>
                <a:cubicBezTo>
                  <a:pt x="72697" y="197678"/>
                  <a:pt x="74066" y="197862"/>
                  <a:pt x="75472" y="197862"/>
                </a:cubicBezTo>
                <a:cubicBezTo>
                  <a:pt x="84184" y="197862"/>
                  <a:pt x="94271" y="190795"/>
                  <a:pt x="103348" y="190795"/>
                </a:cubicBezTo>
                <a:cubicBezTo>
                  <a:pt x="112387" y="190795"/>
                  <a:pt x="122501" y="197862"/>
                  <a:pt x="131194" y="197862"/>
                </a:cubicBezTo>
                <a:cubicBezTo>
                  <a:pt x="132596" y="197862"/>
                  <a:pt x="133961" y="197678"/>
                  <a:pt x="135279" y="197251"/>
                </a:cubicBezTo>
                <a:cubicBezTo>
                  <a:pt x="145118" y="194045"/>
                  <a:pt x="149158" y="179243"/>
                  <a:pt x="157328" y="173270"/>
                </a:cubicBezTo>
                <a:cubicBezTo>
                  <a:pt x="165629" y="167253"/>
                  <a:pt x="181001" y="167868"/>
                  <a:pt x="186931" y="159654"/>
                </a:cubicBezTo>
                <a:cubicBezTo>
                  <a:pt x="192904" y="151485"/>
                  <a:pt x="187546" y="137166"/>
                  <a:pt x="190752" y="127328"/>
                </a:cubicBezTo>
                <a:cubicBezTo>
                  <a:pt x="193827" y="117841"/>
                  <a:pt x="206696" y="109452"/>
                  <a:pt x="206696" y="98911"/>
                </a:cubicBezTo>
                <a:cubicBezTo>
                  <a:pt x="206696" y="88369"/>
                  <a:pt x="193827" y="80024"/>
                  <a:pt x="190752" y="70493"/>
                </a:cubicBezTo>
                <a:cubicBezTo>
                  <a:pt x="187546" y="60699"/>
                  <a:pt x="192904" y="46380"/>
                  <a:pt x="186931" y="38167"/>
                </a:cubicBezTo>
                <a:cubicBezTo>
                  <a:pt x="180914" y="29866"/>
                  <a:pt x="165629" y="30612"/>
                  <a:pt x="157328" y="24551"/>
                </a:cubicBezTo>
                <a:cubicBezTo>
                  <a:pt x="149158" y="18578"/>
                  <a:pt x="145118" y="3820"/>
                  <a:pt x="135279" y="614"/>
                </a:cubicBezTo>
                <a:cubicBezTo>
                  <a:pt x="133956" y="185"/>
                  <a:pt x="132585" y="1"/>
                  <a:pt x="131178" y="1"/>
                </a:cubicBezTo>
                <a:cubicBezTo>
                  <a:pt x="122488" y="1"/>
                  <a:pt x="112382" y="7027"/>
                  <a:pt x="103348" y="7027"/>
                </a:cubicBezTo>
                <a:cubicBezTo>
                  <a:pt x="94277" y="7027"/>
                  <a:pt x="84197" y="1"/>
                  <a:pt x="75488" y="1"/>
                </a:cubicBezTo>
                <a:close/>
              </a:path>
            </a:pathLst>
          </a:custGeom>
          <a:solidFill>
            <a:srgbClr val="1055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1"/>
          <p:cNvSpPr txBox="1"/>
          <p:nvPr>
            <p:ph type="ctrTitle"/>
          </p:nvPr>
        </p:nvSpPr>
        <p:spPr>
          <a:xfrm>
            <a:off x="713250" y="2080138"/>
            <a:ext cx="7717500" cy="80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687" name="Google Shape;1687;p61"/>
          <p:cNvSpPr txBox="1"/>
          <p:nvPr>
            <p:ph idx="1" type="subTitle"/>
          </p:nvPr>
        </p:nvSpPr>
        <p:spPr>
          <a:xfrm>
            <a:off x="713250" y="2885650"/>
            <a:ext cx="7717500" cy="41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Livvic Light"/>
                <a:ea typeface="Livvic Light"/>
                <a:cs typeface="Livvic Light"/>
                <a:sym typeface="Livvic Light"/>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88" name="Google Shape;1688;p61"/>
          <p:cNvSpPr/>
          <p:nvPr/>
        </p:nvSpPr>
        <p:spPr>
          <a:xfrm>
            <a:off x="139958" y="1120309"/>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9" name="Google Shape;1689;p61"/>
          <p:cNvGrpSpPr/>
          <p:nvPr/>
        </p:nvGrpSpPr>
        <p:grpSpPr>
          <a:xfrm>
            <a:off x="139962" y="566663"/>
            <a:ext cx="279386" cy="333014"/>
            <a:chOff x="319987" y="2888363"/>
            <a:chExt cx="279386" cy="333014"/>
          </a:xfrm>
        </p:grpSpPr>
        <p:sp>
          <p:nvSpPr>
            <p:cNvPr id="1690" name="Google Shape;1690;p61"/>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1"/>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1"/>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3" name="Google Shape;1693;p61"/>
          <p:cNvGrpSpPr/>
          <p:nvPr/>
        </p:nvGrpSpPr>
        <p:grpSpPr>
          <a:xfrm>
            <a:off x="142336" y="4764706"/>
            <a:ext cx="274649" cy="245421"/>
            <a:chOff x="788486" y="3918006"/>
            <a:chExt cx="274649" cy="245421"/>
          </a:xfrm>
        </p:grpSpPr>
        <p:sp>
          <p:nvSpPr>
            <p:cNvPr id="1694" name="Google Shape;1694;p61"/>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1"/>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1"/>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61"/>
          <p:cNvSpPr/>
          <p:nvPr/>
        </p:nvSpPr>
        <p:spPr>
          <a:xfrm>
            <a:off x="419361" y="417687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8" name="Google Shape;1698;p61"/>
          <p:cNvGrpSpPr/>
          <p:nvPr/>
        </p:nvGrpSpPr>
        <p:grpSpPr>
          <a:xfrm>
            <a:off x="8832415" y="157565"/>
            <a:ext cx="191412" cy="371485"/>
            <a:chOff x="259803" y="3974215"/>
            <a:chExt cx="191412" cy="371485"/>
          </a:xfrm>
        </p:grpSpPr>
        <p:sp>
          <p:nvSpPr>
            <p:cNvPr id="1699" name="Google Shape;1699;p61"/>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1"/>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1"/>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61"/>
          <p:cNvGrpSpPr/>
          <p:nvPr/>
        </p:nvGrpSpPr>
        <p:grpSpPr>
          <a:xfrm rot="4804002">
            <a:off x="862991" y="281627"/>
            <a:ext cx="239250" cy="347322"/>
            <a:chOff x="770999" y="2883387"/>
            <a:chExt cx="239252" cy="347325"/>
          </a:xfrm>
        </p:grpSpPr>
        <p:sp>
          <p:nvSpPr>
            <p:cNvPr id="1703" name="Google Shape;1703;p61"/>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1"/>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1"/>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1"/>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1"/>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8" name="Google Shape;1708;p61"/>
          <p:cNvSpPr/>
          <p:nvPr/>
        </p:nvSpPr>
        <p:spPr>
          <a:xfrm>
            <a:off x="532853" y="157576"/>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1"/>
          <p:cNvSpPr/>
          <p:nvPr/>
        </p:nvSpPr>
        <p:spPr>
          <a:xfrm>
            <a:off x="984384" y="47765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1"/>
          <p:cNvSpPr/>
          <p:nvPr/>
        </p:nvSpPr>
        <p:spPr>
          <a:xfrm>
            <a:off x="138029" y="398851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1"/>
          <p:cNvSpPr/>
          <p:nvPr/>
        </p:nvSpPr>
        <p:spPr>
          <a:xfrm>
            <a:off x="497932" y="683059"/>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1"/>
          <p:cNvSpPr/>
          <p:nvPr/>
        </p:nvSpPr>
        <p:spPr>
          <a:xfrm>
            <a:off x="139958" y="182418"/>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1"/>
          <p:cNvSpPr/>
          <p:nvPr/>
        </p:nvSpPr>
        <p:spPr>
          <a:xfrm rot="-970913">
            <a:off x="157054" y="441680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1"/>
          <p:cNvSpPr/>
          <p:nvPr/>
        </p:nvSpPr>
        <p:spPr>
          <a:xfrm>
            <a:off x="497932" y="47610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1"/>
          <p:cNvSpPr/>
          <p:nvPr/>
        </p:nvSpPr>
        <p:spPr>
          <a:xfrm flipH="1" rot="-1364433">
            <a:off x="8789479" y="814520"/>
            <a:ext cx="199153" cy="186284"/>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6" name="Google Shape;1716;p61"/>
          <p:cNvGrpSpPr/>
          <p:nvPr/>
        </p:nvGrpSpPr>
        <p:grpSpPr>
          <a:xfrm>
            <a:off x="8749359" y="4201751"/>
            <a:ext cx="279386" cy="333014"/>
            <a:chOff x="319987" y="2888363"/>
            <a:chExt cx="279386" cy="333014"/>
          </a:xfrm>
        </p:grpSpPr>
        <p:sp>
          <p:nvSpPr>
            <p:cNvPr id="1717" name="Google Shape;1717;p61"/>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1"/>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1"/>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0" name="Google Shape;1720;p61"/>
          <p:cNvSpPr/>
          <p:nvPr/>
        </p:nvSpPr>
        <p:spPr>
          <a:xfrm flipH="1">
            <a:off x="8033909" y="486702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1" name="Google Shape;1721;p61"/>
          <p:cNvGrpSpPr/>
          <p:nvPr/>
        </p:nvGrpSpPr>
        <p:grpSpPr>
          <a:xfrm flipH="1" rot="-3055286">
            <a:off x="684147" y="4643015"/>
            <a:ext cx="191416" cy="371494"/>
            <a:chOff x="259803" y="3974215"/>
            <a:chExt cx="191412" cy="371485"/>
          </a:xfrm>
        </p:grpSpPr>
        <p:sp>
          <p:nvSpPr>
            <p:cNvPr id="1722" name="Google Shape;1722;p61"/>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1"/>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1"/>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5" name="Google Shape;1725;p61"/>
          <p:cNvGrpSpPr/>
          <p:nvPr/>
        </p:nvGrpSpPr>
        <p:grpSpPr>
          <a:xfrm flipH="1" rot="-1960189">
            <a:off x="8361642" y="524302"/>
            <a:ext cx="239254" cy="347327"/>
            <a:chOff x="770999" y="2883387"/>
            <a:chExt cx="239252" cy="347325"/>
          </a:xfrm>
        </p:grpSpPr>
        <p:sp>
          <p:nvSpPr>
            <p:cNvPr id="1726" name="Google Shape;1726;p61"/>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1"/>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1"/>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1"/>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1"/>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1" name="Google Shape;1731;p61"/>
          <p:cNvSpPr/>
          <p:nvPr/>
        </p:nvSpPr>
        <p:spPr>
          <a:xfrm flipH="1">
            <a:off x="7938694" y="464539"/>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1"/>
          <p:cNvSpPr/>
          <p:nvPr/>
        </p:nvSpPr>
        <p:spPr>
          <a:xfrm flipH="1">
            <a:off x="8130104" y="1575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1"/>
          <p:cNvSpPr/>
          <p:nvPr/>
        </p:nvSpPr>
        <p:spPr>
          <a:xfrm flipH="1">
            <a:off x="8624130" y="443956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1"/>
          <p:cNvSpPr/>
          <p:nvPr/>
        </p:nvSpPr>
        <p:spPr>
          <a:xfrm flipH="1" rot="-1364433">
            <a:off x="8302045" y="1002647"/>
            <a:ext cx="108833" cy="100222"/>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1"/>
          <p:cNvSpPr/>
          <p:nvPr/>
        </p:nvSpPr>
        <p:spPr>
          <a:xfrm flipH="1" rot="-1364433">
            <a:off x="8626056" y="293211"/>
            <a:ext cx="108116" cy="100222"/>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1"/>
          <p:cNvSpPr/>
          <p:nvPr/>
        </p:nvSpPr>
        <p:spPr>
          <a:xfrm flipH="1" rot="970913">
            <a:off x="8248117" y="446375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1"/>
          <p:cNvSpPr/>
          <p:nvPr/>
        </p:nvSpPr>
        <p:spPr>
          <a:xfrm flipH="1">
            <a:off x="8873712" y="481852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8" name="Google Shape;1738;p61"/>
          <p:cNvGrpSpPr/>
          <p:nvPr/>
        </p:nvGrpSpPr>
        <p:grpSpPr>
          <a:xfrm rot="1331066">
            <a:off x="8416432" y="4764693"/>
            <a:ext cx="274657" cy="245428"/>
            <a:chOff x="788486" y="3918006"/>
            <a:chExt cx="274649" cy="245421"/>
          </a:xfrm>
        </p:grpSpPr>
        <p:sp>
          <p:nvSpPr>
            <p:cNvPr id="1739" name="Google Shape;1739;p61"/>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1"/>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1"/>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742" name="Shape 1742"/>
        <p:cNvGrpSpPr/>
        <p:nvPr/>
      </p:nvGrpSpPr>
      <p:grpSpPr>
        <a:xfrm>
          <a:off x="0" y="0"/>
          <a:ext cx="0" cy="0"/>
          <a:chOff x="0" y="0"/>
          <a:chExt cx="0" cy="0"/>
        </a:xfrm>
      </p:grpSpPr>
      <p:sp>
        <p:nvSpPr>
          <p:cNvPr id="1743" name="Google Shape;1743;p62"/>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44" name="Google Shape;1744;p62"/>
          <p:cNvSpPr txBox="1"/>
          <p:nvPr>
            <p:ph idx="1" type="subTitle"/>
          </p:nvPr>
        </p:nvSpPr>
        <p:spPr>
          <a:xfrm>
            <a:off x="713250" y="1381275"/>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745" name="Google Shape;1745;p62"/>
          <p:cNvSpPr txBox="1"/>
          <p:nvPr>
            <p:ph idx="2" type="subTitle"/>
          </p:nvPr>
        </p:nvSpPr>
        <p:spPr>
          <a:xfrm>
            <a:off x="4696325" y="1381275"/>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746" name="Google Shape;1746;p62"/>
          <p:cNvSpPr txBox="1"/>
          <p:nvPr>
            <p:ph idx="3" type="subTitle"/>
          </p:nvPr>
        </p:nvSpPr>
        <p:spPr>
          <a:xfrm>
            <a:off x="713250" y="1781775"/>
            <a:ext cx="3734400" cy="276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747" name="Google Shape;1747;p62"/>
          <p:cNvSpPr txBox="1"/>
          <p:nvPr>
            <p:ph idx="4" type="subTitle"/>
          </p:nvPr>
        </p:nvSpPr>
        <p:spPr>
          <a:xfrm>
            <a:off x="4696325" y="1781775"/>
            <a:ext cx="3734400" cy="276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grpSp>
        <p:nvGrpSpPr>
          <p:cNvPr id="1748" name="Google Shape;1748;p62"/>
          <p:cNvGrpSpPr/>
          <p:nvPr/>
        </p:nvGrpSpPr>
        <p:grpSpPr>
          <a:xfrm>
            <a:off x="119066" y="150971"/>
            <a:ext cx="521567" cy="495679"/>
            <a:chOff x="1203674" y="1579800"/>
            <a:chExt cx="304725" cy="289600"/>
          </a:xfrm>
        </p:grpSpPr>
        <p:sp>
          <p:nvSpPr>
            <p:cNvPr id="1749" name="Google Shape;1749;p62"/>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2"/>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1" name="Google Shape;1751;p62"/>
          <p:cNvGrpSpPr/>
          <p:nvPr/>
        </p:nvGrpSpPr>
        <p:grpSpPr>
          <a:xfrm flipH="1">
            <a:off x="8503366" y="150971"/>
            <a:ext cx="521567" cy="495679"/>
            <a:chOff x="1203674" y="1579800"/>
            <a:chExt cx="304725" cy="289600"/>
          </a:xfrm>
        </p:grpSpPr>
        <p:sp>
          <p:nvSpPr>
            <p:cNvPr id="1752" name="Google Shape;1752;p62"/>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2"/>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4" name="Google Shape;1754;p62"/>
          <p:cNvSpPr/>
          <p:nvPr/>
        </p:nvSpPr>
        <p:spPr>
          <a:xfrm>
            <a:off x="119071" y="4791555"/>
            <a:ext cx="184722"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2"/>
          <p:cNvSpPr/>
          <p:nvPr/>
        </p:nvSpPr>
        <p:spPr>
          <a:xfrm rot="-342343">
            <a:off x="292736" y="460857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2"/>
          <p:cNvSpPr/>
          <p:nvPr/>
        </p:nvSpPr>
        <p:spPr>
          <a:xfrm rot="3599399">
            <a:off x="455900" y="486975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2"/>
          <p:cNvSpPr/>
          <p:nvPr/>
        </p:nvSpPr>
        <p:spPr>
          <a:xfrm rot="2038481">
            <a:off x="8584971" y="4693557"/>
            <a:ext cx="184721"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2"/>
          <p:cNvSpPr/>
          <p:nvPr/>
        </p:nvSpPr>
        <p:spPr>
          <a:xfrm rot="1696256">
            <a:off x="8835507" y="463696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2"/>
          <p:cNvSpPr/>
          <p:nvPr/>
        </p:nvSpPr>
        <p:spPr>
          <a:xfrm rot="5637856">
            <a:off x="8848258" y="493428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1760" name="Shape 1760"/>
        <p:cNvGrpSpPr/>
        <p:nvPr/>
      </p:nvGrpSpPr>
      <p:grpSpPr>
        <a:xfrm>
          <a:off x="0" y="0"/>
          <a:ext cx="0" cy="0"/>
          <a:chOff x="0" y="0"/>
          <a:chExt cx="0" cy="0"/>
        </a:xfrm>
      </p:grpSpPr>
      <p:sp>
        <p:nvSpPr>
          <p:cNvPr id="1761" name="Google Shape;1761;p63"/>
          <p:cNvSpPr txBox="1"/>
          <p:nvPr>
            <p:ph type="title"/>
          </p:nvPr>
        </p:nvSpPr>
        <p:spPr>
          <a:xfrm>
            <a:off x="1190950" y="3113050"/>
            <a:ext cx="2490600" cy="662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1762" name="Google Shape;1762;p63"/>
          <p:cNvSpPr txBox="1"/>
          <p:nvPr>
            <p:ph idx="1" type="subTitle"/>
          </p:nvPr>
        </p:nvSpPr>
        <p:spPr>
          <a:xfrm>
            <a:off x="1190975" y="3775175"/>
            <a:ext cx="2490600" cy="83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763" name="Google Shape;1763;p63"/>
          <p:cNvSpPr txBox="1"/>
          <p:nvPr>
            <p:ph idx="2" type="subTitle"/>
          </p:nvPr>
        </p:nvSpPr>
        <p:spPr>
          <a:xfrm>
            <a:off x="5462453" y="3775175"/>
            <a:ext cx="2490600" cy="83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764" name="Google Shape;1764;p63"/>
          <p:cNvSpPr txBox="1"/>
          <p:nvPr>
            <p:ph idx="3" type="subTitle"/>
          </p:nvPr>
        </p:nvSpPr>
        <p:spPr>
          <a:xfrm>
            <a:off x="5462450" y="3113050"/>
            <a:ext cx="2490600" cy="66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1" sz="3600">
                <a:latin typeface="Finger Paint"/>
                <a:ea typeface="Finger Paint"/>
                <a:cs typeface="Finger Paint"/>
                <a:sym typeface="Finger Paint"/>
              </a:defRPr>
            </a:lvl1pPr>
            <a:lvl2pPr lvl="1" rtl="0">
              <a:spcBef>
                <a:spcPts val="1600"/>
              </a:spcBef>
              <a:spcAft>
                <a:spcPts val="0"/>
              </a:spcAft>
              <a:buSzPts val="3600"/>
              <a:buNone/>
              <a:defRPr sz="3600"/>
            </a:lvl2pPr>
            <a:lvl3pPr lvl="2" rtl="0">
              <a:spcBef>
                <a:spcPts val="1600"/>
              </a:spcBef>
              <a:spcAft>
                <a:spcPts val="0"/>
              </a:spcAft>
              <a:buSzPts val="3600"/>
              <a:buNone/>
              <a:defRPr sz="3600"/>
            </a:lvl3pPr>
            <a:lvl4pPr lvl="3" rtl="0">
              <a:spcBef>
                <a:spcPts val="1600"/>
              </a:spcBef>
              <a:spcAft>
                <a:spcPts val="0"/>
              </a:spcAft>
              <a:buSzPts val="3600"/>
              <a:buNone/>
              <a:defRPr sz="3600"/>
            </a:lvl4pPr>
            <a:lvl5pPr lvl="4" rtl="0">
              <a:spcBef>
                <a:spcPts val="1600"/>
              </a:spcBef>
              <a:spcAft>
                <a:spcPts val="0"/>
              </a:spcAft>
              <a:buSzPts val="3600"/>
              <a:buNone/>
              <a:defRPr sz="3600"/>
            </a:lvl5pPr>
            <a:lvl6pPr lvl="5" rtl="0">
              <a:spcBef>
                <a:spcPts val="1600"/>
              </a:spcBef>
              <a:spcAft>
                <a:spcPts val="0"/>
              </a:spcAft>
              <a:buSzPts val="3600"/>
              <a:buNone/>
              <a:defRPr sz="3600"/>
            </a:lvl6pPr>
            <a:lvl7pPr lvl="6" rtl="0">
              <a:spcBef>
                <a:spcPts val="1600"/>
              </a:spcBef>
              <a:spcAft>
                <a:spcPts val="0"/>
              </a:spcAft>
              <a:buSzPts val="3600"/>
              <a:buNone/>
              <a:defRPr sz="3600"/>
            </a:lvl7pPr>
            <a:lvl8pPr lvl="7" rtl="0">
              <a:spcBef>
                <a:spcPts val="1600"/>
              </a:spcBef>
              <a:spcAft>
                <a:spcPts val="0"/>
              </a:spcAft>
              <a:buSzPts val="3600"/>
              <a:buNone/>
              <a:defRPr sz="3600"/>
            </a:lvl8pPr>
            <a:lvl9pPr lvl="8" rtl="0">
              <a:spcBef>
                <a:spcPts val="1600"/>
              </a:spcBef>
              <a:spcAft>
                <a:spcPts val="1600"/>
              </a:spcAft>
              <a:buSzPts val="3600"/>
              <a:buNone/>
              <a:defRPr sz="3600"/>
            </a:lvl9pPr>
          </a:lstStyle>
          <a:p/>
        </p:txBody>
      </p:sp>
      <p:grpSp>
        <p:nvGrpSpPr>
          <p:cNvPr id="1765" name="Google Shape;1765;p63"/>
          <p:cNvGrpSpPr/>
          <p:nvPr/>
        </p:nvGrpSpPr>
        <p:grpSpPr>
          <a:xfrm flipH="1" rot="10800000">
            <a:off x="119066" y="4550196"/>
            <a:ext cx="521567" cy="495679"/>
            <a:chOff x="1203674" y="1579800"/>
            <a:chExt cx="304725" cy="289600"/>
          </a:xfrm>
        </p:grpSpPr>
        <p:sp>
          <p:nvSpPr>
            <p:cNvPr id="1766" name="Google Shape;1766;p63"/>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3"/>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8" name="Google Shape;1768;p63"/>
          <p:cNvGrpSpPr/>
          <p:nvPr/>
        </p:nvGrpSpPr>
        <p:grpSpPr>
          <a:xfrm rot="10800000">
            <a:off x="8503366" y="4550196"/>
            <a:ext cx="521567" cy="495679"/>
            <a:chOff x="1203674" y="1579800"/>
            <a:chExt cx="304725" cy="289600"/>
          </a:xfrm>
        </p:grpSpPr>
        <p:sp>
          <p:nvSpPr>
            <p:cNvPr id="1769" name="Google Shape;1769;p63"/>
            <p:cNvSpPr/>
            <p:nvPr/>
          </p:nvSpPr>
          <p:spPr>
            <a:xfrm>
              <a:off x="1203674" y="1796500"/>
              <a:ext cx="93025" cy="72900"/>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3"/>
            <p:cNvSpPr/>
            <p:nvPr/>
          </p:nvSpPr>
          <p:spPr>
            <a:xfrm>
              <a:off x="1256749" y="1579800"/>
              <a:ext cx="251650" cy="187425"/>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1" name="Google Shape;1771;p63"/>
          <p:cNvGrpSpPr/>
          <p:nvPr/>
        </p:nvGrpSpPr>
        <p:grpSpPr>
          <a:xfrm flipH="1">
            <a:off x="8906162" y="88761"/>
            <a:ext cx="173813" cy="188140"/>
            <a:chOff x="506734" y="3911461"/>
            <a:chExt cx="173813" cy="188140"/>
          </a:xfrm>
        </p:grpSpPr>
        <p:sp>
          <p:nvSpPr>
            <p:cNvPr id="1772" name="Google Shape;1772;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63"/>
          <p:cNvGrpSpPr/>
          <p:nvPr/>
        </p:nvGrpSpPr>
        <p:grpSpPr>
          <a:xfrm>
            <a:off x="119087" y="88761"/>
            <a:ext cx="173813" cy="188140"/>
            <a:chOff x="506734" y="3911461"/>
            <a:chExt cx="173813" cy="188140"/>
          </a:xfrm>
        </p:grpSpPr>
        <p:sp>
          <p:nvSpPr>
            <p:cNvPr id="1776" name="Google Shape;1776;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63"/>
          <p:cNvGrpSpPr/>
          <p:nvPr/>
        </p:nvGrpSpPr>
        <p:grpSpPr>
          <a:xfrm>
            <a:off x="5321477" y="458529"/>
            <a:ext cx="2654298" cy="2620682"/>
            <a:chOff x="5473877" y="610929"/>
            <a:chExt cx="2654298" cy="2620682"/>
          </a:xfrm>
        </p:grpSpPr>
        <p:sp>
          <p:nvSpPr>
            <p:cNvPr id="1780" name="Google Shape;1780;p63"/>
            <p:cNvSpPr/>
            <p:nvPr/>
          </p:nvSpPr>
          <p:spPr>
            <a:xfrm rot="-8162154">
              <a:off x="5683909" y="1202646"/>
              <a:ext cx="2172822" cy="1482401"/>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1" name="Google Shape;1781;p63"/>
            <p:cNvGrpSpPr/>
            <p:nvPr/>
          </p:nvGrpSpPr>
          <p:grpSpPr>
            <a:xfrm flipH="1" rot="-1557761">
              <a:off x="6304336" y="2762654"/>
              <a:ext cx="342222" cy="288608"/>
              <a:chOff x="9" y="4555236"/>
              <a:chExt cx="329709" cy="278055"/>
            </a:xfrm>
          </p:grpSpPr>
          <p:sp>
            <p:nvSpPr>
              <p:cNvPr id="1782" name="Google Shape;1782;p63"/>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3"/>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4" name="Google Shape;1784;p63"/>
            <p:cNvGrpSpPr/>
            <p:nvPr/>
          </p:nvGrpSpPr>
          <p:grpSpPr>
            <a:xfrm flipH="1" rot="-5261584">
              <a:off x="7512859" y="1526245"/>
              <a:ext cx="117019" cy="126646"/>
              <a:chOff x="506734" y="3911461"/>
              <a:chExt cx="173813" cy="188140"/>
            </a:xfrm>
          </p:grpSpPr>
          <p:sp>
            <p:nvSpPr>
              <p:cNvPr id="1785" name="Google Shape;1785;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8" name="Google Shape;1788;p63"/>
            <p:cNvSpPr/>
            <p:nvPr/>
          </p:nvSpPr>
          <p:spPr>
            <a:xfrm flipH="1" rot="696737">
              <a:off x="7081079" y="1037198"/>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63"/>
            <p:cNvGrpSpPr/>
            <p:nvPr/>
          </p:nvGrpSpPr>
          <p:grpSpPr>
            <a:xfrm flipH="1" rot="-6325160">
              <a:off x="5959859" y="531524"/>
              <a:ext cx="468395" cy="831443"/>
              <a:chOff x="4338386" y="1304543"/>
              <a:chExt cx="695741" cy="1235178"/>
            </a:xfrm>
          </p:grpSpPr>
          <p:sp>
            <p:nvSpPr>
              <p:cNvPr id="1790" name="Google Shape;1790;p63"/>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3"/>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2" name="Google Shape;1792;p63"/>
            <p:cNvSpPr/>
            <p:nvPr/>
          </p:nvSpPr>
          <p:spPr>
            <a:xfrm flipH="1" rot="-3368997">
              <a:off x="7738514" y="1356196"/>
              <a:ext cx="289951" cy="215936"/>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3" name="Google Shape;1793;p63"/>
            <p:cNvGrpSpPr/>
            <p:nvPr/>
          </p:nvGrpSpPr>
          <p:grpSpPr>
            <a:xfrm flipH="1" rot="8263270">
              <a:off x="7597313" y="2406587"/>
              <a:ext cx="499317" cy="286749"/>
              <a:chOff x="6837980" y="878569"/>
              <a:chExt cx="741687" cy="425990"/>
            </a:xfrm>
          </p:grpSpPr>
          <p:sp>
            <p:nvSpPr>
              <p:cNvPr id="1794" name="Google Shape;1794;p63"/>
              <p:cNvSpPr/>
              <p:nvPr/>
            </p:nvSpPr>
            <p:spPr>
              <a:xfrm rot="-895173">
                <a:off x="6852506" y="903424"/>
                <a:ext cx="211481" cy="140531"/>
              </a:xfrm>
              <a:custGeom>
                <a:rect b="b" l="l" r="r" t="t"/>
                <a:pathLst>
                  <a:path extrusionOk="0" h="3284" w="4942">
                    <a:moveTo>
                      <a:pt x="2663" y="0"/>
                    </a:moveTo>
                    <a:cubicBezTo>
                      <a:pt x="2153" y="0"/>
                      <a:pt x="1612" y="169"/>
                      <a:pt x="1130" y="575"/>
                    </a:cubicBezTo>
                    <a:cubicBezTo>
                      <a:pt x="1" y="1538"/>
                      <a:pt x="1446" y="3284"/>
                      <a:pt x="2871" y="3284"/>
                    </a:cubicBezTo>
                    <a:cubicBezTo>
                      <a:pt x="3523" y="3284"/>
                      <a:pt x="4171" y="2918"/>
                      <a:pt x="4566" y="1947"/>
                    </a:cubicBezTo>
                    <a:cubicBezTo>
                      <a:pt x="4942" y="978"/>
                      <a:pt x="3892" y="0"/>
                      <a:pt x="26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3"/>
              <p:cNvSpPr/>
              <p:nvPr/>
            </p:nvSpPr>
            <p:spPr>
              <a:xfrm rot="-895173">
                <a:off x="7124643" y="932166"/>
                <a:ext cx="420437" cy="323726"/>
              </a:xfrm>
              <a:custGeom>
                <a:rect b="b" l="l" r="r" t="t"/>
                <a:pathLst>
                  <a:path extrusionOk="0" h="7565" w="9825">
                    <a:moveTo>
                      <a:pt x="3080" y="0"/>
                    </a:moveTo>
                    <a:cubicBezTo>
                      <a:pt x="2592" y="0"/>
                      <a:pt x="2164" y="98"/>
                      <a:pt x="1840" y="297"/>
                    </a:cubicBezTo>
                    <a:cubicBezTo>
                      <a:pt x="1" y="1410"/>
                      <a:pt x="2469" y="3362"/>
                      <a:pt x="3533" y="4120"/>
                    </a:cubicBezTo>
                    <a:cubicBezTo>
                      <a:pt x="6146" y="5960"/>
                      <a:pt x="6869" y="7565"/>
                      <a:pt x="7923" y="7565"/>
                    </a:cubicBezTo>
                    <a:cubicBezTo>
                      <a:pt x="8190" y="7565"/>
                      <a:pt x="8478" y="7462"/>
                      <a:pt x="8824" y="7233"/>
                    </a:cubicBezTo>
                    <a:cubicBezTo>
                      <a:pt x="9824" y="6556"/>
                      <a:pt x="8743" y="3314"/>
                      <a:pt x="7324" y="1926"/>
                    </a:cubicBezTo>
                    <a:cubicBezTo>
                      <a:pt x="6061" y="675"/>
                      <a:pt x="4366" y="0"/>
                      <a:pt x="30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63"/>
            <p:cNvGrpSpPr/>
            <p:nvPr/>
          </p:nvGrpSpPr>
          <p:grpSpPr>
            <a:xfrm flipH="1" rot="3679541">
              <a:off x="5939403" y="2864127"/>
              <a:ext cx="117003" cy="126647"/>
              <a:chOff x="506734" y="3911461"/>
              <a:chExt cx="173813" cy="188140"/>
            </a:xfrm>
          </p:grpSpPr>
          <p:sp>
            <p:nvSpPr>
              <p:cNvPr id="1797" name="Google Shape;1797;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0" name="Google Shape;1800;p63"/>
            <p:cNvSpPr/>
            <p:nvPr/>
          </p:nvSpPr>
          <p:spPr>
            <a:xfrm flipH="1" rot="696737">
              <a:off x="7829904" y="1648825"/>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1" name="Google Shape;1801;p63"/>
            <p:cNvGrpSpPr/>
            <p:nvPr/>
          </p:nvGrpSpPr>
          <p:grpSpPr>
            <a:xfrm flipH="1" rot="-9313242">
              <a:off x="5736014" y="2508411"/>
              <a:ext cx="116988" cy="126631"/>
              <a:chOff x="506734" y="3911461"/>
              <a:chExt cx="173813" cy="188140"/>
            </a:xfrm>
          </p:grpSpPr>
          <p:sp>
            <p:nvSpPr>
              <p:cNvPr id="1802" name="Google Shape;1802;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63"/>
            <p:cNvSpPr/>
            <p:nvPr/>
          </p:nvSpPr>
          <p:spPr>
            <a:xfrm flipH="1" rot="696737">
              <a:off x="5740919" y="1901866"/>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6" name="Google Shape;1806;p63"/>
            <p:cNvGrpSpPr/>
            <p:nvPr/>
          </p:nvGrpSpPr>
          <p:grpSpPr>
            <a:xfrm flipH="1" rot="6128966">
              <a:off x="6806660" y="964450"/>
              <a:ext cx="117025" cy="126653"/>
              <a:chOff x="506734" y="3911461"/>
              <a:chExt cx="173813" cy="188140"/>
            </a:xfrm>
          </p:grpSpPr>
          <p:sp>
            <p:nvSpPr>
              <p:cNvPr id="1807" name="Google Shape;1807;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0" name="Google Shape;1810;p63"/>
          <p:cNvGrpSpPr/>
          <p:nvPr/>
        </p:nvGrpSpPr>
        <p:grpSpPr>
          <a:xfrm>
            <a:off x="939215" y="362167"/>
            <a:ext cx="2672718" cy="2620682"/>
            <a:chOff x="786815" y="362167"/>
            <a:chExt cx="2672718" cy="2620682"/>
          </a:xfrm>
        </p:grpSpPr>
        <p:sp>
          <p:nvSpPr>
            <p:cNvPr id="1811" name="Google Shape;1811;p63"/>
            <p:cNvSpPr/>
            <p:nvPr/>
          </p:nvSpPr>
          <p:spPr>
            <a:xfrm flipH="1" rot="-2637846">
              <a:off x="996847" y="908731"/>
              <a:ext cx="2172822" cy="1482401"/>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2" name="Google Shape;1812;p63"/>
            <p:cNvGrpSpPr/>
            <p:nvPr/>
          </p:nvGrpSpPr>
          <p:grpSpPr>
            <a:xfrm rot="5206142">
              <a:off x="859227" y="1661272"/>
              <a:ext cx="342221" cy="288610"/>
              <a:chOff x="9" y="4555236"/>
              <a:chExt cx="329709" cy="278055"/>
            </a:xfrm>
          </p:grpSpPr>
          <p:sp>
            <p:nvSpPr>
              <p:cNvPr id="1813" name="Google Shape;1813;p63"/>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3"/>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5" name="Google Shape;1815;p63"/>
            <p:cNvGrpSpPr/>
            <p:nvPr/>
          </p:nvGrpSpPr>
          <p:grpSpPr>
            <a:xfrm rot="-5538416">
              <a:off x="3335397" y="1570124"/>
              <a:ext cx="117019" cy="126646"/>
              <a:chOff x="506734" y="3911461"/>
              <a:chExt cx="173813" cy="188140"/>
            </a:xfrm>
          </p:grpSpPr>
          <p:sp>
            <p:nvSpPr>
              <p:cNvPr id="1816" name="Google Shape;1816;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9" name="Google Shape;1819;p63"/>
            <p:cNvSpPr/>
            <p:nvPr/>
          </p:nvSpPr>
          <p:spPr>
            <a:xfrm rot="10103263">
              <a:off x="2886066" y="2700530"/>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0" name="Google Shape;1820;p63"/>
            <p:cNvGrpSpPr/>
            <p:nvPr/>
          </p:nvGrpSpPr>
          <p:grpSpPr>
            <a:xfrm rot="-4474840">
              <a:off x="1272796" y="2230812"/>
              <a:ext cx="468395" cy="831443"/>
              <a:chOff x="4338386" y="1304543"/>
              <a:chExt cx="695741" cy="1235178"/>
            </a:xfrm>
          </p:grpSpPr>
          <p:sp>
            <p:nvSpPr>
              <p:cNvPr id="1821" name="Google Shape;1821;p63"/>
              <p:cNvSpPr/>
              <p:nvPr/>
            </p:nvSpPr>
            <p:spPr>
              <a:xfrm rot="6106171">
                <a:off x="4780562" y="1365900"/>
                <a:ext cx="273281" cy="181931"/>
              </a:xfrm>
              <a:custGeom>
                <a:rect b="b" l="l" r="r" t="t"/>
                <a:pathLst>
                  <a:path extrusionOk="0" h="4252" w="6387">
                    <a:moveTo>
                      <a:pt x="3438" y="0"/>
                    </a:moveTo>
                    <a:cubicBezTo>
                      <a:pt x="2777" y="0"/>
                      <a:pt x="2075" y="219"/>
                      <a:pt x="1450" y="750"/>
                    </a:cubicBezTo>
                    <a:cubicBezTo>
                      <a:pt x="1" y="1989"/>
                      <a:pt x="1866" y="4251"/>
                      <a:pt x="3702" y="4251"/>
                    </a:cubicBezTo>
                    <a:cubicBezTo>
                      <a:pt x="4543" y="4251"/>
                      <a:pt x="5378" y="3776"/>
                      <a:pt x="5885" y="2508"/>
                    </a:cubicBezTo>
                    <a:cubicBezTo>
                      <a:pt x="6387" y="1266"/>
                      <a:pt x="5029" y="0"/>
                      <a:pt x="34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3"/>
              <p:cNvSpPr/>
              <p:nvPr/>
            </p:nvSpPr>
            <p:spPr>
              <a:xfrm rot="6754040">
                <a:off x="4262936" y="2018135"/>
                <a:ext cx="687274" cy="295225"/>
              </a:xfrm>
              <a:custGeom>
                <a:rect b="b" l="l" r="r" t="t"/>
                <a:pathLst>
                  <a:path extrusionOk="0" h="6900" w="16063">
                    <a:moveTo>
                      <a:pt x="12488" y="1"/>
                    </a:moveTo>
                    <a:cubicBezTo>
                      <a:pt x="10423" y="1"/>
                      <a:pt x="8132" y="1710"/>
                      <a:pt x="5729" y="1710"/>
                    </a:cubicBezTo>
                    <a:cubicBezTo>
                      <a:pt x="5711" y="1710"/>
                      <a:pt x="5693" y="1709"/>
                      <a:pt x="5676" y="1709"/>
                    </a:cubicBezTo>
                    <a:cubicBezTo>
                      <a:pt x="5643" y="1709"/>
                      <a:pt x="5610" y="1709"/>
                      <a:pt x="5578" y="1709"/>
                    </a:cubicBezTo>
                    <a:cubicBezTo>
                      <a:pt x="1205" y="1709"/>
                      <a:pt x="0" y="4929"/>
                      <a:pt x="2530" y="6258"/>
                    </a:cubicBezTo>
                    <a:cubicBezTo>
                      <a:pt x="3396" y="6707"/>
                      <a:pt x="4338" y="6900"/>
                      <a:pt x="5302" y="6900"/>
                    </a:cubicBezTo>
                    <a:cubicBezTo>
                      <a:pt x="10391" y="6900"/>
                      <a:pt x="16063" y="1539"/>
                      <a:pt x="14015" y="387"/>
                    </a:cubicBezTo>
                    <a:cubicBezTo>
                      <a:pt x="13522" y="111"/>
                      <a:pt x="13012" y="1"/>
                      <a:pt x="12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3" name="Google Shape;1823;p63"/>
            <p:cNvSpPr/>
            <p:nvPr/>
          </p:nvSpPr>
          <p:spPr>
            <a:xfrm rot="-7431003">
              <a:off x="1362026" y="772497"/>
              <a:ext cx="289951" cy="215936"/>
            </a:xfrm>
            <a:custGeom>
              <a:rect b="b" l="l" r="r" t="t"/>
              <a:pathLst>
                <a:path extrusionOk="0" h="7497" w="10066">
                  <a:moveTo>
                    <a:pt x="7437" y="1"/>
                  </a:moveTo>
                  <a:cubicBezTo>
                    <a:pt x="6123" y="1"/>
                    <a:pt x="4417" y="454"/>
                    <a:pt x="3371" y="1163"/>
                  </a:cubicBezTo>
                  <a:cubicBezTo>
                    <a:pt x="1210" y="2615"/>
                    <a:pt x="0" y="5180"/>
                    <a:pt x="516" y="6583"/>
                  </a:cubicBezTo>
                  <a:cubicBezTo>
                    <a:pt x="761" y="7247"/>
                    <a:pt x="1175" y="7497"/>
                    <a:pt x="1661" y="7497"/>
                  </a:cubicBezTo>
                  <a:cubicBezTo>
                    <a:pt x="2745" y="7497"/>
                    <a:pt x="4186" y="6252"/>
                    <a:pt x="4888" y="5583"/>
                  </a:cubicBezTo>
                  <a:cubicBezTo>
                    <a:pt x="7985" y="2647"/>
                    <a:pt x="10065" y="2728"/>
                    <a:pt x="9243" y="696"/>
                  </a:cubicBezTo>
                  <a:cubicBezTo>
                    <a:pt x="9047" y="212"/>
                    <a:pt x="8333" y="1"/>
                    <a:pt x="7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4" name="Google Shape;1824;p63"/>
            <p:cNvGrpSpPr/>
            <p:nvPr/>
          </p:nvGrpSpPr>
          <p:grpSpPr>
            <a:xfrm rot="2536730">
              <a:off x="2910250" y="900443"/>
              <a:ext cx="499317" cy="286749"/>
              <a:chOff x="6837980" y="878569"/>
              <a:chExt cx="741687" cy="425990"/>
            </a:xfrm>
          </p:grpSpPr>
          <p:sp>
            <p:nvSpPr>
              <p:cNvPr id="1825" name="Google Shape;1825;p63"/>
              <p:cNvSpPr/>
              <p:nvPr/>
            </p:nvSpPr>
            <p:spPr>
              <a:xfrm rot="-895173">
                <a:off x="6852506" y="903424"/>
                <a:ext cx="211481" cy="140531"/>
              </a:xfrm>
              <a:custGeom>
                <a:rect b="b" l="l" r="r" t="t"/>
                <a:pathLst>
                  <a:path extrusionOk="0" h="3284" w="4942">
                    <a:moveTo>
                      <a:pt x="2663" y="0"/>
                    </a:moveTo>
                    <a:cubicBezTo>
                      <a:pt x="2153" y="0"/>
                      <a:pt x="1612" y="169"/>
                      <a:pt x="1130" y="575"/>
                    </a:cubicBezTo>
                    <a:cubicBezTo>
                      <a:pt x="1" y="1538"/>
                      <a:pt x="1446" y="3284"/>
                      <a:pt x="2871" y="3284"/>
                    </a:cubicBezTo>
                    <a:cubicBezTo>
                      <a:pt x="3523" y="3284"/>
                      <a:pt x="4171" y="2918"/>
                      <a:pt x="4566" y="1947"/>
                    </a:cubicBezTo>
                    <a:cubicBezTo>
                      <a:pt x="4942" y="978"/>
                      <a:pt x="3892" y="0"/>
                      <a:pt x="26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3"/>
              <p:cNvSpPr/>
              <p:nvPr/>
            </p:nvSpPr>
            <p:spPr>
              <a:xfrm rot="-895173">
                <a:off x="7124643" y="932166"/>
                <a:ext cx="420437" cy="323726"/>
              </a:xfrm>
              <a:custGeom>
                <a:rect b="b" l="l" r="r" t="t"/>
                <a:pathLst>
                  <a:path extrusionOk="0" h="7565" w="9825">
                    <a:moveTo>
                      <a:pt x="3080" y="0"/>
                    </a:moveTo>
                    <a:cubicBezTo>
                      <a:pt x="2592" y="0"/>
                      <a:pt x="2164" y="98"/>
                      <a:pt x="1840" y="297"/>
                    </a:cubicBezTo>
                    <a:cubicBezTo>
                      <a:pt x="1" y="1410"/>
                      <a:pt x="2469" y="3362"/>
                      <a:pt x="3533" y="4120"/>
                    </a:cubicBezTo>
                    <a:cubicBezTo>
                      <a:pt x="6146" y="5960"/>
                      <a:pt x="6869" y="7565"/>
                      <a:pt x="7923" y="7565"/>
                    </a:cubicBezTo>
                    <a:cubicBezTo>
                      <a:pt x="8190" y="7565"/>
                      <a:pt x="8478" y="7462"/>
                      <a:pt x="8824" y="7233"/>
                    </a:cubicBezTo>
                    <a:cubicBezTo>
                      <a:pt x="9824" y="6556"/>
                      <a:pt x="8743" y="3314"/>
                      <a:pt x="7324" y="1926"/>
                    </a:cubicBezTo>
                    <a:cubicBezTo>
                      <a:pt x="6061" y="675"/>
                      <a:pt x="4366" y="0"/>
                      <a:pt x="30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7" name="Google Shape;1827;p63"/>
            <p:cNvGrpSpPr/>
            <p:nvPr/>
          </p:nvGrpSpPr>
          <p:grpSpPr>
            <a:xfrm rot="7120459">
              <a:off x="1209165" y="980479"/>
              <a:ext cx="117003" cy="126647"/>
              <a:chOff x="506734" y="3911461"/>
              <a:chExt cx="173813" cy="188140"/>
            </a:xfrm>
          </p:grpSpPr>
          <p:sp>
            <p:nvSpPr>
              <p:cNvPr id="1828" name="Google Shape;1828;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1" name="Google Shape;1831;p63"/>
            <p:cNvSpPr/>
            <p:nvPr/>
          </p:nvSpPr>
          <p:spPr>
            <a:xfrm rot="10103263">
              <a:off x="1051341" y="1207003"/>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2" name="Google Shape;1832;p63"/>
            <p:cNvGrpSpPr/>
            <p:nvPr/>
          </p:nvGrpSpPr>
          <p:grpSpPr>
            <a:xfrm rot="-1486758">
              <a:off x="2793202" y="554612"/>
              <a:ext cx="116988" cy="126631"/>
              <a:chOff x="506734" y="3911461"/>
              <a:chExt cx="173813" cy="188140"/>
            </a:xfrm>
          </p:grpSpPr>
          <p:sp>
            <p:nvSpPr>
              <p:cNvPr id="1833" name="Google Shape;1833;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6" name="Google Shape;1836;p63"/>
            <p:cNvSpPr/>
            <p:nvPr/>
          </p:nvSpPr>
          <p:spPr>
            <a:xfrm rot="10103263">
              <a:off x="2029681" y="594562"/>
              <a:ext cx="107172" cy="84001"/>
            </a:xfrm>
            <a:custGeom>
              <a:rect b="b" l="l" r="r" t="t"/>
              <a:pathLst>
                <a:path extrusionOk="0" h="2916" w="3721">
                  <a:moveTo>
                    <a:pt x="2114" y="1"/>
                  </a:moveTo>
                  <a:cubicBezTo>
                    <a:pt x="1759" y="1"/>
                    <a:pt x="1367" y="136"/>
                    <a:pt x="978" y="464"/>
                  </a:cubicBezTo>
                  <a:cubicBezTo>
                    <a:pt x="0" y="1306"/>
                    <a:pt x="1026" y="2916"/>
                    <a:pt x="2104" y="2916"/>
                  </a:cubicBezTo>
                  <a:cubicBezTo>
                    <a:pt x="2574" y="2916"/>
                    <a:pt x="3053" y="2610"/>
                    <a:pt x="3381" y="1803"/>
                  </a:cubicBezTo>
                  <a:cubicBezTo>
                    <a:pt x="3721" y="948"/>
                    <a:pt x="3050" y="1"/>
                    <a:pt x="2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7" name="Google Shape;1837;p63"/>
            <p:cNvGrpSpPr/>
            <p:nvPr/>
          </p:nvGrpSpPr>
          <p:grpSpPr>
            <a:xfrm rot="4671034">
              <a:off x="2321997" y="2066289"/>
              <a:ext cx="117025" cy="126653"/>
              <a:chOff x="506734" y="3911461"/>
              <a:chExt cx="173813" cy="188140"/>
            </a:xfrm>
          </p:grpSpPr>
          <p:sp>
            <p:nvSpPr>
              <p:cNvPr id="1838" name="Google Shape;1838;p63"/>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3"/>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3"/>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1841" name="Shape 1841"/>
        <p:cNvGrpSpPr/>
        <p:nvPr/>
      </p:nvGrpSpPr>
      <p:grpSpPr>
        <a:xfrm>
          <a:off x="0" y="0"/>
          <a:ext cx="0" cy="0"/>
          <a:chOff x="0" y="0"/>
          <a:chExt cx="0" cy="0"/>
        </a:xfrm>
      </p:grpSpPr>
      <p:sp>
        <p:nvSpPr>
          <p:cNvPr id="1842" name="Google Shape;1842;p6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43" name="Google Shape;1843;p64"/>
          <p:cNvSpPr txBox="1"/>
          <p:nvPr>
            <p:ph idx="1" type="subTitle"/>
          </p:nvPr>
        </p:nvSpPr>
        <p:spPr>
          <a:xfrm>
            <a:off x="1337825" y="33129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44" name="Google Shape;1844;p64"/>
          <p:cNvSpPr txBox="1"/>
          <p:nvPr>
            <p:ph idx="2" type="subTitle"/>
          </p:nvPr>
        </p:nvSpPr>
        <p:spPr>
          <a:xfrm>
            <a:off x="1337800" y="26724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Ribeye"/>
              <a:buNone/>
              <a:defRPr b="1" sz="18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1845" name="Google Shape;1845;p64"/>
          <p:cNvSpPr txBox="1"/>
          <p:nvPr>
            <p:ph idx="3" type="subTitle"/>
          </p:nvPr>
        </p:nvSpPr>
        <p:spPr>
          <a:xfrm>
            <a:off x="3700650" y="33129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46" name="Google Shape;1846;p64"/>
          <p:cNvSpPr txBox="1"/>
          <p:nvPr>
            <p:ph idx="4" type="subTitle"/>
          </p:nvPr>
        </p:nvSpPr>
        <p:spPr>
          <a:xfrm>
            <a:off x="3700625" y="26724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Ribeye"/>
              <a:buNone/>
              <a:defRPr b="1" sz="18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1847" name="Google Shape;1847;p64"/>
          <p:cNvSpPr txBox="1"/>
          <p:nvPr>
            <p:ph idx="5" type="subTitle"/>
          </p:nvPr>
        </p:nvSpPr>
        <p:spPr>
          <a:xfrm>
            <a:off x="6063475" y="33129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48" name="Google Shape;1848;p64"/>
          <p:cNvSpPr txBox="1"/>
          <p:nvPr>
            <p:ph idx="6" type="subTitle"/>
          </p:nvPr>
        </p:nvSpPr>
        <p:spPr>
          <a:xfrm>
            <a:off x="6063450" y="26724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Ribeye"/>
              <a:buNone/>
              <a:defRPr b="1" sz="18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1849" name="Google Shape;1849;p64"/>
          <p:cNvSpPr/>
          <p:nvPr/>
        </p:nvSpPr>
        <p:spPr>
          <a:xfrm>
            <a:off x="279083" y="3748534"/>
            <a:ext cx="199158" cy="186289"/>
          </a:xfrm>
          <a:custGeom>
            <a:rect b="b" l="l" r="r" t="t"/>
            <a:pathLst>
              <a:path extrusionOk="0" h="3894" w="4163">
                <a:moveTo>
                  <a:pt x="1571" y="1"/>
                </a:moveTo>
                <a:cubicBezTo>
                  <a:pt x="1558" y="1"/>
                  <a:pt x="1545" y="2"/>
                  <a:pt x="1533" y="5"/>
                </a:cubicBezTo>
                <a:cubicBezTo>
                  <a:pt x="1097" y="118"/>
                  <a:pt x="1081" y="1199"/>
                  <a:pt x="1081" y="1199"/>
                </a:cubicBezTo>
                <a:cubicBezTo>
                  <a:pt x="1081" y="1199"/>
                  <a:pt x="194" y="1377"/>
                  <a:pt x="97" y="1651"/>
                </a:cubicBezTo>
                <a:cubicBezTo>
                  <a:pt x="1" y="1909"/>
                  <a:pt x="1065" y="2538"/>
                  <a:pt x="1065" y="2538"/>
                </a:cubicBezTo>
                <a:cubicBezTo>
                  <a:pt x="1065" y="2538"/>
                  <a:pt x="904" y="3861"/>
                  <a:pt x="1291" y="3893"/>
                </a:cubicBezTo>
                <a:cubicBezTo>
                  <a:pt x="1296" y="3893"/>
                  <a:pt x="1301" y="3894"/>
                  <a:pt x="1306" y="3894"/>
                </a:cubicBezTo>
                <a:cubicBezTo>
                  <a:pt x="1679" y="3894"/>
                  <a:pt x="2291" y="2731"/>
                  <a:pt x="2291" y="2731"/>
                </a:cubicBezTo>
                <a:cubicBezTo>
                  <a:pt x="2291" y="2731"/>
                  <a:pt x="3033" y="3050"/>
                  <a:pt x="3512" y="3050"/>
                </a:cubicBezTo>
                <a:cubicBezTo>
                  <a:pt x="3624" y="3050"/>
                  <a:pt x="3721" y="3032"/>
                  <a:pt x="3791" y="2990"/>
                </a:cubicBezTo>
                <a:cubicBezTo>
                  <a:pt x="4162" y="2764"/>
                  <a:pt x="3275" y="1731"/>
                  <a:pt x="3275" y="1731"/>
                </a:cubicBezTo>
                <a:cubicBezTo>
                  <a:pt x="3275" y="1731"/>
                  <a:pt x="3646" y="812"/>
                  <a:pt x="3517" y="618"/>
                </a:cubicBezTo>
                <a:cubicBezTo>
                  <a:pt x="3498" y="589"/>
                  <a:pt x="3456" y="577"/>
                  <a:pt x="3398" y="577"/>
                </a:cubicBezTo>
                <a:cubicBezTo>
                  <a:pt x="3103" y="577"/>
                  <a:pt x="2404" y="893"/>
                  <a:pt x="2404" y="893"/>
                </a:cubicBezTo>
                <a:cubicBezTo>
                  <a:pt x="2404" y="893"/>
                  <a:pt x="1884"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4"/>
          <p:cNvSpPr/>
          <p:nvPr/>
        </p:nvSpPr>
        <p:spPr>
          <a:xfrm>
            <a:off x="453512" y="321725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4"/>
          <p:cNvSpPr/>
          <p:nvPr/>
        </p:nvSpPr>
        <p:spPr>
          <a:xfrm>
            <a:off x="443465" y="324395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4"/>
          <p:cNvSpPr/>
          <p:nvPr/>
        </p:nvSpPr>
        <p:spPr>
          <a:xfrm>
            <a:off x="319987" y="299551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4"/>
          <p:cNvSpPr/>
          <p:nvPr/>
        </p:nvSpPr>
        <p:spPr>
          <a:xfrm>
            <a:off x="256836" y="179843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4"/>
          <p:cNvSpPr/>
          <p:nvPr/>
        </p:nvSpPr>
        <p:spPr>
          <a:xfrm>
            <a:off x="334674" y="174882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4"/>
          <p:cNvSpPr/>
          <p:nvPr/>
        </p:nvSpPr>
        <p:spPr>
          <a:xfrm>
            <a:off x="367158" y="173915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4"/>
          <p:cNvSpPr/>
          <p:nvPr/>
        </p:nvSpPr>
        <p:spPr>
          <a:xfrm>
            <a:off x="398686" y="221584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4"/>
          <p:cNvSpPr/>
          <p:nvPr/>
        </p:nvSpPr>
        <p:spPr>
          <a:xfrm>
            <a:off x="395624" y="439448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4"/>
          <p:cNvSpPr/>
          <p:nvPr/>
        </p:nvSpPr>
        <p:spPr>
          <a:xfrm>
            <a:off x="359360" y="433602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4"/>
          <p:cNvSpPr/>
          <p:nvPr/>
        </p:nvSpPr>
        <p:spPr>
          <a:xfrm>
            <a:off x="259803" y="408136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4"/>
          <p:cNvSpPr/>
          <p:nvPr/>
        </p:nvSpPr>
        <p:spPr>
          <a:xfrm>
            <a:off x="531496" y="407529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4"/>
          <p:cNvSpPr/>
          <p:nvPr/>
        </p:nvSpPr>
        <p:spPr>
          <a:xfrm>
            <a:off x="603207" y="346957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4"/>
          <p:cNvSpPr/>
          <p:nvPr/>
        </p:nvSpPr>
        <p:spPr>
          <a:xfrm>
            <a:off x="257458" y="2521168"/>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4"/>
          <p:cNvSpPr/>
          <p:nvPr/>
        </p:nvSpPr>
        <p:spPr>
          <a:xfrm rot="-2532252">
            <a:off x="8617989" y="197347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4" name="Google Shape;1864;p64"/>
          <p:cNvGrpSpPr/>
          <p:nvPr/>
        </p:nvGrpSpPr>
        <p:grpSpPr>
          <a:xfrm>
            <a:off x="8654327" y="1646779"/>
            <a:ext cx="288761" cy="2788824"/>
            <a:chOff x="1112789" y="2229377"/>
            <a:chExt cx="220917" cy="2133596"/>
          </a:xfrm>
        </p:grpSpPr>
        <p:sp>
          <p:nvSpPr>
            <p:cNvPr id="1865" name="Google Shape;1865;p64"/>
            <p:cNvSpPr/>
            <p:nvPr/>
          </p:nvSpPr>
          <p:spPr>
            <a:xfrm>
              <a:off x="1147970" y="3599506"/>
              <a:ext cx="40972" cy="43690"/>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4"/>
            <p:cNvSpPr/>
            <p:nvPr/>
          </p:nvSpPr>
          <p:spPr>
            <a:xfrm>
              <a:off x="1155442" y="3555888"/>
              <a:ext cx="61173" cy="49624"/>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4"/>
            <p:cNvSpPr/>
            <p:nvPr/>
          </p:nvSpPr>
          <p:spPr>
            <a:xfrm>
              <a:off x="1160090" y="3365181"/>
              <a:ext cx="130926" cy="206328"/>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4"/>
            <p:cNvSpPr/>
            <p:nvPr/>
          </p:nvSpPr>
          <p:spPr>
            <a:xfrm>
              <a:off x="1179111" y="2912869"/>
              <a:ext cx="66929" cy="61745"/>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4"/>
            <p:cNvSpPr/>
            <p:nvPr/>
          </p:nvSpPr>
          <p:spPr>
            <a:xfrm>
              <a:off x="1216580" y="2698315"/>
              <a:ext cx="71541" cy="74866"/>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4"/>
            <p:cNvSpPr/>
            <p:nvPr/>
          </p:nvSpPr>
          <p:spPr>
            <a:xfrm>
              <a:off x="1164702" y="2763492"/>
              <a:ext cx="125742" cy="150304"/>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4"/>
            <p:cNvSpPr/>
            <p:nvPr/>
          </p:nvSpPr>
          <p:spPr>
            <a:xfrm>
              <a:off x="1143930" y="2802141"/>
              <a:ext cx="42724" cy="55953"/>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4"/>
            <p:cNvSpPr/>
            <p:nvPr/>
          </p:nvSpPr>
          <p:spPr>
            <a:xfrm>
              <a:off x="1285798" y="2823486"/>
              <a:ext cx="39256" cy="68645"/>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4"/>
            <p:cNvSpPr/>
            <p:nvPr/>
          </p:nvSpPr>
          <p:spPr>
            <a:xfrm>
              <a:off x="1167563" y="3716776"/>
              <a:ext cx="143082" cy="111941"/>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4"/>
            <p:cNvSpPr/>
            <p:nvPr/>
          </p:nvSpPr>
          <p:spPr>
            <a:xfrm>
              <a:off x="1133490" y="4279566"/>
              <a:ext cx="88916" cy="31820"/>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4"/>
            <p:cNvSpPr/>
            <p:nvPr/>
          </p:nvSpPr>
          <p:spPr>
            <a:xfrm>
              <a:off x="1141177" y="4299444"/>
              <a:ext cx="88702" cy="3210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4"/>
            <p:cNvSpPr/>
            <p:nvPr/>
          </p:nvSpPr>
          <p:spPr>
            <a:xfrm>
              <a:off x="1112789" y="4113564"/>
              <a:ext cx="208795" cy="249409"/>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4"/>
            <p:cNvSpPr/>
            <p:nvPr/>
          </p:nvSpPr>
          <p:spPr>
            <a:xfrm>
              <a:off x="1252333" y="3072756"/>
              <a:ext cx="81373" cy="75438"/>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4"/>
            <p:cNvSpPr/>
            <p:nvPr/>
          </p:nvSpPr>
          <p:spPr>
            <a:xfrm>
              <a:off x="1224517" y="2229377"/>
              <a:ext cx="76189" cy="64712"/>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1879" name="Shape 1879"/>
        <p:cNvGrpSpPr/>
        <p:nvPr/>
      </p:nvGrpSpPr>
      <p:grpSpPr>
        <a:xfrm>
          <a:off x="0" y="0"/>
          <a:ext cx="0" cy="0"/>
          <a:chOff x="0" y="0"/>
          <a:chExt cx="0" cy="0"/>
        </a:xfrm>
      </p:grpSpPr>
      <p:sp>
        <p:nvSpPr>
          <p:cNvPr id="1880" name="Google Shape;1880;p6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81" name="Google Shape;1881;p65"/>
          <p:cNvSpPr txBox="1"/>
          <p:nvPr>
            <p:ph idx="1" type="subTitle"/>
          </p:nvPr>
        </p:nvSpPr>
        <p:spPr>
          <a:xfrm>
            <a:off x="1733125" y="1919225"/>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82" name="Google Shape;1882;p65"/>
          <p:cNvSpPr txBox="1"/>
          <p:nvPr>
            <p:ph idx="2" type="subTitle"/>
          </p:nvPr>
        </p:nvSpPr>
        <p:spPr>
          <a:xfrm>
            <a:off x="1733125" y="1557500"/>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Ribeye"/>
              <a:buNone/>
              <a:defRPr b="1" sz="20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1883" name="Google Shape;1883;p65"/>
          <p:cNvSpPr txBox="1"/>
          <p:nvPr>
            <p:ph idx="3" type="subTitle"/>
          </p:nvPr>
        </p:nvSpPr>
        <p:spPr>
          <a:xfrm>
            <a:off x="1733125" y="3021600"/>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84" name="Google Shape;1884;p65"/>
          <p:cNvSpPr txBox="1"/>
          <p:nvPr>
            <p:ph idx="4" type="subTitle"/>
          </p:nvPr>
        </p:nvSpPr>
        <p:spPr>
          <a:xfrm>
            <a:off x="1733125" y="2659875"/>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Ribeye"/>
              <a:buNone/>
              <a:defRPr b="1" sz="20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sp>
        <p:nvSpPr>
          <p:cNvPr id="1885" name="Google Shape;1885;p65"/>
          <p:cNvSpPr txBox="1"/>
          <p:nvPr>
            <p:ph idx="5" type="subTitle"/>
          </p:nvPr>
        </p:nvSpPr>
        <p:spPr>
          <a:xfrm>
            <a:off x="1733125" y="4123975"/>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86" name="Google Shape;1886;p65"/>
          <p:cNvSpPr txBox="1"/>
          <p:nvPr>
            <p:ph idx="6" type="subTitle"/>
          </p:nvPr>
        </p:nvSpPr>
        <p:spPr>
          <a:xfrm>
            <a:off x="1733125" y="3762250"/>
            <a:ext cx="2923200" cy="421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Ribeye"/>
              <a:buNone/>
              <a:defRPr b="1" sz="2000">
                <a:latin typeface="Finger Paint"/>
                <a:ea typeface="Finger Paint"/>
                <a:cs typeface="Finger Paint"/>
                <a:sym typeface="Finger Paint"/>
              </a:defRPr>
            </a:lvl1pPr>
            <a:lvl2pPr lvl="1" rtl="0">
              <a:spcBef>
                <a:spcPts val="1600"/>
              </a:spcBef>
              <a:spcAft>
                <a:spcPts val="0"/>
              </a:spcAft>
              <a:buSzPts val="3000"/>
              <a:buFont typeface="Ribeye"/>
              <a:buNone/>
              <a:defRPr sz="3000">
                <a:latin typeface="Ribeye"/>
                <a:ea typeface="Ribeye"/>
                <a:cs typeface="Ribeye"/>
                <a:sym typeface="Ribeye"/>
              </a:defRPr>
            </a:lvl2pPr>
            <a:lvl3pPr lvl="2" rtl="0">
              <a:spcBef>
                <a:spcPts val="1600"/>
              </a:spcBef>
              <a:spcAft>
                <a:spcPts val="0"/>
              </a:spcAft>
              <a:buSzPts val="3000"/>
              <a:buFont typeface="Ribeye"/>
              <a:buNone/>
              <a:defRPr sz="3000">
                <a:latin typeface="Ribeye"/>
                <a:ea typeface="Ribeye"/>
                <a:cs typeface="Ribeye"/>
                <a:sym typeface="Ribeye"/>
              </a:defRPr>
            </a:lvl3pPr>
            <a:lvl4pPr lvl="3" rtl="0">
              <a:spcBef>
                <a:spcPts val="1600"/>
              </a:spcBef>
              <a:spcAft>
                <a:spcPts val="0"/>
              </a:spcAft>
              <a:buSzPts val="3000"/>
              <a:buFont typeface="Ribeye"/>
              <a:buNone/>
              <a:defRPr sz="3000">
                <a:latin typeface="Ribeye"/>
                <a:ea typeface="Ribeye"/>
                <a:cs typeface="Ribeye"/>
                <a:sym typeface="Ribeye"/>
              </a:defRPr>
            </a:lvl4pPr>
            <a:lvl5pPr lvl="4" rtl="0">
              <a:spcBef>
                <a:spcPts val="1600"/>
              </a:spcBef>
              <a:spcAft>
                <a:spcPts val="0"/>
              </a:spcAft>
              <a:buSzPts val="3000"/>
              <a:buFont typeface="Ribeye"/>
              <a:buNone/>
              <a:defRPr sz="3000">
                <a:latin typeface="Ribeye"/>
                <a:ea typeface="Ribeye"/>
                <a:cs typeface="Ribeye"/>
                <a:sym typeface="Ribeye"/>
              </a:defRPr>
            </a:lvl5pPr>
            <a:lvl6pPr lvl="5" rtl="0">
              <a:spcBef>
                <a:spcPts val="1600"/>
              </a:spcBef>
              <a:spcAft>
                <a:spcPts val="0"/>
              </a:spcAft>
              <a:buSzPts val="3000"/>
              <a:buFont typeface="Ribeye"/>
              <a:buNone/>
              <a:defRPr sz="3000">
                <a:latin typeface="Ribeye"/>
                <a:ea typeface="Ribeye"/>
                <a:cs typeface="Ribeye"/>
                <a:sym typeface="Ribeye"/>
              </a:defRPr>
            </a:lvl6pPr>
            <a:lvl7pPr lvl="6" rtl="0">
              <a:spcBef>
                <a:spcPts val="1600"/>
              </a:spcBef>
              <a:spcAft>
                <a:spcPts val="0"/>
              </a:spcAft>
              <a:buSzPts val="3000"/>
              <a:buFont typeface="Ribeye"/>
              <a:buNone/>
              <a:defRPr sz="3000">
                <a:latin typeface="Ribeye"/>
                <a:ea typeface="Ribeye"/>
                <a:cs typeface="Ribeye"/>
                <a:sym typeface="Ribeye"/>
              </a:defRPr>
            </a:lvl7pPr>
            <a:lvl8pPr lvl="7" rtl="0">
              <a:spcBef>
                <a:spcPts val="1600"/>
              </a:spcBef>
              <a:spcAft>
                <a:spcPts val="0"/>
              </a:spcAft>
              <a:buSzPts val="3000"/>
              <a:buFont typeface="Ribeye"/>
              <a:buNone/>
              <a:defRPr sz="3000">
                <a:latin typeface="Ribeye"/>
                <a:ea typeface="Ribeye"/>
                <a:cs typeface="Ribeye"/>
                <a:sym typeface="Ribeye"/>
              </a:defRPr>
            </a:lvl8pPr>
            <a:lvl9pPr lvl="8" rtl="0">
              <a:spcBef>
                <a:spcPts val="1600"/>
              </a:spcBef>
              <a:spcAft>
                <a:spcPts val="1600"/>
              </a:spcAft>
              <a:buSzPts val="3000"/>
              <a:buFont typeface="Ribeye"/>
              <a:buNone/>
              <a:defRPr sz="3000">
                <a:latin typeface="Ribeye"/>
                <a:ea typeface="Ribeye"/>
                <a:cs typeface="Ribeye"/>
                <a:sym typeface="Ribeye"/>
              </a:defRPr>
            </a:lvl9pPr>
          </a:lstStyle>
          <a:p/>
        </p:txBody>
      </p:sp>
      <p:grpSp>
        <p:nvGrpSpPr>
          <p:cNvPr id="1887" name="Google Shape;1887;p65"/>
          <p:cNvGrpSpPr/>
          <p:nvPr/>
        </p:nvGrpSpPr>
        <p:grpSpPr>
          <a:xfrm flipH="1">
            <a:off x="8191565" y="4744131"/>
            <a:ext cx="274649" cy="245421"/>
            <a:chOff x="788486" y="3918006"/>
            <a:chExt cx="274649" cy="245421"/>
          </a:xfrm>
        </p:grpSpPr>
        <p:sp>
          <p:nvSpPr>
            <p:cNvPr id="1888" name="Google Shape;1888;p65"/>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5"/>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5"/>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65"/>
          <p:cNvGrpSpPr/>
          <p:nvPr/>
        </p:nvGrpSpPr>
        <p:grpSpPr>
          <a:xfrm flipH="1">
            <a:off x="8666149" y="180762"/>
            <a:ext cx="191412" cy="371485"/>
            <a:chOff x="259803" y="3974215"/>
            <a:chExt cx="191412" cy="371485"/>
          </a:xfrm>
        </p:grpSpPr>
        <p:sp>
          <p:nvSpPr>
            <p:cNvPr id="1892" name="Google Shape;1892;p65"/>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5"/>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5"/>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5" name="Google Shape;1895;p65"/>
          <p:cNvSpPr/>
          <p:nvPr/>
        </p:nvSpPr>
        <p:spPr>
          <a:xfrm flipH="1">
            <a:off x="8470477" y="4533613"/>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5"/>
          <p:cNvSpPr/>
          <p:nvPr/>
        </p:nvSpPr>
        <p:spPr>
          <a:xfrm rot="10800000">
            <a:off x="8940737" y="4989555"/>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5"/>
          <p:cNvSpPr/>
          <p:nvPr/>
        </p:nvSpPr>
        <p:spPr>
          <a:xfrm rot="10800000">
            <a:off x="8646907" y="4933411"/>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5"/>
          <p:cNvSpPr/>
          <p:nvPr/>
        </p:nvSpPr>
        <p:spPr>
          <a:xfrm flipH="1">
            <a:off x="8466234" y="66092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9" name="Google Shape;1899;p65"/>
          <p:cNvGrpSpPr/>
          <p:nvPr/>
        </p:nvGrpSpPr>
        <p:grpSpPr>
          <a:xfrm flipH="1">
            <a:off x="8755754" y="4384455"/>
            <a:ext cx="239252" cy="347325"/>
            <a:chOff x="770999" y="2883387"/>
            <a:chExt cx="239252" cy="347325"/>
          </a:xfrm>
        </p:grpSpPr>
        <p:sp>
          <p:nvSpPr>
            <p:cNvPr id="1900" name="Google Shape;1900;p65"/>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5"/>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5"/>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5"/>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5"/>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5" name="Google Shape;1905;p65"/>
          <p:cNvSpPr/>
          <p:nvPr/>
        </p:nvSpPr>
        <p:spPr>
          <a:xfrm flipH="1" rot="970913">
            <a:off x="8843417" y="59940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5"/>
          <p:cNvSpPr/>
          <p:nvPr/>
        </p:nvSpPr>
        <p:spPr>
          <a:xfrm>
            <a:off x="8340620" y="18074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spTree>
      <p:nvGrpSpPr>
        <p:cNvPr id="1907" name="Shape 1907"/>
        <p:cNvGrpSpPr/>
        <p:nvPr/>
      </p:nvGrpSpPr>
      <p:grpSpPr>
        <a:xfrm>
          <a:off x="0" y="0"/>
          <a:ext cx="0" cy="0"/>
          <a:chOff x="0" y="0"/>
          <a:chExt cx="0" cy="0"/>
        </a:xfrm>
      </p:grpSpPr>
      <p:sp>
        <p:nvSpPr>
          <p:cNvPr id="1908" name="Google Shape;1908;p6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09" name="Google Shape;1909;p66"/>
          <p:cNvSpPr txBox="1"/>
          <p:nvPr>
            <p:ph idx="1" type="subTitle"/>
          </p:nvPr>
        </p:nvSpPr>
        <p:spPr>
          <a:xfrm>
            <a:off x="2704835" y="35467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10" name="Google Shape;1910;p66"/>
          <p:cNvSpPr txBox="1"/>
          <p:nvPr>
            <p:ph idx="2" type="subTitle"/>
          </p:nvPr>
        </p:nvSpPr>
        <p:spPr>
          <a:xfrm>
            <a:off x="2704835" y="31543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11" name="Google Shape;1911;p66"/>
          <p:cNvSpPr txBox="1"/>
          <p:nvPr>
            <p:ph idx="3" type="subTitle"/>
          </p:nvPr>
        </p:nvSpPr>
        <p:spPr>
          <a:xfrm>
            <a:off x="4696452" y="35467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12" name="Google Shape;1912;p66"/>
          <p:cNvSpPr txBox="1"/>
          <p:nvPr>
            <p:ph idx="4" type="subTitle"/>
          </p:nvPr>
        </p:nvSpPr>
        <p:spPr>
          <a:xfrm>
            <a:off x="4696452" y="31543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13" name="Google Shape;1913;p66"/>
          <p:cNvSpPr txBox="1"/>
          <p:nvPr>
            <p:ph idx="5" type="subTitle"/>
          </p:nvPr>
        </p:nvSpPr>
        <p:spPr>
          <a:xfrm>
            <a:off x="6688063" y="35467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14" name="Google Shape;1914;p66"/>
          <p:cNvSpPr txBox="1"/>
          <p:nvPr>
            <p:ph idx="6" type="subTitle"/>
          </p:nvPr>
        </p:nvSpPr>
        <p:spPr>
          <a:xfrm>
            <a:off x="6688075" y="31543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15" name="Google Shape;1915;p66"/>
          <p:cNvSpPr txBox="1"/>
          <p:nvPr>
            <p:ph idx="7" type="subTitle"/>
          </p:nvPr>
        </p:nvSpPr>
        <p:spPr>
          <a:xfrm>
            <a:off x="713219" y="35467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16" name="Google Shape;1916;p66"/>
          <p:cNvSpPr txBox="1"/>
          <p:nvPr>
            <p:ph idx="8" type="subTitle"/>
          </p:nvPr>
        </p:nvSpPr>
        <p:spPr>
          <a:xfrm>
            <a:off x="713219" y="31543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grpSp>
        <p:nvGrpSpPr>
          <p:cNvPr id="1917" name="Google Shape;1917;p66"/>
          <p:cNvGrpSpPr/>
          <p:nvPr/>
        </p:nvGrpSpPr>
        <p:grpSpPr>
          <a:xfrm rot="-6591879">
            <a:off x="8708987" y="4646552"/>
            <a:ext cx="329710" cy="278055"/>
            <a:chOff x="9" y="4555236"/>
            <a:chExt cx="329709" cy="278055"/>
          </a:xfrm>
        </p:grpSpPr>
        <p:sp>
          <p:nvSpPr>
            <p:cNvPr id="1918" name="Google Shape;1918;p66"/>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6"/>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66"/>
          <p:cNvGrpSpPr/>
          <p:nvPr/>
        </p:nvGrpSpPr>
        <p:grpSpPr>
          <a:xfrm rot="-7845251">
            <a:off x="27184" y="4604631"/>
            <a:ext cx="633081" cy="361920"/>
            <a:chOff x="5711420" y="1511848"/>
            <a:chExt cx="633096" cy="361928"/>
          </a:xfrm>
        </p:grpSpPr>
        <p:sp>
          <p:nvSpPr>
            <p:cNvPr id="1921" name="Google Shape;1921;p66"/>
            <p:cNvSpPr/>
            <p:nvPr/>
          </p:nvSpPr>
          <p:spPr>
            <a:xfrm>
              <a:off x="5711420" y="1544719"/>
              <a:ext cx="267728" cy="329057"/>
            </a:xfrm>
            <a:custGeom>
              <a:rect b="b" l="l" r="r" t="t"/>
              <a:pathLst>
                <a:path extrusionOk="0" h="15136" w="12315">
                  <a:moveTo>
                    <a:pt x="7397" y="1"/>
                  </a:moveTo>
                  <a:cubicBezTo>
                    <a:pt x="7094" y="1"/>
                    <a:pt x="6767" y="51"/>
                    <a:pt x="6413" y="158"/>
                  </a:cubicBezTo>
                  <a:cubicBezTo>
                    <a:pt x="0" y="2091"/>
                    <a:pt x="10673" y="7581"/>
                    <a:pt x="10454" y="15091"/>
                  </a:cubicBezTo>
                  <a:cubicBezTo>
                    <a:pt x="10454" y="15091"/>
                    <a:pt x="10454" y="15091"/>
                    <a:pt x="10454" y="15135"/>
                  </a:cubicBezTo>
                  <a:cubicBezTo>
                    <a:pt x="10702" y="13356"/>
                    <a:pt x="12314" y="1"/>
                    <a:pt x="7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6"/>
            <p:cNvSpPr/>
            <p:nvPr/>
          </p:nvSpPr>
          <p:spPr>
            <a:xfrm>
              <a:off x="6036069" y="1579569"/>
              <a:ext cx="308447" cy="291338"/>
            </a:xfrm>
            <a:custGeom>
              <a:rect b="b" l="l" r="r" t="t"/>
              <a:pathLst>
                <a:path extrusionOk="0" h="13401" w="14188">
                  <a:moveTo>
                    <a:pt x="7034" y="0"/>
                  </a:moveTo>
                  <a:cubicBezTo>
                    <a:pt x="3800" y="0"/>
                    <a:pt x="5107" y="9356"/>
                    <a:pt x="1" y="13357"/>
                  </a:cubicBezTo>
                  <a:cubicBezTo>
                    <a:pt x="1" y="13357"/>
                    <a:pt x="1" y="13401"/>
                    <a:pt x="1" y="13401"/>
                  </a:cubicBezTo>
                  <a:cubicBezTo>
                    <a:pt x="1582" y="12390"/>
                    <a:pt x="14187" y="4133"/>
                    <a:pt x="8873" y="707"/>
                  </a:cubicBezTo>
                  <a:cubicBezTo>
                    <a:pt x="8128" y="218"/>
                    <a:pt x="7528" y="0"/>
                    <a:pt x="70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6"/>
            <p:cNvSpPr/>
            <p:nvPr/>
          </p:nvSpPr>
          <p:spPr>
            <a:xfrm>
              <a:off x="5940585" y="1511848"/>
              <a:ext cx="186399" cy="223465"/>
            </a:xfrm>
            <a:custGeom>
              <a:rect b="b" l="l" r="r" t="t"/>
              <a:pathLst>
                <a:path extrusionOk="0" h="10279" w="8574">
                  <a:moveTo>
                    <a:pt x="4495" y="0"/>
                  </a:moveTo>
                  <a:cubicBezTo>
                    <a:pt x="4476" y="0"/>
                    <a:pt x="4456" y="1"/>
                    <a:pt x="4437" y="1"/>
                  </a:cubicBezTo>
                  <a:cubicBezTo>
                    <a:pt x="1" y="89"/>
                    <a:pt x="5798" y="5491"/>
                    <a:pt x="4305" y="10235"/>
                  </a:cubicBezTo>
                  <a:cubicBezTo>
                    <a:pt x="4305" y="10235"/>
                    <a:pt x="4305" y="10279"/>
                    <a:pt x="4305" y="10279"/>
                  </a:cubicBezTo>
                  <a:cubicBezTo>
                    <a:pt x="4786" y="9142"/>
                    <a:pt x="8573" y="0"/>
                    <a:pt x="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4" name="Google Shape;1924;p66"/>
          <p:cNvGrpSpPr/>
          <p:nvPr/>
        </p:nvGrpSpPr>
        <p:grpSpPr>
          <a:xfrm rot="10800000">
            <a:off x="8513262" y="4761904"/>
            <a:ext cx="173813" cy="188140"/>
            <a:chOff x="506734" y="3911461"/>
            <a:chExt cx="173813" cy="188140"/>
          </a:xfrm>
        </p:grpSpPr>
        <p:sp>
          <p:nvSpPr>
            <p:cNvPr id="1925" name="Google Shape;1925;p66"/>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6"/>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6"/>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8" name="Google Shape;1928;p66"/>
          <p:cNvSpPr/>
          <p:nvPr/>
        </p:nvSpPr>
        <p:spPr>
          <a:xfrm rot="-342343">
            <a:off x="126036" y="15562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6"/>
          <p:cNvSpPr/>
          <p:nvPr/>
        </p:nvSpPr>
        <p:spPr>
          <a:xfrm rot="3599399">
            <a:off x="289200" y="41680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6"/>
          <p:cNvSpPr/>
          <p:nvPr/>
        </p:nvSpPr>
        <p:spPr>
          <a:xfrm rot="1696256">
            <a:off x="8835507" y="18401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6"/>
          <p:cNvSpPr/>
          <p:nvPr/>
        </p:nvSpPr>
        <p:spPr>
          <a:xfrm rot="5637856">
            <a:off x="8848258" y="48133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
    <p:spTree>
      <p:nvGrpSpPr>
        <p:cNvPr id="1932" name="Shape 1932"/>
        <p:cNvGrpSpPr/>
        <p:nvPr/>
      </p:nvGrpSpPr>
      <p:grpSpPr>
        <a:xfrm>
          <a:off x="0" y="0"/>
          <a:ext cx="0" cy="0"/>
          <a:chOff x="0" y="0"/>
          <a:chExt cx="0" cy="0"/>
        </a:xfrm>
      </p:grpSpPr>
      <p:sp>
        <p:nvSpPr>
          <p:cNvPr id="1933" name="Google Shape;1933;p6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34" name="Google Shape;1934;p67"/>
          <p:cNvSpPr txBox="1"/>
          <p:nvPr>
            <p:ph idx="1" type="subTitle"/>
          </p:nvPr>
        </p:nvSpPr>
        <p:spPr>
          <a:xfrm>
            <a:off x="6412298" y="220230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35" name="Google Shape;1935;p67"/>
          <p:cNvSpPr txBox="1"/>
          <p:nvPr>
            <p:ph idx="2" type="subTitle"/>
          </p:nvPr>
        </p:nvSpPr>
        <p:spPr>
          <a:xfrm>
            <a:off x="6412310" y="18303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36" name="Google Shape;1936;p67"/>
          <p:cNvSpPr txBox="1"/>
          <p:nvPr>
            <p:ph idx="3" type="subTitle"/>
          </p:nvPr>
        </p:nvSpPr>
        <p:spPr>
          <a:xfrm>
            <a:off x="4537040" y="384422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37" name="Google Shape;1937;p67"/>
          <p:cNvSpPr txBox="1"/>
          <p:nvPr>
            <p:ph idx="4" type="subTitle"/>
          </p:nvPr>
        </p:nvSpPr>
        <p:spPr>
          <a:xfrm>
            <a:off x="4537052" y="34722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38" name="Google Shape;1938;p67"/>
          <p:cNvSpPr txBox="1"/>
          <p:nvPr>
            <p:ph idx="5" type="subTitle"/>
          </p:nvPr>
        </p:nvSpPr>
        <p:spPr>
          <a:xfrm>
            <a:off x="6412306" y="384422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39" name="Google Shape;1939;p67"/>
          <p:cNvSpPr txBox="1"/>
          <p:nvPr>
            <p:ph idx="6" type="subTitle"/>
          </p:nvPr>
        </p:nvSpPr>
        <p:spPr>
          <a:xfrm>
            <a:off x="6412319" y="3472225"/>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40" name="Google Shape;1940;p67"/>
          <p:cNvSpPr txBox="1"/>
          <p:nvPr>
            <p:ph idx="7" type="subTitle"/>
          </p:nvPr>
        </p:nvSpPr>
        <p:spPr>
          <a:xfrm>
            <a:off x="4537031" y="220230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41" name="Google Shape;1941;p67"/>
          <p:cNvSpPr txBox="1"/>
          <p:nvPr>
            <p:ph idx="8" type="subTitle"/>
          </p:nvPr>
        </p:nvSpPr>
        <p:spPr>
          <a:xfrm>
            <a:off x="4537044" y="18303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42" name="Google Shape;1942;p67"/>
          <p:cNvSpPr/>
          <p:nvPr/>
        </p:nvSpPr>
        <p:spPr>
          <a:xfrm flipH="1">
            <a:off x="8672886" y="1040376"/>
            <a:ext cx="268291" cy="182481"/>
          </a:xfrm>
          <a:custGeom>
            <a:rect b="b" l="l" r="r" t="t"/>
            <a:pathLst>
              <a:path extrusionOk="0" h="3905" w="5741">
                <a:moveTo>
                  <a:pt x="2145" y="0"/>
                </a:moveTo>
                <a:cubicBezTo>
                  <a:pt x="1949" y="0"/>
                  <a:pt x="1724" y="45"/>
                  <a:pt x="1468" y="151"/>
                </a:cubicBezTo>
                <a:cubicBezTo>
                  <a:pt x="1" y="780"/>
                  <a:pt x="1936" y="3523"/>
                  <a:pt x="2194" y="3636"/>
                </a:cubicBezTo>
                <a:cubicBezTo>
                  <a:pt x="2230" y="3650"/>
                  <a:pt x="2273" y="3657"/>
                  <a:pt x="2320" y="3657"/>
                </a:cubicBezTo>
                <a:cubicBezTo>
                  <a:pt x="2628" y="3657"/>
                  <a:pt x="3114" y="3377"/>
                  <a:pt x="3114" y="3377"/>
                </a:cubicBezTo>
                <a:cubicBezTo>
                  <a:pt x="3146" y="3603"/>
                  <a:pt x="3307" y="3797"/>
                  <a:pt x="3533" y="3894"/>
                </a:cubicBezTo>
                <a:cubicBezTo>
                  <a:pt x="3553" y="3901"/>
                  <a:pt x="3577" y="3904"/>
                  <a:pt x="3605" y="3904"/>
                </a:cubicBezTo>
                <a:cubicBezTo>
                  <a:pt x="4070" y="3904"/>
                  <a:pt x="5556" y="2916"/>
                  <a:pt x="5662" y="1942"/>
                </a:cubicBezTo>
                <a:cubicBezTo>
                  <a:pt x="5741" y="1236"/>
                  <a:pt x="5282" y="491"/>
                  <a:pt x="4525" y="491"/>
                </a:cubicBezTo>
                <a:cubicBezTo>
                  <a:pt x="4192" y="491"/>
                  <a:pt x="3800" y="635"/>
                  <a:pt x="3372" y="990"/>
                </a:cubicBezTo>
                <a:cubicBezTo>
                  <a:pt x="3372" y="990"/>
                  <a:pt x="3075" y="0"/>
                  <a:pt x="21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7"/>
          <p:cNvSpPr/>
          <p:nvPr/>
        </p:nvSpPr>
        <p:spPr>
          <a:xfrm>
            <a:off x="8827434" y="992008"/>
            <a:ext cx="37713" cy="73600"/>
          </a:xfrm>
          <a:custGeom>
            <a:rect b="b" l="l" r="r" t="t"/>
            <a:pathLst>
              <a:path extrusionOk="0" h="1575" w="807">
                <a:moveTo>
                  <a:pt x="503" y="1"/>
                </a:moveTo>
                <a:cubicBezTo>
                  <a:pt x="481" y="1"/>
                  <a:pt x="458" y="3"/>
                  <a:pt x="436" y="9"/>
                </a:cubicBezTo>
                <a:cubicBezTo>
                  <a:pt x="323" y="41"/>
                  <a:pt x="0" y="1557"/>
                  <a:pt x="129" y="1573"/>
                </a:cubicBezTo>
                <a:cubicBezTo>
                  <a:pt x="131" y="1574"/>
                  <a:pt x="134" y="1574"/>
                  <a:pt x="136" y="1574"/>
                </a:cubicBezTo>
                <a:cubicBezTo>
                  <a:pt x="319" y="1574"/>
                  <a:pt x="806" y="266"/>
                  <a:pt x="758" y="154"/>
                </a:cubicBezTo>
                <a:cubicBezTo>
                  <a:pt x="705" y="61"/>
                  <a:pt x="608" y="1"/>
                  <a:pt x="5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7"/>
          <p:cNvSpPr/>
          <p:nvPr/>
        </p:nvSpPr>
        <p:spPr>
          <a:xfrm>
            <a:off x="8773924" y="982475"/>
            <a:ext cx="59490" cy="44020"/>
          </a:xfrm>
          <a:custGeom>
            <a:rect b="b" l="l" r="r" t="t"/>
            <a:pathLst>
              <a:path extrusionOk="0" h="942" w="1273">
                <a:moveTo>
                  <a:pt x="790" y="1"/>
                </a:moveTo>
                <a:cubicBezTo>
                  <a:pt x="774" y="1"/>
                  <a:pt x="758" y="2"/>
                  <a:pt x="742" y="3"/>
                </a:cubicBezTo>
                <a:cubicBezTo>
                  <a:pt x="452" y="3"/>
                  <a:pt x="177" y="132"/>
                  <a:pt x="0" y="358"/>
                </a:cubicBezTo>
                <a:cubicBezTo>
                  <a:pt x="0" y="358"/>
                  <a:pt x="177" y="487"/>
                  <a:pt x="177" y="600"/>
                </a:cubicBezTo>
                <a:cubicBezTo>
                  <a:pt x="177" y="687"/>
                  <a:pt x="506" y="942"/>
                  <a:pt x="825" y="942"/>
                </a:cubicBezTo>
                <a:cubicBezTo>
                  <a:pt x="979" y="942"/>
                  <a:pt x="1131" y="882"/>
                  <a:pt x="1242" y="713"/>
                </a:cubicBezTo>
                <a:cubicBezTo>
                  <a:pt x="1242" y="713"/>
                  <a:pt x="1272"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7"/>
          <p:cNvSpPr/>
          <p:nvPr/>
        </p:nvSpPr>
        <p:spPr>
          <a:xfrm>
            <a:off x="8700312" y="3330525"/>
            <a:ext cx="53555" cy="57107"/>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7"/>
          <p:cNvSpPr/>
          <p:nvPr/>
        </p:nvSpPr>
        <p:spPr>
          <a:xfrm>
            <a:off x="8710079" y="3273511"/>
            <a:ext cx="79959" cy="64865"/>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7"/>
          <p:cNvSpPr/>
          <p:nvPr/>
        </p:nvSpPr>
        <p:spPr>
          <a:xfrm>
            <a:off x="8716154" y="3024238"/>
            <a:ext cx="171134" cy="269693"/>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7"/>
          <p:cNvSpPr/>
          <p:nvPr/>
        </p:nvSpPr>
        <p:spPr>
          <a:xfrm>
            <a:off x="8741016" y="2433021"/>
            <a:ext cx="87483" cy="80707"/>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7"/>
          <p:cNvSpPr/>
          <p:nvPr/>
        </p:nvSpPr>
        <p:spPr>
          <a:xfrm>
            <a:off x="8789992" y="2152577"/>
            <a:ext cx="93512" cy="97858"/>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7"/>
          <p:cNvSpPr/>
          <p:nvPr/>
        </p:nvSpPr>
        <p:spPr>
          <a:xfrm>
            <a:off x="8722183" y="2237771"/>
            <a:ext cx="164358" cy="196463"/>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7"/>
          <p:cNvSpPr/>
          <p:nvPr/>
        </p:nvSpPr>
        <p:spPr>
          <a:xfrm>
            <a:off x="8695031" y="2288290"/>
            <a:ext cx="55845" cy="73136"/>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7"/>
          <p:cNvSpPr/>
          <p:nvPr/>
        </p:nvSpPr>
        <p:spPr>
          <a:xfrm>
            <a:off x="8880467" y="2316189"/>
            <a:ext cx="51312" cy="89726"/>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7"/>
          <p:cNvSpPr/>
          <p:nvPr/>
        </p:nvSpPr>
        <p:spPr>
          <a:xfrm>
            <a:off x="8725921" y="3483809"/>
            <a:ext cx="187023" cy="146319"/>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7"/>
          <p:cNvSpPr/>
          <p:nvPr/>
        </p:nvSpPr>
        <p:spPr>
          <a:xfrm>
            <a:off x="8681385" y="4219431"/>
            <a:ext cx="116224" cy="41592"/>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7"/>
          <p:cNvSpPr/>
          <p:nvPr/>
        </p:nvSpPr>
        <p:spPr>
          <a:xfrm>
            <a:off x="8691433" y="4245414"/>
            <a:ext cx="115943" cy="4196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7"/>
          <p:cNvSpPr/>
          <p:nvPr/>
        </p:nvSpPr>
        <p:spPr>
          <a:xfrm flipH="1">
            <a:off x="8654324" y="4002450"/>
            <a:ext cx="272918" cy="326006"/>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7"/>
          <p:cNvSpPr/>
          <p:nvPr/>
        </p:nvSpPr>
        <p:spPr>
          <a:xfrm>
            <a:off x="8850325" y="4505950"/>
            <a:ext cx="109354" cy="102625"/>
          </a:xfrm>
          <a:custGeom>
            <a:rect b="b" l="l" r="r" t="t"/>
            <a:pathLst>
              <a:path extrusionOk="0" h="2196" w="2340">
                <a:moveTo>
                  <a:pt x="1468" y="1"/>
                </a:moveTo>
                <a:cubicBezTo>
                  <a:pt x="1288" y="1"/>
                  <a:pt x="984" y="502"/>
                  <a:pt x="984" y="502"/>
                </a:cubicBezTo>
                <a:cubicBezTo>
                  <a:pt x="984" y="502"/>
                  <a:pt x="604" y="328"/>
                  <a:pt x="441" y="328"/>
                </a:cubicBezTo>
                <a:cubicBezTo>
                  <a:pt x="405" y="328"/>
                  <a:pt x="380" y="337"/>
                  <a:pt x="371" y="357"/>
                </a:cubicBezTo>
                <a:cubicBezTo>
                  <a:pt x="307" y="470"/>
                  <a:pt x="500" y="986"/>
                  <a:pt x="500" y="986"/>
                </a:cubicBezTo>
                <a:cubicBezTo>
                  <a:pt x="500" y="986"/>
                  <a:pt x="0" y="1550"/>
                  <a:pt x="210" y="1680"/>
                </a:cubicBezTo>
                <a:cubicBezTo>
                  <a:pt x="250" y="1704"/>
                  <a:pt x="305" y="1714"/>
                  <a:pt x="368" y="1714"/>
                </a:cubicBezTo>
                <a:cubicBezTo>
                  <a:pt x="636" y="1714"/>
                  <a:pt x="1049" y="1534"/>
                  <a:pt x="1049" y="1534"/>
                </a:cubicBezTo>
                <a:cubicBezTo>
                  <a:pt x="1049" y="1534"/>
                  <a:pt x="1395" y="2196"/>
                  <a:pt x="1606" y="2196"/>
                </a:cubicBezTo>
                <a:cubicBezTo>
                  <a:pt x="1608" y="2196"/>
                  <a:pt x="1611" y="2196"/>
                  <a:pt x="1613" y="2196"/>
                </a:cubicBezTo>
                <a:cubicBezTo>
                  <a:pt x="1839" y="2163"/>
                  <a:pt x="1742" y="1421"/>
                  <a:pt x="1742" y="1421"/>
                </a:cubicBezTo>
                <a:cubicBezTo>
                  <a:pt x="1742" y="1421"/>
                  <a:pt x="2339" y="1083"/>
                  <a:pt x="2291" y="938"/>
                </a:cubicBezTo>
                <a:cubicBezTo>
                  <a:pt x="2226" y="776"/>
                  <a:pt x="1726" y="679"/>
                  <a:pt x="1726" y="679"/>
                </a:cubicBezTo>
                <a:cubicBezTo>
                  <a:pt x="1726" y="679"/>
                  <a:pt x="1726" y="66"/>
                  <a:pt x="1484" y="2"/>
                </a:cubicBezTo>
                <a:cubicBezTo>
                  <a:pt x="1479" y="1"/>
                  <a:pt x="1474" y="1"/>
                  <a:pt x="14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7"/>
          <p:cNvSpPr/>
          <p:nvPr/>
        </p:nvSpPr>
        <p:spPr>
          <a:xfrm>
            <a:off x="8836725" y="2642010"/>
            <a:ext cx="106363" cy="98606"/>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7"/>
          <p:cNvSpPr/>
          <p:nvPr/>
        </p:nvSpPr>
        <p:spPr>
          <a:xfrm>
            <a:off x="8800367" y="1539629"/>
            <a:ext cx="99587" cy="84586"/>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7"/>
          <p:cNvSpPr/>
          <p:nvPr/>
        </p:nvSpPr>
        <p:spPr>
          <a:xfrm rot="-2532252">
            <a:off x="8707036" y="560707"/>
            <a:ext cx="199922" cy="186383"/>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7"/>
          <p:cNvSpPr/>
          <p:nvPr/>
        </p:nvSpPr>
        <p:spPr>
          <a:xfrm rot="-2532252">
            <a:off x="8617989" y="186632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7"/>
          <p:cNvSpPr/>
          <p:nvPr/>
        </p:nvSpPr>
        <p:spPr>
          <a:xfrm flipH="1">
            <a:off x="202766" y="3961332"/>
            <a:ext cx="268291" cy="182481"/>
          </a:xfrm>
          <a:custGeom>
            <a:rect b="b" l="l" r="r" t="t"/>
            <a:pathLst>
              <a:path extrusionOk="0" h="3905" w="5741">
                <a:moveTo>
                  <a:pt x="2145" y="0"/>
                </a:moveTo>
                <a:cubicBezTo>
                  <a:pt x="1949" y="0"/>
                  <a:pt x="1724" y="45"/>
                  <a:pt x="1468" y="151"/>
                </a:cubicBezTo>
                <a:cubicBezTo>
                  <a:pt x="1" y="780"/>
                  <a:pt x="1936" y="3523"/>
                  <a:pt x="2194" y="3636"/>
                </a:cubicBezTo>
                <a:cubicBezTo>
                  <a:pt x="2230" y="3650"/>
                  <a:pt x="2273" y="3657"/>
                  <a:pt x="2320" y="3657"/>
                </a:cubicBezTo>
                <a:cubicBezTo>
                  <a:pt x="2628" y="3657"/>
                  <a:pt x="3114" y="3377"/>
                  <a:pt x="3114" y="3377"/>
                </a:cubicBezTo>
                <a:cubicBezTo>
                  <a:pt x="3146" y="3603"/>
                  <a:pt x="3307" y="3797"/>
                  <a:pt x="3533" y="3894"/>
                </a:cubicBezTo>
                <a:cubicBezTo>
                  <a:pt x="3553" y="3901"/>
                  <a:pt x="3577" y="3904"/>
                  <a:pt x="3605" y="3904"/>
                </a:cubicBezTo>
                <a:cubicBezTo>
                  <a:pt x="4070" y="3904"/>
                  <a:pt x="5556" y="2916"/>
                  <a:pt x="5662" y="1942"/>
                </a:cubicBezTo>
                <a:cubicBezTo>
                  <a:pt x="5741" y="1236"/>
                  <a:pt x="5282" y="491"/>
                  <a:pt x="4525" y="491"/>
                </a:cubicBezTo>
                <a:cubicBezTo>
                  <a:pt x="4192" y="491"/>
                  <a:pt x="3800" y="635"/>
                  <a:pt x="3372" y="990"/>
                </a:cubicBezTo>
                <a:cubicBezTo>
                  <a:pt x="3372" y="990"/>
                  <a:pt x="3075" y="0"/>
                  <a:pt x="21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7"/>
          <p:cNvSpPr/>
          <p:nvPr/>
        </p:nvSpPr>
        <p:spPr>
          <a:xfrm flipH="1">
            <a:off x="278796" y="3912965"/>
            <a:ext cx="37713" cy="73600"/>
          </a:xfrm>
          <a:custGeom>
            <a:rect b="b" l="l" r="r" t="t"/>
            <a:pathLst>
              <a:path extrusionOk="0" h="1575" w="807">
                <a:moveTo>
                  <a:pt x="503" y="1"/>
                </a:moveTo>
                <a:cubicBezTo>
                  <a:pt x="481" y="1"/>
                  <a:pt x="458" y="3"/>
                  <a:pt x="436" y="9"/>
                </a:cubicBezTo>
                <a:cubicBezTo>
                  <a:pt x="323" y="41"/>
                  <a:pt x="0" y="1557"/>
                  <a:pt x="129" y="1573"/>
                </a:cubicBezTo>
                <a:cubicBezTo>
                  <a:pt x="131" y="1574"/>
                  <a:pt x="134" y="1574"/>
                  <a:pt x="136" y="1574"/>
                </a:cubicBezTo>
                <a:cubicBezTo>
                  <a:pt x="319" y="1574"/>
                  <a:pt x="806" y="266"/>
                  <a:pt x="758" y="154"/>
                </a:cubicBezTo>
                <a:cubicBezTo>
                  <a:pt x="705" y="61"/>
                  <a:pt x="608" y="1"/>
                  <a:pt x="5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7"/>
          <p:cNvSpPr/>
          <p:nvPr/>
        </p:nvSpPr>
        <p:spPr>
          <a:xfrm flipH="1">
            <a:off x="310528" y="3903432"/>
            <a:ext cx="59490" cy="44020"/>
          </a:xfrm>
          <a:custGeom>
            <a:rect b="b" l="l" r="r" t="t"/>
            <a:pathLst>
              <a:path extrusionOk="0" h="942" w="1273">
                <a:moveTo>
                  <a:pt x="790" y="1"/>
                </a:moveTo>
                <a:cubicBezTo>
                  <a:pt x="774" y="1"/>
                  <a:pt x="758" y="2"/>
                  <a:pt x="742" y="3"/>
                </a:cubicBezTo>
                <a:cubicBezTo>
                  <a:pt x="452" y="3"/>
                  <a:pt x="177" y="132"/>
                  <a:pt x="0" y="358"/>
                </a:cubicBezTo>
                <a:cubicBezTo>
                  <a:pt x="0" y="358"/>
                  <a:pt x="177" y="487"/>
                  <a:pt x="177" y="600"/>
                </a:cubicBezTo>
                <a:cubicBezTo>
                  <a:pt x="177" y="687"/>
                  <a:pt x="506" y="942"/>
                  <a:pt x="825" y="942"/>
                </a:cubicBezTo>
                <a:cubicBezTo>
                  <a:pt x="979" y="942"/>
                  <a:pt x="1131" y="882"/>
                  <a:pt x="1242" y="713"/>
                </a:cubicBezTo>
                <a:cubicBezTo>
                  <a:pt x="1242" y="713"/>
                  <a:pt x="1272"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7"/>
          <p:cNvSpPr/>
          <p:nvPr/>
        </p:nvSpPr>
        <p:spPr>
          <a:xfrm rot="10800000">
            <a:off x="390075" y="1738656"/>
            <a:ext cx="53555" cy="57107"/>
          </a:xfrm>
          <a:custGeom>
            <a:rect b="b" l="l" r="r" t="t"/>
            <a:pathLst>
              <a:path extrusionOk="0" h="1222" w="1146">
                <a:moveTo>
                  <a:pt x="365" y="1"/>
                </a:moveTo>
                <a:cubicBezTo>
                  <a:pt x="297" y="1"/>
                  <a:pt x="229" y="8"/>
                  <a:pt x="162" y="23"/>
                </a:cubicBezTo>
                <a:cubicBezTo>
                  <a:pt x="162" y="23"/>
                  <a:pt x="0" y="1120"/>
                  <a:pt x="242" y="1216"/>
                </a:cubicBezTo>
                <a:cubicBezTo>
                  <a:pt x="251" y="1220"/>
                  <a:pt x="261" y="1222"/>
                  <a:pt x="272" y="1222"/>
                </a:cubicBezTo>
                <a:cubicBezTo>
                  <a:pt x="511" y="1222"/>
                  <a:pt x="1146" y="410"/>
                  <a:pt x="1146" y="410"/>
                </a:cubicBezTo>
                <a:cubicBezTo>
                  <a:pt x="961" y="146"/>
                  <a:pt x="668"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7"/>
          <p:cNvSpPr/>
          <p:nvPr/>
        </p:nvSpPr>
        <p:spPr>
          <a:xfrm rot="10800000">
            <a:off x="353904" y="1787912"/>
            <a:ext cx="79959" cy="64865"/>
          </a:xfrm>
          <a:custGeom>
            <a:rect b="b" l="l" r="r" t="t"/>
            <a:pathLst>
              <a:path extrusionOk="0" h="1388" w="1711">
                <a:moveTo>
                  <a:pt x="561" y="0"/>
                </a:moveTo>
                <a:cubicBezTo>
                  <a:pt x="403" y="0"/>
                  <a:pt x="243" y="37"/>
                  <a:pt x="98" y="114"/>
                </a:cubicBezTo>
                <a:lnTo>
                  <a:pt x="1" y="952"/>
                </a:lnTo>
                <a:cubicBezTo>
                  <a:pt x="71" y="939"/>
                  <a:pt x="141" y="933"/>
                  <a:pt x="211" y="933"/>
                </a:cubicBezTo>
                <a:cubicBezTo>
                  <a:pt x="573" y="933"/>
                  <a:pt x="919" y="1104"/>
                  <a:pt x="1162" y="1388"/>
                </a:cubicBezTo>
                <a:lnTo>
                  <a:pt x="1711" y="662"/>
                </a:lnTo>
                <a:cubicBezTo>
                  <a:pt x="1533" y="404"/>
                  <a:pt x="1275" y="194"/>
                  <a:pt x="969" y="81"/>
                </a:cubicBezTo>
                <a:cubicBezTo>
                  <a:pt x="840" y="29"/>
                  <a:pt x="701"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7"/>
          <p:cNvSpPr/>
          <p:nvPr/>
        </p:nvSpPr>
        <p:spPr>
          <a:xfrm rot="10800000">
            <a:off x="256654" y="1832357"/>
            <a:ext cx="171134" cy="269693"/>
          </a:xfrm>
          <a:custGeom>
            <a:rect b="b" l="l" r="r" t="t"/>
            <a:pathLst>
              <a:path extrusionOk="0" h="5771" w="3662">
                <a:moveTo>
                  <a:pt x="2534" y="0"/>
                </a:moveTo>
                <a:cubicBezTo>
                  <a:pt x="2311" y="0"/>
                  <a:pt x="2090" y="65"/>
                  <a:pt x="1903" y="189"/>
                </a:cubicBezTo>
                <a:lnTo>
                  <a:pt x="0" y="5093"/>
                </a:lnTo>
                <a:cubicBezTo>
                  <a:pt x="113" y="5071"/>
                  <a:pt x="226" y="5060"/>
                  <a:pt x="339" y="5060"/>
                </a:cubicBezTo>
                <a:cubicBezTo>
                  <a:pt x="889" y="5060"/>
                  <a:pt x="1424" y="5315"/>
                  <a:pt x="1758" y="5770"/>
                </a:cubicBezTo>
                <a:lnTo>
                  <a:pt x="3662" y="834"/>
                </a:lnTo>
                <a:cubicBezTo>
                  <a:pt x="3500" y="496"/>
                  <a:pt x="3242" y="205"/>
                  <a:pt x="2903" y="60"/>
                </a:cubicBezTo>
                <a:cubicBezTo>
                  <a:pt x="2783" y="20"/>
                  <a:pt x="2658" y="0"/>
                  <a:pt x="2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7"/>
          <p:cNvSpPr/>
          <p:nvPr/>
        </p:nvSpPr>
        <p:spPr>
          <a:xfrm flipH="1">
            <a:off x="315443" y="2893005"/>
            <a:ext cx="87483" cy="80707"/>
          </a:xfrm>
          <a:custGeom>
            <a:rect b="b" l="l" r="r" t="t"/>
            <a:pathLst>
              <a:path extrusionOk="0" h="1727" w="1872">
                <a:moveTo>
                  <a:pt x="581" y="0"/>
                </a:moveTo>
                <a:cubicBezTo>
                  <a:pt x="0" y="920"/>
                  <a:pt x="888" y="1726"/>
                  <a:pt x="888" y="1726"/>
                </a:cubicBezTo>
                <a:cubicBezTo>
                  <a:pt x="1146" y="1549"/>
                  <a:pt x="1371" y="1323"/>
                  <a:pt x="1533" y="1065"/>
                </a:cubicBezTo>
                <a:cubicBezTo>
                  <a:pt x="1871" y="581"/>
                  <a:pt x="1710" y="226"/>
                  <a:pt x="1710" y="226"/>
                </a:cubicBezTo>
                <a:lnTo>
                  <a:pt x="1710" y="226"/>
                </a:lnTo>
                <a:cubicBezTo>
                  <a:pt x="1672" y="228"/>
                  <a:pt x="1634" y="229"/>
                  <a:pt x="1596" y="229"/>
                </a:cubicBezTo>
                <a:cubicBezTo>
                  <a:pt x="1247" y="229"/>
                  <a:pt x="901" y="160"/>
                  <a:pt x="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7"/>
          <p:cNvSpPr/>
          <p:nvPr/>
        </p:nvSpPr>
        <p:spPr>
          <a:xfrm flipH="1">
            <a:off x="260439" y="2612561"/>
            <a:ext cx="93512" cy="97858"/>
          </a:xfrm>
          <a:custGeom>
            <a:rect b="b" l="l" r="r" t="t"/>
            <a:pathLst>
              <a:path extrusionOk="0" h="2094" w="2001">
                <a:moveTo>
                  <a:pt x="1323" y="1"/>
                </a:moveTo>
                <a:cubicBezTo>
                  <a:pt x="1323" y="1"/>
                  <a:pt x="823" y="259"/>
                  <a:pt x="1" y="1582"/>
                </a:cubicBezTo>
                <a:cubicBezTo>
                  <a:pt x="1" y="1582"/>
                  <a:pt x="162" y="1904"/>
                  <a:pt x="904" y="2049"/>
                </a:cubicBezTo>
                <a:cubicBezTo>
                  <a:pt x="1071" y="2081"/>
                  <a:pt x="1217" y="2094"/>
                  <a:pt x="1344" y="2094"/>
                </a:cubicBezTo>
                <a:cubicBezTo>
                  <a:pt x="1795" y="2094"/>
                  <a:pt x="2001" y="1937"/>
                  <a:pt x="2001" y="1937"/>
                </a:cubicBezTo>
                <a:cubicBezTo>
                  <a:pt x="1920" y="1243"/>
                  <a:pt x="1678" y="582"/>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7"/>
          <p:cNvSpPr/>
          <p:nvPr/>
        </p:nvSpPr>
        <p:spPr>
          <a:xfrm flipH="1">
            <a:off x="257402" y="2697755"/>
            <a:ext cx="164358" cy="196463"/>
          </a:xfrm>
          <a:custGeom>
            <a:rect b="b" l="l" r="r" t="t"/>
            <a:pathLst>
              <a:path extrusionOk="0" h="4204" w="3517">
                <a:moveTo>
                  <a:pt x="1258" y="1"/>
                </a:moveTo>
                <a:cubicBezTo>
                  <a:pt x="0" y="2178"/>
                  <a:pt x="710" y="3824"/>
                  <a:pt x="710" y="3824"/>
                </a:cubicBezTo>
                <a:cubicBezTo>
                  <a:pt x="1119" y="4079"/>
                  <a:pt x="1590" y="4203"/>
                  <a:pt x="2065" y="4203"/>
                </a:cubicBezTo>
                <a:cubicBezTo>
                  <a:pt x="2189" y="4203"/>
                  <a:pt x="2312" y="4195"/>
                  <a:pt x="2436" y="4178"/>
                </a:cubicBezTo>
                <a:cubicBezTo>
                  <a:pt x="2887" y="3694"/>
                  <a:pt x="3194" y="3098"/>
                  <a:pt x="3323" y="2452"/>
                </a:cubicBezTo>
                <a:cubicBezTo>
                  <a:pt x="3468" y="1791"/>
                  <a:pt x="3516" y="1114"/>
                  <a:pt x="3452" y="452"/>
                </a:cubicBezTo>
                <a:lnTo>
                  <a:pt x="3452" y="452"/>
                </a:lnTo>
                <a:cubicBezTo>
                  <a:pt x="3243" y="506"/>
                  <a:pt x="3028" y="532"/>
                  <a:pt x="2815" y="532"/>
                </a:cubicBezTo>
                <a:cubicBezTo>
                  <a:pt x="2255" y="532"/>
                  <a:pt x="1702" y="351"/>
                  <a:pt x="12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7"/>
          <p:cNvSpPr/>
          <p:nvPr/>
        </p:nvSpPr>
        <p:spPr>
          <a:xfrm flipH="1">
            <a:off x="393066" y="2748273"/>
            <a:ext cx="55845" cy="73136"/>
          </a:xfrm>
          <a:custGeom>
            <a:rect b="b" l="l" r="r" t="t"/>
            <a:pathLst>
              <a:path extrusionOk="0" h="1565" w="1195">
                <a:moveTo>
                  <a:pt x="1194" y="0"/>
                </a:moveTo>
                <a:lnTo>
                  <a:pt x="1194" y="0"/>
                </a:lnTo>
                <a:cubicBezTo>
                  <a:pt x="129" y="387"/>
                  <a:pt x="0" y="1565"/>
                  <a:pt x="0" y="1565"/>
                </a:cubicBezTo>
                <a:lnTo>
                  <a:pt x="920" y="1323"/>
                </a:lnTo>
                <a:cubicBezTo>
                  <a:pt x="904" y="871"/>
                  <a:pt x="1000" y="404"/>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7"/>
          <p:cNvSpPr/>
          <p:nvPr/>
        </p:nvSpPr>
        <p:spPr>
          <a:xfrm flipH="1">
            <a:off x="212163" y="2776172"/>
            <a:ext cx="51312" cy="89726"/>
          </a:xfrm>
          <a:custGeom>
            <a:rect b="b" l="l" r="r" t="t"/>
            <a:pathLst>
              <a:path extrusionOk="0" h="1920" w="1098">
                <a:moveTo>
                  <a:pt x="259" y="0"/>
                </a:moveTo>
                <a:cubicBezTo>
                  <a:pt x="275" y="452"/>
                  <a:pt x="194" y="920"/>
                  <a:pt x="0" y="1323"/>
                </a:cubicBezTo>
                <a:lnTo>
                  <a:pt x="759" y="1920"/>
                </a:lnTo>
                <a:cubicBezTo>
                  <a:pt x="759" y="1920"/>
                  <a:pt x="1097" y="758"/>
                  <a:pt x="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7"/>
          <p:cNvSpPr/>
          <p:nvPr/>
        </p:nvSpPr>
        <p:spPr>
          <a:xfrm rot="10800000">
            <a:off x="230998" y="1496160"/>
            <a:ext cx="187023" cy="146319"/>
          </a:xfrm>
          <a:custGeom>
            <a:rect b="b" l="l" r="r" t="t"/>
            <a:pathLst>
              <a:path extrusionOk="0" h="3131" w="4002">
                <a:moveTo>
                  <a:pt x="3218" y="1"/>
                </a:moveTo>
                <a:cubicBezTo>
                  <a:pt x="2729" y="1"/>
                  <a:pt x="2178" y="434"/>
                  <a:pt x="2323" y="1082"/>
                </a:cubicBezTo>
                <a:cubicBezTo>
                  <a:pt x="2323" y="1082"/>
                  <a:pt x="1959" y="329"/>
                  <a:pt x="1306" y="329"/>
                </a:cubicBezTo>
                <a:cubicBezTo>
                  <a:pt x="1182" y="329"/>
                  <a:pt x="1048" y="356"/>
                  <a:pt x="904" y="421"/>
                </a:cubicBezTo>
                <a:cubicBezTo>
                  <a:pt x="1" y="808"/>
                  <a:pt x="904" y="2501"/>
                  <a:pt x="2598" y="3130"/>
                </a:cubicBezTo>
                <a:cubicBezTo>
                  <a:pt x="2598" y="3130"/>
                  <a:pt x="4001" y="1759"/>
                  <a:pt x="3888" y="646"/>
                </a:cubicBezTo>
                <a:cubicBezTo>
                  <a:pt x="3843" y="194"/>
                  <a:pt x="3544"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7"/>
          <p:cNvSpPr/>
          <p:nvPr/>
        </p:nvSpPr>
        <p:spPr>
          <a:xfrm flipH="1">
            <a:off x="346334" y="1014816"/>
            <a:ext cx="116224" cy="41592"/>
          </a:xfrm>
          <a:custGeom>
            <a:rect b="b" l="l" r="r" t="t"/>
            <a:pathLst>
              <a:path extrusionOk="0" h="890" w="2487">
                <a:moveTo>
                  <a:pt x="90" y="1"/>
                </a:moveTo>
                <a:cubicBezTo>
                  <a:pt x="27" y="1"/>
                  <a:pt x="1" y="17"/>
                  <a:pt x="18" y="52"/>
                </a:cubicBezTo>
                <a:cubicBezTo>
                  <a:pt x="83" y="181"/>
                  <a:pt x="534" y="326"/>
                  <a:pt x="1051" y="503"/>
                </a:cubicBezTo>
                <a:cubicBezTo>
                  <a:pt x="1494" y="651"/>
                  <a:pt x="2140" y="889"/>
                  <a:pt x="2361" y="889"/>
                </a:cubicBezTo>
                <a:cubicBezTo>
                  <a:pt x="2405" y="889"/>
                  <a:pt x="2432" y="880"/>
                  <a:pt x="2438" y="858"/>
                </a:cubicBezTo>
                <a:cubicBezTo>
                  <a:pt x="2486" y="729"/>
                  <a:pt x="1905" y="503"/>
                  <a:pt x="1196" y="278"/>
                </a:cubicBezTo>
                <a:cubicBezTo>
                  <a:pt x="680" y="114"/>
                  <a:pt x="258" y="1"/>
                  <a:pt x="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7"/>
          <p:cNvSpPr/>
          <p:nvPr/>
        </p:nvSpPr>
        <p:spPr>
          <a:xfrm flipH="1">
            <a:off x="336567" y="1040799"/>
            <a:ext cx="115943" cy="41966"/>
          </a:xfrm>
          <a:custGeom>
            <a:rect b="b" l="l" r="r" t="t"/>
            <a:pathLst>
              <a:path extrusionOk="0" h="898" w="2481">
                <a:moveTo>
                  <a:pt x="86" y="0"/>
                </a:moveTo>
                <a:cubicBezTo>
                  <a:pt x="27" y="0"/>
                  <a:pt x="0" y="14"/>
                  <a:pt x="13" y="44"/>
                </a:cubicBezTo>
                <a:cubicBezTo>
                  <a:pt x="77" y="173"/>
                  <a:pt x="529" y="335"/>
                  <a:pt x="1061" y="512"/>
                </a:cubicBezTo>
                <a:cubicBezTo>
                  <a:pt x="1492" y="660"/>
                  <a:pt x="2135" y="898"/>
                  <a:pt x="2356" y="898"/>
                </a:cubicBezTo>
                <a:cubicBezTo>
                  <a:pt x="2400" y="898"/>
                  <a:pt x="2427" y="888"/>
                  <a:pt x="2432" y="867"/>
                </a:cubicBezTo>
                <a:cubicBezTo>
                  <a:pt x="2481" y="738"/>
                  <a:pt x="1900" y="512"/>
                  <a:pt x="1190" y="286"/>
                </a:cubicBezTo>
                <a:cubicBezTo>
                  <a:pt x="669" y="108"/>
                  <a:pt x="252" y="0"/>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7"/>
          <p:cNvSpPr/>
          <p:nvPr/>
        </p:nvSpPr>
        <p:spPr>
          <a:xfrm flipH="1">
            <a:off x="216698" y="797835"/>
            <a:ext cx="272918" cy="326006"/>
          </a:xfrm>
          <a:custGeom>
            <a:rect b="b" l="l" r="r" t="t"/>
            <a:pathLst>
              <a:path extrusionOk="0" h="6976" w="5840">
                <a:moveTo>
                  <a:pt x="2355" y="1"/>
                </a:moveTo>
                <a:cubicBezTo>
                  <a:pt x="1936" y="17"/>
                  <a:pt x="1581" y="1098"/>
                  <a:pt x="1291" y="1953"/>
                </a:cubicBezTo>
                <a:cubicBezTo>
                  <a:pt x="1000" y="2808"/>
                  <a:pt x="694" y="3614"/>
                  <a:pt x="613" y="3953"/>
                </a:cubicBezTo>
                <a:cubicBezTo>
                  <a:pt x="533" y="4292"/>
                  <a:pt x="1291" y="4453"/>
                  <a:pt x="2388" y="4824"/>
                </a:cubicBezTo>
                <a:cubicBezTo>
                  <a:pt x="4194" y="5437"/>
                  <a:pt x="4065" y="5840"/>
                  <a:pt x="3872" y="6243"/>
                </a:cubicBezTo>
                <a:cubicBezTo>
                  <a:pt x="3791" y="6418"/>
                  <a:pt x="3660" y="6481"/>
                  <a:pt x="3494" y="6481"/>
                </a:cubicBezTo>
                <a:cubicBezTo>
                  <a:pt x="3259" y="6481"/>
                  <a:pt x="2953" y="6356"/>
                  <a:pt x="2613" y="6243"/>
                </a:cubicBezTo>
                <a:lnTo>
                  <a:pt x="726" y="5598"/>
                </a:lnTo>
                <a:cubicBezTo>
                  <a:pt x="556" y="5534"/>
                  <a:pt x="358" y="5443"/>
                  <a:pt x="220" y="5443"/>
                </a:cubicBezTo>
                <a:cubicBezTo>
                  <a:pt x="148" y="5443"/>
                  <a:pt x="92" y="5467"/>
                  <a:pt x="65" y="5534"/>
                </a:cubicBezTo>
                <a:cubicBezTo>
                  <a:pt x="0" y="5727"/>
                  <a:pt x="275" y="5856"/>
                  <a:pt x="775" y="6018"/>
                </a:cubicBezTo>
                <a:lnTo>
                  <a:pt x="3533" y="6953"/>
                </a:lnTo>
                <a:cubicBezTo>
                  <a:pt x="3576" y="6968"/>
                  <a:pt x="3619" y="6975"/>
                  <a:pt x="3660" y="6975"/>
                </a:cubicBezTo>
                <a:cubicBezTo>
                  <a:pt x="4243" y="6975"/>
                  <a:pt x="4590" y="5539"/>
                  <a:pt x="4936" y="4469"/>
                </a:cubicBezTo>
                <a:cubicBezTo>
                  <a:pt x="5323" y="3340"/>
                  <a:pt x="5840" y="1920"/>
                  <a:pt x="5791" y="1469"/>
                </a:cubicBezTo>
                <a:cubicBezTo>
                  <a:pt x="5743" y="1017"/>
                  <a:pt x="4678" y="646"/>
                  <a:pt x="3888" y="388"/>
                </a:cubicBezTo>
                <a:cubicBezTo>
                  <a:pt x="3097" y="114"/>
                  <a:pt x="2759" y="1"/>
                  <a:pt x="2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7"/>
          <p:cNvSpPr/>
          <p:nvPr/>
        </p:nvSpPr>
        <p:spPr>
          <a:xfrm rot="10800000">
            <a:off x="184264" y="517714"/>
            <a:ext cx="109354" cy="102625"/>
          </a:xfrm>
          <a:custGeom>
            <a:rect b="b" l="l" r="r" t="t"/>
            <a:pathLst>
              <a:path extrusionOk="0" h="2196" w="2340">
                <a:moveTo>
                  <a:pt x="1468" y="1"/>
                </a:moveTo>
                <a:cubicBezTo>
                  <a:pt x="1288" y="1"/>
                  <a:pt x="984" y="502"/>
                  <a:pt x="984" y="502"/>
                </a:cubicBezTo>
                <a:cubicBezTo>
                  <a:pt x="984" y="502"/>
                  <a:pt x="604" y="328"/>
                  <a:pt x="441" y="328"/>
                </a:cubicBezTo>
                <a:cubicBezTo>
                  <a:pt x="405" y="328"/>
                  <a:pt x="380" y="337"/>
                  <a:pt x="371" y="357"/>
                </a:cubicBezTo>
                <a:cubicBezTo>
                  <a:pt x="307" y="470"/>
                  <a:pt x="500" y="986"/>
                  <a:pt x="500" y="986"/>
                </a:cubicBezTo>
                <a:cubicBezTo>
                  <a:pt x="500" y="986"/>
                  <a:pt x="0" y="1550"/>
                  <a:pt x="210" y="1680"/>
                </a:cubicBezTo>
                <a:cubicBezTo>
                  <a:pt x="250" y="1704"/>
                  <a:pt x="305" y="1714"/>
                  <a:pt x="368" y="1714"/>
                </a:cubicBezTo>
                <a:cubicBezTo>
                  <a:pt x="636" y="1714"/>
                  <a:pt x="1049" y="1534"/>
                  <a:pt x="1049" y="1534"/>
                </a:cubicBezTo>
                <a:cubicBezTo>
                  <a:pt x="1049" y="1534"/>
                  <a:pt x="1395" y="2196"/>
                  <a:pt x="1606" y="2196"/>
                </a:cubicBezTo>
                <a:cubicBezTo>
                  <a:pt x="1608" y="2196"/>
                  <a:pt x="1611" y="2196"/>
                  <a:pt x="1613" y="2196"/>
                </a:cubicBezTo>
                <a:cubicBezTo>
                  <a:pt x="1839" y="2163"/>
                  <a:pt x="1742" y="1421"/>
                  <a:pt x="1742" y="1421"/>
                </a:cubicBezTo>
                <a:cubicBezTo>
                  <a:pt x="1742" y="1421"/>
                  <a:pt x="2339" y="1083"/>
                  <a:pt x="2291" y="938"/>
                </a:cubicBezTo>
                <a:cubicBezTo>
                  <a:pt x="2226" y="776"/>
                  <a:pt x="1726" y="679"/>
                  <a:pt x="1726" y="679"/>
                </a:cubicBezTo>
                <a:cubicBezTo>
                  <a:pt x="1726" y="679"/>
                  <a:pt x="1726" y="66"/>
                  <a:pt x="1484" y="2"/>
                </a:cubicBezTo>
                <a:cubicBezTo>
                  <a:pt x="1479" y="1"/>
                  <a:pt x="1474" y="1"/>
                  <a:pt x="14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7"/>
          <p:cNvSpPr/>
          <p:nvPr/>
        </p:nvSpPr>
        <p:spPr>
          <a:xfrm rot="10800000">
            <a:off x="200854" y="2385672"/>
            <a:ext cx="106363" cy="98606"/>
          </a:xfrm>
          <a:custGeom>
            <a:rect b="b" l="l" r="r" t="t"/>
            <a:pathLst>
              <a:path extrusionOk="0" h="2110" w="2276">
                <a:moveTo>
                  <a:pt x="761" y="0"/>
                </a:moveTo>
                <a:cubicBezTo>
                  <a:pt x="738" y="0"/>
                  <a:pt x="716" y="4"/>
                  <a:pt x="694" y="13"/>
                </a:cubicBezTo>
                <a:cubicBezTo>
                  <a:pt x="533" y="77"/>
                  <a:pt x="614" y="690"/>
                  <a:pt x="614" y="690"/>
                </a:cubicBezTo>
                <a:cubicBezTo>
                  <a:pt x="614" y="690"/>
                  <a:pt x="1" y="819"/>
                  <a:pt x="17" y="948"/>
                </a:cubicBezTo>
                <a:cubicBezTo>
                  <a:pt x="17" y="1061"/>
                  <a:pt x="501" y="1368"/>
                  <a:pt x="501" y="1368"/>
                </a:cubicBezTo>
                <a:cubicBezTo>
                  <a:pt x="501" y="1368"/>
                  <a:pt x="422" y="2110"/>
                  <a:pt x="655" y="2110"/>
                </a:cubicBezTo>
                <a:cubicBezTo>
                  <a:pt x="657" y="2110"/>
                  <a:pt x="660" y="2110"/>
                  <a:pt x="662" y="2110"/>
                </a:cubicBezTo>
                <a:cubicBezTo>
                  <a:pt x="920" y="2077"/>
                  <a:pt x="1275" y="1497"/>
                  <a:pt x="1275" y="1497"/>
                </a:cubicBezTo>
                <a:cubicBezTo>
                  <a:pt x="1275" y="1497"/>
                  <a:pt x="1753" y="1736"/>
                  <a:pt x="2002" y="1736"/>
                </a:cubicBezTo>
                <a:cubicBezTo>
                  <a:pt x="2049" y="1736"/>
                  <a:pt x="2088" y="1727"/>
                  <a:pt x="2114" y="1706"/>
                </a:cubicBezTo>
                <a:cubicBezTo>
                  <a:pt x="2275" y="1561"/>
                  <a:pt x="1759" y="1013"/>
                  <a:pt x="1759" y="1013"/>
                </a:cubicBezTo>
                <a:cubicBezTo>
                  <a:pt x="1759" y="1013"/>
                  <a:pt x="2049" y="368"/>
                  <a:pt x="1904" y="287"/>
                </a:cubicBezTo>
                <a:cubicBezTo>
                  <a:pt x="1883" y="274"/>
                  <a:pt x="1854" y="268"/>
                  <a:pt x="1819" y="268"/>
                </a:cubicBezTo>
                <a:cubicBezTo>
                  <a:pt x="1637" y="268"/>
                  <a:pt x="1307" y="416"/>
                  <a:pt x="1307" y="416"/>
                </a:cubicBezTo>
                <a:cubicBezTo>
                  <a:pt x="1307" y="416"/>
                  <a:pt x="9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7"/>
          <p:cNvSpPr/>
          <p:nvPr/>
        </p:nvSpPr>
        <p:spPr>
          <a:xfrm rot="10800000">
            <a:off x="243989" y="3502073"/>
            <a:ext cx="99587" cy="84586"/>
          </a:xfrm>
          <a:custGeom>
            <a:rect b="b" l="l" r="r" t="t"/>
            <a:pathLst>
              <a:path extrusionOk="0" h="1810" w="2131">
                <a:moveTo>
                  <a:pt x="1583" y="0"/>
                </a:moveTo>
                <a:cubicBezTo>
                  <a:pt x="1568" y="0"/>
                  <a:pt x="1553" y="1"/>
                  <a:pt x="1537" y="3"/>
                </a:cubicBezTo>
                <a:cubicBezTo>
                  <a:pt x="989" y="67"/>
                  <a:pt x="1053" y="729"/>
                  <a:pt x="1053" y="729"/>
                </a:cubicBezTo>
                <a:cubicBezTo>
                  <a:pt x="970" y="491"/>
                  <a:pt x="768" y="389"/>
                  <a:pt x="573" y="389"/>
                </a:cubicBezTo>
                <a:cubicBezTo>
                  <a:pt x="280" y="389"/>
                  <a:pt x="1" y="621"/>
                  <a:pt x="166" y="971"/>
                </a:cubicBezTo>
                <a:cubicBezTo>
                  <a:pt x="424" y="1535"/>
                  <a:pt x="1489" y="1809"/>
                  <a:pt x="1489" y="1809"/>
                </a:cubicBezTo>
                <a:cubicBezTo>
                  <a:pt x="2131" y="1042"/>
                  <a:pt x="2089" y="0"/>
                  <a:pt x="1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7"/>
          <p:cNvSpPr/>
          <p:nvPr/>
        </p:nvSpPr>
        <p:spPr>
          <a:xfrm rot="8267748">
            <a:off x="236984" y="4379198"/>
            <a:ext cx="199922" cy="186383"/>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7"/>
          <p:cNvSpPr/>
          <p:nvPr/>
        </p:nvSpPr>
        <p:spPr>
          <a:xfrm rot="8267748">
            <a:off x="417835" y="3159737"/>
            <a:ext cx="108118" cy="100224"/>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AND_TWO_COLUMNS_1_1_1_1">
    <p:spTree>
      <p:nvGrpSpPr>
        <p:cNvPr id="1982" name="Shape 1982"/>
        <p:cNvGrpSpPr/>
        <p:nvPr/>
      </p:nvGrpSpPr>
      <p:grpSpPr>
        <a:xfrm>
          <a:off x="0" y="0"/>
          <a:ext cx="0" cy="0"/>
          <a:chOff x="0" y="0"/>
          <a:chExt cx="0" cy="0"/>
        </a:xfrm>
      </p:grpSpPr>
      <p:sp>
        <p:nvSpPr>
          <p:cNvPr id="1983" name="Google Shape;1983;p6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84" name="Google Shape;1984;p68"/>
          <p:cNvSpPr txBox="1"/>
          <p:nvPr>
            <p:ph idx="1" type="subTitle"/>
          </p:nvPr>
        </p:nvSpPr>
        <p:spPr>
          <a:xfrm>
            <a:off x="774100" y="22284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85" name="Google Shape;1985;p68"/>
          <p:cNvSpPr txBox="1"/>
          <p:nvPr>
            <p:ph idx="2" type="subTitle"/>
          </p:nvPr>
        </p:nvSpPr>
        <p:spPr>
          <a:xfrm>
            <a:off x="77410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86" name="Google Shape;1986;p68"/>
          <p:cNvSpPr txBox="1"/>
          <p:nvPr>
            <p:ph idx="3" type="subTitle"/>
          </p:nvPr>
        </p:nvSpPr>
        <p:spPr>
          <a:xfrm>
            <a:off x="3625950" y="22284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87" name="Google Shape;1987;p68"/>
          <p:cNvSpPr txBox="1"/>
          <p:nvPr>
            <p:ph idx="4" type="subTitle"/>
          </p:nvPr>
        </p:nvSpPr>
        <p:spPr>
          <a:xfrm>
            <a:off x="362595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88" name="Google Shape;1988;p68"/>
          <p:cNvSpPr txBox="1"/>
          <p:nvPr>
            <p:ph idx="5" type="subTitle"/>
          </p:nvPr>
        </p:nvSpPr>
        <p:spPr>
          <a:xfrm>
            <a:off x="6477800" y="22284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89" name="Google Shape;1989;p68"/>
          <p:cNvSpPr txBox="1"/>
          <p:nvPr>
            <p:ph idx="6" type="subTitle"/>
          </p:nvPr>
        </p:nvSpPr>
        <p:spPr>
          <a:xfrm>
            <a:off x="6477800" y="1845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90" name="Google Shape;1990;p68"/>
          <p:cNvSpPr txBox="1"/>
          <p:nvPr>
            <p:ph idx="7" type="subTitle"/>
          </p:nvPr>
        </p:nvSpPr>
        <p:spPr>
          <a:xfrm>
            <a:off x="774100" y="39872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91" name="Google Shape;1991;p68"/>
          <p:cNvSpPr txBox="1"/>
          <p:nvPr>
            <p:ph idx="8" type="subTitle"/>
          </p:nvPr>
        </p:nvSpPr>
        <p:spPr>
          <a:xfrm>
            <a:off x="774100" y="36042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92" name="Google Shape;1992;p68"/>
          <p:cNvSpPr txBox="1"/>
          <p:nvPr>
            <p:ph idx="9" type="subTitle"/>
          </p:nvPr>
        </p:nvSpPr>
        <p:spPr>
          <a:xfrm>
            <a:off x="3625950" y="39872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93" name="Google Shape;1993;p68"/>
          <p:cNvSpPr txBox="1"/>
          <p:nvPr>
            <p:ph idx="13" type="subTitle"/>
          </p:nvPr>
        </p:nvSpPr>
        <p:spPr>
          <a:xfrm>
            <a:off x="3625950" y="36042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94" name="Google Shape;1994;p68"/>
          <p:cNvSpPr txBox="1"/>
          <p:nvPr>
            <p:ph idx="14" type="subTitle"/>
          </p:nvPr>
        </p:nvSpPr>
        <p:spPr>
          <a:xfrm>
            <a:off x="6477800" y="3987250"/>
            <a:ext cx="1892100" cy="5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95" name="Google Shape;1995;p68"/>
          <p:cNvSpPr txBox="1"/>
          <p:nvPr>
            <p:ph idx="15" type="subTitle"/>
          </p:nvPr>
        </p:nvSpPr>
        <p:spPr>
          <a:xfrm>
            <a:off x="6477800" y="36042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grpSp>
        <p:nvGrpSpPr>
          <p:cNvPr id="1996" name="Google Shape;1996;p68"/>
          <p:cNvGrpSpPr/>
          <p:nvPr/>
        </p:nvGrpSpPr>
        <p:grpSpPr>
          <a:xfrm rot="2513458">
            <a:off x="50697" y="341879"/>
            <a:ext cx="329701" cy="278048"/>
            <a:chOff x="9" y="4555236"/>
            <a:chExt cx="329709" cy="278055"/>
          </a:xfrm>
        </p:grpSpPr>
        <p:sp>
          <p:nvSpPr>
            <p:cNvPr id="1997" name="Google Shape;1997;p68"/>
            <p:cNvSpPr/>
            <p:nvPr/>
          </p:nvSpPr>
          <p:spPr>
            <a:xfrm>
              <a:off x="6945" y="4555236"/>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8"/>
            <p:cNvSpPr/>
            <p:nvPr/>
          </p:nvSpPr>
          <p:spPr>
            <a:xfrm>
              <a:off x="9" y="4604891"/>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9" name="Google Shape;1999;p68"/>
          <p:cNvGrpSpPr/>
          <p:nvPr/>
        </p:nvGrpSpPr>
        <p:grpSpPr>
          <a:xfrm rot="2954749">
            <a:off x="8457919" y="155606"/>
            <a:ext cx="633081" cy="361920"/>
            <a:chOff x="5711420" y="1511848"/>
            <a:chExt cx="633096" cy="361928"/>
          </a:xfrm>
        </p:grpSpPr>
        <p:sp>
          <p:nvSpPr>
            <p:cNvPr id="2000" name="Google Shape;2000;p68"/>
            <p:cNvSpPr/>
            <p:nvPr/>
          </p:nvSpPr>
          <p:spPr>
            <a:xfrm>
              <a:off x="5711420" y="1544719"/>
              <a:ext cx="267728" cy="329057"/>
            </a:xfrm>
            <a:custGeom>
              <a:rect b="b" l="l" r="r" t="t"/>
              <a:pathLst>
                <a:path extrusionOk="0" h="15136" w="12315">
                  <a:moveTo>
                    <a:pt x="7397" y="1"/>
                  </a:moveTo>
                  <a:cubicBezTo>
                    <a:pt x="7094" y="1"/>
                    <a:pt x="6767" y="51"/>
                    <a:pt x="6413" y="158"/>
                  </a:cubicBezTo>
                  <a:cubicBezTo>
                    <a:pt x="0" y="2091"/>
                    <a:pt x="10673" y="7581"/>
                    <a:pt x="10454" y="15091"/>
                  </a:cubicBezTo>
                  <a:cubicBezTo>
                    <a:pt x="10454" y="15091"/>
                    <a:pt x="10454" y="15091"/>
                    <a:pt x="10454" y="15135"/>
                  </a:cubicBezTo>
                  <a:cubicBezTo>
                    <a:pt x="10702" y="13356"/>
                    <a:pt x="12314" y="1"/>
                    <a:pt x="7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8"/>
            <p:cNvSpPr/>
            <p:nvPr/>
          </p:nvSpPr>
          <p:spPr>
            <a:xfrm>
              <a:off x="6036069" y="1579569"/>
              <a:ext cx="308447" cy="291338"/>
            </a:xfrm>
            <a:custGeom>
              <a:rect b="b" l="l" r="r" t="t"/>
              <a:pathLst>
                <a:path extrusionOk="0" h="13401" w="14188">
                  <a:moveTo>
                    <a:pt x="7034" y="0"/>
                  </a:moveTo>
                  <a:cubicBezTo>
                    <a:pt x="3800" y="0"/>
                    <a:pt x="5107" y="9356"/>
                    <a:pt x="1" y="13357"/>
                  </a:cubicBezTo>
                  <a:cubicBezTo>
                    <a:pt x="1" y="13357"/>
                    <a:pt x="1" y="13401"/>
                    <a:pt x="1" y="13401"/>
                  </a:cubicBezTo>
                  <a:cubicBezTo>
                    <a:pt x="1582" y="12390"/>
                    <a:pt x="14187" y="4133"/>
                    <a:pt x="8873" y="707"/>
                  </a:cubicBezTo>
                  <a:cubicBezTo>
                    <a:pt x="8128" y="218"/>
                    <a:pt x="7528" y="0"/>
                    <a:pt x="70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8"/>
            <p:cNvSpPr/>
            <p:nvPr/>
          </p:nvSpPr>
          <p:spPr>
            <a:xfrm>
              <a:off x="5940585" y="1511848"/>
              <a:ext cx="186399" cy="223465"/>
            </a:xfrm>
            <a:custGeom>
              <a:rect b="b" l="l" r="r" t="t"/>
              <a:pathLst>
                <a:path extrusionOk="0" h="10279" w="8574">
                  <a:moveTo>
                    <a:pt x="4495" y="0"/>
                  </a:moveTo>
                  <a:cubicBezTo>
                    <a:pt x="4476" y="0"/>
                    <a:pt x="4456" y="1"/>
                    <a:pt x="4437" y="1"/>
                  </a:cubicBezTo>
                  <a:cubicBezTo>
                    <a:pt x="1" y="89"/>
                    <a:pt x="5798" y="5491"/>
                    <a:pt x="4305" y="10235"/>
                  </a:cubicBezTo>
                  <a:cubicBezTo>
                    <a:pt x="4305" y="10235"/>
                    <a:pt x="4305" y="10279"/>
                    <a:pt x="4305" y="10279"/>
                  </a:cubicBezTo>
                  <a:cubicBezTo>
                    <a:pt x="4786" y="9142"/>
                    <a:pt x="8573" y="0"/>
                    <a:pt x="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3" name="Google Shape;2003;p68"/>
          <p:cNvGrpSpPr/>
          <p:nvPr/>
        </p:nvGrpSpPr>
        <p:grpSpPr>
          <a:xfrm>
            <a:off x="431109" y="172111"/>
            <a:ext cx="173813" cy="188140"/>
            <a:chOff x="506734" y="3911461"/>
            <a:chExt cx="173813" cy="188140"/>
          </a:xfrm>
        </p:grpSpPr>
        <p:sp>
          <p:nvSpPr>
            <p:cNvPr id="2004" name="Google Shape;2004;p68"/>
            <p:cNvSpPr/>
            <p:nvPr/>
          </p:nvSpPr>
          <p:spPr>
            <a:xfrm>
              <a:off x="624197" y="4043251"/>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8"/>
            <p:cNvSpPr/>
            <p:nvPr/>
          </p:nvSpPr>
          <p:spPr>
            <a:xfrm>
              <a:off x="586956" y="3911461"/>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8"/>
            <p:cNvSpPr/>
            <p:nvPr/>
          </p:nvSpPr>
          <p:spPr>
            <a:xfrm>
              <a:off x="506734" y="4004097"/>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TITLE_AND_TWO_COLUMNS_1_1_1_1_1">
    <p:spTree>
      <p:nvGrpSpPr>
        <p:cNvPr id="2007" name="Shape 2007"/>
        <p:cNvGrpSpPr/>
        <p:nvPr/>
      </p:nvGrpSpPr>
      <p:grpSpPr>
        <a:xfrm>
          <a:off x="0" y="0"/>
          <a:ext cx="0" cy="0"/>
          <a:chOff x="0" y="0"/>
          <a:chExt cx="0" cy="0"/>
        </a:xfrm>
      </p:grpSpPr>
      <p:sp>
        <p:nvSpPr>
          <p:cNvPr id="2008" name="Google Shape;2008;p69"/>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09" name="Google Shape;2009;p69"/>
          <p:cNvSpPr txBox="1"/>
          <p:nvPr>
            <p:ph idx="1" type="subTitle"/>
          </p:nvPr>
        </p:nvSpPr>
        <p:spPr>
          <a:xfrm>
            <a:off x="713225" y="1631463"/>
            <a:ext cx="18921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10" name="Google Shape;2010;p69"/>
          <p:cNvSpPr txBox="1"/>
          <p:nvPr>
            <p:ph idx="2" type="subTitle"/>
          </p:nvPr>
        </p:nvSpPr>
        <p:spPr>
          <a:xfrm>
            <a:off x="713225" y="1318863"/>
            <a:ext cx="18921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11" name="Google Shape;2011;p69"/>
          <p:cNvSpPr txBox="1"/>
          <p:nvPr>
            <p:ph idx="3" type="subTitle"/>
          </p:nvPr>
        </p:nvSpPr>
        <p:spPr>
          <a:xfrm>
            <a:off x="6538675" y="1631475"/>
            <a:ext cx="18921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12" name="Google Shape;2012;p69"/>
          <p:cNvSpPr txBox="1"/>
          <p:nvPr>
            <p:ph idx="4" type="subTitle"/>
          </p:nvPr>
        </p:nvSpPr>
        <p:spPr>
          <a:xfrm>
            <a:off x="6538675" y="1318875"/>
            <a:ext cx="18921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13" name="Google Shape;2013;p69"/>
          <p:cNvSpPr txBox="1"/>
          <p:nvPr>
            <p:ph idx="5" type="subTitle"/>
          </p:nvPr>
        </p:nvSpPr>
        <p:spPr>
          <a:xfrm>
            <a:off x="6538650" y="2809650"/>
            <a:ext cx="18921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14" name="Google Shape;2014;p69"/>
          <p:cNvSpPr txBox="1"/>
          <p:nvPr>
            <p:ph idx="6" type="subTitle"/>
          </p:nvPr>
        </p:nvSpPr>
        <p:spPr>
          <a:xfrm>
            <a:off x="6538650" y="2497050"/>
            <a:ext cx="18921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15" name="Google Shape;2015;p69"/>
          <p:cNvSpPr txBox="1"/>
          <p:nvPr>
            <p:ph idx="7" type="subTitle"/>
          </p:nvPr>
        </p:nvSpPr>
        <p:spPr>
          <a:xfrm>
            <a:off x="713175" y="3987825"/>
            <a:ext cx="18921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16" name="Google Shape;2016;p69"/>
          <p:cNvSpPr txBox="1"/>
          <p:nvPr>
            <p:ph idx="8" type="subTitle"/>
          </p:nvPr>
        </p:nvSpPr>
        <p:spPr>
          <a:xfrm>
            <a:off x="713175" y="3675225"/>
            <a:ext cx="18921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17" name="Google Shape;2017;p69"/>
          <p:cNvSpPr txBox="1"/>
          <p:nvPr>
            <p:ph idx="9" type="subTitle"/>
          </p:nvPr>
        </p:nvSpPr>
        <p:spPr>
          <a:xfrm>
            <a:off x="713200" y="2809644"/>
            <a:ext cx="1892100" cy="54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18" name="Google Shape;2018;p69"/>
          <p:cNvSpPr txBox="1"/>
          <p:nvPr>
            <p:ph idx="13" type="subTitle"/>
          </p:nvPr>
        </p:nvSpPr>
        <p:spPr>
          <a:xfrm>
            <a:off x="713200" y="2497044"/>
            <a:ext cx="1892100" cy="312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19" name="Google Shape;2019;p69"/>
          <p:cNvSpPr txBox="1"/>
          <p:nvPr>
            <p:ph idx="14" type="subTitle"/>
          </p:nvPr>
        </p:nvSpPr>
        <p:spPr>
          <a:xfrm>
            <a:off x="6538625" y="3987825"/>
            <a:ext cx="1892100" cy="54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20" name="Google Shape;2020;p69"/>
          <p:cNvSpPr txBox="1"/>
          <p:nvPr>
            <p:ph idx="15" type="subTitle"/>
          </p:nvPr>
        </p:nvSpPr>
        <p:spPr>
          <a:xfrm>
            <a:off x="6538625" y="3675225"/>
            <a:ext cx="1892100" cy="312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1800">
                <a:latin typeface="Finger Paint"/>
                <a:ea typeface="Finger Paint"/>
                <a:cs typeface="Finger Paint"/>
                <a:sym typeface="Finger Paint"/>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21" name="Google Shape;2021;p69"/>
          <p:cNvSpPr/>
          <p:nvPr/>
        </p:nvSpPr>
        <p:spPr>
          <a:xfrm>
            <a:off x="119071" y="730655"/>
            <a:ext cx="184722"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9"/>
          <p:cNvSpPr/>
          <p:nvPr/>
        </p:nvSpPr>
        <p:spPr>
          <a:xfrm rot="-342343">
            <a:off x="292736" y="547677"/>
            <a:ext cx="174224" cy="19999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9"/>
          <p:cNvSpPr/>
          <p:nvPr/>
        </p:nvSpPr>
        <p:spPr>
          <a:xfrm rot="3599399">
            <a:off x="455900" y="808853"/>
            <a:ext cx="116601"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9"/>
          <p:cNvSpPr/>
          <p:nvPr/>
        </p:nvSpPr>
        <p:spPr>
          <a:xfrm rot="2038481">
            <a:off x="8584971" y="632657"/>
            <a:ext cx="184721" cy="2120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9"/>
          <p:cNvSpPr/>
          <p:nvPr/>
        </p:nvSpPr>
        <p:spPr>
          <a:xfrm rot="1696256">
            <a:off x="8835507" y="576069"/>
            <a:ext cx="174222" cy="199994"/>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9"/>
          <p:cNvSpPr/>
          <p:nvPr/>
        </p:nvSpPr>
        <p:spPr>
          <a:xfrm rot="5637856">
            <a:off x="8848258" y="873384"/>
            <a:ext cx="116600" cy="133852"/>
          </a:xfrm>
          <a:custGeom>
            <a:rect b="b" l="l" r="r" t="t"/>
            <a:pathLst>
              <a:path extrusionOk="0" h="4019" w="3501">
                <a:moveTo>
                  <a:pt x="1567" y="0"/>
                </a:moveTo>
                <a:cubicBezTo>
                  <a:pt x="1567" y="0"/>
                  <a:pt x="1566" y="0"/>
                  <a:pt x="1565" y="0"/>
                </a:cubicBezTo>
                <a:cubicBezTo>
                  <a:pt x="1436" y="17"/>
                  <a:pt x="1145" y="1613"/>
                  <a:pt x="1145" y="1613"/>
                </a:cubicBezTo>
                <a:cubicBezTo>
                  <a:pt x="1145" y="1613"/>
                  <a:pt x="145" y="2081"/>
                  <a:pt x="65" y="2194"/>
                </a:cubicBezTo>
                <a:cubicBezTo>
                  <a:pt x="0" y="2323"/>
                  <a:pt x="1162" y="2549"/>
                  <a:pt x="1162" y="2549"/>
                </a:cubicBezTo>
                <a:cubicBezTo>
                  <a:pt x="1162" y="2549"/>
                  <a:pt x="1694" y="3936"/>
                  <a:pt x="1791" y="4017"/>
                </a:cubicBezTo>
                <a:cubicBezTo>
                  <a:pt x="1793" y="4018"/>
                  <a:pt x="1795" y="4019"/>
                  <a:pt x="1797" y="4019"/>
                </a:cubicBezTo>
                <a:cubicBezTo>
                  <a:pt x="1903" y="4019"/>
                  <a:pt x="2261" y="2595"/>
                  <a:pt x="2355" y="2468"/>
                </a:cubicBezTo>
                <a:cubicBezTo>
                  <a:pt x="2452" y="2355"/>
                  <a:pt x="3226" y="2162"/>
                  <a:pt x="3355" y="1984"/>
                </a:cubicBezTo>
                <a:cubicBezTo>
                  <a:pt x="3500" y="1791"/>
                  <a:pt x="2339" y="1597"/>
                  <a:pt x="2226" y="1468"/>
                </a:cubicBezTo>
                <a:cubicBezTo>
                  <a:pt x="2146" y="1388"/>
                  <a:pt x="1715" y="0"/>
                  <a:pt x="1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2027" name="Shape 2027"/>
        <p:cNvGrpSpPr/>
        <p:nvPr/>
      </p:nvGrpSpPr>
      <p:grpSpPr>
        <a:xfrm>
          <a:off x="0" y="0"/>
          <a:ext cx="0" cy="0"/>
          <a:chOff x="0" y="0"/>
          <a:chExt cx="0" cy="0"/>
        </a:xfrm>
      </p:grpSpPr>
      <p:sp>
        <p:nvSpPr>
          <p:cNvPr id="2028" name="Google Shape;2028;p70"/>
          <p:cNvSpPr txBox="1"/>
          <p:nvPr>
            <p:ph type="title"/>
          </p:nvPr>
        </p:nvSpPr>
        <p:spPr>
          <a:xfrm>
            <a:off x="2793750" y="615700"/>
            <a:ext cx="3556500" cy="68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29" name="Google Shape;2029;p70"/>
          <p:cNvSpPr txBox="1"/>
          <p:nvPr>
            <p:ph idx="1" type="subTitle"/>
          </p:nvPr>
        </p:nvSpPr>
        <p:spPr>
          <a:xfrm>
            <a:off x="2793750" y="1908600"/>
            <a:ext cx="35565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30" name="Google Shape;2030;p70"/>
          <p:cNvSpPr txBox="1"/>
          <p:nvPr>
            <p:ph idx="2" type="subTitle"/>
          </p:nvPr>
        </p:nvSpPr>
        <p:spPr>
          <a:xfrm>
            <a:off x="2793750" y="1458075"/>
            <a:ext cx="3556500" cy="3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31" name="Google Shape;2031;p70"/>
          <p:cNvSpPr txBox="1"/>
          <p:nvPr/>
        </p:nvSpPr>
        <p:spPr>
          <a:xfrm>
            <a:off x="2766150" y="3646500"/>
            <a:ext cx="3611700" cy="5715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1200">
                <a:solidFill>
                  <a:schemeClr val="lt1"/>
                </a:solidFill>
                <a:latin typeface="Livvic Light"/>
                <a:ea typeface="Livvic Light"/>
                <a:cs typeface="Livvic Light"/>
                <a:sym typeface="Livvic Light"/>
              </a:rPr>
              <a:t>CREDITS: This presentation template was created by </a:t>
            </a:r>
            <a:r>
              <a:rPr b="1" lang="en" sz="1200">
                <a:solidFill>
                  <a:schemeClr val="lt1"/>
                </a:solidFill>
                <a:uFill>
                  <a:noFill/>
                </a:uFill>
                <a:latin typeface="Livvic"/>
                <a:ea typeface="Livvic"/>
                <a:cs typeface="Livvic"/>
                <a:sym typeface="Livvic"/>
                <a:hlinkClick r:id="rId2">
                  <a:extLst>
                    <a:ext uri="{A12FA001-AC4F-418D-AE19-62706E023703}">
                      <ahyp:hlinkClr val="tx"/>
                    </a:ext>
                  </a:extLst>
                </a:hlinkClick>
              </a:rPr>
              <a:t>Slidesgo</a:t>
            </a:r>
            <a:r>
              <a:rPr lang="en" sz="1200">
                <a:solidFill>
                  <a:schemeClr val="lt1"/>
                </a:solidFill>
                <a:latin typeface="Livvic Light"/>
                <a:ea typeface="Livvic Light"/>
                <a:cs typeface="Livvic Light"/>
                <a:sym typeface="Livvic Light"/>
              </a:rPr>
              <a:t>, including icons by </a:t>
            </a:r>
            <a:r>
              <a:rPr b="1" lang="en" sz="1200">
                <a:solidFill>
                  <a:schemeClr val="lt1"/>
                </a:solidFill>
                <a:uFill>
                  <a:noFill/>
                </a:uFill>
                <a:latin typeface="Livvic"/>
                <a:ea typeface="Livvic"/>
                <a:cs typeface="Livvic"/>
                <a:sym typeface="Livvic"/>
                <a:hlinkClick r:id="rId3">
                  <a:extLst>
                    <a:ext uri="{A12FA001-AC4F-418D-AE19-62706E023703}">
                      <ahyp:hlinkClr val="tx"/>
                    </a:ext>
                  </a:extLst>
                </a:hlinkClick>
              </a:rPr>
              <a:t>Flaticon</a:t>
            </a:r>
            <a:r>
              <a:rPr lang="en" sz="1200">
                <a:solidFill>
                  <a:schemeClr val="lt1"/>
                </a:solidFill>
                <a:latin typeface="Livvic Light"/>
                <a:ea typeface="Livvic Light"/>
                <a:cs typeface="Livvic Light"/>
                <a:sym typeface="Livvic Light"/>
              </a:rPr>
              <a:t>, and infographics &amp; images by </a:t>
            </a:r>
            <a:r>
              <a:rPr b="1" lang="en" sz="1200">
                <a:solidFill>
                  <a:schemeClr val="lt1"/>
                </a:solidFill>
                <a:uFill>
                  <a:noFill/>
                </a:uFill>
                <a:latin typeface="Livvic"/>
                <a:ea typeface="Livvic"/>
                <a:cs typeface="Livvic"/>
                <a:sym typeface="Livvic"/>
                <a:hlinkClick r:id="rId4">
                  <a:extLst>
                    <a:ext uri="{A12FA001-AC4F-418D-AE19-62706E023703}">
                      <ahyp:hlinkClr val="tx"/>
                    </a:ext>
                  </a:extLst>
                </a:hlinkClick>
              </a:rPr>
              <a:t>Freepik</a:t>
            </a:r>
            <a:endParaRPr b="1" sz="1200">
              <a:solidFill>
                <a:schemeClr val="lt1"/>
              </a:solidFill>
              <a:latin typeface="Livvic"/>
              <a:ea typeface="Livvic"/>
              <a:cs typeface="Livvic"/>
              <a:sym typeface="Livvic"/>
            </a:endParaRPr>
          </a:p>
        </p:txBody>
      </p:sp>
      <p:grpSp>
        <p:nvGrpSpPr>
          <p:cNvPr id="2032" name="Google Shape;2032;p70"/>
          <p:cNvGrpSpPr/>
          <p:nvPr/>
        </p:nvGrpSpPr>
        <p:grpSpPr>
          <a:xfrm rot="-3657841">
            <a:off x="645445" y="1338702"/>
            <a:ext cx="388298" cy="316235"/>
            <a:chOff x="5353025" y="270800"/>
            <a:chExt cx="259950" cy="211725"/>
          </a:xfrm>
        </p:grpSpPr>
        <p:sp>
          <p:nvSpPr>
            <p:cNvPr id="2033" name="Google Shape;2033;p70"/>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rgbClr val="0E79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70"/>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70"/>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6" name="Google Shape;2036;p70"/>
          <p:cNvSpPr/>
          <p:nvPr/>
        </p:nvSpPr>
        <p:spPr>
          <a:xfrm>
            <a:off x="704286" y="20837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70"/>
          <p:cNvSpPr/>
          <p:nvPr/>
        </p:nvSpPr>
        <p:spPr>
          <a:xfrm rot="-1624112">
            <a:off x="321878" y="1886626"/>
            <a:ext cx="191409"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70"/>
          <p:cNvSpPr/>
          <p:nvPr/>
        </p:nvSpPr>
        <p:spPr>
          <a:xfrm>
            <a:off x="890683" y="3354306"/>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70"/>
          <p:cNvSpPr/>
          <p:nvPr/>
        </p:nvSpPr>
        <p:spPr>
          <a:xfrm rot="-1981394">
            <a:off x="248029" y="996948"/>
            <a:ext cx="191413" cy="149935"/>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70"/>
          <p:cNvSpPr/>
          <p:nvPr/>
        </p:nvSpPr>
        <p:spPr>
          <a:xfrm>
            <a:off x="8759082" y="3520722"/>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70"/>
          <p:cNvSpPr/>
          <p:nvPr/>
        </p:nvSpPr>
        <p:spPr>
          <a:xfrm>
            <a:off x="783879" y="179607"/>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70"/>
          <p:cNvSpPr/>
          <p:nvPr/>
        </p:nvSpPr>
        <p:spPr>
          <a:xfrm>
            <a:off x="1213733" y="1893393"/>
            <a:ext cx="108118" cy="100225"/>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70"/>
          <p:cNvSpPr/>
          <p:nvPr/>
        </p:nvSpPr>
        <p:spPr>
          <a:xfrm>
            <a:off x="8152254" y="2124794"/>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70"/>
          <p:cNvSpPr/>
          <p:nvPr/>
        </p:nvSpPr>
        <p:spPr>
          <a:xfrm>
            <a:off x="7945370" y="1021809"/>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70"/>
          <p:cNvSpPr/>
          <p:nvPr/>
        </p:nvSpPr>
        <p:spPr>
          <a:xfrm>
            <a:off x="7487286" y="446296"/>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70"/>
          <p:cNvSpPr/>
          <p:nvPr/>
        </p:nvSpPr>
        <p:spPr>
          <a:xfrm>
            <a:off x="8940507" y="181684"/>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70"/>
          <p:cNvSpPr/>
          <p:nvPr/>
        </p:nvSpPr>
        <p:spPr>
          <a:xfrm>
            <a:off x="8751223" y="1061333"/>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70"/>
          <p:cNvSpPr/>
          <p:nvPr/>
        </p:nvSpPr>
        <p:spPr>
          <a:xfrm>
            <a:off x="355982"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70"/>
          <p:cNvSpPr/>
          <p:nvPr/>
        </p:nvSpPr>
        <p:spPr>
          <a:xfrm rot="-2330643">
            <a:off x="138715" y="99203"/>
            <a:ext cx="191405" cy="149929"/>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70"/>
          <p:cNvSpPr/>
          <p:nvPr/>
        </p:nvSpPr>
        <p:spPr>
          <a:xfrm>
            <a:off x="766186" y="794438"/>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70"/>
          <p:cNvSpPr/>
          <p:nvPr/>
        </p:nvSpPr>
        <p:spPr>
          <a:xfrm rot="-2700000">
            <a:off x="8283436" y="400313"/>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70"/>
          <p:cNvSpPr/>
          <p:nvPr/>
        </p:nvSpPr>
        <p:spPr>
          <a:xfrm>
            <a:off x="8714282" y="4893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3" name="Google Shape;2053;p70"/>
          <p:cNvGrpSpPr/>
          <p:nvPr/>
        </p:nvGrpSpPr>
        <p:grpSpPr>
          <a:xfrm>
            <a:off x="536924" y="4093506"/>
            <a:ext cx="274649" cy="245421"/>
            <a:chOff x="788486" y="3918006"/>
            <a:chExt cx="274649" cy="245421"/>
          </a:xfrm>
        </p:grpSpPr>
        <p:sp>
          <p:nvSpPr>
            <p:cNvPr id="2054" name="Google Shape;2054;p70"/>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70"/>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70"/>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7" name="Google Shape;2057;p70"/>
          <p:cNvSpPr/>
          <p:nvPr/>
        </p:nvSpPr>
        <p:spPr>
          <a:xfrm>
            <a:off x="243761" y="4794221"/>
            <a:ext cx="199923" cy="186385"/>
          </a:xfrm>
          <a:custGeom>
            <a:rect b="b" l="l" r="r" t="t"/>
            <a:pathLst>
              <a:path extrusionOk="0" h="3896" w="4179">
                <a:moveTo>
                  <a:pt x="2599" y="1"/>
                </a:moveTo>
                <a:cubicBezTo>
                  <a:pt x="2271" y="1"/>
                  <a:pt x="1759" y="879"/>
                  <a:pt x="1759" y="879"/>
                </a:cubicBezTo>
                <a:cubicBezTo>
                  <a:pt x="1759" y="879"/>
                  <a:pt x="1081" y="572"/>
                  <a:pt x="778" y="572"/>
                </a:cubicBezTo>
                <a:cubicBezTo>
                  <a:pt x="714" y="572"/>
                  <a:pt x="666" y="586"/>
                  <a:pt x="646" y="620"/>
                </a:cubicBezTo>
                <a:cubicBezTo>
                  <a:pt x="517" y="814"/>
                  <a:pt x="888" y="1733"/>
                  <a:pt x="888" y="1733"/>
                </a:cubicBezTo>
                <a:cubicBezTo>
                  <a:pt x="888" y="1733"/>
                  <a:pt x="1" y="2750"/>
                  <a:pt x="372" y="2975"/>
                </a:cubicBezTo>
                <a:cubicBezTo>
                  <a:pt x="444" y="3019"/>
                  <a:pt x="545" y="3037"/>
                  <a:pt x="660" y="3037"/>
                </a:cubicBezTo>
                <a:cubicBezTo>
                  <a:pt x="1139" y="3037"/>
                  <a:pt x="1872" y="2733"/>
                  <a:pt x="1872" y="2733"/>
                </a:cubicBezTo>
                <a:cubicBezTo>
                  <a:pt x="1872" y="2733"/>
                  <a:pt x="2484" y="3896"/>
                  <a:pt x="2873" y="3896"/>
                </a:cubicBezTo>
                <a:cubicBezTo>
                  <a:pt x="2878" y="3896"/>
                  <a:pt x="2883" y="3895"/>
                  <a:pt x="2888" y="3895"/>
                </a:cubicBezTo>
                <a:cubicBezTo>
                  <a:pt x="3259" y="3863"/>
                  <a:pt x="3098" y="2524"/>
                  <a:pt x="3098" y="2524"/>
                </a:cubicBezTo>
                <a:cubicBezTo>
                  <a:pt x="3098" y="2524"/>
                  <a:pt x="4179" y="1895"/>
                  <a:pt x="4082" y="1637"/>
                </a:cubicBezTo>
                <a:cubicBezTo>
                  <a:pt x="3985" y="1379"/>
                  <a:pt x="3082" y="1185"/>
                  <a:pt x="3082" y="1185"/>
                </a:cubicBezTo>
                <a:cubicBezTo>
                  <a:pt x="3082" y="1185"/>
                  <a:pt x="3066" y="104"/>
                  <a:pt x="2646" y="7"/>
                </a:cubicBezTo>
                <a:cubicBezTo>
                  <a:pt x="2631" y="3"/>
                  <a:pt x="2615" y="1"/>
                  <a:pt x="259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8" name="Google Shape;2058;p70"/>
          <p:cNvGrpSpPr/>
          <p:nvPr/>
        </p:nvGrpSpPr>
        <p:grpSpPr>
          <a:xfrm>
            <a:off x="1102265" y="4352965"/>
            <a:ext cx="191412" cy="371485"/>
            <a:chOff x="259803" y="3974215"/>
            <a:chExt cx="191412" cy="371485"/>
          </a:xfrm>
        </p:grpSpPr>
        <p:sp>
          <p:nvSpPr>
            <p:cNvPr id="2059" name="Google Shape;2059;p70"/>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70"/>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70"/>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2" name="Google Shape;2062;p70"/>
          <p:cNvGrpSpPr/>
          <p:nvPr/>
        </p:nvGrpSpPr>
        <p:grpSpPr>
          <a:xfrm rot="2057161">
            <a:off x="1213761" y="2597110"/>
            <a:ext cx="239242" cy="347310"/>
            <a:chOff x="770999" y="2883387"/>
            <a:chExt cx="239252" cy="347325"/>
          </a:xfrm>
        </p:grpSpPr>
        <p:sp>
          <p:nvSpPr>
            <p:cNvPr id="2063" name="Google Shape;2063;p70"/>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70"/>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70"/>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70"/>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70"/>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8" name="Google Shape;2068;p70"/>
          <p:cNvSpPr/>
          <p:nvPr/>
        </p:nvSpPr>
        <p:spPr>
          <a:xfrm>
            <a:off x="8261391" y="2580851"/>
            <a:ext cx="191408" cy="149931"/>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70"/>
          <p:cNvSpPr/>
          <p:nvPr/>
        </p:nvSpPr>
        <p:spPr>
          <a:xfrm>
            <a:off x="657634" y="467217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70"/>
          <p:cNvSpPr/>
          <p:nvPr/>
        </p:nvSpPr>
        <p:spPr>
          <a:xfrm>
            <a:off x="672854" y="2851319"/>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70"/>
          <p:cNvSpPr/>
          <p:nvPr/>
        </p:nvSpPr>
        <p:spPr>
          <a:xfrm rot="-970913">
            <a:off x="138704" y="429330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70"/>
          <p:cNvSpPr/>
          <p:nvPr/>
        </p:nvSpPr>
        <p:spPr>
          <a:xfrm>
            <a:off x="1403082" y="49100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3" name="Google Shape;2073;p70"/>
          <p:cNvGrpSpPr/>
          <p:nvPr/>
        </p:nvGrpSpPr>
        <p:grpSpPr>
          <a:xfrm rot="2988645">
            <a:off x="277906" y="3379622"/>
            <a:ext cx="279379" cy="333007"/>
            <a:chOff x="2353462" y="4608563"/>
            <a:chExt cx="279386" cy="333014"/>
          </a:xfrm>
        </p:grpSpPr>
        <p:sp>
          <p:nvSpPr>
            <p:cNvPr id="2074" name="Google Shape;2074;p70"/>
            <p:cNvSpPr/>
            <p:nvPr/>
          </p:nvSpPr>
          <p:spPr>
            <a:xfrm>
              <a:off x="2486987" y="48303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70"/>
            <p:cNvSpPr/>
            <p:nvPr/>
          </p:nvSpPr>
          <p:spPr>
            <a:xfrm>
              <a:off x="2476940" y="48570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70"/>
            <p:cNvSpPr/>
            <p:nvPr/>
          </p:nvSpPr>
          <p:spPr>
            <a:xfrm>
              <a:off x="2353462" y="46085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7" name="Google Shape;2077;p70"/>
          <p:cNvGrpSpPr/>
          <p:nvPr/>
        </p:nvGrpSpPr>
        <p:grpSpPr>
          <a:xfrm>
            <a:off x="7565334" y="2340226"/>
            <a:ext cx="279386" cy="333014"/>
            <a:chOff x="319987" y="2888363"/>
            <a:chExt cx="279386" cy="333014"/>
          </a:xfrm>
        </p:grpSpPr>
        <p:sp>
          <p:nvSpPr>
            <p:cNvPr id="2078" name="Google Shape;2078;p70"/>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70"/>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70"/>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1" name="Google Shape;2081;p70"/>
          <p:cNvGrpSpPr/>
          <p:nvPr/>
        </p:nvGrpSpPr>
        <p:grpSpPr>
          <a:xfrm flipH="1" rot="-3055286">
            <a:off x="8717797" y="2736415"/>
            <a:ext cx="191416" cy="371494"/>
            <a:chOff x="259803" y="3974215"/>
            <a:chExt cx="191412" cy="371485"/>
          </a:xfrm>
        </p:grpSpPr>
        <p:sp>
          <p:nvSpPr>
            <p:cNvPr id="2082" name="Google Shape;2082;p70"/>
            <p:cNvSpPr/>
            <p:nvPr/>
          </p:nvSpPr>
          <p:spPr>
            <a:xfrm>
              <a:off x="395624" y="4287335"/>
              <a:ext cx="55590" cy="58365"/>
            </a:xfrm>
            <a:custGeom>
              <a:rect b="b" l="l" r="r" t="t"/>
              <a:pathLst>
                <a:path extrusionOk="0" h="1220" w="1162">
                  <a:moveTo>
                    <a:pt x="801" y="0"/>
                  </a:moveTo>
                  <a:cubicBezTo>
                    <a:pt x="484" y="0"/>
                    <a:pt x="187" y="154"/>
                    <a:pt x="0" y="408"/>
                  </a:cubicBezTo>
                  <a:cubicBezTo>
                    <a:pt x="0" y="408"/>
                    <a:pt x="650" y="1220"/>
                    <a:pt x="876" y="1220"/>
                  </a:cubicBezTo>
                  <a:cubicBezTo>
                    <a:pt x="886" y="1220"/>
                    <a:pt x="895" y="1218"/>
                    <a:pt x="904" y="1214"/>
                  </a:cubicBezTo>
                  <a:cubicBezTo>
                    <a:pt x="1162" y="1118"/>
                    <a:pt x="1000" y="21"/>
                    <a:pt x="1000" y="21"/>
                  </a:cubicBezTo>
                  <a:cubicBezTo>
                    <a:pt x="934" y="7"/>
                    <a:pt x="867" y="0"/>
                    <a:pt x="801"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70"/>
            <p:cNvSpPr/>
            <p:nvPr/>
          </p:nvSpPr>
          <p:spPr>
            <a:xfrm>
              <a:off x="359360" y="4228873"/>
              <a:ext cx="81806" cy="66402"/>
            </a:xfrm>
            <a:custGeom>
              <a:rect b="b" l="l" r="r" t="t"/>
              <a:pathLst>
                <a:path extrusionOk="0" h="1388" w="1710">
                  <a:moveTo>
                    <a:pt x="1150" y="0"/>
                  </a:moveTo>
                  <a:cubicBezTo>
                    <a:pt x="1010" y="0"/>
                    <a:pt x="871" y="28"/>
                    <a:pt x="742" y="81"/>
                  </a:cubicBezTo>
                  <a:cubicBezTo>
                    <a:pt x="436" y="194"/>
                    <a:pt x="178" y="404"/>
                    <a:pt x="0" y="662"/>
                  </a:cubicBezTo>
                  <a:lnTo>
                    <a:pt x="549" y="1388"/>
                  </a:lnTo>
                  <a:cubicBezTo>
                    <a:pt x="797" y="1098"/>
                    <a:pt x="1151" y="938"/>
                    <a:pt x="1521" y="938"/>
                  </a:cubicBezTo>
                  <a:cubicBezTo>
                    <a:pt x="1584" y="938"/>
                    <a:pt x="1647" y="943"/>
                    <a:pt x="1710" y="952"/>
                  </a:cubicBezTo>
                  <a:lnTo>
                    <a:pt x="1613" y="114"/>
                  </a:lnTo>
                  <a:cubicBezTo>
                    <a:pt x="1467" y="36"/>
                    <a:pt x="1308" y="0"/>
                    <a:pt x="115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70"/>
            <p:cNvSpPr/>
            <p:nvPr/>
          </p:nvSpPr>
          <p:spPr>
            <a:xfrm>
              <a:off x="259803" y="3974215"/>
              <a:ext cx="174425" cy="276324"/>
            </a:xfrm>
            <a:custGeom>
              <a:rect b="b" l="l" r="r" t="t"/>
              <a:pathLst>
                <a:path extrusionOk="0" h="5776" w="3646">
                  <a:moveTo>
                    <a:pt x="1104" y="1"/>
                  </a:moveTo>
                  <a:cubicBezTo>
                    <a:pt x="988" y="1"/>
                    <a:pt x="871" y="17"/>
                    <a:pt x="758" y="49"/>
                  </a:cubicBezTo>
                  <a:cubicBezTo>
                    <a:pt x="420" y="210"/>
                    <a:pt x="146" y="485"/>
                    <a:pt x="0" y="823"/>
                  </a:cubicBezTo>
                  <a:lnTo>
                    <a:pt x="1904" y="5775"/>
                  </a:lnTo>
                  <a:cubicBezTo>
                    <a:pt x="2238" y="5320"/>
                    <a:pt x="2762" y="5065"/>
                    <a:pt x="3308" y="5065"/>
                  </a:cubicBezTo>
                  <a:cubicBezTo>
                    <a:pt x="3420" y="5065"/>
                    <a:pt x="3533" y="5076"/>
                    <a:pt x="3646" y="5098"/>
                  </a:cubicBezTo>
                  <a:lnTo>
                    <a:pt x="1759" y="194"/>
                  </a:lnTo>
                  <a:cubicBezTo>
                    <a:pt x="1565" y="65"/>
                    <a:pt x="1336" y="1"/>
                    <a:pt x="110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5" name="Google Shape;2085;p70"/>
          <p:cNvSpPr/>
          <p:nvPr/>
        </p:nvSpPr>
        <p:spPr>
          <a:xfrm flipH="1">
            <a:off x="8910817" y="4316020"/>
            <a:ext cx="111180" cy="104483"/>
          </a:xfrm>
          <a:custGeom>
            <a:rect b="b" l="l" r="r" t="t"/>
            <a:pathLst>
              <a:path extrusionOk="0" h="2184" w="2324">
                <a:moveTo>
                  <a:pt x="1438" y="0"/>
                </a:moveTo>
                <a:cubicBezTo>
                  <a:pt x="1258" y="0"/>
                  <a:pt x="985" y="490"/>
                  <a:pt x="985" y="490"/>
                </a:cubicBezTo>
                <a:cubicBezTo>
                  <a:pt x="985" y="490"/>
                  <a:pt x="593" y="321"/>
                  <a:pt x="424" y="321"/>
                </a:cubicBezTo>
                <a:cubicBezTo>
                  <a:pt x="391" y="321"/>
                  <a:pt x="366" y="328"/>
                  <a:pt x="355" y="344"/>
                </a:cubicBezTo>
                <a:cubicBezTo>
                  <a:pt x="291" y="457"/>
                  <a:pt x="501" y="973"/>
                  <a:pt x="501" y="973"/>
                </a:cubicBezTo>
                <a:cubicBezTo>
                  <a:pt x="501" y="973"/>
                  <a:pt x="1" y="1538"/>
                  <a:pt x="194" y="1667"/>
                </a:cubicBezTo>
                <a:cubicBezTo>
                  <a:pt x="236" y="1693"/>
                  <a:pt x="295" y="1703"/>
                  <a:pt x="364" y="1703"/>
                </a:cubicBezTo>
                <a:cubicBezTo>
                  <a:pt x="636" y="1703"/>
                  <a:pt x="1049" y="1538"/>
                  <a:pt x="1049" y="1538"/>
                </a:cubicBezTo>
                <a:cubicBezTo>
                  <a:pt x="1049" y="1538"/>
                  <a:pt x="1380" y="2183"/>
                  <a:pt x="1590" y="2183"/>
                </a:cubicBezTo>
                <a:cubicBezTo>
                  <a:pt x="1592" y="2183"/>
                  <a:pt x="1595" y="2183"/>
                  <a:pt x="1598" y="2183"/>
                </a:cubicBezTo>
                <a:cubicBezTo>
                  <a:pt x="1823" y="2167"/>
                  <a:pt x="1727" y="1409"/>
                  <a:pt x="1727" y="1409"/>
                </a:cubicBezTo>
                <a:cubicBezTo>
                  <a:pt x="1727" y="1409"/>
                  <a:pt x="2323" y="1070"/>
                  <a:pt x="2275" y="925"/>
                </a:cubicBezTo>
                <a:cubicBezTo>
                  <a:pt x="2210" y="780"/>
                  <a:pt x="1710" y="667"/>
                  <a:pt x="1710" y="667"/>
                </a:cubicBezTo>
                <a:cubicBezTo>
                  <a:pt x="1710" y="667"/>
                  <a:pt x="1710" y="54"/>
                  <a:pt x="1468" y="6"/>
                </a:cubicBezTo>
                <a:cubicBezTo>
                  <a:pt x="1459" y="2"/>
                  <a:pt x="1448" y="0"/>
                  <a:pt x="1438"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70"/>
          <p:cNvSpPr/>
          <p:nvPr/>
        </p:nvSpPr>
        <p:spPr>
          <a:xfrm flipH="1">
            <a:off x="7844718" y="2047732"/>
            <a:ext cx="111946" cy="104387"/>
          </a:xfrm>
          <a:custGeom>
            <a:rect b="b" l="l" r="r" t="t"/>
            <a:pathLst>
              <a:path extrusionOk="0" h="2182" w="2340">
                <a:moveTo>
                  <a:pt x="1459" y="1"/>
                </a:moveTo>
                <a:cubicBezTo>
                  <a:pt x="1265" y="1"/>
                  <a:pt x="985" y="488"/>
                  <a:pt x="985" y="488"/>
                </a:cubicBezTo>
                <a:cubicBezTo>
                  <a:pt x="985" y="488"/>
                  <a:pt x="593" y="320"/>
                  <a:pt x="425" y="320"/>
                </a:cubicBezTo>
                <a:cubicBezTo>
                  <a:pt x="391" y="320"/>
                  <a:pt x="366" y="327"/>
                  <a:pt x="356" y="343"/>
                </a:cubicBezTo>
                <a:cubicBezTo>
                  <a:pt x="307" y="456"/>
                  <a:pt x="501" y="972"/>
                  <a:pt x="501" y="972"/>
                </a:cubicBezTo>
                <a:cubicBezTo>
                  <a:pt x="501" y="972"/>
                  <a:pt x="1" y="1536"/>
                  <a:pt x="210" y="1665"/>
                </a:cubicBezTo>
                <a:cubicBezTo>
                  <a:pt x="252" y="1691"/>
                  <a:pt x="311" y="1702"/>
                  <a:pt x="378" y="1702"/>
                </a:cubicBezTo>
                <a:cubicBezTo>
                  <a:pt x="647" y="1702"/>
                  <a:pt x="1049" y="1536"/>
                  <a:pt x="1049" y="1536"/>
                </a:cubicBezTo>
                <a:cubicBezTo>
                  <a:pt x="1049" y="1536"/>
                  <a:pt x="1396" y="2182"/>
                  <a:pt x="1606" y="2182"/>
                </a:cubicBezTo>
                <a:cubicBezTo>
                  <a:pt x="1609" y="2182"/>
                  <a:pt x="1611" y="2182"/>
                  <a:pt x="1614" y="2182"/>
                </a:cubicBezTo>
                <a:cubicBezTo>
                  <a:pt x="1823" y="2165"/>
                  <a:pt x="1727" y="1423"/>
                  <a:pt x="1727" y="1423"/>
                </a:cubicBezTo>
                <a:cubicBezTo>
                  <a:pt x="1727" y="1423"/>
                  <a:pt x="2340" y="1069"/>
                  <a:pt x="2275" y="923"/>
                </a:cubicBezTo>
                <a:cubicBezTo>
                  <a:pt x="2227" y="778"/>
                  <a:pt x="1727" y="665"/>
                  <a:pt x="1727" y="665"/>
                </a:cubicBezTo>
                <a:cubicBezTo>
                  <a:pt x="1727" y="665"/>
                  <a:pt x="1727" y="52"/>
                  <a:pt x="1485" y="4"/>
                </a:cubicBezTo>
                <a:cubicBezTo>
                  <a:pt x="1476" y="2"/>
                  <a:pt x="1468" y="1"/>
                  <a:pt x="1459"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70"/>
          <p:cNvSpPr/>
          <p:nvPr/>
        </p:nvSpPr>
        <p:spPr>
          <a:xfrm flipH="1" rot="970913">
            <a:off x="8248117" y="4463750"/>
            <a:ext cx="191409" cy="14993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70"/>
          <p:cNvSpPr/>
          <p:nvPr/>
        </p:nvSpPr>
        <p:spPr>
          <a:xfrm flipH="1">
            <a:off x="8049312" y="4837297"/>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9" name="Google Shape;2089;p70"/>
          <p:cNvGrpSpPr/>
          <p:nvPr/>
        </p:nvGrpSpPr>
        <p:grpSpPr>
          <a:xfrm rot="1331066">
            <a:off x="8595482" y="4764693"/>
            <a:ext cx="274657" cy="245428"/>
            <a:chOff x="788486" y="3918006"/>
            <a:chExt cx="274649" cy="245421"/>
          </a:xfrm>
        </p:grpSpPr>
        <p:sp>
          <p:nvSpPr>
            <p:cNvPr id="2090" name="Google Shape;2090;p70"/>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70"/>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70"/>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3" name="Google Shape;2093;p70"/>
          <p:cNvGrpSpPr/>
          <p:nvPr/>
        </p:nvGrpSpPr>
        <p:grpSpPr>
          <a:xfrm>
            <a:off x="1148162" y="284350"/>
            <a:ext cx="239252" cy="347325"/>
            <a:chOff x="770999" y="2883387"/>
            <a:chExt cx="239252" cy="347325"/>
          </a:xfrm>
        </p:grpSpPr>
        <p:sp>
          <p:nvSpPr>
            <p:cNvPr id="2094" name="Google Shape;2094;p70"/>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70"/>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70"/>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70"/>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70"/>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9" name="Google Shape;2099;p70"/>
          <p:cNvSpPr/>
          <p:nvPr/>
        </p:nvSpPr>
        <p:spPr>
          <a:xfrm rot="-2700000">
            <a:off x="317486" y="2548563"/>
            <a:ext cx="147327" cy="115402"/>
          </a:xfrm>
          <a:custGeom>
            <a:rect b="b" l="l" r="r" t="t"/>
            <a:pathLst>
              <a:path extrusionOk="0" h="3134" w="4001">
                <a:moveTo>
                  <a:pt x="775" y="1"/>
                </a:moveTo>
                <a:cubicBezTo>
                  <a:pt x="451" y="1"/>
                  <a:pt x="159" y="191"/>
                  <a:pt x="114" y="634"/>
                </a:cubicBezTo>
                <a:cubicBezTo>
                  <a:pt x="1" y="1763"/>
                  <a:pt x="1404" y="3134"/>
                  <a:pt x="1404" y="3134"/>
                </a:cubicBezTo>
                <a:cubicBezTo>
                  <a:pt x="3098" y="2505"/>
                  <a:pt x="4001" y="811"/>
                  <a:pt x="3098" y="408"/>
                </a:cubicBezTo>
                <a:cubicBezTo>
                  <a:pt x="2956" y="344"/>
                  <a:pt x="2824" y="318"/>
                  <a:pt x="2702" y="318"/>
                </a:cubicBezTo>
                <a:cubicBezTo>
                  <a:pt x="2049" y="318"/>
                  <a:pt x="1694" y="1085"/>
                  <a:pt x="1694" y="1085"/>
                </a:cubicBezTo>
                <a:cubicBezTo>
                  <a:pt x="1821" y="435"/>
                  <a:pt x="1263" y="1"/>
                  <a:pt x="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0"/>
          <p:cNvSpPr/>
          <p:nvPr/>
        </p:nvSpPr>
        <p:spPr>
          <a:xfrm>
            <a:off x="112845" y="3113559"/>
            <a:ext cx="108836" cy="100225"/>
          </a:xfrm>
          <a:custGeom>
            <a:rect b="b" l="l" r="r" t="t"/>
            <a:pathLst>
              <a:path extrusionOk="0" h="2095" w="2275">
                <a:moveTo>
                  <a:pt x="757" y="1"/>
                </a:moveTo>
                <a:cubicBezTo>
                  <a:pt x="735" y="1"/>
                  <a:pt x="714" y="5"/>
                  <a:pt x="694" y="13"/>
                </a:cubicBezTo>
                <a:cubicBezTo>
                  <a:pt x="517" y="78"/>
                  <a:pt x="597" y="691"/>
                  <a:pt x="597" y="691"/>
                </a:cubicBezTo>
                <a:cubicBezTo>
                  <a:pt x="597" y="691"/>
                  <a:pt x="0" y="820"/>
                  <a:pt x="16" y="949"/>
                </a:cubicBezTo>
                <a:cubicBezTo>
                  <a:pt x="16" y="1062"/>
                  <a:pt x="484" y="1368"/>
                  <a:pt x="484" y="1368"/>
                </a:cubicBezTo>
                <a:cubicBezTo>
                  <a:pt x="484" y="1368"/>
                  <a:pt x="421" y="2094"/>
                  <a:pt x="654" y="2094"/>
                </a:cubicBezTo>
                <a:cubicBezTo>
                  <a:pt x="657" y="2094"/>
                  <a:pt x="659" y="2094"/>
                  <a:pt x="662" y="2094"/>
                </a:cubicBezTo>
                <a:cubicBezTo>
                  <a:pt x="920" y="2078"/>
                  <a:pt x="1275" y="1497"/>
                  <a:pt x="1275" y="1497"/>
                </a:cubicBezTo>
                <a:cubicBezTo>
                  <a:pt x="1275" y="1497"/>
                  <a:pt x="1734" y="1727"/>
                  <a:pt x="1986" y="1727"/>
                </a:cubicBezTo>
                <a:cubicBezTo>
                  <a:pt x="2040" y="1727"/>
                  <a:pt x="2085" y="1717"/>
                  <a:pt x="2113" y="1691"/>
                </a:cubicBezTo>
                <a:cubicBezTo>
                  <a:pt x="2275" y="1562"/>
                  <a:pt x="1759" y="1013"/>
                  <a:pt x="1759" y="1013"/>
                </a:cubicBezTo>
                <a:cubicBezTo>
                  <a:pt x="1759" y="1013"/>
                  <a:pt x="2049" y="368"/>
                  <a:pt x="1904" y="288"/>
                </a:cubicBezTo>
                <a:cubicBezTo>
                  <a:pt x="1880" y="275"/>
                  <a:pt x="1849" y="269"/>
                  <a:pt x="1813" y="269"/>
                </a:cubicBezTo>
                <a:cubicBezTo>
                  <a:pt x="1625" y="269"/>
                  <a:pt x="1307" y="417"/>
                  <a:pt x="1307" y="417"/>
                </a:cubicBezTo>
                <a:cubicBezTo>
                  <a:pt x="1307" y="417"/>
                  <a:pt x="98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1" name="Google Shape;2101;p70"/>
          <p:cNvGrpSpPr/>
          <p:nvPr/>
        </p:nvGrpSpPr>
        <p:grpSpPr>
          <a:xfrm>
            <a:off x="8559334" y="4004926"/>
            <a:ext cx="279386" cy="333014"/>
            <a:chOff x="319987" y="2888363"/>
            <a:chExt cx="279386" cy="333014"/>
          </a:xfrm>
        </p:grpSpPr>
        <p:sp>
          <p:nvSpPr>
            <p:cNvPr id="2102" name="Google Shape;2102;p70"/>
            <p:cNvSpPr/>
            <p:nvPr/>
          </p:nvSpPr>
          <p:spPr>
            <a:xfrm>
              <a:off x="453512" y="3110107"/>
              <a:ext cx="118691" cy="43008"/>
            </a:xfrm>
            <a:custGeom>
              <a:rect b="b" l="l" r="r" t="t"/>
              <a:pathLst>
                <a:path extrusionOk="0" h="899" w="2481">
                  <a:moveTo>
                    <a:pt x="2392" y="1"/>
                  </a:moveTo>
                  <a:cubicBezTo>
                    <a:pt x="2226" y="1"/>
                    <a:pt x="1810" y="105"/>
                    <a:pt x="1291" y="271"/>
                  </a:cubicBezTo>
                  <a:cubicBezTo>
                    <a:pt x="581" y="513"/>
                    <a:pt x="0" y="739"/>
                    <a:pt x="32" y="868"/>
                  </a:cubicBezTo>
                  <a:cubicBezTo>
                    <a:pt x="40" y="889"/>
                    <a:pt x="69" y="898"/>
                    <a:pt x="114" y="898"/>
                  </a:cubicBezTo>
                  <a:cubicBezTo>
                    <a:pt x="341" y="898"/>
                    <a:pt x="976" y="661"/>
                    <a:pt x="1420" y="513"/>
                  </a:cubicBezTo>
                  <a:cubicBezTo>
                    <a:pt x="1952" y="335"/>
                    <a:pt x="2403" y="174"/>
                    <a:pt x="2468" y="45"/>
                  </a:cubicBezTo>
                  <a:cubicBezTo>
                    <a:pt x="2481" y="15"/>
                    <a:pt x="2453" y="1"/>
                    <a:pt x="239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70"/>
            <p:cNvSpPr/>
            <p:nvPr/>
          </p:nvSpPr>
          <p:spPr>
            <a:xfrm>
              <a:off x="443465" y="3136803"/>
              <a:ext cx="118739" cy="42530"/>
            </a:xfrm>
            <a:custGeom>
              <a:rect b="b" l="l" r="r" t="t"/>
              <a:pathLst>
                <a:path extrusionOk="0" h="889" w="2482">
                  <a:moveTo>
                    <a:pt x="2389" y="0"/>
                  </a:moveTo>
                  <a:cubicBezTo>
                    <a:pt x="2220" y="0"/>
                    <a:pt x="1807" y="113"/>
                    <a:pt x="1291" y="277"/>
                  </a:cubicBezTo>
                  <a:cubicBezTo>
                    <a:pt x="581" y="503"/>
                    <a:pt x="0" y="729"/>
                    <a:pt x="33" y="858"/>
                  </a:cubicBezTo>
                  <a:cubicBezTo>
                    <a:pt x="41" y="879"/>
                    <a:pt x="70" y="889"/>
                    <a:pt x="115" y="889"/>
                  </a:cubicBezTo>
                  <a:cubicBezTo>
                    <a:pt x="341" y="889"/>
                    <a:pt x="976" y="651"/>
                    <a:pt x="1420" y="503"/>
                  </a:cubicBezTo>
                  <a:cubicBezTo>
                    <a:pt x="1952" y="326"/>
                    <a:pt x="2404" y="164"/>
                    <a:pt x="2468" y="52"/>
                  </a:cubicBezTo>
                  <a:cubicBezTo>
                    <a:pt x="2482" y="16"/>
                    <a:pt x="2453" y="0"/>
                    <a:pt x="2389"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70"/>
            <p:cNvSpPr/>
            <p:nvPr/>
          </p:nvSpPr>
          <p:spPr>
            <a:xfrm>
              <a:off x="319987" y="2888363"/>
              <a:ext cx="279386" cy="333014"/>
            </a:xfrm>
            <a:custGeom>
              <a:rect b="b" l="l" r="r" t="t"/>
              <a:pathLst>
                <a:path extrusionOk="0" h="6961" w="5840">
                  <a:moveTo>
                    <a:pt x="3424" y="1"/>
                  </a:moveTo>
                  <a:cubicBezTo>
                    <a:pt x="3040" y="1"/>
                    <a:pt x="2710" y="116"/>
                    <a:pt x="1968" y="373"/>
                  </a:cubicBezTo>
                  <a:cubicBezTo>
                    <a:pt x="1162" y="631"/>
                    <a:pt x="97" y="1018"/>
                    <a:pt x="49" y="1454"/>
                  </a:cubicBezTo>
                  <a:cubicBezTo>
                    <a:pt x="1" y="1906"/>
                    <a:pt x="533" y="3325"/>
                    <a:pt x="904" y="4470"/>
                  </a:cubicBezTo>
                  <a:cubicBezTo>
                    <a:pt x="1265" y="5525"/>
                    <a:pt x="1613" y="6960"/>
                    <a:pt x="2197" y="6960"/>
                  </a:cubicBezTo>
                  <a:cubicBezTo>
                    <a:pt x="2238" y="6960"/>
                    <a:pt x="2280" y="6953"/>
                    <a:pt x="2323" y="6938"/>
                  </a:cubicBezTo>
                  <a:lnTo>
                    <a:pt x="5082" y="6003"/>
                  </a:lnTo>
                  <a:cubicBezTo>
                    <a:pt x="5565" y="5841"/>
                    <a:pt x="5840" y="5712"/>
                    <a:pt x="5775" y="5519"/>
                  </a:cubicBezTo>
                  <a:cubicBezTo>
                    <a:pt x="5754" y="5455"/>
                    <a:pt x="5705" y="5432"/>
                    <a:pt x="5639" y="5432"/>
                  </a:cubicBezTo>
                  <a:cubicBezTo>
                    <a:pt x="5505" y="5432"/>
                    <a:pt x="5303" y="5529"/>
                    <a:pt x="5130" y="5583"/>
                  </a:cubicBezTo>
                  <a:lnTo>
                    <a:pt x="3227" y="6228"/>
                  </a:lnTo>
                  <a:cubicBezTo>
                    <a:pt x="2897" y="6342"/>
                    <a:pt x="2589" y="6466"/>
                    <a:pt x="2355" y="6466"/>
                  </a:cubicBezTo>
                  <a:cubicBezTo>
                    <a:pt x="2188" y="6466"/>
                    <a:pt x="2058" y="6403"/>
                    <a:pt x="1985" y="6228"/>
                  </a:cubicBezTo>
                  <a:cubicBezTo>
                    <a:pt x="1791" y="5825"/>
                    <a:pt x="1662" y="5422"/>
                    <a:pt x="3469" y="4825"/>
                  </a:cubicBezTo>
                  <a:cubicBezTo>
                    <a:pt x="4565" y="4454"/>
                    <a:pt x="5324" y="4277"/>
                    <a:pt x="5227" y="3938"/>
                  </a:cubicBezTo>
                  <a:cubicBezTo>
                    <a:pt x="5146" y="3599"/>
                    <a:pt x="4840" y="2793"/>
                    <a:pt x="4549" y="1938"/>
                  </a:cubicBezTo>
                  <a:cubicBezTo>
                    <a:pt x="4275" y="1083"/>
                    <a:pt x="3920" y="2"/>
                    <a:pt x="3501" y="2"/>
                  </a:cubicBezTo>
                  <a:cubicBezTo>
                    <a:pt x="3475" y="1"/>
                    <a:pt x="3449" y="1"/>
                    <a:pt x="3424"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5" name="Google Shape;2105;p70"/>
          <p:cNvGrpSpPr/>
          <p:nvPr/>
        </p:nvGrpSpPr>
        <p:grpSpPr>
          <a:xfrm rot="-721961">
            <a:off x="7627556" y="4214052"/>
            <a:ext cx="378697" cy="308422"/>
            <a:chOff x="5353025" y="270800"/>
            <a:chExt cx="259950" cy="211725"/>
          </a:xfrm>
        </p:grpSpPr>
        <p:sp>
          <p:nvSpPr>
            <p:cNvPr id="2106" name="Google Shape;2106;p70"/>
            <p:cNvSpPr/>
            <p:nvPr/>
          </p:nvSpPr>
          <p:spPr>
            <a:xfrm>
              <a:off x="5360925" y="270800"/>
              <a:ext cx="252050" cy="211725"/>
            </a:xfrm>
            <a:custGeom>
              <a:rect b="b" l="l" r="r" t="t"/>
              <a:pathLst>
                <a:path extrusionOk="0" h="8469" w="10082">
                  <a:moveTo>
                    <a:pt x="3648" y="0"/>
                  </a:moveTo>
                  <a:cubicBezTo>
                    <a:pt x="3043" y="0"/>
                    <a:pt x="3291" y="2984"/>
                    <a:pt x="3291" y="2984"/>
                  </a:cubicBezTo>
                  <a:cubicBezTo>
                    <a:pt x="3291" y="2984"/>
                    <a:pt x="242" y="5968"/>
                    <a:pt x="113" y="6694"/>
                  </a:cubicBezTo>
                  <a:cubicBezTo>
                    <a:pt x="0" y="7403"/>
                    <a:pt x="10082" y="8468"/>
                    <a:pt x="10082" y="8468"/>
                  </a:cubicBezTo>
                  <a:cubicBezTo>
                    <a:pt x="10082" y="8468"/>
                    <a:pt x="4533" y="1032"/>
                    <a:pt x="4194" y="516"/>
                  </a:cubicBezTo>
                  <a:cubicBezTo>
                    <a:pt x="3961" y="150"/>
                    <a:pt x="3783" y="0"/>
                    <a:pt x="3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70"/>
            <p:cNvSpPr/>
            <p:nvPr/>
          </p:nvSpPr>
          <p:spPr>
            <a:xfrm>
              <a:off x="5354175" y="322800"/>
              <a:ext cx="243150" cy="137175"/>
            </a:xfrm>
            <a:custGeom>
              <a:rect b="b" l="l" r="r" t="t"/>
              <a:pathLst>
                <a:path extrusionOk="0" h="5487" w="9726">
                  <a:moveTo>
                    <a:pt x="3577" y="0"/>
                  </a:moveTo>
                  <a:cubicBezTo>
                    <a:pt x="3255" y="49"/>
                    <a:pt x="190" y="2678"/>
                    <a:pt x="12" y="2920"/>
                  </a:cubicBezTo>
                  <a:cubicBezTo>
                    <a:pt x="0" y="2938"/>
                    <a:pt x="5" y="2947"/>
                    <a:pt x="24" y="2947"/>
                  </a:cubicBezTo>
                  <a:cubicBezTo>
                    <a:pt x="261" y="2947"/>
                    <a:pt x="2671" y="1692"/>
                    <a:pt x="3222" y="1662"/>
                  </a:cubicBezTo>
                  <a:cubicBezTo>
                    <a:pt x="3226" y="1662"/>
                    <a:pt x="3230" y="1661"/>
                    <a:pt x="3234" y="1661"/>
                  </a:cubicBezTo>
                  <a:cubicBezTo>
                    <a:pt x="3873" y="1661"/>
                    <a:pt x="8035" y="5357"/>
                    <a:pt x="8949" y="5485"/>
                  </a:cubicBezTo>
                  <a:cubicBezTo>
                    <a:pt x="8959" y="5486"/>
                    <a:pt x="8969" y="5487"/>
                    <a:pt x="8977" y="5487"/>
                  </a:cubicBezTo>
                  <a:cubicBezTo>
                    <a:pt x="9726" y="5487"/>
                    <a:pt x="3577" y="0"/>
                    <a:pt x="3577"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70"/>
            <p:cNvSpPr/>
            <p:nvPr/>
          </p:nvSpPr>
          <p:spPr>
            <a:xfrm>
              <a:off x="5353025" y="362700"/>
              <a:ext cx="81825" cy="35250"/>
            </a:xfrm>
            <a:custGeom>
              <a:rect b="b" l="l" r="r" t="t"/>
              <a:pathLst>
                <a:path extrusionOk="0" h="1410" w="3273">
                  <a:moveTo>
                    <a:pt x="3141" y="0"/>
                  </a:moveTo>
                  <a:cubicBezTo>
                    <a:pt x="2577" y="0"/>
                    <a:pt x="1" y="1275"/>
                    <a:pt x="42" y="1372"/>
                  </a:cubicBezTo>
                  <a:cubicBezTo>
                    <a:pt x="53" y="1398"/>
                    <a:pt x="144" y="1410"/>
                    <a:pt x="281" y="1410"/>
                  </a:cubicBezTo>
                  <a:cubicBezTo>
                    <a:pt x="742" y="1410"/>
                    <a:pt x="1729" y="1280"/>
                    <a:pt x="1978" y="1130"/>
                  </a:cubicBezTo>
                  <a:cubicBezTo>
                    <a:pt x="2413" y="824"/>
                    <a:pt x="2833" y="469"/>
                    <a:pt x="3236" y="114"/>
                  </a:cubicBezTo>
                  <a:cubicBezTo>
                    <a:pt x="3272" y="35"/>
                    <a:pt x="3234" y="0"/>
                    <a:pt x="3141"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9" name="Google Shape;2109;p70"/>
          <p:cNvSpPr/>
          <p:nvPr/>
        </p:nvSpPr>
        <p:spPr>
          <a:xfrm rot="2700000">
            <a:off x="345859" y="1401768"/>
            <a:ext cx="108117" cy="100223"/>
          </a:xfrm>
          <a:custGeom>
            <a:rect b="b" l="l" r="r" t="t"/>
            <a:pathLst>
              <a:path extrusionOk="0" h="2095" w="2260">
                <a:moveTo>
                  <a:pt x="759" y="0"/>
                </a:moveTo>
                <a:cubicBezTo>
                  <a:pt x="737" y="0"/>
                  <a:pt x="715" y="4"/>
                  <a:pt x="695" y="13"/>
                </a:cubicBezTo>
                <a:cubicBezTo>
                  <a:pt x="517" y="78"/>
                  <a:pt x="598" y="691"/>
                  <a:pt x="598" y="691"/>
                </a:cubicBezTo>
                <a:cubicBezTo>
                  <a:pt x="598" y="691"/>
                  <a:pt x="1" y="820"/>
                  <a:pt x="1" y="949"/>
                </a:cubicBezTo>
                <a:cubicBezTo>
                  <a:pt x="17" y="1062"/>
                  <a:pt x="485" y="1368"/>
                  <a:pt x="485" y="1368"/>
                </a:cubicBezTo>
                <a:cubicBezTo>
                  <a:pt x="485" y="1368"/>
                  <a:pt x="422" y="2094"/>
                  <a:pt x="655" y="2094"/>
                </a:cubicBezTo>
                <a:cubicBezTo>
                  <a:pt x="657" y="2094"/>
                  <a:pt x="660" y="2094"/>
                  <a:pt x="662" y="2094"/>
                </a:cubicBezTo>
                <a:cubicBezTo>
                  <a:pt x="904" y="2078"/>
                  <a:pt x="1275" y="1497"/>
                  <a:pt x="1275" y="1497"/>
                </a:cubicBezTo>
                <a:cubicBezTo>
                  <a:pt x="1275" y="1497"/>
                  <a:pt x="1724" y="1727"/>
                  <a:pt x="1972" y="1727"/>
                </a:cubicBezTo>
                <a:cubicBezTo>
                  <a:pt x="2025" y="1727"/>
                  <a:pt x="2069" y="1716"/>
                  <a:pt x="2098" y="1691"/>
                </a:cubicBezTo>
                <a:cubicBezTo>
                  <a:pt x="2259" y="1562"/>
                  <a:pt x="1743" y="1013"/>
                  <a:pt x="1743" y="1013"/>
                </a:cubicBezTo>
                <a:cubicBezTo>
                  <a:pt x="1743" y="1013"/>
                  <a:pt x="2033" y="368"/>
                  <a:pt x="1904" y="287"/>
                </a:cubicBezTo>
                <a:cubicBezTo>
                  <a:pt x="1879" y="273"/>
                  <a:pt x="1845" y="268"/>
                  <a:pt x="1805" y="268"/>
                </a:cubicBezTo>
                <a:cubicBezTo>
                  <a:pt x="1612" y="268"/>
                  <a:pt x="1291" y="400"/>
                  <a:pt x="1291" y="400"/>
                </a:cubicBezTo>
                <a:cubicBezTo>
                  <a:pt x="1291" y="400"/>
                  <a:pt x="985" y="0"/>
                  <a:pt x="7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0" name="Google Shape;2110;p70"/>
          <p:cNvGrpSpPr/>
          <p:nvPr/>
        </p:nvGrpSpPr>
        <p:grpSpPr>
          <a:xfrm rot="-1738769">
            <a:off x="7783426" y="122919"/>
            <a:ext cx="274652" cy="245423"/>
            <a:chOff x="788486" y="3918006"/>
            <a:chExt cx="274649" cy="245421"/>
          </a:xfrm>
        </p:grpSpPr>
        <p:sp>
          <p:nvSpPr>
            <p:cNvPr id="2111" name="Google Shape;2111;p70"/>
            <p:cNvSpPr/>
            <p:nvPr/>
          </p:nvSpPr>
          <p:spPr>
            <a:xfrm>
              <a:off x="788486" y="3977281"/>
              <a:ext cx="274649" cy="186145"/>
            </a:xfrm>
            <a:custGeom>
              <a:rect b="b" l="l" r="r" t="t"/>
              <a:pathLst>
                <a:path extrusionOk="0" h="3891" w="5741">
                  <a:moveTo>
                    <a:pt x="3596" y="0"/>
                  </a:moveTo>
                  <a:cubicBezTo>
                    <a:pt x="2666" y="0"/>
                    <a:pt x="2369" y="990"/>
                    <a:pt x="2369" y="990"/>
                  </a:cubicBezTo>
                  <a:cubicBezTo>
                    <a:pt x="1940" y="635"/>
                    <a:pt x="1549" y="491"/>
                    <a:pt x="1216" y="491"/>
                  </a:cubicBezTo>
                  <a:cubicBezTo>
                    <a:pt x="459" y="491"/>
                    <a:pt x="0" y="1236"/>
                    <a:pt x="78" y="1942"/>
                  </a:cubicBezTo>
                  <a:cubicBezTo>
                    <a:pt x="184" y="2909"/>
                    <a:pt x="1650" y="3891"/>
                    <a:pt x="2126" y="3891"/>
                  </a:cubicBezTo>
                  <a:cubicBezTo>
                    <a:pt x="2158" y="3891"/>
                    <a:pt x="2185" y="3886"/>
                    <a:pt x="2208" y="3877"/>
                  </a:cubicBezTo>
                  <a:cubicBezTo>
                    <a:pt x="2434" y="3797"/>
                    <a:pt x="2579" y="3603"/>
                    <a:pt x="2627" y="3377"/>
                  </a:cubicBezTo>
                  <a:cubicBezTo>
                    <a:pt x="2627" y="3377"/>
                    <a:pt x="3113" y="3657"/>
                    <a:pt x="3421" y="3657"/>
                  </a:cubicBezTo>
                  <a:cubicBezTo>
                    <a:pt x="3468" y="3657"/>
                    <a:pt x="3510" y="3650"/>
                    <a:pt x="3547" y="3635"/>
                  </a:cubicBezTo>
                  <a:cubicBezTo>
                    <a:pt x="3805" y="3522"/>
                    <a:pt x="5740" y="780"/>
                    <a:pt x="4272" y="151"/>
                  </a:cubicBezTo>
                  <a:cubicBezTo>
                    <a:pt x="4017" y="44"/>
                    <a:pt x="3792" y="0"/>
                    <a:pt x="359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70"/>
            <p:cNvSpPr/>
            <p:nvPr/>
          </p:nvSpPr>
          <p:spPr>
            <a:xfrm>
              <a:off x="866324" y="3927670"/>
              <a:ext cx="38607" cy="75396"/>
            </a:xfrm>
            <a:custGeom>
              <a:rect b="b" l="l" r="r" t="t"/>
              <a:pathLst>
                <a:path extrusionOk="0" h="1576" w="807">
                  <a:moveTo>
                    <a:pt x="293" y="1"/>
                  </a:moveTo>
                  <a:cubicBezTo>
                    <a:pt x="192" y="1"/>
                    <a:pt x="100" y="50"/>
                    <a:pt x="48" y="140"/>
                  </a:cubicBezTo>
                  <a:cubicBezTo>
                    <a:pt x="1" y="251"/>
                    <a:pt x="488" y="1576"/>
                    <a:pt x="671" y="1576"/>
                  </a:cubicBezTo>
                  <a:cubicBezTo>
                    <a:pt x="673" y="1576"/>
                    <a:pt x="675" y="1576"/>
                    <a:pt x="677" y="1575"/>
                  </a:cubicBezTo>
                  <a:cubicBezTo>
                    <a:pt x="807" y="1559"/>
                    <a:pt x="484" y="43"/>
                    <a:pt x="371" y="11"/>
                  </a:cubicBezTo>
                  <a:cubicBezTo>
                    <a:pt x="345" y="4"/>
                    <a:pt x="318" y="1"/>
                    <a:pt x="29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70"/>
            <p:cNvSpPr/>
            <p:nvPr/>
          </p:nvSpPr>
          <p:spPr>
            <a:xfrm>
              <a:off x="898808" y="3918006"/>
              <a:ext cx="60900" cy="45065"/>
            </a:xfrm>
            <a:custGeom>
              <a:rect b="b" l="l" r="r" t="t"/>
              <a:pathLst>
                <a:path extrusionOk="0" h="942" w="1273">
                  <a:moveTo>
                    <a:pt x="483" y="1"/>
                  </a:moveTo>
                  <a:cubicBezTo>
                    <a:pt x="0" y="1"/>
                    <a:pt x="31" y="713"/>
                    <a:pt x="31" y="713"/>
                  </a:cubicBezTo>
                  <a:cubicBezTo>
                    <a:pt x="141" y="881"/>
                    <a:pt x="294" y="941"/>
                    <a:pt x="448" y="941"/>
                  </a:cubicBezTo>
                  <a:cubicBezTo>
                    <a:pt x="766" y="941"/>
                    <a:pt x="1095" y="687"/>
                    <a:pt x="1095" y="600"/>
                  </a:cubicBezTo>
                  <a:cubicBezTo>
                    <a:pt x="1095" y="487"/>
                    <a:pt x="1273" y="358"/>
                    <a:pt x="1273" y="358"/>
                  </a:cubicBezTo>
                  <a:cubicBezTo>
                    <a:pt x="1095" y="132"/>
                    <a:pt x="821" y="3"/>
                    <a:pt x="531" y="3"/>
                  </a:cubicBezTo>
                  <a:cubicBezTo>
                    <a:pt x="514" y="1"/>
                    <a:pt x="498" y="1"/>
                    <a:pt x="483"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4" name="Google Shape;2114;p70"/>
          <p:cNvGrpSpPr/>
          <p:nvPr/>
        </p:nvGrpSpPr>
        <p:grpSpPr>
          <a:xfrm rot="2057161">
            <a:off x="8626974" y="1727660"/>
            <a:ext cx="239242" cy="347310"/>
            <a:chOff x="770999" y="2883387"/>
            <a:chExt cx="239252" cy="347325"/>
          </a:xfrm>
        </p:grpSpPr>
        <p:sp>
          <p:nvSpPr>
            <p:cNvPr id="2115" name="Google Shape;2115;p70"/>
            <p:cNvSpPr/>
            <p:nvPr/>
          </p:nvSpPr>
          <p:spPr>
            <a:xfrm>
              <a:off x="897540" y="3147279"/>
              <a:ext cx="90322" cy="83433"/>
            </a:xfrm>
            <a:custGeom>
              <a:rect b="b" l="l" r="r" t="t"/>
              <a:pathLst>
                <a:path extrusionOk="0" h="1744" w="1888">
                  <a:moveTo>
                    <a:pt x="1146" y="1"/>
                  </a:moveTo>
                  <a:cubicBezTo>
                    <a:pt x="839" y="227"/>
                    <a:pt x="468" y="388"/>
                    <a:pt x="97" y="453"/>
                  </a:cubicBezTo>
                  <a:cubicBezTo>
                    <a:pt x="97" y="453"/>
                    <a:pt x="1" y="824"/>
                    <a:pt x="420" y="1227"/>
                  </a:cubicBezTo>
                  <a:cubicBezTo>
                    <a:pt x="646" y="1453"/>
                    <a:pt x="920" y="1630"/>
                    <a:pt x="1210" y="1743"/>
                  </a:cubicBezTo>
                  <a:cubicBezTo>
                    <a:pt x="1210" y="1743"/>
                    <a:pt x="1888" y="775"/>
                    <a:pt x="1146"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70"/>
            <p:cNvSpPr/>
            <p:nvPr/>
          </p:nvSpPr>
          <p:spPr>
            <a:xfrm>
              <a:off x="793341" y="2883387"/>
              <a:ext cx="93432" cy="100177"/>
            </a:xfrm>
            <a:custGeom>
              <a:rect b="b" l="l" r="r" t="t"/>
              <a:pathLst>
                <a:path extrusionOk="0" h="2094" w="1953">
                  <a:moveTo>
                    <a:pt x="340" y="0"/>
                  </a:moveTo>
                  <a:cubicBezTo>
                    <a:pt x="98" y="646"/>
                    <a:pt x="1" y="1339"/>
                    <a:pt x="65" y="2033"/>
                  </a:cubicBezTo>
                  <a:cubicBezTo>
                    <a:pt x="65" y="2033"/>
                    <a:pt x="181" y="2093"/>
                    <a:pt x="407" y="2093"/>
                  </a:cubicBezTo>
                  <a:cubicBezTo>
                    <a:pt x="585" y="2093"/>
                    <a:pt x="833" y="2055"/>
                    <a:pt x="1146" y="1920"/>
                  </a:cubicBezTo>
                  <a:cubicBezTo>
                    <a:pt x="1856" y="1630"/>
                    <a:pt x="1953" y="1275"/>
                    <a:pt x="1953" y="1275"/>
                  </a:cubicBezTo>
                  <a:cubicBezTo>
                    <a:pt x="872" y="146"/>
                    <a:pt x="340" y="0"/>
                    <a:pt x="340"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70"/>
            <p:cNvSpPr/>
            <p:nvPr/>
          </p:nvSpPr>
          <p:spPr>
            <a:xfrm>
              <a:off x="799513" y="2954384"/>
              <a:ext cx="179113" cy="206095"/>
            </a:xfrm>
            <a:custGeom>
              <a:rect b="b" l="l" r="r" t="t"/>
              <a:pathLst>
                <a:path extrusionOk="0" h="4308" w="3744">
                  <a:moveTo>
                    <a:pt x="2066" y="0"/>
                  </a:moveTo>
                  <a:cubicBezTo>
                    <a:pt x="1583" y="558"/>
                    <a:pt x="890" y="876"/>
                    <a:pt x="156" y="876"/>
                  </a:cubicBezTo>
                  <a:cubicBezTo>
                    <a:pt x="105" y="876"/>
                    <a:pt x="53" y="875"/>
                    <a:pt x="1" y="871"/>
                  </a:cubicBezTo>
                  <a:lnTo>
                    <a:pt x="1" y="871"/>
                  </a:lnTo>
                  <a:cubicBezTo>
                    <a:pt x="82" y="1533"/>
                    <a:pt x="259" y="2194"/>
                    <a:pt x="533" y="2807"/>
                  </a:cubicBezTo>
                  <a:cubicBezTo>
                    <a:pt x="791" y="3420"/>
                    <a:pt x="1211" y="3936"/>
                    <a:pt x="1759" y="4307"/>
                  </a:cubicBezTo>
                  <a:cubicBezTo>
                    <a:pt x="2372" y="4275"/>
                    <a:pt x="2937" y="4033"/>
                    <a:pt x="3388" y="3630"/>
                  </a:cubicBezTo>
                  <a:cubicBezTo>
                    <a:pt x="3388" y="3630"/>
                    <a:pt x="3743" y="1872"/>
                    <a:pt x="2066"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70"/>
            <p:cNvSpPr/>
            <p:nvPr/>
          </p:nvSpPr>
          <p:spPr>
            <a:xfrm>
              <a:off x="939209" y="2997584"/>
              <a:ext cx="71042" cy="62575"/>
            </a:xfrm>
            <a:custGeom>
              <a:rect b="b" l="l" r="r" t="t"/>
              <a:pathLst>
                <a:path extrusionOk="0" h="1308" w="1485">
                  <a:moveTo>
                    <a:pt x="1" y="1"/>
                  </a:moveTo>
                  <a:lnTo>
                    <a:pt x="1" y="1"/>
                  </a:lnTo>
                  <a:cubicBezTo>
                    <a:pt x="275" y="372"/>
                    <a:pt x="452" y="807"/>
                    <a:pt x="533" y="1259"/>
                  </a:cubicBezTo>
                  <a:lnTo>
                    <a:pt x="1485" y="1307"/>
                  </a:lnTo>
                  <a:cubicBezTo>
                    <a:pt x="1485" y="1307"/>
                    <a:pt x="1114" y="178"/>
                    <a:pt x="1"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70"/>
            <p:cNvSpPr/>
            <p:nvPr/>
          </p:nvSpPr>
          <p:spPr>
            <a:xfrm>
              <a:off x="770999" y="3056238"/>
              <a:ext cx="57121" cy="94197"/>
            </a:xfrm>
            <a:custGeom>
              <a:rect b="b" l="l" r="r" t="t"/>
              <a:pathLst>
                <a:path extrusionOk="0" h="1969" w="1194">
                  <a:moveTo>
                    <a:pt x="662" y="1"/>
                  </a:moveTo>
                  <a:cubicBezTo>
                    <a:pt x="0" y="920"/>
                    <a:pt x="565" y="1969"/>
                    <a:pt x="565" y="1969"/>
                  </a:cubicBezTo>
                  <a:lnTo>
                    <a:pt x="1194" y="1243"/>
                  </a:lnTo>
                  <a:cubicBezTo>
                    <a:pt x="920" y="872"/>
                    <a:pt x="742" y="452"/>
                    <a:pt x="662" y="1"/>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theme" Target="../theme/theme4.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9.xml"/><Relationship Id="rId22" Type="http://schemas.openxmlformats.org/officeDocument/2006/relationships/slideLayout" Target="../slideLayouts/slideLayout61.xml"/><Relationship Id="rId21" Type="http://schemas.openxmlformats.org/officeDocument/2006/relationships/slideLayout" Target="../slideLayouts/slideLayout60.xml"/><Relationship Id="rId24" Type="http://schemas.openxmlformats.org/officeDocument/2006/relationships/slideLayout" Target="../slideLayouts/slideLayout63.xml"/><Relationship Id="rId23" Type="http://schemas.openxmlformats.org/officeDocument/2006/relationships/slideLayout" Target="../slideLayouts/slideLayout62.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26" Type="http://schemas.openxmlformats.org/officeDocument/2006/relationships/slideLayout" Target="../slideLayouts/slideLayout65.xml"/><Relationship Id="rId25" Type="http://schemas.openxmlformats.org/officeDocument/2006/relationships/slideLayout" Target="../slideLayouts/slideLayout64.xml"/><Relationship Id="rId28" Type="http://schemas.openxmlformats.org/officeDocument/2006/relationships/slideLayout" Target="../slideLayouts/slideLayout67.xml"/><Relationship Id="rId27" Type="http://schemas.openxmlformats.org/officeDocument/2006/relationships/slideLayout" Target="../slideLayouts/slideLayout66.xml"/><Relationship Id="rId5" Type="http://schemas.openxmlformats.org/officeDocument/2006/relationships/slideLayout" Target="../slideLayouts/slideLayout44.xml"/><Relationship Id="rId6" Type="http://schemas.openxmlformats.org/officeDocument/2006/relationships/slideLayout" Target="../slideLayouts/slideLayout45.xml"/><Relationship Id="rId29" Type="http://schemas.openxmlformats.org/officeDocument/2006/relationships/theme" Target="../theme/theme1.xml"/><Relationship Id="rId7" Type="http://schemas.openxmlformats.org/officeDocument/2006/relationships/slideLayout" Target="../slideLayouts/slideLayout46.xml"/><Relationship Id="rId8" Type="http://schemas.openxmlformats.org/officeDocument/2006/relationships/slideLayout" Target="../slideLayouts/slideLayout47.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5" Type="http://schemas.openxmlformats.org/officeDocument/2006/relationships/slideLayout" Target="../slideLayouts/slideLayout54.xml"/><Relationship Id="rId14" Type="http://schemas.openxmlformats.org/officeDocument/2006/relationships/slideLayout" Target="../slideLayouts/slideLayout53.xml"/><Relationship Id="rId17" Type="http://schemas.openxmlformats.org/officeDocument/2006/relationships/slideLayout" Target="../slideLayouts/slideLayout56.xml"/><Relationship Id="rId16" Type="http://schemas.openxmlformats.org/officeDocument/2006/relationships/slideLayout" Target="../slideLayouts/slideLayout55.xml"/><Relationship Id="rId19" Type="http://schemas.openxmlformats.org/officeDocument/2006/relationships/slideLayout" Target="../slideLayouts/slideLayout58.xml"/><Relationship Id="rId1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1pPr>
            <a:lvl2pPr lvl="1"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2pPr>
            <a:lvl3pPr lvl="2"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3pPr>
            <a:lvl4pPr lvl="3"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4pPr>
            <a:lvl5pPr lvl="4"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5pPr>
            <a:lvl6pPr lvl="5"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6pPr>
            <a:lvl7pPr lvl="6"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7pPr>
            <a:lvl8pPr lvl="7"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8pPr>
            <a:lvl9pPr lvl="8"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9pPr>
          </a:lstStyle>
          <a:p/>
        </p:txBody>
      </p:sp>
      <p:sp>
        <p:nvSpPr>
          <p:cNvPr id="52" name="Google Shape;52;p13"/>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Font typeface="Livvic"/>
              <a:buChar char="●"/>
              <a:defRPr sz="1600">
                <a:solidFill>
                  <a:schemeClr val="lt1"/>
                </a:solidFill>
                <a:latin typeface="Livvic"/>
                <a:ea typeface="Livvic"/>
                <a:cs typeface="Livvic"/>
                <a:sym typeface="Livvic"/>
              </a:defRPr>
            </a:lvl1pPr>
            <a:lvl2pPr indent="-330200" lvl="1" marL="9144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2pPr>
            <a:lvl3pPr indent="-330200" lvl="2" marL="13716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3pPr>
            <a:lvl4pPr indent="-330200" lvl="3" marL="18288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4pPr>
            <a:lvl5pPr indent="-330200" lvl="4" marL="22860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5pPr>
            <a:lvl6pPr indent="-330200" lvl="5" marL="27432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6pPr>
            <a:lvl7pPr indent="-330200" lvl="6" marL="32004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7pPr>
            <a:lvl8pPr indent="-330200" lvl="7" marL="36576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8pPr>
            <a:lvl9pPr indent="-330200" lvl="8" marL="4114800" rtl="0">
              <a:lnSpc>
                <a:spcPct val="100000"/>
              </a:lnSpc>
              <a:spcBef>
                <a:spcPts val="1600"/>
              </a:spcBef>
              <a:spcAft>
                <a:spcPts val="1600"/>
              </a:spcAft>
              <a:buClr>
                <a:schemeClr val="lt1"/>
              </a:buClr>
              <a:buSzPts val="1600"/>
              <a:buFont typeface="Livvic"/>
              <a:buChar char="■"/>
              <a:defRPr sz="1600">
                <a:solidFill>
                  <a:schemeClr val="lt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1085" name="Shape 1085"/>
        <p:cNvGrpSpPr/>
        <p:nvPr/>
      </p:nvGrpSpPr>
      <p:grpSpPr>
        <a:xfrm>
          <a:off x="0" y="0"/>
          <a:ext cx="0" cy="0"/>
          <a:chOff x="0" y="0"/>
          <a:chExt cx="0" cy="0"/>
        </a:xfrm>
      </p:grpSpPr>
      <p:sp>
        <p:nvSpPr>
          <p:cNvPr id="1086" name="Google Shape;1086;p4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1pPr>
            <a:lvl2pPr lvl="1"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2pPr>
            <a:lvl3pPr lvl="2"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3pPr>
            <a:lvl4pPr lvl="3"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4pPr>
            <a:lvl5pPr lvl="4"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5pPr>
            <a:lvl6pPr lvl="5"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6pPr>
            <a:lvl7pPr lvl="6"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7pPr>
            <a:lvl8pPr lvl="7"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8pPr>
            <a:lvl9pPr lvl="8" rtl="0" algn="ctr">
              <a:spcBef>
                <a:spcPts val="0"/>
              </a:spcBef>
              <a:spcAft>
                <a:spcPts val="0"/>
              </a:spcAft>
              <a:buClr>
                <a:schemeClr val="lt1"/>
              </a:buClr>
              <a:buSzPts val="3600"/>
              <a:buFont typeface="Finger Paint"/>
              <a:buNone/>
              <a:defRPr b="1" sz="3600">
                <a:solidFill>
                  <a:schemeClr val="lt1"/>
                </a:solidFill>
                <a:latin typeface="Finger Paint"/>
                <a:ea typeface="Finger Paint"/>
                <a:cs typeface="Finger Paint"/>
                <a:sym typeface="Finger Paint"/>
              </a:defRPr>
            </a:lvl9pPr>
          </a:lstStyle>
          <a:p/>
        </p:txBody>
      </p:sp>
      <p:sp>
        <p:nvSpPr>
          <p:cNvPr id="1087" name="Google Shape;1087;p42"/>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Font typeface="Livvic"/>
              <a:buChar char="●"/>
              <a:defRPr sz="1600">
                <a:solidFill>
                  <a:schemeClr val="lt1"/>
                </a:solidFill>
                <a:latin typeface="Livvic"/>
                <a:ea typeface="Livvic"/>
                <a:cs typeface="Livvic"/>
                <a:sym typeface="Livvic"/>
              </a:defRPr>
            </a:lvl1pPr>
            <a:lvl2pPr indent="-330200" lvl="1" marL="9144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2pPr>
            <a:lvl3pPr indent="-330200" lvl="2" marL="13716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3pPr>
            <a:lvl4pPr indent="-330200" lvl="3" marL="18288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4pPr>
            <a:lvl5pPr indent="-330200" lvl="4" marL="22860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5pPr>
            <a:lvl6pPr indent="-330200" lvl="5" marL="27432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6pPr>
            <a:lvl7pPr indent="-330200" lvl="6" marL="32004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7pPr>
            <a:lvl8pPr indent="-330200" lvl="7" marL="3657600" rtl="0">
              <a:lnSpc>
                <a:spcPct val="100000"/>
              </a:lnSpc>
              <a:spcBef>
                <a:spcPts val="1600"/>
              </a:spcBef>
              <a:spcAft>
                <a:spcPts val="0"/>
              </a:spcAft>
              <a:buClr>
                <a:schemeClr val="lt1"/>
              </a:buClr>
              <a:buSzPts val="1600"/>
              <a:buFont typeface="Livvic"/>
              <a:buChar char="○"/>
              <a:defRPr sz="1600">
                <a:solidFill>
                  <a:schemeClr val="lt1"/>
                </a:solidFill>
                <a:latin typeface="Livvic"/>
                <a:ea typeface="Livvic"/>
                <a:cs typeface="Livvic"/>
                <a:sym typeface="Livvic"/>
              </a:defRPr>
            </a:lvl8pPr>
            <a:lvl9pPr indent="-330200" lvl="8" marL="4114800" rtl="0">
              <a:lnSpc>
                <a:spcPct val="100000"/>
              </a:lnSpc>
              <a:spcBef>
                <a:spcPts val="1600"/>
              </a:spcBef>
              <a:spcAft>
                <a:spcPts val="1600"/>
              </a:spcAft>
              <a:buClr>
                <a:schemeClr val="lt1"/>
              </a:buClr>
              <a:buSzPts val="1600"/>
              <a:buFont typeface="Livvic"/>
              <a:buChar char="■"/>
              <a:defRPr sz="1600">
                <a:solidFill>
                  <a:schemeClr val="lt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23" name="Shape 2123"/>
        <p:cNvGrpSpPr/>
        <p:nvPr/>
      </p:nvGrpSpPr>
      <p:grpSpPr>
        <a:xfrm>
          <a:off x="0" y="0"/>
          <a:ext cx="0" cy="0"/>
          <a:chOff x="0" y="0"/>
          <a:chExt cx="0" cy="0"/>
        </a:xfrm>
      </p:grpSpPr>
      <p:sp>
        <p:nvSpPr>
          <p:cNvPr id="2124" name="Google Shape;2124;p71"/>
          <p:cNvSpPr txBox="1"/>
          <p:nvPr>
            <p:ph type="ctrTitle"/>
          </p:nvPr>
        </p:nvSpPr>
        <p:spPr>
          <a:xfrm>
            <a:off x="332225" y="1201200"/>
            <a:ext cx="4070700" cy="20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HACKATHON 2: </a:t>
            </a:r>
            <a:r>
              <a:rPr lang="en" sz="3800"/>
              <a:t>School Admissions Classification</a:t>
            </a:r>
            <a:endParaRPr sz="3800"/>
          </a:p>
        </p:txBody>
      </p:sp>
      <p:sp>
        <p:nvSpPr>
          <p:cNvPr id="2125" name="Google Shape;2125;p71"/>
          <p:cNvSpPr txBox="1"/>
          <p:nvPr>
            <p:ph idx="1" type="subTitle"/>
          </p:nvPr>
        </p:nvSpPr>
        <p:spPr>
          <a:xfrm>
            <a:off x="332225" y="3908100"/>
            <a:ext cx="3812100" cy="5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Hadeel Mabrouk - 900163213</a:t>
            </a:r>
            <a:endParaRPr/>
          </a:p>
          <a:p>
            <a:pPr indent="0" lvl="0" marL="0" rtl="0" algn="l">
              <a:spcBef>
                <a:spcPts val="0"/>
              </a:spcBef>
              <a:spcAft>
                <a:spcPts val="0"/>
              </a:spcAft>
              <a:buNone/>
            </a:pPr>
            <a:r>
              <a:rPr lang="en"/>
              <a:t>Mohammed Abuelwafa - 900172603</a:t>
            </a:r>
            <a:endParaRPr/>
          </a:p>
        </p:txBody>
      </p:sp>
      <p:grpSp>
        <p:nvGrpSpPr>
          <p:cNvPr id="2126" name="Google Shape;2126;p71"/>
          <p:cNvGrpSpPr/>
          <p:nvPr/>
        </p:nvGrpSpPr>
        <p:grpSpPr>
          <a:xfrm>
            <a:off x="4292973" y="499054"/>
            <a:ext cx="4530969" cy="4107883"/>
            <a:chOff x="4872654" y="1017419"/>
            <a:chExt cx="3875273" cy="3513414"/>
          </a:xfrm>
        </p:grpSpPr>
        <p:sp>
          <p:nvSpPr>
            <p:cNvPr id="2127" name="Google Shape;2127;p71"/>
            <p:cNvSpPr/>
            <p:nvPr/>
          </p:nvSpPr>
          <p:spPr>
            <a:xfrm>
              <a:off x="5032866" y="1148570"/>
              <a:ext cx="3485928" cy="3336943"/>
            </a:xfrm>
            <a:custGeom>
              <a:rect b="b" l="l" r="r" t="t"/>
              <a:pathLst>
                <a:path extrusionOk="0" h="197862" w="206696">
                  <a:moveTo>
                    <a:pt x="75488" y="1"/>
                  </a:moveTo>
                  <a:cubicBezTo>
                    <a:pt x="74077" y="1"/>
                    <a:pt x="72702" y="185"/>
                    <a:pt x="71373" y="614"/>
                  </a:cubicBezTo>
                  <a:cubicBezTo>
                    <a:pt x="61535" y="3820"/>
                    <a:pt x="57582" y="18534"/>
                    <a:pt x="49325" y="24551"/>
                  </a:cubicBezTo>
                  <a:cubicBezTo>
                    <a:pt x="41023" y="30569"/>
                    <a:pt x="25739" y="29866"/>
                    <a:pt x="19721" y="38167"/>
                  </a:cubicBezTo>
                  <a:cubicBezTo>
                    <a:pt x="13748" y="46336"/>
                    <a:pt x="19106" y="60655"/>
                    <a:pt x="15900" y="70493"/>
                  </a:cubicBezTo>
                  <a:cubicBezTo>
                    <a:pt x="12826" y="80024"/>
                    <a:pt x="1" y="88369"/>
                    <a:pt x="1" y="98911"/>
                  </a:cubicBezTo>
                  <a:cubicBezTo>
                    <a:pt x="1" y="109452"/>
                    <a:pt x="12826" y="117841"/>
                    <a:pt x="15900" y="127328"/>
                  </a:cubicBezTo>
                  <a:cubicBezTo>
                    <a:pt x="19106" y="137166"/>
                    <a:pt x="13704" y="151397"/>
                    <a:pt x="19721" y="159698"/>
                  </a:cubicBezTo>
                  <a:cubicBezTo>
                    <a:pt x="25739" y="167955"/>
                    <a:pt x="41111" y="167297"/>
                    <a:pt x="49325" y="173270"/>
                  </a:cubicBezTo>
                  <a:cubicBezTo>
                    <a:pt x="57538" y="179243"/>
                    <a:pt x="61535" y="194045"/>
                    <a:pt x="71373" y="197251"/>
                  </a:cubicBezTo>
                  <a:cubicBezTo>
                    <a:pt x="72697" y="197678"/>
                    <a:pt x="74066" y="197862"/>
                    <a:pt x="75472" y="197862"/>
                  </a:cubicBezTo>
                  <a:cubicBezTo>
                    <a:pt x="84184" y="197862"/>
                    <a:pt x="94271" y="190795"/>
                    <a:pt x="103348" y="190795"/>
                  </a:cubicBezTo>
                  <a:cubicBezTo>
                    <a:pt x="112387" y="190795"/>
                    <a:pt x="122501" y="197862"/>
                    <a:pt x="131194" y="197862"/>
                  </a:cubicBezTo>
                  <a:cubicBezTo>
                    <a:pt x="132596" y="197862"/>
                    <a:pt x="133961" y="197678"/>
                    <a:pt x="135279" y="197251"/>
                  </a:cubicBezTo>
                  <a:cubicBezTo>
                    <a:pt x="145118" y="194045"/>
                    <a:pt x="149158" y="179243"/>
                    <a:pt x="157328" y="173270"/>
                  </a:cubicBezTo>
                  <a:cubicBezTo>
                    <a:pt x="165629" y="167253"/>
                    <a:pt x="181001" y="167868"/>
                    <a:pt x="186931" y="159654"/>
                  </a:cubicBezTo>
                  <a:cubicBezTo>
                    <a:pt x="192904" y="151485"/>
                    <a:pt x="187546" y="137166"/>
                    <a:pt x="190752" y="127328"/>
                  </a:cubicBezTo>
                  <a:cubicBezTo>
                    <a:pt x="193827" y="117841"/>
                    <a:pt x="206696" y="109452"/>
                    <a:pt x="206696" y="98911"/>
                  </a:cubicBezTo>
                  <a:cubicBezTo>
                    <a:pt x="206696" y="88369"/>
                    <a:pt x="193827" y="80024"/>
                    <a:pt x="190752" y="70493"/>
                  </a:cubicBezTo>
                  <a:cubicBezTo>
                    <a:pt x="187546" y="60699"/>
                    <a:pt x="192904" y="46380"/>
                    <a:pt x="186931" y="38167"/>
                  </a:cubicBezTo>
                  <a:cubicBezTo>
                    <a:pt x="180914" y="29866"/>
                    <a:pt x="165629" y="30612"/>
                    <a:pt x="157328" y="24551"/>
                  </a:cubicBezTo>
                  <a:cubicBezTo>
                    <a:pt x="149158" y="18578"/>
                    <a:pt x="145118" y="3820"/>
                    <a:pt x="135279" y="614"/>
                  </a:cubicBezTo>
                  <a:cubicBezTo>
                    <a:pt x="133956" y="185"/>
                    <a:pt x="132585" y="1"/>
                    <a:pt x="131178" y="1"/>
                  </a:cubicBezTo>
                  <a:cubicBezTo>
                    <a:pt x="122488" y="1"/>
                    <a:pt x="112382" y="7027"/>
                    <a:pt x="103348" y="7027"/>
                  </a:cubicBezTo>
                  <a:cubicBezTo>
                    <a:pt x="94277" y="7027"/>
                    <a:pt x="84197" y="1"/>
                    <a:pt x="75488" y="1"/>
                  </a:cubicBezTo>
                  <a:close/>
                </a:path>
              </a:pathLst>
            </a:custGeom>
            <a:solidFill>
              <a:srgbClr val="22292E">
                <a:alpha val="33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8" name="Google Shape;2128;p71"/>
            <p:cNvGrpSpPr/>
            <p:nvPr/>
          </p:nvGrpSpPr>
          <p:grpSpPr>
            <a:xfrm>
              <a:off x="4970680" y="1057439"/>
              <a:ext cx="1717183" cy="2435032"/>
              <a:chOff x="2530828" y="1079780"/>
              <a:chExt cx="1675300" cy="2375641"/>
            </a:xfrm>
          </p:grpSpPr>
          <p:grpSp>
            <p:nvGrpSpPr>
              <p:cNvPr id="2129" name="Google Shape;2129;p71"/>
              <p:cNvGrpSpPr/>
              <p:nvPr/>
            </p:nvGrpSpPr>
            <p:grpSpPr>
              <a:xfrm>
                <a:off x="2711504" y="1079780"/>
                <a:ext cx="1225042" cy="2124851"/>
                <a:chOff x="2711504" y="1079780"/>
                <a:chExt cx="1225042" cy="2124851"/>
              </a:xfrm>
            </p:grpSpPr>
            <p:sp>
              <p:nvSpPr>
                <p:cNvPr id="2130" name="Google Shape;2130;p71"/>
                <p:cNvSpPr/>
                <p:nvPr/>
              </p:nvSpPr>
              <p:spPr>
                <a:xfrm>
                  <a:off x="2711504" y="1079780"/>
                  <a:ext cx="198052" cy="248635"/>
                </a:xfrm>
                <a:custGeom>
                  <a:rect b="b" l="l" r="r" t="t"/>
                  <a:pathLst>
                    <a:path extrusionOk="0" h="15110" w="12036">
                      <a:moveTo>
                        <a:pt x="1" y="1"/>
                      </a:moveTo>
                      <a:lnTo>
                        <a:pt x="2284" y="15110"/>
                      </a:lnTo>
                      <a:lnTo>
                        <a:pt x="12035" y="979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1"/>
                <p:cNvSpPr/>
                <p:nvPr/>
              </p:nvSpPr>
              <p:spPr>
                <a:xfrm>
                  <a:off x="2742588" y="1228665"/>
                  <a:ext cx="1193958" cy="1975966"/>
                </a:xfrm>
                <a:custGeom>
                  <a:rect b="b" l="l" r="r" t="t"/>
                  <a:pathLst>
                    <a:path extrusionOk="0" h="120083" w="72559">
                      <a:moveTo>
                        <a:pt x="9751" y="1"/>
                      </a:moveTo>
                      <a:lnTo>
                        <a:pt x="0" y="5359"/>
                      </a:lnTo>
                      <a:lnTo>
                        <a:pt x="62808" y="120082"/>
                      </a:lnTo>
                      <a:lnTo>
                        <a:pt x="72559" y="114768"/>
                      </a:lnTo>
                      <a:lnTo>
                        <a:pt x="9751" y="1"/>
                      </a:ln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1"/>
                <p:cNvSpPr/>
                <p:nvPr/>
              </p:nvSpPr>
              <p:spPr>
                <a:xfrm>
                  <a:off x="2711504" y="1079780"/>
                  <a:ext cx="62167" cy="78079"/>
                </a:xfrm>
                <a:custGeom>
                  <a:rect b="b" l="l" r="r" t="t"/>
                  <a:pathLst>
                    <a:path extrusionOk="0" h="4745" w="3778">
                      <a:moveTo>
                        <a:pt x="1" y="1"/>
                      </a:moveTo>
                      <a:lnTo>
                        <a:pt x="703" y="4744"/>
                      </a:lnTo>
                      <a:lnTo>
                        <a:pt x="3778" y="3075"/>
                      </a:lnTo>
                      <a:lnTo>
                        <a:pt x="1" y="1"/>
                      </a:lnTo>
                      <a:close/>
                    </a:path>
                  </a:pathLst>
                </a:custGeom>
                <a:solidFill>
                  <a:srgbClr val="22292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3" name="Google Shape;2133;p71"/>
              <p:cNvGrpSpPr/>
              <p:nvPr/>
            </p:nvGrpSpPr>
            <p:grpSpPr>
              <a:xfrm>
                <a:off x="2530828" y="1372498"/>
                <a:ext cx="1301640" cy="2082923"/>
                <a:chOff x="2530828" y="1372498"/>
                <a:chExt cx="1301640" cy="2082923"/>
              </a:xfrm>
            </p:grpSpPr>
            <p:sp>
              <p:nvSpPr>
                <p:cNvPr id="2134" name="Google Shape;2134;p71"/>
                <p:cNvSpPr/>
                <p:nvPr/>
              </p:nvSpPr>
              <p:spPr>
                <a:xfrm>
                  <a:off x="2530828" y="1372498"/>
                  <a:ext cx="204536" cy="247187"/>
                </a:xfrm>
                <a:custGeom>
                  <a:rect b="b" l="l" r="r" t="t"/>
                  <a:pathLst>
                    <a:path extrusionOk="0" h="15022" w="12430">
                      <a:moveTo>
                        <a:pt x="0" y="0"/>
                      </a:moveTo>
                      <a:lnTo>
                        <a:pt x="2899" y="15021"/>
                      </a:lnTo>
                      <a:lnTo>
                        <a:pt x="12430" y="931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1"/>
                <p:cNvSpPr/>
                <p:nvPr/>
              </p:nvSpPr>
              <p:spPr>
                <a:xfrm>
                  <a:off x="2571291" y="1514143"/>
                  <a:ext cx="1261177" cy="1941279"/>
                </a:xfrm>
                <a:custGeom>
                  <a:rect b="b" l="l" r="r" t="t"/>
                  <a:pathLst>
                    <a:path extrusionOk="0" h="117975" w="76644">
                      <a:moveTo>
                        <a:pt x="9532" y="1"/>
                      </a:moveTo>
                      <a:lnTo>
                        <a:pt x="1" y="5710"/>
                      </a:lnTo>
                      <a:lnTo>
                        <a:pt x="67113" y="117974"/>
                      </a:lnTo>
                      <a:lnTo>
                        <a:pt x="76644" y="112308"/>
                      </a:lnTo>
                      <a:lnTo>
                        <a:pt x="9532" y="1"/>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1"/>
                <p:cNvSpPr/>
                <p:nvPr/>
              </p:nvSpPr>
              <p:spPr>
                <a:xfrm>
                  <a:off x="2697781" y="1577396"/>
                  <a:ext cx="1056641" cy="1749002"/>
                </a:xfrm>
                <a:custGeom>
                  <a:rect b="b" l="l" r="r" t="t"/>
                  <a:pathLst>
                    <a:path extrusionOk="0" h="106290" w="64214">
                      <a:moveTo>
                        <a:pt x="729" y="1"/>
                      </a:moveTo>
                      <a:cubicBezTo>
                        <a:pt x="616" y="1"/>
                        <a:pt x="500" y="35"/>
                        <a:pt x="395" y="110"/>
                      </a:cubicBezTo>
                      <a:cubicBezTo>
                        <a:pt x="88" y="285"/>
                        <a:pt x="0" y="681"/>
                        <a:pt x="176" y="988"/>
                      </a:cubicBezTo>
                      <a:lnTo>
                        <a:pt x="62896" y="105961"/>
                      </a:lnTo>
                      <a:cubicBezTo>
                        <a:pt x="63011" y="106163"/>
                        <a:pt x="63222" y="106289"/>
                        <a:pt x="63453" y="106289"/>
                      </a:cubicBezTo>
                      <a:cubicBezTo>
                        <a:pt x="63573" y="106289"/>
                        <a:pt x="63698" y="106255"/>
                        <a:pt x="63818" y="106180"/>
                      </a:cubicBezTo>
                      <a:cubicBezTo>
                        <a:pt x="64126" y="106005"/>
                        <a:pt x="64213" y="105609"/>
                        <a:pt x="64038" y="105302"/>
                      </a:cubicBezTo>
                      <a:lnTo>
                        <a:pt x="1274" y="329"/>
                      </a:lnTo>
                      <a:cubicBezTo>
                        <a:pt x="1158" y="127"/>
                        <a:pt x="947" y="1"/>
                        <a:pt x="729"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1"/>
                <p:cNvSpPr/>
                <p:nvPr/>
              </p:nvSpPr>
              <p:spPr>
                <a:xfrm>
                  <a:off x="2642130" y="1610240"/>
                  <a:ext cx="1056641" cy="1749084"/>
                </a:xfrm>
                <a:custGeom>
                  <a:rect b="b" l="l" r="r" t="t"/>
                  <a:pathLst>
                    <a:path extrusionOk="0" h="106295" w="64214">
                      <a:moveTo>
                        <a:pt x="732" y="1"/>
                      </a:moveTo>
                      <a:cubicBezTo>
                        <a:pt x="617" y="1"/>
                        <a:pt x="501" y="30"/>
                        <a:pt x="395" y="90"/>
                      </a:cubicBezTo>
                      <a:cubicBezTo>
                        <a:pt x="88" y="310"/>
                        <a:pt x="0" y="705"/>
                        <a:pt x="176" y="1012"/>
                      </a:cubicBezTo>
                      <a:lnTo>
                        <a:pt x="62896" y="105985"/>
                      </a:lnTo>
                      <a:cubicBezTo>
                        <a:pt x="63011" y="106187"/>
                        <a:pt x="63221" y="106294"/>
                        <a:pt x="63439" y="106294"/>
                      </a:cubicBezTo>
                      <a:cubicBezTo>
                        <a:pt x="63553" y="106294"/>
                        <a:pt x="63669" y="106265"/>
                        <a:pt x="63774" y="106205"/>
                      </a:cubicBezTo>
                      <a:cubicBezTo>
                        <a:pt x="64082" y="106029"/>
                        <a:pt x="64213" y="105634"/>
                        <a:pt x="64038" y="105326"/>
                      </a:cubicBezTo>
                      <a:lnTo>
                        <a:pt x="1318" y="310"/>
                      </a:lnTo>
                      <a:cubicBezTo>
                        <a:pt x="1173" y="108"/>
                        <a:pt x="953" y="1"/>
                        <a:pt x="732"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1"/>
                <p:cNvSpPr/>
                <p:nvPr/>
              </p:nvSpPr>
              <p:spPr>
                <a:xfrm>
                  <a:off x="2530828" y="1372498"/>
                  <a:ext cx="64339" cy="77339"/>
                </a:xfrm>
                <a:custGeom>
                  <a:rect b="b" l="l" r="r" t="t"/>
                  <a:pathLst>
                    <a:path extrusionOk="0" h="4700" w="3910">
                      <a:moveTo>
                        <a:pt x="0" y="0"/>
                      </a:moveTo>
                      <a:lnTo>
                        <a:pt x="922" y="4700"/>
                      </a:lnTo>
                      <a:lnTo>
                        <a:pt x="3909" y="2943"/>
                      </a:lnTo>
                      <a:lnTo>
                        <a:pt x="0" y="0"/>
                      </a:lnTo>
                      <a:close/>
                    </a:path>
                  </a:pathLst>
                </a:custGeom>
                <a:solidFill>
                  <a:srgbClr val="22292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9" name="Google Shape;2139;p71"/>
              <p:cNvGrpSpPr/>
              <p:nvPr/>
            </p:nvGrpSpPr>
            <p:grpSpPr>
              <a:xfrm>
                <a:off x="2812686" y="1082676"/>
                <a:ext cx="1393442" cy="2147246"/>
                <a:chOff x="2812686" y="1082676"/>
                <a:chExt cx="1393442" cy="2147246"/>
              </a:xfrm>
            </p:grpSpPr>
            <p:sp>
              <p:nvSpPr>
                <p:cNvPr id="2140" name="Google Shape;2140;p71"/>
                <p:cNvSpPr/>
                <p:nvPr/>
              </p:nvSpPr>
              <p:spPr>
                <a:xfrm>
                  <a:off x="2869785" y="1290980"/>
                  <a:ext cx="990147" cy="1787013"/>
                </a:xfrm>
                <a:custGeom>
                  <a:rect b="b" l="l" r="r" t="t"/>
                  <a:pathLst>
                    <a:path extrusionOk="0" h="108600" w="60173">
                      <a:moveTo>
                        <a:pt x="737" y="0"/>
                      </a:moveTo>
                      <a:cubicBezTo>
                        <a:pt x="636" y="0"/>
                        <a:pt x="534" y="25"/>
                        <a:pt x="440" y="79"/>
                      </a:cubicBezTo>
                      <a:cubicBezTo>
                        <a:pt x="88" y="254"/>
                        <a:pt x="0" y="650"/>
                        <a:pt x="176" y="1001"/>
                      </a:cubicBezTo>
                      <a:lnTo>
                        <a:pt x="58855" y="108258"/>
                      </a:lnTo>
                      <a:cubicBezTo>
                        <a:pt x="58977" y="108471"/>
                        <a:pt x="59205" y="108600"/>
                        <a:pt x="59451" y="108600"/>
                      </a:cubicBezTo>
                      <a:cubicBezTo>
                        <a:pt x="59559" y="108600"/>
                        <a:pt x="59670" y="108575"/>
                        <a:pt x="59778" y="108521"/>
                      </a:cubicBezTo>
                      <a:cubicBezTo>
                        <a:pt x="60085" y="108345"/>
                        <a:pt x="60173" y="107950"/>
                        <a:pt x="59997" y="107643"/>
                      </a:cubicBezTo>
                      <a:lnTo>
                        <a:pt x="1318" y="342"/>
                      </a:lnTo>
                      <a:cubicBezTo>
                        <a:pt x="1196" y="129"/>
                        <a:pt x="968" y="0"/>
                        <a:pt x="737"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1"/>
                <p:cNvSpPr/>
                <p:nvPr/>
              </p:nvSpPr>
              <p:spPr>
                <a:xfrm>
                  <a:off x="2812686" y="1322047"/>
                  <a:ext cx="990887" cy="1787029"/>
                </a:xfrm>
                <a:custGeom>
                  <a:rect b="b" l="l" r="r" t="t"/>
                  <a:pathLst>
                    <a:path extrusionOk="0" h="108601" w="60218">
                      <a:moveTo>
                        <a:pt x="739" y="1"/>
                      </a:moveTo>
                      <a:cubicBezTo>
                        <a:pt x="636" y="1"/>
                        <a:pt x="534" y="26"/>
                        <a:pt x="440" y="79"/>
                      </a:cubicBezTo>
                      <a:cubicBezTo>
                        <a:pt x="132" y="255"/>
                        <a:pt x="1" y="650"/>
                        <a:pt x="176" y="958"/>
                      </a:cubicBezTo>
                      <a:lnTo>
                        <a:pt x="58899" y="108258"/>
                      </a:lnTo>
                      <a:cubicBezTo>
                        <a:pt x="59021" y="108472"/>
                        <a:pt x="59249" y="108601"/>
                        <a:pt x="59480" y="108601"/>
                      </a:cubicBezTo>
                      <a:cubicBezTo>
                        <a:pt x="59582" y="108601"/>
                        <a:pt x="59684" y="108576"/>
                        <a:pt x="59778" y="108522"/>
                      </a:cubicBezTo>
                      <a:cubicBezTo>
                        <a:pt x="60085" y="108346"/>
                        <a:pt x="60217" y="107951"/>
                        <a:pt x="60041" y="107643"/>
                      </a:cubicBezTo>
                      <a:lnTo>
                        <a:pt x="1362" y="343"/>
                      </a:lnTo>
                      <a:cubicBezTo>
                        <a:pt x="1210" y="129"/>
                        <a:pt x="973" y="1"/>
                        <a:pt x="739"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1"/>
                <p:cNvSpPr/>
                <p:nvPr/>
              </p:nvSpPr>
              <p:spPr>
                <a:xfrm>
                  <a:off x="3022997" y="1082676"/>
                  <a:ext cx="195880" cy="250083"/>
                </a:xfrm>
                <a:custGeom>
                  <a:rect b="b" l="l" r="r" t="t"/>
                  <a:pathLst>
                    <a:path extrusionOk="0" h="15198" w="11904">
                      <a:moveTo>
                        <a:pt x="1" y="0"/>
                      </a:moveTo>
                      <a:lnTo>
                        <a:pt x="2021" y="15197"/>
                      </a:lnTo>
                      <a:lnTo>
                        <a:pt x="11903" y="1005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1"/>
                <p:cNvSpPr/>
                <p:nvPr/>
              </p:nvSpPr>
              <p:spPr>
                <a:xfrm>
                  <a:off x="3049737" y="1235889"/>
                  <a:ext cx="1156392" cy="1994033"/>
                </a:xfrm>
                <a:custGeom>
                  <a:rect b="b" l="l" r="r" t="t"/>
                  <a:pathLst>
                    <a:path extrusionOk="0" h="121181" w="70276">
                      <a:moveTo>
                        <a:pt x="9883" y="1"/>
                      </a:moveTo>
                      <a:lnTo>
                        <a:pt x="1" y="5140"/>
                      </a:lnTo>
                      <a:lnTo>
                        <a:pt x="60437" y="121181"/>
                      </a:lnTo>
                      <a:lnTo>
                        <a:pt x="70275" y="116042"/>
                      </a:lnTo>
                      <a:lnTo>
                        <a:pt x="9883" y="1"/>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1"/>
                <p:cNvSpPr/>
                <p:nvPr/>
              </p:nvSpPr>
              <p:spPr>
                <a:xfrm>
                  <a:off x="3176950" y="1298204"/>
                  <a:ext cx="954012" cy="1806512"/>
                </a:xfrm>
                <a:custGeom>
                  <a:rect b="b" l="l" r="r" t="t"/>
                  <a:pathLst>
                    <a:path extrusionOk="0" h="109785" w="57977">
                      <a:moveTo>
                        <a:pt x="765" y="0"/>
                      </a:moveTo>
                      <a:cubicBezTo>
                        <a:pt x="658" y="0"/>
                        <a:pt x="547" y="25"/>
                        <a:pt x="439" y="79"/>
                      </a:cubicBezTo>
                      <a:cubicBezTo>
                        <a:pt x="132" y="211"/>
                        <a:pt x="0" y="606"/>
                        <a:pt x="176" y="957"/>
                      </a:cubicBezTo>
                      <a:lnTo>
                        <a:pt x="56659" y="109400"/>
                      </a:lnTo>
                      <a:cubicBezTo>
                        <a:pt x="56782" y="109646"/>
                        <a:pt x="57014" y="109785"/>
                        <a:pt x="57247" y="109785"/>
                      </a:cubicBezTo>
                      <a:cubicBezTo>
                        <a:pt x="57346" y="109785"/>
                        <a:pt x="57446" y="109760"/>
                        <a:pt x="57537" y="109707"/>
                      </a:cubicBezTo>
                      <a:cubicBezTo>
                        <a:pt x="57889" y="109532"/>
                        <a:pt x="57977" y="109136"/>
                        <a:pt x="57845" y="108829"/>
                      </a:cubicBezTo>
                      <a:lnTo>
                        <a:pt x="1318" y="342"/>
                      </a:lnTo>
                      <a:cubicBezTo>
                        <a:pt x="1226" y="129"/>
                        <a:pt x="1008" y="0"/>
                        <a:pt x="765"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1"/>
                <p:cNvSpPr/>
                <p:nvPr/>
              </p:nvSpPr>
              <p:spPr>
                <a:xfrm>
                  <a:off x="3119851" y="1327839"/>
                  <a:ext cx="954012" cy="1806529"/>
                </a:xfrm>
                <a:custGeom>
                  <a:rect b="b" l="l" r="r" t="t"/>
                  <a:pathLst>
                    <a:path extrusionOk="0" h="109786" w="57977">
                      <a:moveTo>
                        <a:pt x="737" y="0"/>
                      </a:moveTo>
                      <a:cubicBezTo>
                        <a:pt x="636" y="0"/>
                        <a:pt x="533" y="25"/>
                        <a:pt x="439" y="79"/>
                      </a:cubicBezTo>
                      <a:cubicBezTo>
                        <a:pt x="132" y="254"/>
                        <a:pt x="0" y="650"/>
                        <a:pt x="176" y="957"/>
                      </a:cubicBezTo>
                      <a:lnTo>
                        <a:pt x="56659" y="109444"/>
                      </a:lnTo>
                      <a:cubicBezTo>
                        <a:pt x="56781" y="109657"/>
                        <a:pt x="57009" y="109786"/>
                        <a:pt x="57240" y="109786"/>
                      </a:cubicBezTo>
                      <a:cubicBezTo>
                        <a:pt x="57341" y="109786"/>
                        <a:pt x="57444" y="109761"/>
                        <a:pt x="57538" y="109707"/>
                      </a:cubicBezTo>
                      <a:cubicBezTo>
                        <a:pt x="57845" y="109531"/>
                        <a:pt x="57977" y="109136"/>
                        <a:pt x="57801" y="108829"/>
                      </a:cubicBezTo>
                      <a:lnTo>
                        <a:pt x="1318" y="342"/>
                      </a:lnTo>
                      <a:cubicBezTo>
                        <a:pt x="1196" y="129"/>
                        <a:pt x="968" y="0"/>
                        <a:pt x="737"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1"/>
                <p:cNvSpPr/>
                <p:nvPr/>
              </p:nvSpPr>
              <p:spPr>
                <a:xfrm>
                  <a:off x="3022997" y="1082676"/>
                  <a:ext cx="61459" cy="78787"/>
                </a:xfrm>
                <a:custGeom>
                  <a:rect b="b" l="l" r="r" t="t"/>
                  <a:pathLst>
                    <a:path extrusionOk="0" h="4788" w="3735">
                      <a:moveTo>
                        <a:pt x="1" y="0"/>
                      </a:moveTo>
                      <a:lnTo>
                        <a:pt x="660" y="4788"/>
                      </a:lnTo>
                      <a:lnTo>
                        <a:pt x="3734" y="3163"/>
                      </a:lnTo>
                      <a:lnTo>
                        <a:pt x="1" y="0"/>
                      </a:lnTo>
                      <a:close/>
                    </a:path>
                  </a:pathLst>
                </a:custGeom>
                <a:solidFill>
                  <a:srgbClr val="22292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47" name="Google Shape;2147;p71"/>
            <p:cNvGrpSpPr/>
            <p:nvPr/>
          </p:nvGrpSpPr>
          <p:grpSpPr>
            <a:xfrm>
              <a:off x="5370661" y="1549242"/>
              <a:ext cx="2828309" cy="2275749"/>
              <a:chOff x="2716320" y="992879"/>
              <a:chExt cx="3645668" cy="2933422"/>
            </a:xfrm>
          </p:grpSpPr>
          <p:sp>
            <p:nvSpPr>
              <p:cNvPr id="2148" name="Google Shape;2148;p71"/>
              <p:cNvSpPr/>
              <p:nvPr/>
            </p:nvSpPr>
            <p:spPr>
              <a:xfrm>
                <a:off x="3824926" y="3032798"/>
                <a:ext cx="253075" cy="151397"/>
              </a:xfrm>
              <a:custGeom>
                <a:rect b="b" l="l" r="r" t="t"/>
                <a:pathLst>
                  <a:path extrusionOk="0" h="6964" w="11641">
                    <a:moveTo>
                      <a:pt x="10749" y="1"/>
                    </a:moveTo>
                    <a:cubicBezTo>
                      <a:pt x="10632" y="1"/>
                      <a:pt x="10515" y="26"/>
                      <a:pt x="10410" y="78"/>
                    </a:cubicBezTo>
                    <a:lnTo>
                      <a:pt x="528" y="5524"/>
                    </a:lnTo>
                    <a:cubicBezTo>
                      <a:pt x="133" y="5700"/>
                      <a:pt x="1" y="6183"/>
                      <a:pt x="220" y="6579"/>
                    </a:cubicBezTo>
                    <a:cubicBezTo>
                      <a:pt x="344" y="6825"/>
                      <a:pt x="618" y="6963"/>
                      <a:pt x="908" y="6963"/>
                    </a:cubicBezTo>
                    <a:cubicBezTo>
                      <a:pt x="1031" y="6963"/>
                      <a:pt x="1157" y="6938"/>
                      <a:pt x="1275" y="6886"/>
                    </a:cubicBezTo>
                    <a:lnTo>
                      <a:pt x="11157" y="1440"/>
                    </a:lnTo>
                    <a:cubicBezTo>
                      <a:pt x="11508" y="1264"/>
                      <a:pt x="11640" y="781"/>
                      <a:pt x="11464" y="386"/>
                    </a:cubicBezTo>
                    <a:cubicBezTo>
                      <a:pt x="11310" y="139"/>
                      <a:pt x="11026" y="1"/>
                      <a:pt x="10749"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1"/>
              <p:cNvSpPr/>
              <p:nvPr/>
            </p:nvSpPr>
            <p:spPr>
              <a:xfrm>
                <a:off x="3692201" y="3356576"/>
                <a:ext cx="249249" cy="159615"/>
              </a:xfrm>
              <a:custGeom>
                <a:rect b="b" l="l" r="r" t="t"/>
                <a:pathLst>
                  <a:path extrusionOk="0" h="7342" w="11465">
                    <a:moveTo>
                      <a:pt x="10588" y="1"/>
                    </a:moveTo>
                    <a:cubicBezTo>
                      <a:pt x="10440" y="1"/>
                      <a:pt x="10288" y="40"/>
                      <a:pt x="10147" y="118"/>
                    </a:cubicBezTo>
                    <a:lnTo>
                      <a:pt x="484" y="5872"/>
                    </a:lnTo>
                    <a:cubicBezTo>
                      <a:pt x="132" y="6092"/>
                      <a:pt x="1" y="6575"/>
                      <a:pt x="220" y="6970"/>
                    </a:cubicBezTo>
                    <a:cubicBezTo>
                      <a:pt x="367" y="7204"/>
                      <a:pt x="630" y="7341"/>
                      <a:pt x="894" y="7341"/>
                    </a:cubicBezTo>
                    <a:cubicBezTo>
                      <a:pt x="1026" y="7341"/>
                      <a:pt x="1157" y="7307"/>
                      <a:pt x="1274" y="7234"/>
                    </a:cubicBezTo>
                    <a:lnTo>
                      <a:pt x="10981" y="1436"/>
                    </a:lnTo>
                    <a:cubicBezTo>
                      <a:pt x="11332" y="1217"/>
                      <a:pt x="11464" y="733"/>
                      <a:pt x="11245" y="382"/>
                    </a:cubicBezTo>
                    <a:cubicBezTo>
                      <a:pt x="11103" y="128"/>
                      <a:pt x="10853" y="1"/>
                      <a:pt x="10588"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1"/>
              <p:cNvSpPr/>
              <p:nvPr/>
            </p:nvSpPr>
            <p:spPr>
              <a:xfrm>
                <a:off x="4179185" y="3070060"/>
                <a:ext cx="255923" cy="147028"/>
              </a:xfrm>
              <a:custGeom>
                <a:rect b="b" l="l" r="r" t="t"/>
                <a:pathLst>
                  <a:path extrusionOk="0" h="6763" w="11772">
                    <a:moveTo>
                      <a:pt x="10872" y="1"/>
                    </a:moveTo>
                    <a:cubicBezTo>
                      <a:pt x="10758" y="1"/>
                      <a:pt x="10644" y="26"/>
                      <a:pt x="10542" y="77"/>
                    </a:cubicBezTo>
                    <a:lnTo>
                      <a:pt x="528" y="5304"/>
                    </a:lnTo>
                    <a:cubicBezTo>
                      <a:pt x="132" y="5479"/>
                      <a:pt x="1" y="5963"/>
                      <a:pt x="176" y="6358"/>
                    </a:cubicBezTo>
                    <a:cubicBezTo>
                      <a:pt x="329" y="6603"/>
                      <a:pt x="589" y="6762"/>
                      <a:pt x="866" y="6762"/>
                    </a:cubicBezTo>
                    <a:cubicBezTo>
                      <a:pt x="987" y="6762"/>
                      <a:pt x="1111" y="6732"/>
                      <a:pt x="1231" y="6665"/>
                    </a:cubicBezTo>
                    <a:lnTo>
                      <a:pt x="11245" y="1483"/>
                    </a:lnTo>
                    <a:cubicBezTo>
                      <a:pt x="11640" y="1263"/>
                      <a:pt x="11772" y="780"/>
                      <a:pt x="11552" y="428"/>
                    </a:cubicBezTo>
                    <a:cubicBezTo>
                      <a:pt x="11428" y="148"/>
                      <a:pt x="11149" y="1"/>
                      <a:pt x="10872"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1"/>
              <p:cNvSpPr/>
              <p:nvPr/>
            </p:nvSpPr>
            <p:spPr>
              <a:xfrm>
                <a:off x="2716320" y="1029251"/>
                <a:ext cx="3645668" cy="2897051"/>
              </a:xfrm>
              <a:custGeom>
                <a:rect b="b" l="l" r="r" t="t"/>
                <a:pathLst>
                  <a:path extrusionOk="0" h="133259" w="167694">
                    <a:moveTo>
                      <a:pt x="9268" y="1"/>
                    </a:moveTo>
                    <a:lnTo>
                      <a:pt x="1" y="121180"/>
                    </a:lnTo>
                    <a:lnTo>
                      <a:pt x="158426" y="133259"/>
                    </a:lnTo>
                    <a:lnTo>
                      <a:pt x="167694" y="12079"/>
                    </a:lnTo>
                    <a:lnTo>
                      <a:pt x="9268" y="1"/>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1"/>
              <p:cNvSpPr/>
              <p:nvPr/>
            </p:nvSpPr>
            <p:spPr>
              <a:xfrm>
                <a:off x="2759301" y="1055035"/>
                <a:ext cx="3562577" cy="2819721"/>
              </a:xfrm>
              <a:custGeom>
                <a:rect b="b" l="l" r="r" t="t"/>
                <a:pathLst>
                  <a:path extrusionOk="0" h="129702" w="163872">
                    <a:moveTo>
                      <a:pt x="8960" y="1"/>
                    </a:moveTo>
                    <a:lnTo>
                      <a:pt x="0" y="117886"/>
                    </a:lnTo>
                    <a:lnTo>
                      <a:pt x="154868" y="129701"/>
                    </a:lnTo>
                    <a:lnTo>
                      <a:pt x="163872" y="11816"/>
                    </a:lnTo>
                    <a:lnTo>
                      <a:pt x="89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1"/>
              <p:cNvSpPr/>
              <p:nvPr/>
            </p:nvSpPr>
            <p:spPr>
              <a:xfrm>
                <a:off x="2960769" y="1275612"/>
                <a:ext cx="3331525" cy="262597"/>
              </a:xfrm>
              <a:custGeom>
                <a:rect b="b" l="l" r="r" t="t"/>
                <a:pathLst>
                  <a:path extrusionOk="0" h="12079" w="153244">
                    <a:moveTo>
                      <a:pt x="45" y="1"/>
                    </a:moveTo>
                    <a:lnTo>
                      <a:pt x="1" y="440"/>
                    </a:lnTo>
                    <a:lnTo>
                      <a:pt x="153199" y="12079"/>
                    </a:lnTo>
                    <a:lnTo>
                      <a:pt x="153243" y="11640"/>
                    </a:lnTo>
                    <a:lnTo>
                      <a:pt x="45" y="1"/>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1"/>
              <p:cNvSpPr/>
              <p:nvPr/>
            </p:nvSpPr>
            <p:spPr>
              <a:xfrm>
                <a:off x="5430081" y="1323876"/>
                <a:ext cx="105156" cy="88438"/>
              </a:xfrm>
              <a:custGeom>
                <a:rect b="b" l="l" r="r" t="t"/>
                <a:pathLst>
                  <a:path extrusionOk="0" h="4068" w="4837">
                    <a:moveTo>
                      <a:pt x="2687" y="1"/>
                    </a:moveTo>
                    <a:cubicBezTo>
                      <a:pt x="2229" y="1"/>
                      <a:pt x="1761" y="156"/>
                      <a:pt x="1362" y="504"/>
                    </a:cubicBezTo>
                    <a:cubicBezTo>
                      <a:pt x="0" y="1690"/>
                      <a:pt x="791" y="3973"/>
                      <a:pt x="2591" y="4061"/>
                    </a:cubicBezTo>
                    <a:cubicBezTo>
                      <a:pt x="2645" y="4066"/>
                      <a:pt x="2697" y="4068"/>
                      <a:pt x="2750" y="4068"/>
                    </a:cubicBezTo>
                    <a:cubicBezTo>
                      <a:pt x="3781" y="4068"/>
                      <a:pt x="4660" y="3259"/>
                      <a:pt x="4744" y="2173"/>
                    </a:cubicBezTo>
                    <a:cubicBezTo>
                      <a:pt x="4837" y="900"/>
                      <a:pt x="3789" y="1"/>
                      <a:pt x="2687"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1"/>
              <p:cNvSpPr/>
              <p:nvPr/>
            </p:nvSpPr>
            <p:spPr>
              <a:xfrm>
                <a:off x="5179893" y="1304810"/>
                <a:ext cx="105178" cy="89264"/>
              </a:xfrm>
              <a:custGeom>
                <a:rect b="b" l="l" r="r" t="t"/>
                <a:pathLst>
                  <a:path extrusionOk="0" h="4106" w="4838">
                    <a:moveTo>
                      <a:pt x="2682" y="0"/>
                    </a:moveTo>
                    <a:cubicBezTo>
                      <a:pt x="2226" y="0"/>
                      <a:pt x="1760" y="156"/>
                      <a:pt x="1362" y="502"/>
                    </a:cubicBezTo>
                    <a:cubicBezTo>
                      <a:pt x="1" y="1732"/>
                      <a:pt x="791" y="3972"/>
                      <a:pt x="2592" y="4104"/>
                    </a:cubicBezTo>
                    <a:cubicBezTo>
                      <a:pt x="2621" y="4105"/>
                      <a:pt x="2649" y="4105"/>
                      <a:pt x="2678" y="4105"/>
                    </a:cubicBezTo>
                    <a:cubicBezTo>
                      <a:pt x="3780" y="4105"/>
                      <a:pt x="4658" y="3286"/>
                      <a:pt x="4744" y="2215"/>
                    </a:cubicBezTo>
                    <a:cubicBezTo>
                      <a:pt x="4837" y="910"/>
                      <a:pt x="3787" y="0"/>
                      <a:pt x="2682"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1"/>
              <p:cNvSpPr/>
              <p:nvPr/>
            </p:nvSpPr>
            <p:spPr>
              <a:xfrm>
                <a:off x="4939271" y="1286635"/>
                <a:ext cx="105156" cy="88438"/>
              </a:xfrm>
              <a:custGeom>
                <a:rect b="b" l="l" r="r" t="t"/>
                <a:pathLst>
                  <a:path extrusionOk="0" h="4068" w="4837">
                    <a:moveTo>
                      <a:pt x="2706" y="1"/>
                    </a:moveTo>
                    <a:cubicBezTo>
                      <a:pt x="2247" y="1"/>
                      <a:pt x="1774" y="156"/>
                      <a:pt x="1362" y="504"/>
                    </a:cubicBezTo>
                    <a:cubicBezTo>
                      <a:pt x="0" y="1690"/>
                      <a:pt x="791" y="3930"/>
                      <a:pt x="2592" y="4061"/>
                    </a:cubicBezTo>
                    <a:cubicBezTo>
                      <a:pt x="2645" y="4065"/>
                      <a:pt x="2697" y="4067"/>
                      <a:pt x="2749" y="4067"/>
                    </a:cubicBezTo>
                    <a:cubicBezTo>
                      <a:pt x="3821" y="4067"/>
                      <a:pt x="4702" y="3220"/>
                      <a:pt x="4744" y="2173"/>
                    </a:cubicBezTo>
                    <a:cubicBezTo>
                      <a:pt x="4837" y="900"/>
                      <a:pt x="3812" y="1"/>
                      <a:pt x="2706"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1"/>
              <p:cNvSpPr/>
              <p:nvPr/>
            </p:nvSpPr>
            <p:spPr>
              <a:xfrm>
                <a:off x="4689083" y="1267112"/>
                <a:ext cx="105178" cy="88873"/>
              </a:xfrm>
              <a:custGeom>
                <a:rect b="b" l="l" r="r" t="t"/>
                <a:pathLst>
                  <a:path extrusionOk="0" h="4088" w="4838">
                    <a:moveTo>
                      <a:pt x="2711" y="1"/>
                    </a:moveTo>
                    <a:cubicBezTo>
                      <a:pt x="2251" y="1"/>
                      <a:pt x="1776" y="161"/>
                      <a:pt x="1362" y="523"/>
                    </a:cubicBezTo>
                    <a:cubicBezTo>
                      <a:pt x="1" y="1709"/>
                      <a:pt x="791" y="3993"/>
                      <a:pt x="2592" y="4081"/>
                    </a:cubicBezTo>
                    <a:cubicBezTo>
                      <a:pt x="2647" y="4085"/>
                      <a:pt x="2702" y="4087"/>
                      <a:pt x="2757" y="4087"/>
                    </a:cubicBezTo>
                    <a:cubicBezTo>
                      <a:pt x="3826" y="4087"/>
                      <a:pt x="4703" y="3279"/>
                      <a:pt x="4744" y="2192"/>
                    </a:cubicBezTo>
                    <a:cubicBezTo>
                      <a:pt x="4837" y="922"/>
                      <a:pt x="3815" y="1"/>
                      <a:pt x="2711"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1"/>
              <p:cNvSpPr/>
              <p:nvPr/>
            </p:nvSpPr>
            <p:spPr>
              <a:xfrm>
                <a:off x="4449417" y="1249393"/>
                <a:ext cx="104896" cy="88351"/>
              </a:xfrm>
              <a:custGeom>
                <a:rect b="b" l="l" r="r" t="t"/>
                <a:pathLst>
                  <a:path extrusionOk="0" h="4064" w="4825">
                    <a:moveTo>
                      <a:pt x="2686" y="1"/>
                    </a:moveTo>
                    <a:cubicBezTo>
                      <a:pt x="2229" y="1"/>
                      <a:pt x="1762" y="156"/>
                      <a:pt x="1362" y="504"/>
                    </a:cubicBezTo>
                    <a:cubicBezTo>
                      <a:pt x="1" y="1690"/>
                      <a:pt x="747" y="3930"/>
                      <a:pt x="2592" y="4061"/>
                    </a:cubicBezTo>
                    <a:cubicBezTo>
                      <a:pt x="2620" y="4063"/>
                      <a:pt x="2647" y="4063"/>
                      <a:pt x="2675" y="4063"/>
                    </a:cubicBezTo>
                    <a:cubicBezTo>
                      <a:pt x="3738" y="4063"/>
                      <a:pt x="4657" y="3243"/>
                      <a:pt x="4700" y="2173"/>
                    </a:cubicBezTo>
                    <a:cubicBezTo>
                      <a:pt x="4824" y="900"/>
                      <a:pt x="3786" y="1"/>
                      <a:pt x="2686"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1"/>
              <p:cNvSpPr/>
              <p:nvPr/>
            </p:nvSpPr>
            <p:spPr>
              <a:xfrm>
                <a:off x="4169641" y="1227784"/>
                <a:ext cx="105156" cy="88938"/>
              </a:xfrm>
              <a:custGeom>
                <a:rect b="b" l="l" r="r" t="t"/>
                <a:pathLst>
                  <a:path extrusionOk="0" h="4091" w="4837">
                    <a:moveTo>
                      <a:pt x="2745" y="1"/>
                    </a:moveTo>
                    <a:cubicBezTo>
                      <a:pt x="2285" y="1"/>
                      <a:pt x="1812" y="165"/>
                      <a:pt x="1406" y="531"/>
                    </a:cubicBezTo>
                    <a:cubicBezTo>
                      <a:pt x="0" y="1717"/>
                      <a:pt x="791" y="3957"/>
                      <a:pt x="2592" y="4089"/>
                    </a:cubicBezTo>
                    <a:cubicBezTo>
                      <a:pt x="2621" y="4090"/>
                      <a:pt x="2649" y="4091"/>
                      <a:pt x="2678" y="4091"/>
                    </a:cubicBezTo>
                    <a:cubicBezTo>
                      <a:pt x="3782" y="4091"/>
                      <a:pt x="4701" y="3271"/>
                      <a:pt x="4744" y="2201"/>
                    </a:cubicBezTo>
                    <a:cubicBezTo>
                      <a:pt x="4836" y="906"/>
                      <a:pt x="3826" y="1"/>
                      <a:pt x="2745"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1"/>
              <p:cNvSpPr/>
              <p:nvPr/>
            </p:nvSpPr>
            <p:spPr>
              <a:xfrm>
                <a:off x="3948106" y="1210783"/>
                <a:ext cx="105852" cy="88851"/>
              </a:xfrm>
              <a:custGeom>
                <a:rect b="b" l="l" r="r" t="t"/>
                <a:pathLst>
                  <a:path extrusionOk="0" h="4087" w="4869">
                    <a:moveTo>
                      <a:pt x="2735" y="1"/>
                    </a:moveTo>
                    <a:cubicBezTo>
                      <a:pt x="2276" y="1"/>
                      <a:pt x="1807" y="161"/>
                      <a:pt x="1406" y="523"/>
                    </a:cubicBezTo>
                    <a:cubicBezTo>
                      <a:pt x="1" y="1709"/>
                      <a:pt x="791" y="3993"/>
                      <a:pt x="2636" y="4081"/>
                    </a:cubicBezTo>
                    <a:cubicBezTo>
                      <a:pt x="2687" y="4085"/>
                      <a:pt x="2737" y="4087"/>
                      <a:pt x="2788" y="4087"/>
                    </a:cubicBezTo>
                    <a:cubicBezTo>
                      <a:pt x="3821" y="4087"/>
                      <a:pt x="4702" y="3239"/>
                      <a:pt x="4744" y="2192"/>
                    </a:cubicBezTo>
                    <a:cubicBezTo>
                      <a:pt x="4868" y="921"/>
                      <a:pt x="3833" y="1"/>
                      <a:pt x="2735"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1"/>
              <p:cNvSpPr/>
              <p:nvPr/>
            </p:nvSpPr>
            <p:spPr>
              <a:xfrm>
                <a:off x="3689331" y="1191151"/>
                <a:ext cx="104222" cy="88438"/>
              </a:xfrm>
              <a:custGeom>
                <a:rect b="b" l="l" r="r" t="t"/>
                <a:pathLst>
                  <a:path extrusionOk="0" h="4068" w="4794">
                    <a:moveTo>
                      <a:pt x="2678" y="1"/>
                    </a:moveTo>
                    <a:cubicBezTo>
                      <a:pt x="2226" y="1"/>
                      <a:pt x="1762" y="156"/>
                      <a:pt x="1362" y="504"/>
                    </a:cubicBezTo>
                    <a:cubicBezTo>
                      <a:pt x="1" y="1733"/>
                      <a:pt x="748" y="3973"/>
                      <a:pt x="2548" y="4061"/>
                    </a:cubicBezTo>
                    <a:cubicBezTo>
                      <a:pt x="2601" y="4065"/>
                      <a:pt x="2654" y="4067"/>
                      <a:pt x="2706" y="4067"/>
                    </a:cubicBezTo>
                    <a:cubicBezTo>
                      <a:pt x="3778" y="4067"/>
                      <a:pt x="4659" y="3220"/>
                      <a:pt x="4701" y="2173"/>
                    </a:cubicBezTo>
                    <a:cubicBezTo>
                      <a:pt x="4794" y="900"/>
                      <a:pt x="3768" y="1"/>
                      <a:pt x="2678"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1"/>
              <p:cNvSpPr/>
              <p:nvPr/>
            </p:nvSpPr>
            <p:spPr>
              <a:xfrm>
                <a:off x="3429621" y="1171128"/>
                <a:ext cx="104896" cy="88417"/>
              </a:xfrm>
              <a:custGeom>
                <a:rect b="b" l="l" r="r" t="t"/>
                <a:pathLst>
                  <a:path extrusionOk="0" h="4067" w="4825">
                    <a:moveTo>
                      <a:pt x="2681" y="0"/>
                    </a:moveTo>
                    <a:cubicBezTo>
                      <a:pt x="2226" y="0"/>
                      <a:pt x="1760" y="155"/>
                      <a:pt x="1362" y="502"/>
                    </a:cubicBezTo>
                    <a:cubicBezTo>
                      <a:pt x="0" y="1732"/>
                      <a:pt x="747" y="3972"/>
                      <a:pt x="2592" y="4060"/>
                    </a:cubicBezTo>
                    <a:cubicBezTo>
                      <a:pt x="2645" y="4064"/>
                      <a:pt x="2698" y="4066"/>
                      <a:pt x="2750" y="4066"/>
                    </a:cubicBezTo>
                    <a:cubicBezTo>
                      <a:pt x="3781" y="4066"/>
                      <a:pt x="4658" y="3260"/>
                      <a:pt x="4700" y="2215"/>
                    </a:cubicBezTo>
                    <a:cubicBezTo>
                      <a:pt x="4824" y="910"/>
                      <a:pt x="3783" y="0"/>
                      <a:pt x="268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1"/>
              <p:cNvSpPr/>
              <p:nvPr/>
            </p:nvSpPr>
            <p:spPr>
              <a:xfrm>
                <a:off x="3169889" y="1151584"/>
                <a:ext cx="105178" cy="88764"/>
              </a:xfrm>
              <a:custGeom>
                <a:rect b="b" l="l" r="r" t="t"/>
                <a:pathLst>
                  <a:path extrusionOk="0" h="4083" w="4838">
                    <a:moveTo>
                      <a:pt x="2711" y="0"/>
                    </a:moveTo>
                    <a:cubicBezTo>
                      <a:pt x="2251" y="0"/>
                      <a:pt x="1776" y="161"/>
                      <a:pt x="1362" y="523"/>
                    </a:cubicBezTo>
                    <a:cubicBezTo>
                      <a:pt x="1" y="1709"/>
                      <a:pt x="791" y="3949"/>
                      <a:pt x="2592" y="4080"/>
                    </a:cubicBezTo>
                    <a:cubicBezTo>
                      <a:pt x="2620" y="4082"/>
                      <a:pt x="2647" y="4082"/>
                      <a:pt x="2675" y="4082"/>
                    </a:cubicBezTo>
                    <a:cubicBezTo>
                      <a:pt x="3738" y="4082"/>
                      <a:pt x="4658" y="3262"/>
                      <a:pt x="4744" y="2192"/>
                    </a:cubicBezTo>
                    <a:cubicBezTo>
                      <a:pt x="4837" y="921"/>
                      <a:pt x="3815" y="0"/>
                      <a:pt x="271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1"/>
              <p:cNvSpPr/>
              <p:nvPr/>
            </p:nvSpPr>
            <p:spPr>
              <a:xfrm>
                <a:off x="5933283" y="1274656"/>
                <a:ext cx="202465" cy="2529427"/>
              </a:xfrm>
              <a:custGeom>
                <a:rect b="b" l="l" r="r" t="t"/>
                <a:pathLst>
                  <a:path extrusionOk="0" h="116349" w="9313">
                    <a:moveTo>
                      <a:pt x="8873" y="1"/>
                    </a:moveTo>
                    <a:lnTo>
                      <a:pt x="1" y="116305"/>
                    </a:lnTo>
                    <a:lnTo>
                      <a:pt x="440" y="116349"/>
                    </a:lnTo>
                    <a:lnTo>
                      <a:pt x="9312" y="45"/>
                    </a:lnTo>
                    <a:lnTo>
                      <a:pt x="8873" y="1"/>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1"/>
              <p:cNvSpPr/>
              <p:nvPr/>
            </p:nvSpPr>
            <p:spPr>
              <a:xfrm>
                <a:off x="5699335" y="1249828"/>
                <a:ext cx="212965" cy="2537080"/>
              </a:xfrm>
              <a:custGeom>
                <a:rect b="b" l="l" r="r" t="t"/>
                <a:pathLst>
                  <a:path extrusionOk="0" h="116701" w="9796">
                    <a:moveTo>
                      <a:pt x="9356" y="1"/>
                    </a:moveTo>
                    <a:lnTo>
                      <a:pt x="1" y="116656"/>
                    </a:lnTo>
                    <a:lnTo>
                      <a:pt x="440" y="116700"/>
                    </a:lnTo>
                    <a:lnTo>
                      <a:pt x="9795" y="45"/>
                    </a:lnTo>
                    <a:lnTo>
                      <a:pt x="9356" y="1"/>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1"/>
              <p:cNvSpPr/>
              <p:nvPr/>
            </p:nvSpPr>
            <p:spPr>
              <a:xfrm>
                <a:off x="5432929" y="1236458"/>
                <a:ext cx="202465" cy="2529449"/>
              </a:xfrm>
              <a:custGeom>
                <a:rect b="b" l="l" r="r" t="t"/>
                <a:pathLst>
                  <a:path extrusionOk="0" h="116350" w="9313">
                    <a:moveTo>
                      <a:pt x="8873" y="1"/>
                    </a:moveTo>
                    <a:lnTo>
                      <a:pt x="1" y="116305"/>
                    </a:lnTo>
                    <a:lnTo>
                      <a:pt x="440" y="116349"/>
                    </a:lnTo>
                    <a:lnTo>
                      <a:pt x="9312" y="45"/>
                    </a:lnTo>
                    <a:lnTo>
                      <a:pt x="8873" y="1"/>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1"/>
              <p:cNvSpPr/>
              <p:nvPr/>
            </p:nvSpPr>
            <p:spPr>
              <a:xfrm>
                <a:off x="5182762" y="1217370"/>
                <a:ext cx="202443" cy="2529427"/>
              </a:xfrm>
              <a:custGeom>
                <a:rect b="b" l="l" r="r" t="t"/>
                <a:pathLst>
                  <a:path extrusionOk="0" h="116349" w="9312">
                    <a:moveTo>
                      <a:pt x="8872" y="0"/>
                    </a:moveTo>
                    <a:lnTo>
                      <a:pt x="0" y="116305"/>
                    </a:lnTo>
                    <a:lnTo>
                      <a:pt x="440" y="116349"/>
                    </a:lnTo>
                    <a:lnTo>
                      <a:pt x="9312" y="44"/>
                    </a:lnTo>
                    <a:lnTo>
                      <a:pt x="8872" y="0"/>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1"/>
              <p:cNvSpPr/>
              <p:nvPr/>
            </p:nvSpPr>
            <p:spPr>
              <a:xfrm>
                <a:off x="4932575" y="1198260"/>
                <a:ext cx="202465" cy="2529449"/>
              </a:xfrm>
              <a:custGeom>
                <a:rect b="b" l="l" r="r" t="t"/>
                <a:pathLst>
                  <a:path extrusionOk="0" h="116350" w="9313">
                    <a:moveTo>
                      <a:pt x="8873" y="1"/>
                    </a:moveTo>
                    <a:lnTo>
                      <a:pt x="1" y="116305"/>
                    </a:lnTo>
                    <a:lnTo>
                      <a:pt x="440" y="116349"/>
                    </a:lnTo>
                    <a:lnTo>
                      <a:pt x="9312" y="45"/>
                    </a:lnTo>
                    <a:lnTo>
                      <a:pt x="8873" y="1"/>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1"/>
              <p:cNvSpPr/>
              <p:nvPr/>
            </p:nvSpPr>
            <p:spPr>
              <a:xfrm>
                <a:off x="4694822" y="1176302"/>
                <a:ext cx="211987" cy="2537080"/>
              </a:xfrm>
              <a:custGeom>
                <a:rect b="b" l="l" r="r" t="t"/>
                <a:pathLst>
                  <a:path extrusionOk="0" h="116701" w="9751">
                    <a:moveTo>
                      <a:pt x="9312" y="1"/>
                    </a:moveTo>
                    <a:lnTo>
                      <a:pt x="0" y="116656"/>
                    </a:lnTo>
                    <a:lnTo>
                      <a:pt x="440" y="116700"/>
                    </a:lnTo>
                    <a:lnTo>
                      <a:pt x="9751" y="45"/>
                    </a:lnTo>
                    <a:lnTo>
                      <a:pt x="9312" y="1"/>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1"/>
              <p:cNvSpPr/>
              <p:nvPr/>
            </p:nvSpPr>
            <p:spPr>
              <a:xfrm>
                <a:off x="4432220" y="1160062"/>
                <a:ext cx="202465" cy="2529449"/>
              </a:xfrm>
              <a:custGeom>
                <a:rect b="b" l="l" r="r" t="t"/>
                <a:pathLst>
                  <a:path extrusionOk="0" h="116350" w="9313">
                    <a:moveTo>
                      <a:pt x="8873" y="1"/>
                    </a:moveTo>
                    <a:lnTo>
                      <a:pt x="1" y="116305"/>
                    </a:lnTo>
                    <a:lnTo>
                      <a:pt x="440" y="116349"/>
                    </a:lnTo>
                    <a:lnTo>
                      <a:pt x="9312" y="45"/>
                    </a:lnTo>
                    <a:lnTo>
                      <a:pt x="8873" y="1"/>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1"/>
              <p:cNvSpPr/>
              <p:nvPr/>
            </p:nvSpPr>
            <p:spPr>
              <a:xfrm>
                <a:off x="4192555" y="1139061"/>
                <a:ext cx="212008" cy="2537080"/>
              </a:xfrm>
              <a:custGeom>
                <a:rect b="b" l="l" r="r" t="t"/>
                <a:pathLst>
                  <a:path extrusionOk="0" h="116701" w="9752">
                    <a:moveTo>
                      <a:pt x="9312" y="1"/>
                    </a:moveTo>
                    <a:lnTo>
                      <a:pt x="1" y="116657"/>
                    </a:lnTo>
                    <a:lnTo>
                      <a:pt x="440" y="116700"/>
                    </a:lnTo>
                    <a:lnTo>
                      <a:pt x="9751" y="45"/>
                    </a:lnTo>
                    <a:lnTo>
                      <a:pt x="9312" y="1"/>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1"/>
              <p:cNvSpPr/>
              <p:nvPr/>
            </p:nvSpPr>
            <p:spPr>
              <a:xfrm>
                <a:off x="3931888" y="1121886"/>
                <a:ext cx="202443" cy="2529427"/>
              </a:xfrm>
              <a:custGeom>
                <a:rect b="b" l="l" r="r" t="t"/>
                <a:pathLst>
                  <a:path extrusionOk="0" h="116349" w="9312">
                    <a:moveTo>
                      <a:pt x="8872" y="0"/>
                    </a:moveTo>
                    <a:lnTo>
                      <a:pt x="0" y="116348"/>
                    </a:lnTo>
                    <a:lnTo>
                      <a:pt x="439" y="116348"/>
                    </a:lnTo>
                    <a:lnTo>
                      <a:pt x="9311" y="44"/>
                    </a:lnTo>
                    <a:lnTo>
                      <a:pt x="8872" y="0"/>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1"/>
              <p:cNvSpPr/>
              <p:nvPr/>
            </p:nvSpPr>
            <p:spPr>
              <a:xfrm>
                <a:off x="3682657" y="1102777"/>
                <a:ext cx="202443" cy="2529449"/>
              </a:xfrm>
              <a:custGeom>
                <a:rect b="b" l="l" r="r" t="t"/>
                <a:pathLst>
                  <a:path extrusionOk="0" h="116350" w="9312">
                    <a:moveTo>
                      <a:pt x="8829" y="1"/>
                    </a:moveTo>
                    <a:lnTo>
                      <a:pt x="0" y="116349"/>
                    </a:lnTo>
                    <a:lnTo>
                      <a:pt x="440" y="116349"/>
                    </a:lnTo>
                    <a:lnTo>
                      <a:pt x="9312" y="45"/>
                    </a:lnTo>
                    <a:lnTo>
                      <a:pt x="8829" y="1"/>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1"/>
              <p:cNvSpPr/>
              <p:nvPr/>
            </p:nvSpPr>
            <p:spPr>
              <a:xfrm>
                <a:off x="3431534" y="1083689"/>
                <a:ext cx="202443" cy="2529427"/>
              </a:xfrm>
              <a:custGeom>
                <a:rect b="b" l="l" r="r" t="t"/>
                <a:pathLst>
                  <a:path extrusionOk="0" h="116349" w="9312">
                    <a:moveTo>
                      <a:pt x="8872" y="0"/>
                    </a:moveTo>
                    <a:lnTo>
                      <a:pt x="0" y="116349"/>
                    </a:lnTo>
                    <a:lnTo>
                      <a:pt x="439" y="116349"/>
                    </a:lnTo>
                    <a:lnTo>
                      <a:pt x="9311" y="44"/>
                    </a:lnTo>
                    <a:lnTo>
                      <a:pt x="8872" y="0"/>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1"/>
              <p:cNvSpPr/>
              <p:nvPr/>
            </p:nvSpPr>
            <p:spPr>
              <a:xfrm>
                <a:off x="3181346" y="1064579"/>
                <a:ext cx="202443" cy="2529449"/>
              </a:xfrm>
              <a:custGeom>
                <a:rect b="b" l="l" r="r" t="t"/>
                <a:pathLst>
                  <a:path extrusionOk="0" h="116350" w="9312">
                    <a:moveTo>
                      <a:pt x="8873" y="1"/>
                    </a:moveTo>
                    <a:lnTo>
                      <a:pt x="1" y="116349"/>
                    </a:lnTo>
                    <a:lnTo>
                      <a:pt x="484" y="116349"/>
                    </a:lnTo>
                    <a:lnTo>
                      <a:pt x="9312" y="45"/>
                    </a:lnTo>
                    <a:lnTo>
                      <a:pt x="8873" y="1"/>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1"/>
              <p:cNvSpPr/>
              <p:nvPr/>
            </p:nvSpPr>
            <p:spPr>
              <a:xfrm>
                <a:off x="2932137" y="1045491"/>
                <a:ext cx="202443" cy="2530384"/>
              </a:xfrm>
              <a:custGeom>
                <a:rect b="b" l="l" r="r" t="t"/>
                <a:pathLst>
                  <a:path extrusionOk="0" h="116393" w="9312">
                    <a:moveTo>
                      <a:pt x="8828" y="0"/>
                    </a:moveTo>
                    <a:lnTo>
                      <a:pt x="0" y="116349"/>
                    </a:lnTo>
                    <a:lnTo>
                      <a:pt x="439" y="116393"/>
                    </a:lnTo>
                    <a:lnTo>
                      <a:pt x="9311" y="44"/>
                    </a:lnTo>
                    <a:lnTo>
                      <a:pt x="8828" y="0"/>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1"/>
              <p:cNvSpPr/>
              <p:nvPr/>
            </p:nvSpPr>
            <p:spPr>
              <a:xfrm>
                <a:off x="2765019" y="3553935"/>
                <a:ext cx="3354439" cy="265467"/>
              </a:xfrm>
              <a:custGeom>
                <a:rect b="b" l="l" r="r" t="t"/>
                <a:pathLst>
                  <a:path extrusionOk="0" h="12211" w="154298">
                    <a:moveTo>
                      <a:pt x="1" y="0"/>
                    </a:moveTo>
                    <a:lnTo>
                      <a:pt x="1" y="440"/>
                    </a:lnTo>
                    <a:lnTo>
                      <a:pt x="154253" y="12211"/>
                    </a:lnTo>
                    <a:lnTo>
                      <a:pt x="154297" y="11771"/>
                    </a:lnTo>
                    <a:lnTo>
                      <a:pt x="1" y="0"/>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1"/>
              <p:cNvSpPr/>
              <p:nvPr/>
            </p:nvSpPr>
            <p:spPr>
              <a:xfrm>
                <a:off x="2762171" y="3583546"/>
                <a:ext cx="3354417" cy="265467"/>
              </a:xfrm>
              <a:custGeom>
                <a:rect b="b" l="l" r="r" t="t"/>
                <a:pathLst>
                  <a:path extrusionOk="0" h="12211" w="154297">
                    <a:moveTo>
                      <a:pt x="44" y="0"/>
                    </a:moveTo>
                    <a:lnTo>
                      <a:pt x="0" y="439"/>
                    </a:lnTo>
                    <a:lnTo>
                      <a:pt x="154253" y="12210"/>
                    </a:lnTo>
                    <a:lnTo>
                      <a:pt x="154297" y="11771"/>
                    </a:lnTo>
                    <a:lnTo>
                      <a:pt x="44" y="0"/>
                    </a:ln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1"/>
              <p:cNvSpPr/>
              <p:nvPr/>
            </p:nvSpPr>
            <p:spPr>
              <a:xfrm>
                <a:off x="5494041" y="1168672"/>
                <a:ext cx="43958" cy="215900"/>
              </a:xfrm>
              <a:custGeom>
                <a:rect b="b" l="l" r="r" t="t"/>
                <a:pathLst>
                  <a:path extrusionOk="0" h="9931" w="2022">
                    <a:moveTo>
                      <a:pt x="1406" y="0"/>
                    </a:moveTo>
                    <a:cubicBezTo>
                      <a:pt x="1055" y="0"/>
                      <a:pt x="704" y="264"/>
                      <a:pt x="704" y="615"/>
                    </a:cubicBezTo>
                    <a:lnTo>
                      <a:pt x="45" y="9224"/>
                    </a:lnTo>
                    <a:cubicBezTo>
                      <a:pt x="1" y="9575"/>
                      <a:pt x="264" y="9883"/>
                      <a:pt x="660" y="9927"/>
                    </a:cubicBezTo>
                    <a:cubicBezTo>
                      <a:pt x="682" y="9929"/>
                      <a:pt x="705" y="9931"/>
                      <a:pt x="727" y="9931"/>
                    </a:cubicBezTo>
                    <a:cubicBezTo>
                      <a:pt x="1049" y="9931"/>
                      <a:pt x="1321" y="9640"/>
                      <a:pt x="1362" y="9312"/>
                    </a:cubicBezTo>
                    <a:lnTo>
                      <a:pt x="2021" y="747"/>
                    </a:lnTo>
                    <a:cubicBezTo>
                      <a:pt x="2021" y="352"/>
                      <a:pt x="1758" y="44"/>
                      <a:pt x="1406"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1"/>
              <p:cNvSpPr/>
              <p:nvPr/>
            </p:nvSpPr>
            <p:spPr>
              <a:xfrm>
                <a:off x="5455843" y="1165802"/>
                <a:ext cx="43958" cy="215813"/>
              </a:xfrm>
              <a:custGeom>
                <a:rect b="b" l="l" r="r" t="t"/>
                <a:pathLst>
                  <a:path extrusionOk="0" h="9927" w="2022">
                    <a:moveTo>
                      <a:pt x="1362" y="1"/>
                    </a:moveTo>
                    <a:cubicBezTo>
                      <a:pt x="1011" y="1"/>
                      <a:pt x="704" y="264"/>
                      <a:pt x="660" y="615"/>
                    </a:cubicBezTo>
                    <a:lnTo>
                      <a:pt x="1" y="9224"/>
                    </a:lnTo>
                    <a:cubicBezTo>
                      <a:pt x="1" y="9575"/>
                      <a:pt x="264" y="9927"/>
                      <a:pt x="660" y="9927"/>
                    </a:cubicBezTo>
                    <a:cubicBezTo>
                      <a:pt x="1011" y="9927"/>
                      <a:pt x="1319" y="9663"/>
                      <a:pt x="1319" y="9312"/>
                    </a:cubicBezTo>
                    <a:lnTo>
                      <a:pt x="1977" y="703"/>
                    </a:lnTo>
                    <a:cubicBezTo>
                      <a:pt x="2021" y="352"/>
                      <a:pt x="1758" y="44"/>
                      <a:pt x="1362"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1"/>
              <p:cNvSpPr/>
              <p:nvPr/>
            </p:nvSpPr>
            <p:spPr>
              <a:xfrm>
                <a:off x="5243875" y="1149562"/>
                <a:ext cx="44893" cy="215922"/>
              </a:xfrm>
              <a:custGeom>
                <a:rect b="b" l="l" r="r" t="t"/>
                <a:pathLst>
                  <a:path extrusionOk="0" h="9932" w="2065">
                    <a:moveTo>
                      <a:pt x="1406" y="1"/>
                    </a:moveTo>
                    <a:cubicBezTo>
                      <a:pt x="1054" y="1"/>
                      <a:pt x="703" y="264"/>
                      <a:pt x="703" y="616"/>
                    </a:cubicBezTo>
                    <a:lnTo>
                      <a:pt x="44" y="9224"/>
                    </a:lnTo>
                    <a:cubicBezTo>
                      <a:pt x="0" y="9576"/>
                      <a:pt x="264" y="9883"/>
                      <a:pt x="659" y="9927"/>
                    </a:cubicBezTo>
                    <a:cubicBezTo>
                      <a:pt x="682" y="9930"/>
                      <a:pt x="704" y="9931"/>
                      <a:pt x="726" y="9931"/>
                    </a:cubicBezTo>
                    <a:cubicBezTo>
                      <a:pt x="1049" y="9931"/>
                      <a:pt x="1321" y="9641"/>
                      <a:pt x="1362" y="9312"/>
                    </a:cubicBezTo>
                    <a:lnTo>
                      <a:pt x="2021" y="748"/>
                    </a:lnTo>
                    <a:cubicBezTo>
                      <a:pt x="2065" y="352"/>
                      <a:pt x="1757" y="45"/>
                      <a:pt x="1406"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1"/>
              <p:cNvSpPr/>
              <p:nvPr/>
            </p:nvSpPr>
            <p:spPr>
              <a:xfrm>
                <a:off x="5205677" y="1146605"/>
                <a:ext cx="43937" cy="215922"/>
              </a:xfrm>
              <a:custGeom>
                <a:rect b="b" l="l" r="r" t="t"/>
                <a:pathLst>
                  <a:path extrusionOk="0" h="9932" w="2021">
                    <a:moveTo>
                      <a:pt x="1331" y="1"/>
                    </a:moveTo>
                    <a:cubicBezTo>
                      <a:pt x="972" y="1"/>
                      <a:pt x="700" y="291"/>
                      <a:pt x="659" y="620"/>
                    </a:cubicBezTo>
                    <a:lnTo>
                      <a:pt x="0" y="9229"/>
                    </a:lnTo>
                    <a:cubicBezTo>
                      <a:pt x="0" y="9580"/>
                      <a:pt x="264" y="9887"/>
                      <a:pt x="615" y="9931"/>
                    </a:cubicBezTo>
                    <a:cubicBezTo>
                      <a:pt x="1011" y="9931"/>
                      <a:pt x="1318" y="9668"/>
                      <a:pt x="1362" y="9316"/>
                    </a:cubicBezTo>
                    <a:lnTo>
                      <a:pt x="2021" y="708"/>
                    </a:lnTo>
                    <a:cubicBezTo>
                      <a:pt x="2021" y="356"/>
                      <a:pt x="1757" y="49"/>
                      <a:pt x="1406" y="5"/>
                    </a:cubicBezTo>
                    <a:cubicBezTo>
                      <a:pt x="1381" y="2"/>
                      <a:pt x="1355" y="1"/>
                      <a:pt x="1331"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1"/>
              <p:cNvSpPr/>
              <p:nvPr/>
            </p:nvSpPr>
            <p:spPr>
              <a:xfrm>
                <a:off x="5004187" y="1131343"/>
                <a:ext cx="43958" cy="215987"/>
              </a:xfrm>
              <a:custGeom>
                <a:rect b="b" l="l" r="r" t="t"/>
                <a:pathLst>
                  <a:path extrusionOk="0" h="9935" w="2022">
                    <a:moveTo>
                      <a:pt x="1331" y="0"/>
                    </a:moveTo>
                    <a:cubicBezTo>
                      <a:pt x="973" y="0"/>
                      <a:pt x="701" y="290"/>
                      <a:pt x="660" y="619"/>
                    </a:cubicBezTo>
                    <a:lnTo>
                      <a:pt x="45" y="9184"/>
                    </a:lnTo>
                    <a:cubicBezTo>
                      <a:pt x="1" y="9579"/>
                      <a:pt x="265" y="9887"/>
                      <a:pt x="616" y="9931"/>
                    </a:cubicBezTo>
                    <a:cubicBezTo>
                      <a:pt x="638" y="9933"/>
                      <a:pt x="661" y="9935"/>
                      <a:pt x="683" y="9935"/>
                    </a:cubicBezTo>
                    <a:cubicBezTo>
                      <a:pt x="1006" y="9935"/>
                      <a:pt x="1278" y="9645"/>
                      <a:pt x="1319" y="9316"/>
                    </a:cubicBezTo>
                    <a:lnTo>
                      <a:pt x="2021" y="707"/>
                    </a:lnTo>
                    <a:cubicBezTo>
                      <a:pt x="2021" y="356"/>
                      <a:pt x="1758" y="48"/>
                      <a:pt x="1406" y="4"/>
                    </a:cubicBezTo>
                    <a:cubicBezTo>
                      <a:pt x="1381" y="2"/>
                      <a:pt x="1356" y="0"/>
                      <a:pt x="1331"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71"/>
              <p:cNvSpPr/>
              <p:nvPr/>
            </p:nvSpPr>
            <p:spPr>
              <a:xfrm>
                <a:off x="4965055" y="1128474"/>
                <a:ext cx="43937" cy="215900"/>
              </a:xfrm>
              <a:custGeom>
                <a:rect b="b" l="l" r="r" t="t"/>
                <a:pathLst>
                  <a:path extrusionOk="0" h="9931" w="2021">
                    <a:moveTo>
                      <a:pt x="1331" y="0"/>
                    </a:moveTo>
                    <a:cubicBezTo>
                      <a:pt x="972" y="0"/>
                      <a:pt x="700" y="291"/>
                      <a:pt x="659" y="619"/>
                    </a:cubicBezTo>
                    <a:lnTo>
                      <a:pt x="44" y="9184"/>
                    </a:lnTo>
                    <a:cubicBezTo>
                      <a:pt x="0" y="9579"/>
                      <a:pt x="264" y="9887"/>
                      <a:pt x="659" y="9931"/>
                    </a:cubicBezTo>
                    <a:cubicBezTo>
                      <a:pt x="1010" y="9931"/>
                      <a:pt x="1318" y="9667"/>
                      <a:pt x="1362" y="9316"/>
                    </a:cubicBezTo>
                    <a:lnTo>
                      <a:pt x="2021" y="707"/>
                    </a:lnTo>
                    <a:cubicBezTo>
                      <a:pt x="2021" y="356"/>
                      <a:pt x="1757" y="49"/>
                      <a:pt x="1406" y="5"/>
                    </a:cubicBezTo>
                    <a:cubicBezTo>
                      <a:pt x="1380" y="2"/>
                      <a:pt x="1355" y="0"/>
                      <a:pt x="1331"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1"/>
              <p:cNvSpPr/>
              <p:nvPr/>
            </p:nvSpPr>
            <p:spPr>
              <a:xfrm>
                <a:off x="4753064" y="1112234"/>
                <a:ext cx="44893" cy="215922"/>
              </a:xfrm>
              <a:custGeom>
                <a:rect b="b" l="l" r="r" t="t"/>
                <a:pathLst>
                  <a:path extrusionOk="0" h="9932" w="2065">
                    <a:moveTo>
                      <a:pt x="1339" y="1"/>
                    </a:moveTo>
                    <a:cubicBezTo>
                      <a:pt x="1016" y="1"/>
                      <a:pt x="744" y="291"/>
                      <a:pt x="703" y="620"/>
                    </a:cubicBezTo>
                    <a:lnTo>
                      <a:pt x="45" y="9228"/>
                    </a:lnTo>
                    <a:cubicBezTo>
                      <a:pt x="1" y="9580"/>
                      <a:pt x="308" y="9887"/>
                      <a:pt x="659" y="9931"/>
                    </a:cubicBezTo>
                    <a:cubicBezTo>
                      <a:pt x="1011" y="9931"/>
                      <a:pt x="1362" y="9668"/>
                      <a:pt x="1362" y="9316"/>
                    </a:cubicBezTo>
                    <a:lnTo>
                      <a:pt x="2021" y="708"/>
                    </a:lnTo>
                    <a:cubicBezTo>
                      <a:pt x="2065" y="356"/>
                      <a:pt x="1757" y="49"/>
                      <a:pt x="1406" y="5"/>
                    </a:cubicBezTo>
                    <a:cubicBezTo>
                      <a:pt x="1383" y="2"/>
                      <a:pt x="1361" y="1"/>
                      <a:pt x="1339"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1"/>
              <p:cNvSpPr/>
              <p:nvPr/>
            </p:nvSpPr>
            <p:spPr>
              <a:xfrm>
                <a:off x="4714867" y="1109364"/>
                <a:ext cx="44915" cy="215922"/>
              </a:xfrm>
              <a:custGeom>
                <a:rect b="b" l="l" r="r" t="t"/>
                <a:pathLst>
                  <a:path extrusionOk="0" h="9932" w="2066">
                    <a:moveTo>
                      <a:pt x="1339" y="1"/>
                    </a:moveTo>
                    <a:cubicBezTo>
                      <a:pt x="1016" y="1"/>
                      <a:pt x="745" y="291"/>
                      <a:pt x="703" y="620"/>
                    </a:cubicBezTo>
                    <a:lnTo>
                      <a:pt x="45" y="9229"/>
                    </a:lnTo>
                    <a:cubicBezTo>
                      <a:pt x="1" y="9580"/>
                      <a:pt x="308" y="9888"/>
                      <a:pt x="660" y="9931"/>
                    </a:cubicBezTo>
                    <a:cubicBezTo>
                      <a:pt x="1011" y="9931"/>
                      <a:pt x="1362" y="9668"/>
                      <a:pt x="1362" y="9317"/>
                    </a:cubicBezTo>
                    <a:lnTo>
                      <a:pt x="2021" y="708"/>
                    </a:lnTo>
                    <a:cubicBezTo>
                      <a:pt x="2065" y="357"/>
                      <a:pt x="1802" y="49"/>
                      <a:pt x="1406" y="5"/>
                    </a:cubicBezTo>
                    <a:cubicBezTo>
                      <a:pt x="1384" y="2"/>
                      <a:pt x="1361" y="1"/>
                      <a:pt x="1339"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1"/>
              <p:cNvSpPr/>
              <p:nvPr/>
            </p:nvSpPr>
            <p:spPr>
              <a:xfrm>
                <a:off x="4512442" y="1094080"/>
                <a:ext cx="43937" cy="215922"/>
              </a:xfrm>
              <a:custGeom>
                <a:rect b="b" l="l" r="r" t="t"/>
                <a:pathLst>
                  <a:path extrusionOk="0" h="9932" w="2021">
                    <a:moveTo>
                      <a:pt x="1321" y="1"/>
                    </a:moveTo>
                    <a:cubicBezTo>
                      <a:pt x="967" y="1"/>
                      <a:pt x="703" y="254"/>
                      <a:pt x="703" y="620"/>
                    </a:cubicBezTo>
                    <a:lnTo>
                      <a:pt x="44" y="9185"/>
                    </a:lnTo>
                    <a:cubicBezTo>
                      <a:pt x="0" y="9580"/>
                      <a:pt x="308" y="9932"/>
                      <a:pt x="703" y="9932"/>
                    </a:cubicBezTo>
                    <a:cubicBezTo>
                      <a:pt x="1054" y="9932"/>
                      <a:pt x="1362" y="9668"/>
                      <a:pt x="1362" y="9273"/>
                    </a:cubicBezTo>
                    <a:lnTo>
                      <a:pt x="2021" y="708"/>
                    </a:lnTo>
                    <a:cubicBezTo>
                      <a:pt x="2021" y="313"/>
                      <a:pt x="1757" y="5"/>
                      <a:pt x="1406" y="5"/>
                    </a:cubicBezTo>
                    <a:cubicBezTo>
                      <a:pt x="1377" y="2"/>
                      <a:pt x="1349" y="1"/>
                      <a:pt x="1321"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1"/>
              <p:cNvSpPr/>
              <p:nvPr/>
            </p:nvSpPr>
            <p:spPr>
              <a:xfrm>
                <a:off x="4474245" y="1091211"/>
                <a:ext cx="44893" cy="215922"/>
              </a:xfrm>
              <a:custGeom>
                <a:rect b="b" l="l" r="r" t="t"/>
                <a:pathLst>
                  <a:path extrusionOk="0" h="9932" w="2065">
                    <a:moveTo>
                      <a:pt x="1329" y="1"/>
                    </a:moveTo>
                    <a:cubicBezTo>
                      <a:pt x="1005" y="1"/>
                      <a:pt x="703" y="254"/>
                      <a:pt x="703" y="621"/>
                    </a:cubicBezTo>
                    <a:lnTo>
                      <a:pt x="44" y="9185"/>
                    </a:lnTo>
                    <a:cubicBezTo>
                      <a:pt x="0" y="9537"/>
                      <a:pt x="264" y="9888"/>
                      <a:pt x="615" y="9932"/>
                    </a:cubicBezTo>
                    <a:cubicBezTo>
                      <a:pt x="1011" y="9932"/>
                      <a:pt x="1318" y="9668"/>
                      <a:pt x="1362" y="9317"/>
                    </a:cubicBezTo>
                    <a:lnTo>
                      <a:pt x="2021" y="752"/>
                    </a:lnTo>
                    <a:cubicBezTo>
                      <a:pt x="2065" y="357"/>
                      <a:pt x="1757" y="6"/>
                      <a:pt x="1406" y="6"/>
                    </a:cubicBezTo>
                    <a:cubicBezTo>
                      <a:pt x="1380" y="2"/>
                      <a:pt x="1355" y="1"/>
                      <a:pt x="1329"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1"/>
              <p:cNvSpPr/>
              <p:nvPr/>
            </p:nvSpPr>
            <p:spPr>
              <a:xfrm>
                <a:off x="4233622" y="1073079"/>
                <a:ext cx="43937" cy="215074"/>
              </a:xfrm>
              <a:custGeom>
                <a:rect b="b" l="l" r="r" t="t"/>
                <a:pathLst>
                  <a:path extrusionOk="0" h="9893" w="2021">
                    <a:moveTo>
                      <a:pt x="1329" y="0"/>
                    </a:moveTo>
                    <a:cubicBezTo>
                      <a:pt x="1005" y="0"/>
                      <a:pt x="703" y="254"/>
                      <a:pt x="703" y="620"/>
                    </a:cubicBezTo>
                    <a:lnTo>
                      <a:pt x="44" y="9185"/>
                    </a:lnTo>
                    <a:cubicBezTo>
                      <a:pt x="0" y="9536"/>
                      <a:pt x="264" y="9887"/>
                      <a:pt x="659" y="9887"/>
                    </a:cubicBezTo>
                    <a:cubicBezTo>
                      <a:pt x="685" y="9891"/>
                      <a:pt x="710" y="9892"/>
                      <a:pt x="735" y="9892"/>
                    </a:cubicBezTo>
                    <a:cubicBezTo>
                      <a:pt x="1054" y="9892"/>
                      <a:pt x="1321" y="9639"/>
                      <a:pt x="1362" y="9273"/>
                    </a:cubicBezTo>
                    <a:lnTo>
                      <a:pt x="2021" y="708"/>
                    </a:lnTo>
                    <a:cubicBezTo>
                      <a:pt x="2021" y="357"/>
                      <a:pt x="1757" y="5"/>
                      <a:pt x="1406" y="5"/>
                    </a:cubicBezTo>
                    <a:cubicBezTo>
                      <a:pt x="1380" y="2"/>
                      <a:pt x="1354" y="0"/>
                      <a:pt x="1329"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1"/>
              <p:cNvSpPr/>
              <p:nvPr/>
            </p:nvSpPr>
            <p:spPr>
              <a:xfrm>
                <a:off x="4195425" y="1070210"/>
                <a:ext cx="43937" cy="215074"/>
              </a:xfrm>
              <a:custGeom>
                <a:rect b="b" l="l" r="r" t="t"/>
                <a:pathLst>
                  <a:path extrusionOk="0" h="9893" w="2021">
                    <a:moveTo>
                      <a:pt x="1321" y="1"/>
                    </a:moveTo>
                    <a:cubicBezTo>
                      <a:pt x="967" y="1"/>
                      <a:pt x="700" y="254"/>
                      <a:pt x="659" y="620"/>
                    </a:cubicBezTo>
                    <a:lnTo>
                      <a:pt x="44" y="9185"/>
                    </a:lnTo>
                    <a:cubicBezTo>
                      <a:pt x="0" y="9536"/>
                      <a:pt x="264" y="9888"/>
                      <a:pt x="659" y="9888"/>
                    </a:cubicBezTo>
                    <a:cubicBezTo>
                      <a:pt x="685" y="9891"/>
                      <a:pt x="710" y="9893"/>
                      <a:pt x="735" y="9893"/>
                    </a:cubicBezTo>
                    <a:cubicBezTo>
                      <a:pt x="1054" y="9893"/>
                      <a:pt x="1321" y="9639"/>
                      <a:pt x="1362" y="9273"/>
                    </a:cubicBezTo>
                    <a:lnTo>
                      <a:pt x="2021" y="708"/>
                    </a:lnTo>
                    <a:cubicBezTo>
                      <a:pt x="2021" y="313"/>
                      <a:pt x="1757" y="5"/>
                      <a:pt x="1406" y="5"/>
                    </a:cubicBezTo>
                    <a:cubicBezTo>
                      <a:pt x="1377" y="2"/>
                      <a:pt x="1349" y="1"/>
                      <a:pt x="1321"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1"/>
              <p:cNvSpPr/>
              <p:nvPr/>
            </p:nvSpPr>
            <p:spPr>
              <a:xfrm>
                <a:off x="4012088" y="1055904"/>
                <a:ext cx="44893" cy="215900"/>
              </a:xfrm>
              <a:custGeom>
                <a:rect b="b" l="l" r="r" t="t"/>
                <a:pathLst>
                  <a:path extrusionOk="0" h="9931" w="2065">
                    <a:moveTo>
                      <a:pt x="1339" y="0"/>
                    </a:moveTo>
                    <a:cubicBezTo>
                      <a:pt x="1016" y="0"/>
                      <a:pt x="744" y="291"/>
                      <a:pt x="703" y="619"/>
                    </a:cubicBezTo>
                    <a:lnTo>
                      <a:pt x="44" y="9184"/>
                    </a:lnTo>
                    <a:cubicBezTo>
                      <a:pt x="0" y="9579"/>
                      <a:pt x="308" y="9887"/>
                      <a:pt x="659" y="9931"/>
                    </a:cubicBezTo>
                    <a:cubicBezTo>
                      <a:pt x="1011" y="9931"/>
                      <a:pt x="1362" y="9667"/>
                      <a:pt x="1362" y="9316"/>
                    </a:cubicBezTo>
                    <a:lnTo>
                      <a:pt x="2021" y="707"/>
                    </a:lnTo>
                    <a:cubicBezTo>
                      <a:pt x="2065" y="356"/>
                      <a:pt x="1801" y="48"/>
                      <a:pt x="1406" y="5"/>
                    </a:cubicBezTo>
                    <a:cubicBezTo>
                      <a:pt x="1383" y="2"/>
                      <a:pt x="1361" y="0"/>
                      <a:pt x="1339"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1"/>
              <p:cNvSpPr/>
              <p:nvPr/>
            </p:nvSpPr>
            <p:spPr>
              <a:xfrm>
                <a:off x="3973890" y="1053035"/>
                <a:ext cx="43937" cy="215922"/>
              </a:xfrm>
              <a:custGeom>
                <a:rect b="b" l="l" r="r" t="t"/>
                <a:pathLst>
                  <a:path extrusionOk="0" h="9932" w="2021">
                    <a:moveTo>
                      <a:pt x="1338" y="1"/>
                    </a:moveTo>
                    <a:cubicBezTo>
                      <a:pt x="1011" y="1"/>
                      <a:pt x="703" y="291"/>
                      <a:pt x="703" y="620"/>
                    </a:cubicBezTo>
                    <a:lnTo>
                      <a:pt x="44" y="9184"/>
                    </a:lnTo>
                    <a:cubicBezTo>
                      <a:pt x="1" y="9580"/>
                      <a:pt x="264" y="9887"/>
                      <a:pt x="659" y="9931"/>
                    </a:cubicBezTo>
                    <a:cubicBezTo>
                      <a:pt x="1011" y="9931"/>
                      <a:pt x="1318" y="9668"/>
                      <a:pt x="1362" y="9316"/>
                    </a:cubicBezTo>
                    <a:lnTo>
                      <a:pt x="2021" y="708"/>
                    </a:lnTo>
                    <a:cubicBezTo>
                      <a:pt x="2021" y="356"/>
                      <a:pt x="1757" y="49"/>
                      <a:pt x="1406" y="5"/>
                    </a:cubicBezTo>
                    <a:cubicBezTo>
                      <a:pt x="1383" y="2"/>
                      <a:pt x="1361" y="1"/>
                      <a:pt x="1338"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1"/>
              <p:cNvSpPr/>
              <p:nvPr/>
            </p:nvSpPr>
            <p:spPr>
              <a:xfrm>
                <a:off x="3762857" y="1036795"/>
                <a:ext cx="43958" cy="215922"/>
              </a:xfrm>
              <a:custGeom>
                <a:rect b="b" l="l" r="r" t="t"/>
                <a:pathLst>
                  <a:path extrusionOk="0" h="9932" w="2022">
                    <a:moveTo>
                      <a:pt x="1331" y="1"/>
                    </a:moveTo>
                    <a:cubicBezTo>
                      <a:pt x="973" y="1"/>
                      <a:pt x="701" y="291"/>
                      <a:pt x="660" y="620"/>
                    </a:cubicBezTo>
                    <a:lnTo>
                      <a:pt x="45" y="9185"/>
                    </a:lnTo>
                    <a:cubicBezTo>
                      <a:pt x="1" y="9580"/>
                      <a:pt x="264" y="9887"/>
                      <a:pt x="660" y="9931"/>
                    </a:cubicBezTo>
                    <a:cubicBezTo>
                      <a:pt x="1011" y="9931"/>
                      <a:pt x="1319" y="9668"/>
                      <a:pt x="1362" y="9316"/>
                    </a:cubicBezTo>
                    <a:lnTo>
                      <a:pt x="2021" y="708"/>
                    </a:lnTo>
                    <a:cubicBezTo>
                      <a:pt x="2021" y="356"/>
                      <a:pt x="1758" y="49"/>
                      <a:pt x="1406" y="5"/>
                    </a:cubicBezTo>
                    <a:cubicBezTo>
                      <a:pt x="1381" y="2"/>
                      <a:pt x="1356" y="1"/>
                      <a:pt x="1331"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1"/>
              <p:cNvSpPr/>
              <p:nvPr/>
            </p:nvSpPr>
            <p:spPr>
              <a:xfrm>
                <a:off x="3723724" y="1033947"/>
                <a:ext cx="44893" cy="215900"/>
              </a:xfrm>
              <a:custGeom>
                <a:rect b="b" l="l" r="r" t="t"/>
                <a:pathLst>
                  <a:path extrusionOk="0" h="9931" w="2065">
                    <a:moveTo>
                      <a:pt x="1338" y="0"/>
                    </a:moveTo>
                    <a:cubicBezTo>
                      <a:pt x="1010" y="0"/>
                      <a:pt x="703" y="290"/>
                      <a:pt x="703" y="619"/>
                    </a:cubicBezTo>
                    <a:lnTo>
                      <a:pt x="44" y="9184"/>
                    </a:lnTo>
                    <a:cubicBezTo>
                      <a:pt x="0" y="9579"/>
                      <a:pt x="264" y="9887"/>
                      <a:pt x="659" y="9931"/>
                    </a:cubicBezTo>
                    <a:cubicBezTo>
                      <a:pt x="1010" y="9931"/>
                      <a:pt x="1318" y="9667"/>
                      <a:pt x="1362" y="9316"/>
                    </a:cubicBezTo>
                    <a:lnTo>
                      <a:pt x="2020" y="707"/>
                    </a:lnTo>
                    <a:cubicBezTo>
                      <a:pt x="2064" y="356"/>
                      <a:pt x="1757" y="48"/>
                      <a:pt x="1406" y="4"/>
                    </a:cubicBezTo>
                    <a:cubicBezTo>
                      <a:pt x="1383" y="2"/>
                      <a:pt x="1360" y="0"/>
                      <a:pt x="1338"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1"/>
              <p:cNvSpPr/>
              <p:nvPr/>
            </p:nvSpPr>
            <p:spPr>
              <a:xfrm>
                <a:off x="3492646" y="1016728"/>
                <a:ext cx="44893" cy="215074"/>
              </a:xfrm>
              <a:custGeom>
                <a:rect b="b" l="l" r="r" t="t"/>
                <a:pathLst>
                  <a:path extrusionOk="0" h="9893" w="2065">
                    <a:moveTo>
                      <a:pt x="1329" y="1"/>
                    </a:moveTo>
                    <a:cubicBezTo>
                      <a:pt x="1011" y="1"/>
                      <a:pt x="744" y="254"/>
                      <a:pt x="703" y="621"/>
                    </a:cubicBezTo>
                    <a:lnTo>
                      <a:pt x="44" y="9185"/>
                    </a:lnTo>
                    <a:cubicBezTo>
                      <a:pt x="0" y="9537"/>
                      <a:pt x="308" y="9844"/>
                      <a:pt x="659" y="9888"/>
                    </a:cubicBezTo>
                    <a:cubicBezTo>
                      <a:pt x="685" y="9891"/>
                      <a:pt x="710" y="9893"/>
                      <a:pt x="735" y="9893"/>
                    </a:cubicBezTo>
                    <a:cubicBezTo>
                      <a:pt x="1054" y="9893"/>
                      <a:pt x="1321" y="9640"/>
                      <a:pt x="1362" y="9273"/>
                    </a:cubicBezTo>
                    <a:lnTo>
                      <a:pt x="2020" y="709"/>
                    </a:lnTo>
                    <a:cubicBezTo>
                      <a:pt x="2064" y="313"/>
                      <a:pt x="1757" y="6"/>
                      <a:pt x="1406" y="6"/>
                    </a:cubicBezTo>
                    <a:cubicBezTo>
                      <a:pt x="1380" y="3"/>
                      <a:pt x="1355" y="1"/>
                      <a:pt x="1329"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1"/>
              <p:cNvSpPr/>
              <p:nvPr/>
            </p:nvSpPr>
            <p:spPr>
              <a:xfrm>
                <a:off x="3454448" y="1013032"/>
                <a:ext cx="43937" cy="215900"/>
              </a:xfrm>
              <a:custGeom>
                <a:rect b="b" l="l" r="r" t="t"/>
                <a:pathLst>
                  <a:path extrusionOk="0" h="9931" w="2021">
                    <a:moveTo>
                      <a:pt x="1406" y="0"/>
                    </a:moveTo>
                    <a:cubicBezTo>
                      <a:pt x="1054" y="0"/>
                      <a:pt x="703" y="264"/>
                      <a:pt x="703" y="615"/>
                    </a:cubicBezTo>
                    <a:lnTo>
                      <a:pt x="44" y="9224"/>
                    </a:lnTo>
                    <a:cubicBezTo>
                      <a:pt x="0" y="9575"/>
                      <a:pt x="264" y="9882"/>
                      <a:pt x="659" y="9926"/>
                    </a:cubicBezTo>
                    <a:cubicBezTo>
                      <a:pt x="682" y="9929"/>
                      <a:pt x="704" y="9931"/>
                      <a:pt x="726" y="9931"/>
                    </a:cubicBezTo>
                    <a:cubicBezTo>
                      <a:pt x="1049" y="9931"/>
                      <a:pt x="1321" y="9640"/>
                      <a:pt x="1362" y="9311"/>
                    </a:cubicBezTo>
                    <a:lnTo>
                      <a:pt x="2021" y="747"/>
                    </a:lnTo>
                    <a:cubicBezTo>
                      <a:pt x="2021" y="351"/>
                      <a:pt x="1757" y="44"/>
                      <a:pt x="1406"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1"/>
              <p:cNvSpPr/>
              <p:nvPr/>
            </p:nvSpPr>
            <p:spPr>
              <a:xfrm>
                <a:off x="3223370" y="995749"/>
                <a:ext cx="44893" cy="215900"/>
              </a:xfrm>
              <a:custGeom>
                <a:rect b="b" l="l" r="r" t="t"/>
                <a:pathLst>
                  <a:path extrusionOk="0" h="9931" w="2065">
                    <a:moveTo>
                      <a:pt x="1331" y="0"/>
                    </a:moveTo>
                    <a:cubicBezTo>
                      <a:pt x="972" y="0"/>
                      <a:pt x="703" y="291"/>
                      <a:pt x="703" y="619"/>
                    </a:cubicBezTo>
                    <a:lnTo>
                      <a:pt x="44" y="9184"/>
                    </a:lnTo>
                    <a:cubicBezTo>
                      <a:pt x="0" y="9579"/>
                      <a:pt x="308" y="9887"/>
                      <a:pt x="703" y="9931"/>
                    </a:cubicBezTo>
                    <a:cubicBezTo>
                      <a:pt x="1054" y="9931"/>
                      <a:pt x="1318" y="9667"/>
                      <a:pt x="1362" y="9316"/>
                    </a:cubicBezTo>
                    <a:lnTo>
                      <a:pt x="2021" y="751"/>
                    </a:lnTo>
                    <a:cubicBezTo>
                      <a:pt x="2064" y="356"/>
                      <a:pt x="1757" y="48"/>
                      <a:pt x="1406" y="4"/>
                    </a:cubicBezTo>
                    <a:cubicBezTo>
                      <a:pt x="1380" y="2"/>
                      <a:pt x="1355" y="0"/>
                      <a:pt x="1331"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1"/>
              <p:cNvSpPr/>
              <p:nvPr/>
            </p:nvSpPr>
            <p:spPr>
              <a:xfrm>
                <a:off x="3185172" y="992879"/>
                <a:ext cx="43937" cy="215900"/>
              </a:xfrm>
              <a:custGeom>
                <a:rect b="b" l="l" r="r" t="t"/>
                <a:pathLst>
                  <a:path extrusionOk="0" h="9931" w="2021">
                    <a:moveTo>
                      <a:pt x="1331" y="1"/>
                    </a:moveTo>
                    <a:cubicBezTo>
                      <a:pt x="972" y="1"/>
                      <a:pt x="703" y="291"/>
                      <a:pt x="703" y="620"/>
                    </a:cubicBezTo>
                    <a:lnTo>
                      <a:pt x="44" y="9184"/>
                    </a:lnTo>
                    <a:cubicBezTo>
                      <a:pt x="0" y="9580"/>
                      <a:pt x="264" y="9887"/>
                      <a:pt x="615" y="9931"/>
                    </a:cubicBezTo>
                    <a:cubicBezTo>
                      <a:pt x="1011" y="9931"/>
                      <a:pt x="1318" y="9667"/>
                      <a:pt x="1362" y="9316"/>
                    </a:cubicBezTo>
                    <a:lnTo>
                      <a:pt x="2021" y="707"/>
                    </a:lnTo>
                    <a:cubicBezTo>
                      <a:pt x="2021" y="356"/>
                      <a:pt x="1757" y="49"/>
                      <a:pt x="1406" y="5"/>
                    </a:cubicBezTo>
                    <a:cubicBezTo>
                      <a:pt x="1380" y="2"/>
                      <a:pt x="1355" y="1"/>
                      <a:pt x="1331"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9" name="Google Shape;2199;p71"/>
              <p:cNvGrpSpPr/>
              <p:nvPr/>
            </p:nvGrpSpPr>
            <p:grpSpPr>
              <a:xfrm>
                <a:off x="5680247" y="1184803"/>
                <a:ext cx="107918" cy="246621"/>
                <a:chOff x="5680247" y="1184803"/>
                <a:chExt cx="107918" cy="246621"/>
              </a:xfrm>
            </p:grpSpPr>
            <p:sp>
              <p:nvSpPr>
                <p:cNvPr id="2200" name="Google Shape;2200;p71"/>
                <p:cNvSpPr/>
                <p:nvPr/>
              </p:nvSpPr>
              <p:spPr>
                <a:xfrm>
                  <a:off x="5680247" y="1342986"/>
                  <a:ext cx="105178" cy="88438"/>
                </a:xfrm>
                <a:custGeom>
                  <a:rect b="b" l="l" r="r" t="t"/>
                  <a:pathLst>
                    <a:path extrusionOk="0" h="4068" w="4838">
                      <a:moveTo>
                        <a:pt x="2706" y="0"/>
                      </a:moveTo>
                      <a:cubicBezTo>
                        <a:pt x="2247" y="0"/>
                        <a:pt x="1774" y="155"/>
                        <a:pt x="1362" y="503"/>
                      </a:cubicBezTo>
                      <a:cubicBezTo>
                        <a:pt x="0" y="1689"/>
                        <a:pt x="791" y="3973"/>
                        <a:pt x="2592" y="4061"/>
                      </a:cubicBezTo>
                      <a:cubicBezTo>
                        <a:pt x="2645" y="4065"/>
                        <a:pt x="2698" y="4067"/>
                        <a:pt x="2750" y="4067"/>
                      </a:cubicBezTo>
                      <a:cubicBezTo>
                        <a:pt x="3781" y="4067"/>
                        <a:pt x="4660" y="3259"/>
                        <a:pt x="4744" y="2172"/>
                      </a:cubicBezTo>
                      <a:cubicBezTo>
                        <a:pt x="4837" y="900"/>
                        <a:pt x="3812" y="0"/>
                        <a:pt x="2706"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1"/>
                <p:cNvSpPr/>
                <p:nvPr/>
              </p:nvSpPr>
              <p:spPr>
                <a:xfrm>
                  <a:off x="5744229" y="1187760"/>
                  <a:ext cx="43937" cy="215835"/>
                </a:xfrm>
                <a:custGeom>
                  <a:rect b="b" l="l" r="r" t="t"/>
                  <a:pathLst>
                    <a:path extrusionOk="0" h="9928" w="2021">
                      <a:moveTo>
                        <a:pt x="1406" y="1"/>
                      </a:moveTo>
                      <a:cubicBezTo>
                        <a:pt x="1010" y="1"/>
                        <a:pt x="703" y="264"/>
                        <a:pt x="659" y="616"/>
                      </a:cubicBezTo>
                      <a:lnTo>
                        <a:pt x="44" y="9224"/>
                      </a:lnTo>
                      <a:cubicBezTo>
                        <a:pt x="0" y="9576"/>
                        <a:pt x="264" y="9883"/>
                        <a:pt x="659" y="9927"/>
                      </a:cubicBezTo>
                      <a:cubicBezTo>
                        <a:pt x="1010" y="9927"/>
                        <a:pt x="1318" y="9663"/>
                        <a:pt x="1362" y="9312"/>
                      </a:cubicBezTo>
                      <a:lnTo>
                        <a:pt x="2021" y="703"/>
                      </a:lnTo>
                      <a:cubicBezTo>
                        <a:pt x="2021" y="352"/>
                        <a:pt x="1757" y="45"/>
                        <a:pt x="1406"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1"/>
                <p:cNvSpPr/>
                <p:nvPr/>
              </p:nvSpPr>
              <p:spPr>
                <a:xfrm>
                  <a:off x="5706031" y="1184803"/>
                  <a:ext cx="43937" cy="215922"/>
                </a:xfrm>
                <a:custGeom>
                  <a:rect b="b" l="l" r="r" t="t"/>
                  <a:pathLst>
                    <a:path extrusionOk="0" h="9932" w="2021">
                      <a:moveTo>
                        <a:pt x="1331" y="1"/>
                      </a:moveTo>
                      <a:cubicBezTo>
                        <a:pt x="972" y="1"/>
                        <a:pt x="703" y="291"/>
                        <a:pt x="703" y="620"/>
                      </a:cubicBezTo>
                      <a:lnTo>
                        <a:pt x="0" y="9228"/>
                      </a:lnTo>
                      <a:cubicBezTo>
                        <a:pt x="0" y="9580"/>
                        <a:pt x="264" y="9887"/>
                        <a:pt x="659" y="9931"/>
                      </a:cubicBezTo>
                      <a:cubicBezTo>
                        <a:pt x="1011" y="9931"/>
                        <a:pt x="1318" y="9668"/>
                        <a:pt x="1362" y="9316"/>
                      </a:cubicBezTo>
                      <a:lnTo>
                        <a:pt x="2021" y="708"/>
                      </a:lnTo>
                      <a:cubicBezTo>
                        <a:pt x="2021" y="356"/>
                        <a:pt x="1757" y="49"/>
                        <a:pt x="1406" y="5"/>
                      </a:cubicBezTo>
                      <a:cubicBezTo>
                        <a:pt x="1380" y="2"/>
                        <a:pt x="1355" y="1"/>
                        <a:pt x="1331"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03" name="Google Shape;2203;p71"/>
            <p:cNvGrpSpPr/>
            <p:nvPr/>
          </p:nvGrpSpPr>
          <p:grpSpPr>
            <a:xfrm>
              <a:off x="5589382" y="3454309"/>
              <a:ext cx="1656227" cy="1076523"/>
              <a:chOff x="2998249" y="3448495"/>
              <a:chExt cx="2134863" cy="1387630"/>
            </a:xfrm>
          </p:grpSpPr>
          <p:sp>
            <p:nvSpPr>
              <p:cNvPr id="2204" name="Google Shape;2204;p71"/>
              <p:cNvSpPr/>
              <p:nvPr/>
            </p:nvSpPr>
            <p:spPr>
              <a:xfrm>
                <a:off x="3135518" y="4033288"/>
                <a:ext cx="1081869" cy="802836"/>
              </a:xfrm>
              <a:custGeom>
                <a:rect b="b" l="l" r="r" t="t"/>
                <a:pathLst>
                  <a:path extrusionOk="0" h="36929" w="49764">
                    <a:moveTo>
                      <a:pt x="18971" y="18395"/>
                    </a:moveTo>
                    <a:cubicBezTo>
                      <a:pt x="21678" y="18395"/>
                      <a:pt x="24089" y="19597"/>
                      <a:pt x="25211" y="21785"/>
                    </a:cubicBezTo>
                    <a:cubicBezTo>
                      <a:pt x="27012" y="25211"/>
                      <a:pt x="25036" y="29779"/>
                      <a:pt x="20775" y="32019"/>
                    </a:cubicBezTo>
                    <a:cubicBezTo>
                      <a:pt x="19234" y="32813"/>
                      <a:pt x="17607" y="33194"/>
                      <a:pt x="16074" y="33194"/>
                    </a:cubicBezTo>
                    <a:cubicBezTo>
                      <a:pt x="13370" y="33194"/>
                      <a:pt x="10960" y="32009"/>
                      <a:pt x="9839" y="29823"/>
                    </a:cubicBezTo>
                    <a:cubicBezTo>
                      <a:pt x="8038" y="26353"/>
                      <a:pt x="10015" y="21829"/>
                      <a:pt x="14275" y="19633"/>
                    </a:cubicBezTo>
                    <a:lnTo>
                      <a:pt x="14275" y="19589"/>
                    </a:lnTo>
                    <a:cubicBezTo>
                      <a:pt x="15814" y="18780"/>
                      <a:pt x="17440" y="18395"/>
                      <a:pt x="18971" y="18395"/>
                    </a:cubicBezTo>
                    <a:close/>
                    <a:moveTo>
                      <a:pt x="42429" y="0"/>
                    </a:moveTo>
                    <a:cubicBezTo>
                      <a:pt x="42429" y="0"/>
                      <a:pt x="19623" y="15682"/>
                      <a:pt x="12071" y="15682"/>
                    </a:cubicBezTo>
                    <a:cubicBezTo>
                      <a:pt x="12029" y="15682"/>
                      <a:pt x="11988" y="15681"/>
                      <a:pt x="11947" y="15680"/>
                    </a:cubicBezTo>
                    <a:lnTo>
                      <a:pt x="8038" y="17481"/>
                    </a:lnTo>
                    <a:lnTo>
                      <a:pt x="7950" y="18886"/>
                    </a:lnTo>
                    <a:cubicBezTo>
                      <a:pt x="7950" y="18886"/>
                      <a:pt x="0" y="29779"/>
                      <a:pt x="11991" y="36060"/>
                    </a:cubicBezTo>
                    <a:cubicBezTo>
                      <a:pt x="11991" y="36060"/>
                      <a:pt x="13770" y="36929"/>
                      <a:pt x="16369" y="36929"/>
                    </a:cubicBezTo>
                    <a:cubicBezTo>
                      <a:pt x="20330" y="36929"/>
                      <a:pt x="26194" y="34911"/>
                      <a:pt x="30570" y="24728"/>
                    </a:cubicBezTo>
                    <a:cubicBezTo>
                      <a:pt x="30570" y="24728"/>
                      <a:pt x="39266" y="8477"/>
                      <a:pt x="49764" y="4085"/>
                    </a:cubicBezTo>
                    <a:lnTo>
                      <a:pt x="42429"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1"/>
              <p:cNvSpPr/>
              <p:nvPr/>
            </p:nvSpPr>
            <p:spPr>
              <a:xfrm>
                <a:off x="3346551" y="4033288"/>
                <a:ext cx="798271" cy="593937"/>
              </a:xfrm>
              <a:custGeom>
                <a:rect b="b" l="l" r="r" t="t"/>
                <a:pathLst>
                  <a:path extrusionOk="0" h="27320" w="36719">
                    <a:moveTo>
                      <a:pt x="32722" y="0"/>
                    </a:moveTo>
                    <a:cubicBezTo>
                      <a:pt x="32722" y="0"/>
                      <a:pt x="13440" y="13308"/>
                      <a:pt x="4436" y="15373"/>
                    </a:cubicBezTo>
                    <a:cubicBezTo>
                      <a:pt x="4392" y="15680"/>
                      <a:pt x="4217" y="15944"/>
                      <a:pt x="3997" y="16119"/>
                    </a:cubicBezTo>
                    <a:cubicBezTo>
                      <a:pt x="1537" y="17920"/>
                      <a:pt x="88" y="21214"/>
                      <a:pt x="0" y="24464"/>
                    </a:cubicBezTo>
                    <a:cubicBezTo>
                      <a:pt x="922" y="22356"/>
                      <a:pt x="2548" y="20643"/>
                      <a:pt x="4568" y="19633"/>
                    </a:cubicBezTo>
                    <a:cubicBezTo>
                      <a:pt x="6118" y="18818"/>
                      <a:pt x="7755" y="18428"/>
                      <a:pt x="9296" y="18428"/>
                    </a:cubicBezTo>
                    <a:cubicBezTo>
                      <a:pt x="11989" y="18428"/>
                      <a:pt x="14387" y="19622"/>
                      <a:pt x="15504" y="21829"/>
                    </a:cubicBezTo>
                    <a:cubicBezTo>
                      <a:pt x="16383" y="23542"/>
                      <a:pt x="16383" y="25563"/>
                      <a:pt x="15592" y="27319"/>
                    </a:cubicBezTo>
                    <a:cubicBezTo>
                      <a:pt x="16339" y="26090"/>
                      <a:pt x="17042" y="24816"/>
                      <a:pt x="17744" y="23586"/>
                    </a:cubicBezTo>
                    <a:cubicBezTo>
                      <a:pt x="18755" y="21873"/>
                      <a:pt x="19853" y="20248"/>
                      <a:pt x="20907" y="18579"/>
                    </a:cubicBezTo>
                    <a:cubicBezTo>
                      <a:pt x="23366" y="14670"/>
                      <a:pt x="26221" y="10981"/>
                      <a:pt x="29428" y="7599"/>
                    </a:cubicBezTo>
                    <a:cubicBezTo>
                      <a:pt x="31492" y="5490"/>
                      <a:pt x="33951" y="3470"/>
                      <a:pt x="36719" y="2240"/>
                    </a:cubicBezTo>
                    <a:lnTo>
                      <a:pt x="32722"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1"/>
              <p:cNvSpPr/>
              <p:nvPr/>
            </p:nvSpPr>
            <p:spPr>
              <a:xfrm>
                <a:off x="2998249" y="3835625"/>
                <a:ext cx="1075913" cy="579610"/>
              </a:xfrm>
              <a:custGeom>
                <a:rect b="b" l="l" r="r" t="t"/>
                <a:pathLst>
                  <a:path extrusionOk="0" h="26661" w="49490">
                    <a:moveTo>
                      <a:pt x="14675" y="6643"/>
                    </a:moveTo>
                    <a:cubicBezTo>
                      <a:pt x="17371" y="6643"/>
                      <a:pt x="19791" y="7828"/>
                      <a:pt x="20940" y="10014"/>
                    </a:cubicBezTo>
                    <a:cubicBezTo>
                      <a:pt x="22697" y="13484"/>
                      <a:pt x="20721" y="18052"/>
                      <a:pt x="16460" y="20248"/>
                    </a:cubicBezTo>
                    <a:cubicBezTo>
                      <a:pt x="14910" y="21063"/>
                      <a:pt x="13273" y="21454"/>
                      <a:pt x="11733" y="21454"/>
                    </a:cubicBezTo>
                    <a:cubicBezTo>
                      <a:pt x="9039" y="21454"/>
                      <a:pt x="6641" y="20260"/>
                      <a:pt x="5524" y="18052"/>
                    </a:cubicBezTo>
                    <a:cubicBezTo>
                      <a:pt x="3723" y="14626"/>
                      <a:pt x="5743" y="10058"/>
                      <a:pt x="10004" y="7818"/>
                    </a:cubicBezTo>
                    <a:cubicBezTo>
                      <a:pt x="11529" y="7024"/>
                      <a:pt x="13147" y="6643"/>
                      <a:pt x="14675" y="6643"/>
                    </a:cubicBezTo>
                    <a:close/>
                    <a:moveTo>
                      <a:pt x="49489" y="0"/>
                    </a:moveTo>
                    <a:lnTo>
                      <a:pt x="49489" y="0"/>
                    </a:lnTo>
                    <a:cubicBezTo>
                      <a:pt x="43848" y="3581"/>
                      <a:pt x="35215" y="4321"/>
                      <a:pt x="29040" y="4321"/>
                    </a:cubicBezTo>
                    <a:cubicBezTo>
                      <a:pt x="24687" y="4321"/>
                      <a:pt x="21555" y="3953"/>
                      <a:pt x="21555" y="3953"/>
                    </a:cubicBezTo>
                    <a:cubicBezTo>
                      <a:pt x="19241" y="3478"/>
                      <a:pt x="17193" y="3271"/>
                      <a:pt x="15380" y="3271"/>
                    </a:cubicBezTo>
                    <a:cubicBezTo>
                      <a:pt x="3125" y="3271"/>
                      <a:pt x="1659" y="12738"/>
                      <a:pt x="1659" y="12738"/>
                    </a:cubicBezTo>
                    <a:cubicBezTo>
                      <a:pt x="0" y="25708"/>
                      <a:pt x="12589" y="25914"/>
                      <a:pt x="13390" y="25914"/>
                    </a:cubicBezTo>
                    <a:cubicBezTo>
                      <a:pt x="13416" y="25914"/>
                      <a:pt x="13430" y="25914"/>
                      <a:pt x="13430" y="25914"/>
                    </a:cubicBezTo>
                    <a:lnTo>
                      <a:pt x="14616" y="26661"/>
                    </a:lnTo>
                    <a:lnTo>
                      <a:pt x="18349" y="24421"/>
                    </a:lnTo>
                    <a:cubicBezTo>
                      <a:pt x="22478" y="18184"/>
                      <a:pt x="48655" y="8345"/>
                      <a:pt x="48655" y="8345"/>
                    </a:cubicBezTo>
                    <a:lnTo>
                      <a:pt x="49489"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1"/>
              <p:cNvSpPr/>
              <p:nvPr/>
            </p:nvSpPr>
            <p:spPr>
              <a:xfrm>
                <a:off x="4096115" y="3946892"/>
                <a:ext cx="234922" cy="159941"/>
              </a:xfrm>
              <a:custGeom>
                <a:rect b="b" l="l" r="r" t="t"/>
                <a:pathLst>
                  <a:path extrusionOk="0" h="7357" w="10806">
                    <a:moveTo>
                      <a:pt x="5049" y="0"/>
                    </a:moveTo>
                    <a:cubicBezTo>
                      <a:pt x="4172" y="0"/>
                      <a:pt x="3374" y="268"/>
                      <a:pt x="2812" y="987"/>
                    </a:cubicBezTo>
                    <a:cubicBezTo>
                      <a:pt x="2812" y="987"/>
                      <a:pt x="1713" y="4369"/>
                      <a:pt x="1" y="5248"/>
                    </a:cubicBezTo>
                    <a:lnTo>
                      <a:pt x="3295" y="7356"/>
                    </a:lnTo>
                    <a:lnTo>
                      <a:pt x="10805" y="2261"/>
                    </a:lnTo>
                    <a:cubicBezTo>
                      <a:pt x="10805" y="2261"/>
                      <a:pt x="7596" y="0"/>
                      <a:pt x="5049" y="0"/>
                    </a:cubicBezTo>
                    <a:close/>
                  </a:path>
                </a:pathLst>
              </a:custGeom>
              <a:solidFill>
                <a:srgbClr val="77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1"/>
              <p:cNvSpPr/>
              <p:nvPr/>
            </p:nvSpPr>
            <p:spPr>
              <a:xfrm>
                <a:off x="4060787" y="3488997"/>
                <a:ext cx="1072326" cy="532847"/>
              </a:xfrm>
              <a:custGeom>
                <a:rect b="b" l="l" r="r" t="t"/>
                <a:pathLst>
                  <a:path extrusionOk="0" h="24510" w="49325">
                    <a:moveTo>
                      <a:pt x="46601" y="1"/>
                    </a:moveTo>
                    <a:lnTo>
                      <a:pt x="352" y="17877"/>
                    </a:lnTo>
                    <a:lnTo>
                      <a:pt x="0" y="21874"/>
                    </a:lnTo>
                    <a:cubicBezTo>
                      <a:pt x="197" y="21865"/>
                      <a:pt x="394" y="21861"/>
                      <a:pt x="590" y="21861"/>
                    </a:cubicBezTo>
                    <a:cubicBezTo>
                      <a:pt x="2368" y="21861"/>
                      <a:pt x="4133" y="22220"/>
                      <a:pt x="5754" y="22972"/>
                    </a:cubicBezTo>
                    <a:cubicBezTo>
                      <a:pt x="8873" y="24289"/>
                      <a:pt x="10102" y="24509"/>
                      <a:pt x="10102" y="24509"/>
                    </a:cubicBezTo>
                    <a:lnTo>
                      <a:pt x="46030" y="5184"/>
                    </a:lnTo>
                    <a:cubicBezTo>
                      <a:pt x="46030" y="5184"/>
                      <a:pt x="49324" y="2636"/>
                      <a:pt x="46601" y="1"/>
                    </a:cubicBezTo>
                    <a:close/>
                  </a:path>
                </a:pathLst>
              </a:custGeom>
              <a:solidFill>
                <a:srgbClr val="77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1"/>
              <p:cNvSpPr/>
              <p:nvPr/>
            </p:nvSpPr>
            <p:spPr>
              <a:xfrm>
                <a:off x="4111398" y="3448495"/>
                <a:ext cx="960604" cy="411973"/>
              </a:xfrm>
              <a:custGeom>
                <a:rect b="b" l="l" r="r" t="t"/>
                <a:pathLst>
                  <a:path extrusionOk="0" h="18950" w="44186">
                    <a:moveTo>
                      <a:pt x="41734" y="1"/>
                    </a:moveTo>
                    <a:cubicBezTo>
                      <a:pt x="40852" y="1"/>
                      <a:pt x="39657" y="308"/>
                      <a:pt x="38036" y="1161"/>
                    </a:cubicBezTo>
                    <a:lnTo>
                      <a:pt x="0" y="18949"/>
                    </a:lnTo>
                    <a:lnTo>
                      <a:pt x="0" y="18949"/>
                    </a:lnTo>
                    <a:lnTo>
                      <a:pt x="44185" y="1996"/>
                    </a:lnTo>
                    <a:cubicBezTo>
                      <a:pt x="44185" y="1996"/>
                      <a:pt x="43981" y="1"/>
                      <a:pt x="41734" y="1"/>
                    </a:cubicBezTo>
                    <a:close/>
                  </a:path>
                </a:pathLst>
              </a:custGeom>
              <a:solidFill>
                <a:srgbClr val="77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1"/>
              <p:cNvSpPr/>
              <p:nvPr/>
            </p:nvSpPr>
            <p:spPr>
              <a:xfrm>
                <a:off x="4063656" y="3489954"/>
                <a:ext cx="1009301" cy="388646"/>
              </a:xfrm>
              <a:custGeom>
                <a:rect b="b" l="l" r="r" t="t"/>
                <a:pathLst>
                  <a:path extrusionOk="0" h="17877" w="46426">
                    <a:moveTo>
                      <a:pt x="46337" y="1"/>
                    </a:moveTo>
                    <a:lnTo>
                      <a:pt x="0" y="17657"/>
                    </a:lnTo>
                    <a:lnTo>
                      <a:pt x="88" y="17877"/>
                    </a:lnTo>
                    <a:lnTo>
                      <a:pt x="46425" y="220"/>
                    </a:lnTo>
                    <a:lnTo>
                      <a:pt x="46337"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1"/>
              <p:cNvSpPr/>
              <p:nvPr/>
            </p:nvSpPr>
            <p:spPr>
              <a:xfrm>
                <a:off x="4143856" y="3980764"/>
                <a:ext cx="187181" cy="17218"/>
              </a:xfrm>
              <a:custGeom>
                <a:rect b="b" l="l" r="r" t="t"/>
                <a:pathLst>
                  <a:path extrusionOk="0" h="792" w="8610">
                    <a:moveTo>
                      <a:pt x="45" y="0"/>
                    </a:moveTo>
                    <a:lnTo>
                      <a:pt x="1" y="264"/>
                    </a:lnTo>
                    <a:lnTo>
                      <a:pt x="8565" y="791"/>
                    </a:lnTo>
                    <a:lnTo>
                      <a:pt x="8609" y="571"/>
                    </a:lnTo>
                    <a:lnTo>
                      <a:pt x="45"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1"/>
              <p:cNvSpPr/>
              <p:nvPr/>
            </p:nvSpPr>
            <p:spPr>
              <a:xfrm>
                <a:off x="4288038" y="3838690"/>
                <a:ext cx="90612" cy="78873"/>
              </a:xfrm>
              <a:custGeom>
                <a:rect b="b" l="l" r="r" t="t"/>
                <a:pathLst>
                  <a:path extrusionOk="0" h="3628" w="4168">
                    <a:moveTo>
                      <a:pt x="2008" y="260"/>
                    </a:moveTo>
                    <a:cubicBezTo>
                      <a:pt x="2169" y="260"/>
                      <a:pt x="2336" y="286"/>
                      <a:pt x="2504" y="342"/>
                    </a:cubicBezTo>
                    <a:cubicBezTo>
                      <a:pt x="3866" y="738"/>
                      <a:pt x="3998" y="2582"/>
                      <a:pt x="2768" y="3197"/>
                    </a:cubicBezTo>
                    <a:lnTo>
                      <a:pt x="2768" y="3241"/>
                    </a:lnTo>
                    <a:cubicBezTo>
                      <a:pt x="2550" y="3344"/>
                      <a:pt x="2313" y="3394"/>
                      <a:pt x="2078" y="3394"/>
                    </a:cubicBezTo>
                    <a:cubicBezTo>
                      <a:pt x="1506" y="3394"/>
                      <a:pt x="940" y="3098"/>
                      <a:pt x="660" y="2539"/>
                    </a:cubicBezTo>
                    <a:cubicBezTo>
                      <a:pt x="85" y="1466"/>
                      <a:pt x="913" y="260"/>
                      <a:pt x="2008" y="260"/>
                    </a:cubicBezTo>
                    <a:close/>
                    <a:moveTo>
                      <a:pt x="2058" y="0"/>
                    </a:moveTo>
                    <a:cubicBezTo>
                      <a:pt x="1785" y="0"/>
                      <a:pt x="1504" y="66"/>
                      <a:pt x="1231" y="211"/>
                    </a:cubicBezTo>
                    <a:cubicBezTo>
                      <a:pt x="308" y="694"/>
                      <a:pt x="1" y="1792"/>
                      <a:pt x="440" y="2670"/>
                    </a:cubicBezTo>
                    <a:cubicBezTo>
                      <a:pt x="783" y="3316"/>
                      <a:pt x="1413" y="3628"/>
                      <a:pt x="2040" y="3628"/>
                    </a:cubicBezTo>
                    <a:cubicBezTo>
                      <a:pt x="2780" y="3628"/>
                      <a:pt x="3517" y="3194"/>
                      <a:pt x="3778" y="2363"/>
                    </a:cubicBezTo>
                    <a:cubicBezTo>
                      <a:pt x="4167" y="1124"/>
                      <a:pt x="3188" y="0"/>
                      <a:pt x="2058"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1"/>
              <p:cNvSpPr/>
              <p:nvPr/>
            </p:nvSpPr>
            <p:spPr>
              <a:xfrm>
                <a:off x="4322410" y="3842299"/>
                <a:ext cx="23892" cy="71633"/>
              </a:xfrm>
              <a:custGeom>
                <a:rect b="b" l="l" r="r" t="t"/>
                <a:pathLst>
                  <a:path extrusionOk="0" h="3295" w="1099">
                    <a:moveTo>
                      <a:pt x="879" y="1"/>
                    </a:moveTo>
                    <a:lnTo>
                      <a:pt x="1" y="3251"/>
                    </a:lnTo>
                    <a:lnTo>
                      <a:pt x="264" y="3295"/>
                    </a:lnTo>
                    <a:lnTo>
                      <a:pt x="1099" y="89"/>
                    </a:lnTo>
                    <a:lnTo>
                      <a:pt x="879"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4" name="Google Shape;2214;p71"/>
            <p:cNvGrpSpPr/>
            <p:nvPr/>
          </p:nvGrpSpPr>
          <p:grpSpPr>
            <a:xfrm>
              <a:off x="7625633" y="1317451"/>
              <a:ext cx="1122294" cy="1843073"/>
              <a:chOff x="5622961" y="694102"/>
              <a:chExt cx="1446628" cy="2375706"/>
            </a:xfrm>
          </p:grpSpPr>
          <p:sp>
            <p:nvSpPr>
              <p:cNvPr id="2215" name="Google Shape;2215;p71"/>
              <p:cNvSpPr/>
              <p:nvPr/>
            </p:nvSpPr>
            <p:spPr>
              <a:xfrm>
                <a:off x="5925652" y="1356378"/>
                <a:ext cx="105178" cy="89264"/>
              </a:xfrm>
              <a:custGeom>
                <a:rect b="b" l="l" r="r" t="t"/>
                <a:pathLst>
                  <a:path extrusionOk="0" h="4106" w="4838">
                    <a:moveTo>
                      <a:pt x="2701" y="0"/>
                    </a:moveTo>
                    <a:cubicBezTo>
                      <a:pt x="2244" y="0"/>
                      <a:pt x="1773" y="155"/>
                      <a:pt x="1362" y="502"/>
                    </a:cubicBezTo>
                    <a:cubicBezTo>
                      <a:pt x="0" y="1732"/>
                      <a:pt x="791" y="3972"/>
                      <a:pt x="2592" y="4104"/>
                    </a:cubicBezTo>
                    <a:cubicBezTo>
                      <a:pt x="2621" y="4105"/>
                      <a:pt x="2649" y="4105"/>
                      <a:pt x="2678" y="4105"/>
                    </a:cubicBezTo>
                    <a:cubicBezTo>
                      <a:pt x="3782" y="4105"/>
                      <a:pt x="4701" y="3285"/>
                      <a:pt x="4744" y="2215"/>
                    </a:cubicBezTo>
                    <a:cubicBezTo>
                      <a:pt x="4837" y="910"/>
                      <a:pt x="3809" y="0"/>
                      <a:pt x="270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1"/>
              <p:cNvSpPr/>
              <p:nvPr/>
            </p:nvSpPr>
            <p:spPr>
              <a:xfrm>
                <a:off x="5994395" y="1206869"/>
                <a:ext cx="44893" cy="215813"/>
              </a:xfrm>
              <a:custGeom>
                <a:rect b="b" l="l" r="r" t="t"/>
                <a:pathLst>
                  <a:path extrusionOk="0" h="9927" w="2065">
                    <a:moveTo>
                      <a:pt x="1406" y="0"/>
                    </a:moveTo>
                    <a:cubicBezTo>
                      <a:pt x="1055" y="0"/>
                      <a:pt x="747" y="264"/>
                      <a:pt x="703" y="615"/>
                    </a:cubicBezTo>
                    <a:lnTo>
                      <a:pt x="45" y="9224"/>
                    </a:lnTo>
                    <a:cubicBezTo>
                      <a:pt x="1" y="9575"/>
                      <a:pt x="264" y="9883"/>
                      <a:pt x="660" y="9926"/>
                    </a:cubicBezTo>
                    <a:cubicBezTo>
                      <a:pt x="1011" y="9926"/>
                      <a:pt x="1318" y="9663"/>
                      <a:pt x="1362" y="9312"/>
                    </a:cubicBezTo>
                    <a:lnTo>
                      <a:pt x="2021" y="703"/>
                    </a:lnTo>
                    <a:cubicBezTo>
                      <a:pt x="2065" y="352"/>
                      <a:pt x="1758" y="44"/>
                      <a:pt x="1406"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1"/>
              <p:cNvSpPr/>
              <p:nvPr/>
            </p:nvSpPr>
            <p:spPr>
              <a:xfrm>
                <a:off x="5956197" y="1203913"/>
                <a:ext cx="43958" cy="215900"/>
              </a:xfrm>
              <a:custGeom>
                <a:rect b="b" l="l" r="r" t="t"/>
                <a:pathLst>
                  <a:path extrusionOk="0" h="9931" w="2022">
                    <a:moveTo>
                      <a:pt x="1331" y="0"/>
                    </a:moveTo>
                    <a:cubicBezTo>
                      <a:pt x="973" y="0"/>
                      <a:pt x="701" y="291"/>
                      <a:pt x="660" y="619"/>
                    </a:cubicBezTo>
                    <a:lnTo>
                      <a:pt x="1" y="9184"/>
                    </a:lnTo>
                    <a:cubicBezTo>
                      <a:pt x="1" y="9579"/>
                      <a:pt x="264" y="9887"/>
                      <a:pt x="616" y="9931"/>
                    </a:cubicBezTo>
                    <a:cubicBezTo>
                      <a:pt x="1011" y="9931"/>
                      <a:pt x="1318" y="9667"/>
                      <a:pt x="1362" y="9316"/>
                    </a:cubicBezTo>
                    <a:lnTo>
                      <a:pt x="1977" y="707"/>
                    </a:lnTo>
                    <a:cubicBezTo>
                      <a:pt x="2021" y="356"/>
                      <a:pt x="1758" y="48"/>
                      <a:pt x="1406" y="4"/>
                    </a:cubicBezTo>
                    <a:cubicBezTo>
                      <a:pt x="1381" y="2"/>
                      <a:pt x="1356" y="0"/>
                      <a:pt x="1331"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1"/>
              <p:cNvSpPr/>
              <p:nvPr/>
            </p:nvSpPr>
            <p:spPr>
              <a:xfrm>
                <a:off x="5622961" y="694102"/>
                <a:ext cx="1446623" cy="2375704"/>
              </a:xfrm>
              <a:custGeom>
                <a:rect b="b" l="l" r="r" t="t"/>
                <a:pathLst>
                  <a:path extrusionOk="0" h="109278" w="66542">
                    <a:moveTo>
                      <a:pt x="14626" y="0"/>
                    </a:moveTo>
                    <a:lnTo>
                      <a:pt x="0" y="7423"/>
                    </a:lnTo>
                    <a:lnTo>
                      <a:pt x="51959" y="109277"/>
                    </a:lnTo>
                    <a:lnTo>
                      <a:pt x="66541" y="101811"/>
                    </a:lnTo>
                    <a:lnTo>
                      <a:pt x="14626"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1"/>
              <p:cNvSpPr/>
              <p:nvPr/>
            </p:nvSpPr>
            <p:spPr>
              <a:xfrm>
                <a:off x="5623918" y="842110"/>
                <a:ext cx="1445667" cy="2227698"/>
              </a:xfrm>
              <a:custGeom>
                <a:rect b="b" l="l" r="r" t="t"/>
                <a:pathLst>
                  <a:path extrusionOk="0" h="102470" w="66498">
                    <a:moveTo>
                      <a:pt x="1274" y="0"/>
                    </a:moveTo>
                    <a:lnTo>
                      <a:pt x="0" y="659"/>
                    </a:lnTo>
                    <a:lnTo>
                      <a:pt x="51915" y="102469"/>
                    </a:lnTo>
                    <a:lnTo>
                      <a:pt x="66497" y="95003"/>
                    </a:lnTo>
                    <a:lnTo>
                      <a:pt x="63028" y="88239"/>
                    </a:lnTo>
                    <a:cubicBezTo>
                      <a:pt x="62940" y="88283"/>
                      <a:pt x="62808" y="88370"/>
                      <a:pt x="62676" y="88458"/>
                    </a:cubicBezTo>
                    <a:cubicBezTo>
                      <a:pt x="61440" y="89171"/>
                      <a:pt x="60157" y="89479"/>
                      <a:pt x="58864" y="89479"/>
                    </a:cubicBezTo>
                    <a:cubicBezTo>
                      <a:pt x="53220" y="89479"/>
                      <a:pt x="47365" y="83618"/>
                      <a:pt x="44185" y="79937"/>
                    </a:cubicBezTo>
                    <a:cubicBezTo>
                      <a:pt x="37904" y="72734"/>
                      <a:pt x="33732" y="64170"/>
                      <a:pt x="29384" y="55781"/>
                    </a:cubicBezTo>
                    <a:cubicBezTo>
                      <a:pt x="19765" y="37290"/>
                      <a:pt x="10058" y="18886"/>
                      <a:pt x="1274"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1"/>
              <p:cNvSpPr/>
              <p:nvPr/>
            </p:nvSpPr>
            <p:spPr>
              <a:xfrm>
                <a:off x="5902737" y="694102"/>
                <a:ext cx="1166851" cy="2233415"/>
              </a:xfrm>
              <a:custGeom>
                <a:rect b="b" l="l" r="r" t="t"/>
                <a:pathLst>
                  <a:path extrusionOk="0" h="102733" w="53673">
                    <a:moveTo>
                      <a:pt x="1757" y="0"/>
                    </a:moveTo>
                    <a:lnTo>
                      <a:pt x="0" y="879"/>
                    </a:lnTo>
                    <a:lnTo>
                      <a:pt x="51916" y="102733"/>
                    </a:lnTo>
                    <a:lnTo>
                      <a:pt x="53672" y="101854"/>
                    </a:lnTo>
                    <a:lnTo>
                      <a:pt x="1757" y="0"/>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1"/>
              <p:cNvSpPr/>
              <p:nvPr/>
            </p:nvSpPr>
            <p:spPr>
              <a:xfrm>
                <a:off x="5917999" y="753300"/>
                <a:ext cx="53502" cy="34393"/>
              </a:xfrm>
              <a:custGeom>
                <a:rect b="b" l="l" r="r" t="t"/>
                <a:pathLst>
                  <a:path extrusionOk="0" h="1582" w="2461">
                    <a:moveTo>
                      <a:pt x="2285" y="0"/>
                    </a:moveTo>
                    <a:lnTo>
                      <a:pt x="1" y="1186"/>
                    </a:lnTo>
                    <a:lnTo>
                      <a:pt x="177" y="1582"/>
                    </a:lnTo>
                    <a:lnTo>
                      <a:pt x="2461"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1"/>
              <p:cNvSpPr/>
              <p:nvPr/>
            </p:nvSpPr>
            <p:spPr>
              <a:xfrm>
                <a:off x="5899868" y="828740"/>
                <a:ext cx="109830" cy="63046"/>
              </a:xfrm>
              <a:custGeom>
                <a:rect b="b" l="l" r="r" t="t"/>
                <a:pathLst>
                  <a:path extrusionOk="0" h="2900" w="5052">
                    <a:moveTo>
                      <a:pt x="4876" y="0"/>
                    </a:moveTo>
                    <a:lnTo>
                      <a:pt x="0" y="2504"/>
                    </a:lnTo>
                    <a:lnTo>
                      <a:pt x="176" y="2899"/>
                    </a:lnTo>
                    <a:lnTo>
                      <a:pt x="5051"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1"/>
              <p:cNvSpPr/>
              <p:nvPr/>
            </p:nvSpPr>
            <p:spPr>
              <a:xfrm>
                <a:off x="5990568" y="897482"/>
                <a:ext cx="54459" cy="33436"/>
              </a:xfrm>
              <a:custGeom>
                <a:rect b="b" l="l" r="r" t="t"/>
                <a:pathLst>
                  <a:path extrusionOk="0" h="1538" w="2505">
                    <a:moveTo>
                      <a:pt x="2285" y="1"/>
                    </a:moveTo>
                    <a:lnTo>
                      <a:pt x="1" y="1143"/>
                    </a:lnTo>
                    <a:lnTo>
                      <a:pt x="221" y="1538"/>
                    </a:lnTo>
                    <a:lnTo>
                      <a:pt x="2505"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1"/>
              <p:cNvSpPr/>
              <p:nvPr/>
            </p:nvSpPr>
            <p:spPr>
              <a:xfrm>
                <a:off x="5972437" y="972921"/>
                <a:ext cx="110787" cy="63046"/>
              </a:xfrm>
              <a:custGeom>
                <a:rect b="b" l="l" r="r" t="t"/>
                <a:pathLst>
                  <a:path extrusionOk="0" h="2900" w="5096">
                    <a:moveTo>
                      <a:pt x="4920" y="0"/>
                    </a:moveTo>
                    <a:lnTo>
                      <a:pt x="0" y="2504"/>
                    </a:lnTo>
                    <a:lnTo>
                      <a:pt x="220" y="2899"/>
                    </a:lnTo>
                    <a:lnTo>
                      <a:pt x="5095" y="396"/>
                    </a:lnTo>
                    <a:lnTo>
                      <a:pt x="49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1"/>
              <p:cNvSpPr/>
              <p:nvPr/>
            </p:nvSpPr>
            <p:spPr>
              <a:xfrm>
                <a:off x="6064094" y="1040708"/>
                <a:ext cx="53502" cy="34393"/>
              </a:xfrm>
              <a:custGeom>
                <a:rect b="b" l="l" r="r" t="t"/>
                <a:pathLst>
                  <a:path extrusionOk="0" h="1582" w="2461">
                    <a:moveTo>
                      <a:pt x="2285" y="1"/>
                    </a:moveTo>
                    <a:lnTo>
                      <a:pt x="1" y="1187"/>
                    </a:lnTo>
                    <a:lnTo>
                      <a:pt x="221" y="1582"/>
                    </a:lnTo>
                    <a:lnTo>
                      <a:pt x="2461"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1"/>
              <p:cNvSpPr/>
              <p:nvPr/>
            </p:nvSpPr>
            <p:spPr>
              <a:xfrm>
                <a:off x="6045963" y="1116147"/>
                <a:ext cx="110787" cy="63046"/>
              </a:xfrm>
              <a:custGeom>
                <a:rect b="b" l="l" r="r" t="t"/>
                <a:pathLst>
                  <a:path extrusionOk="0" h="2900" w="5096">
                    <a:moveTo>
                      <a:pt x="4876" y="1"/>
                    </a:moveTo>
                    <a:lnTo>
                      <a:pt x="0" y="2504"/>
                    </a:lnTo>
                    <a:lnTo>
                      <a:pt x="220" y="2899"/>
                    </a:lnTo>
                    <a:lnTo>
                      <a:pt x="5095" y="440"/>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1"/>
              <p:cNvSpPr/>
              <p:nvPr/>
            </p:nvSpPr>
            <p:spPr>
              <a:xfrm>
                <a:off x="6137620" y="1183955"/>
                <a:ext cx="53502" cy="34393"/>
              </a:xfrm>
              <a:custGeom>
                <a:rect b="b" l="l" r="r" t="t"/>
                <a:pathLst>
                  <a:path extrusionOk="0" h="1582" w="2461">
                    <a:moveTo>
                      <a:pt x="2285" y="0"/>
                    </a:moveTo>
                    <a:lnTo>
                      <a:pt x="1" y="1186"/>
                    </a:lnTo>
                    <a:lnTo>
                      <a:pt x="177" y="1581"/>
                    </a:lnTo>
                    <a:lnTo>
                      <a:pt x="2461" y="439"/>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1"/>
              <p:cNvSpPr/>
              <p:nvPr/>
            </p:nvSpPr>
            <p:spPr>
              <a:xfrm>
                <a:off x="6119489" y="1260329"/>
                <a:ext cx="110787" cy="63046"/>
              </a:xfrm>
              <a:custGeom>
                <a:rect b="b" l="l" r="r" t="t"/>
                <a:pathLst>
                  <a:path extrusionOk="0" h="2900" w="5096">
                    <a:moveTo>
                      <a:pt x="4876" y="1"/>
                    </a:moveTo>
                    <a:lnTo>
                      <a:pt x="0" y="2504"/>
                    </a:lnTo>
                    <a:lnTo>
                      <a:pt x="176" y="2900"/>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1"/>
              <p:cNvSpPr/>
              <p:nvPr/>
            </p:nvSpPr>
            <p:spPr>
              <a:xfrm>
                <a:off x="6210189" y="1328137"/>
                <a:ext cx="54459" cy="33436"/>
              </a:xfrm>
              <a:custGeom>
                <a:rect b="b" l="l" r="r" t="t"/>
                <a:pathLst>
                  <a:path extrusionOk="0" h="1538" w="2505">
                    <a:moveTo>
                      <a:pt x="2285" y="0"/>
                    </a:moveTo>
                    <a:lnTo>
                      <a:pt x="1" y="1142"/>
                    </a:lnTo>
                    <a:lnTo>
                      <a:pt x="221" y="1537"/>
                    </a:lnTo>
                    <a:lnTo>
                      <a:pt x="2505" y="395"/>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1"/>
              <p:cNvSpPr/>
              <p:nvPr/>
            </p:nvSpPr>
            <p:spPr>
              <a:xfrm>
                <a:off x="6192058" y="1403576"/>
                <a:ext cx="110787" cy="63024"/>
              </a:xfrm>
              <a:custGeom>
                <a:rect b="b" l="l" r="r" t="t"/>
                <a:pathLst>
                  <a:path extrusionOk="0" h="2899" w="5096">
                    <a:moveTo>
                      <a:pt x="4920" y="0"/>
                    </a:moveTo>
                    <a:lnTo>
                      <a:pt x="0" y="2504"/>
                    </a:lnTo>
                    <a:lnTo>
                      <a:pt x="220" y="2899"/>
                    </a:lnTo>
                    <a:lnTo>
                      <a:pt x="5095" y="395"/>
                    </a:lnTo>
                    <a:lnTo>
                      <a:pt x="49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1"/>
              <p:cNvSpPr/>
              <p:nvPr/>
            </p:nvSpPr>
            <p:spPr>
              <a:xfrm>
                <a:off x="6283715" y="1471362"/>
                <a:ext cx="53502" cy="34393"/>
              </a:xfrm>
              <a:custGeom>
                <a:rect b="b" l="l" r="r" t="t"/>
                <a:pathLst>
                  <a:path extrusionOk="0" h="1582" w="2461">
                    <a:moveTo>
                      <a:pt x="2285" y="0"/>
                    </a:moveTo>
                    <a:lnTo>
                      <a:pt x="1" y="1186"/>
                    </a:lnTo>
                    <a:lnTo>
                      <a:pt x="221" y="1582"/>
                    </a:lnTo>
                    <a:lnTo>
                      <a:pt x="2461"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1"/>
              <p:cNvSpPr/>
              <p:nvPr/>
            </p:nvSpPr>
            <p:spPr>
              <a:xfrm>
                <a:off x="6265584" y="1547758"/>
                <a:ext cx="110787" cy="62089"/>
              </a:xfrm>
              <a:custGeom>
                <a:rect b="b" l="l" r="r" t="t"/>
                <a:pathLst>
                  <a:path extrusionOk="0" h="2856" w="5096">
                    <a:moveTo>
                      <a:pt x="4876" y="0"/>
                    </a:moveTo>
                    <a:lnTo>
                      <a:pt x="0" y="2460"/>
                    </a:lnTo>
                    <a:lnTo>
                      <a:pt x="220" y="2855"/>
                    </a:lnTo>
                    <a:lnTo>
                      <a:pt x="5095"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1"/>
              <p:cNvSpPr/>
              <p:nvPr/>
            </p:nvSpPr>
            <p:spPr>
              <a:xfrm>
                <a:off x="6357241" y="1615544"/>
                <a:ext cx="53502" cy="33436"/>
              </a:xfrm>
              <a:custGeom>
                <a:rect b="b" l="l" r="r" t="t"/>
                <a:pathLst>
                  <a:path extrusionOk="0" h="1538" w="2461">
                    <a:moveTo>
                      <a:pt x="2241" y="1"/>
                    </a:moveTo>
                    <a:lnTo>
                      <a:pt x="1" y="1143"/>
                    </a:lnTo>
                    <a:lnTo>
                      <a:pt x="177" y="1538"/>
                    </a:lnTo>
                    <a:lnTo>
                      <a:pt x="2461" y="396"/>
                    </a:lnTo>
                    <a:lnTo>
                      <a:pt x="22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1"/>
              <p:cNvSpPr/>
              <p:nvPr/>
            </p:nvSpPr>
            <p:spPr>
              <a:xfrm>
                <a:off x="6339110" y="1690983"/>
                <a:ext cx="109830" cy="63046"/>
              </a:xfrm>
              <a:custGeom>
                <a:rect b="b" l="l" r="r" t="t"/>
                <a:pathLst>
                  <a:path extrusionOk="0" h="2900" w="5052">
                    <a:moveTo>
                      <a:pt x="4876" y="0"/>
                    </a:moveTo>
                    <a:lnTo>
                      <a:pt x="0" y="2504"/>
                    </a:lnTo>
                    <a:lnTo>
                      <a:pt x="176" y="2899"/>
                    </a:lnTo>
                    <a:lnTo>
                      <a:pt x="5051" y="396"/>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1"/>
              <p:cNvSpPr/>
              <p:nvPr/>
            </p:nvSpPr>
            <p:spPr>
              <a:xfrm>
                <a:off x="6429810" y="1758770"/>
                <a:ext cx="54459" cy="33458"/>
              </a:xfrm>
              <a:custGeom>
                <a:rect b="b" l="l" r="r" t="t"/>
                <a:pathLst>
                  <a:path extrusionOk="0" h="1539" w="2505">
                    <a:moveTo>
                      <a:pt x="2285" y="1"/>
                    </a:moveTo>
                    <a:lnTo>
                      <a:pt x="1" y="1143"/>
                    </a:lnTo>
                    <a:lnTo>
                      <a:pt x="221" y="1538"/>
                    </a:lnTo>
                    <a:lnTo>
                      <a:pt x="2504"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1"/>
              <p:cNvSpPr/>
              <p:nvPr/>
            </p:nvSpPr>
            <p:spPr>
              <a:xfrm>
                <a:off x="6411679" y="1834209"/>
                <a:ext cx="110787" cy="63046"/>
              </a:xfrm>
              <a:custGeom>
                <a:rect b="b" l="l" r="r" t="t"/>
                <a:pathLst>
                  <a:path extrusionOk="0" h="2900" w="5096">
                    <a:moveTo>
                      <a:pt x="4876" y="1"/>
                    </a:moveTo>
                    <a:lnTo>
                      <a:pt x="0" y="2504"/>
                    </a:lnTo>
                    <a:lnTo>
                      <a:pt x="220" y="2899"/>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1"/>
              <p:cNvSpPr/>
              <p:nvPr/>
            </p:nvSpPr>
            <p:spPr>
              <a:xfrm>
                <a:off x="6503336" y="1902017"/>
                <a:ext cx="53502" cy="34393"/>
              </a:xfrm>
              <a:custGeom>
                <a:rect b="b" l="l" r="r" t="t"/>
                <a:pathLst>
                  <a:path extrusionOk="0" h="1582" w="2461">
                    <a:moveTo>
                      <a:pt x="2285" y="0"/>
                    </a:moveTo>
                    <a:lnTo>
                      <a:pt x="1" y="1186"/>
                    </a:lnTo>
                    <a:lnTo>
                      <a:pt x="221" y="1581"/>
                    </a:lnTo>
                    <a:lnTo>
                      <a:pt x="2461" y="395"/>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1"/>
              <p:cNvSpPr/>
              <p:nvPr/>
            </p:nvSpPr>
            <p:spPr>
              <a:xfrm>
                <a:off x="6485205" y="1978391"/>
                <a:ext cx="110787" cy="62089"/>
              </a:xfrm>
              <a:custGeom>
                <a:rect b="b" l="l" r="r" t="t"/>
                <a:pathLst>
                  <a:path extrusionOk="0" h="2856" w="5096">
                    <a:moveTo>
                      <a:pt x="4876" y="1"/>
                    </a:moveTo>
                    <a:lnTo>
                      <a:pt x="0" y="2460"/>
                    </a:lnTo>
                    <a:lnTo>
                      <a:pt x="220" y="2856"/>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1"/>
              <p:cNvSpPr/>
              <p:nvPr/>
            </p:nvSpPr>
            <p:spPr>
              <a:xfrm>
                <a:off x="6576862" y="2046199"/>
                <a:ext cx="53502" cy="33436"/>
              </a:xfrm>
              <a:custGeom>
                <a:rect b="b" l="l" r="r" t="t"/>
                <a:pathLst>
                  <a:path extrusionOk="0" h="1538" w="2461">
                    <a:moveTo>
                      <a:pt x="2241" y="0"/>
                    </a:moveTo>
                    <a:lnTo>
                      <a:pt x="1" y="1142"/>
                    </a:lnTo>
                    <a:lnTo>
                      <a:pt x="177" y="1538"/>
                    </a:lnTo>
                    <a:lnTo>
                      <a:pt x="2460" y="396"/>
                    </a:lnTo>
                    <a:lnTo>
                      <a:pt x="22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1"/>
              <p:cNvSpPr/>
              <p:nvPr/>
            </p:nvSpPr>
            <p:spPr>
              <a:xfrm>
                <a:off x="6558731" y="2121638"/>
                <a:ext cx="109830" cy="63024"/>
              </a:xfrm>
              <a:custGeom>
                <a:rect b="b" l="l" r="r" t="t"/>
                <a:pathLst>
                  <a:path extrusionOk="0" h="2899" w="5052">
                    <a:moveTo>
                      <a:pt x="4876" y="0"/>
                    </a:moveTo>
                    <a:lnTo>
                      <a:pt x="0" y="2504"/>
                    </a:lnTo>
                    <a:lnTo>
                      <a:pt x="176" y="2899"/>
                    </a:lnTo>
                    <a:lnTo>
                      <a:pt x="5051"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1"/>
              <p:cNvSpPr/>
              <p:nvPr/>
            </p:nvSpPr>
            <p:spPr>
              <a:xfrm>
                <a:off x="6649431" y="2189424"/>
                <a:ext cx="54459" cy="33436"/>
              </a:xfrm>
              <a:custGeom>
                <a:rect b="b" l="l" r="r" t="t"/>
                <a:pathLst>
                  <a:path extrusionOk="0" h="1538" w="2505">
                    <a:moveTo>
                      <a:pt x="2285" y="0"/>
                    </a:moveTo>
                    <a:lnTo>
                      <a:pt x="1" y="1142"/>
                    </a:lnTo>
                    <a:lnTo>
                      <a:pt x="221" y="1538"/>
                    </a:lnTo>
                    <a:lnTo>
                      <a:pt x="2504"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1"/>
              <p:cNvSpPr/>
              <p:nvPr/>
            </p:nvSpPr>
            <p:spPr>
              <a:xfrm>
                <a:off x="6631300" y="2264863"/>
                <a:ext cx="110787" cy="63046"/>
              </a:xfrm>
              <a:custGeom>
                <a:rect b="b" l="l" r="r" t="t"/>
                <a:pathLst>
                  <a:path extrusionOk="0" h="2900" w="5096">
                    <a:moveTo>
                      <a:pt x="4876" y="0"/>
                    </a:moveTo>
                    <a:lnTo>
                      <a:pt x="0" y="2504"/>
                    </a:lnTo>
                    <a:lnTo>
                      <a:pt x="220" y="2899"/>
                    </a:lnTo>
                    <a:lnTo>
                      <a:pt x="5095" y="396"/>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1"/>
              <p:cNvSpPr/>
              <p:nvPr/>
            </p:nvSpPr>
            <p:spPr>
              <a:xfrm>
                <a:off x="6722957" y="2332650"/>
                <a:ext cx="53502" cy="34393"/>
              </a:xfrm>
              <a:custGeom>
                <a:rect b="b" l="l" r="r" t="t"/>
                <a:pathLst>
                  <a:path extrusionOk="0" h="1582" w="2461">
                    <a:moveTo>
                      <a:pt x="2285" y="1"/>
                    </a:moveTo>
                    <a:lnTo>
                      <a:pt x="1" y="1187"/>
                    </a:lnTo>
                    <a:lnTo>
                      <a:pt x="177" y="1582"/>
                    </a:lnTo>
                    <a:lnTo>
                      <a:pt x="2460"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1"/>
              <p:cNvSpPr/>
              <p:nvPr/>
            </p:nvSpPr>
            <p:spPr>
              <a:xfrm>
                <a:off x="6704826" y="2408089"/>
                <a:ext cx="110787" cy="63046"/>
              </a:xfrm>
              <a:custGeom>
                <a:rect b="b" l="l" r="r" t="t"/>
                <a:pathLst>
                  <a:path extrusionOk="0" h="2900" w="5096">
                    <a:moveTo>
                      <a:pt x="4876" y="1"/>
                    </a:moveTo>
                    <a:lnTo>
                      <a:pt x="0" y="2504"/>
                    </a:lnTo>
                    <a:lnTo>
                      <a:pt x="176" y="2899"/>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1"/>
              <p:cNvSpPr/>
              <p:nvPr/>
            </p:nvSpPr>
            <p:spPr>
              <a:xfrm>
                <a:off x="6796483" y="2476832"/>
                <a:ext cx="53502" cy="33458"/>
              </a:xfrm>
              <a:custGeom>
                <a:rect b="b" l="l" r="r" t="t"/>
                <a:pathLst>
                  <a:path extrusionOk="0" h="1539" w="2461">
                    <a:moveTo>
                      <a:pt x="2241" y="1"/>
                    </a:moveTo>
                    <a:lnTo>
                      <a:pt x="1" y="1143"/>
                    </a:lnTo>
                    <a:lnTo>
                      <a:pt x="177" y="1538"/>
                    </a:lnTo>
                    <a:lnTo>
                      <a:pt x="2460" y="396"/>
                    </a:lnTo>
                    <a:lnTo>
                      <a:pt x="22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1"/>
              <p:cNvSpPr/>
              <p:nvPr/>
            </p:nvSpPr>
            <p:spPr>
              <a:xfrm>
                <a:off x="6778352" y="2552271"/>
                <a:ext cx="109830" cy="63046"/>
              </a:xfrm>
              <a:custGeom>
                <a:rect b="b" l="l" r="r" t="t"/>
                <a:pathLst>
                  <a:path extrusionOk="0" h="2900" w="5052">
                    <a:moveTo>
                      <a:pt x="4876" y="1"/>
                    </a:moveTo>
                    <a:lnTo>
                      <a:pt x="0" y="2504"/>
                    </a:lnTo>
                    <a:lnTo>
                      <a:pt x="176" y="2900"/>
                    </a:lnTo>
                    <a:lnTo>
                      <a:pt x="5051"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71"/>
              <p:cNvSpPr/>
              <p:nvPr/>
            </p:nvSpPr>
            <p:spPr>
              <a:xfrm>
                <a:off x="6869052" y="2620079"/>
                <a:ext cx="54459" cy="33436"/>
              </a:xfrm>
              <a:custGeom>
                <a:rect b="b" l="l" r="r" t="t"/>
                <a:pathLst>
                  <a:path extrusionOk="0" h="1538" w="2505">
                    <a:moveTo>
                      <a:pt x="2285" y="0"/>
                    </a:moveTo>
                    <a:lnTo>
                      <a:pt x="1" y="1142"/>
                    </a:lnTo>
                    <a:lnTo>
                      <a:pt x="220" y="1537"/>
                    </a:lnTo>
                    <a:lnTo>
                      <a:pt x="2504" y="395"/>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1"/>
              <p:cNvSpPr/>
              <p:nvPr/>
            </p:nvSpPr>
            <p:spPr>
              <a:xfrm>
                <a:off x="6850921" y="2696453"/>
                <a:ext cx="110787" cy="62089"/>
              </a:xfrm>
              <a:custGeom>
                <a:rect b="b" l="l" r="r" t="t"/>
                <a:pathLst>
                  <a:path extrusionOk="0" h="2856" w="5096">
                    <a:moveTo>
                      <a:pt x="4876" y="1"/>
                    </a:moveTo>
                    <a:lnTo>
                      <a:pt x="0" y="2460"/>
                    </a:lnTo>
                    <a:lnTo>
                      <a:pt x="220" y="2856"/>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1"/>
              <p:cNvSpPr/>
              <p:nvPr/>
            </p:nvSpPr>
            <p:spPr>
              <a:xfrm>
                <a:off x="6942578" y="2763304"/>
                <a:ext cx="53502" cy="34393"/>
              </a:xfrm>
              <a:custGeom>
                <a:rect b="b" l="l" r="r" t="t"/>
                <a:pathLst>
                  <a:path extrusionOk="0" h="1582" w="2461">
                    <a:moveTo>
                      <a:pt x="2285" y="0"/>
                    </a:moveTo>
                    <a:lnTo>
                      <a:pt x="1" y="1186"/>
                    </a:lnTo>
                    <a:lnTo>
                      <a:pt x="220" y="1582"/>
                    </a:lnTo>
                    <a:lnTo>
                      <a:pt x="2460"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1"/>
              <p:cNvSpPr/>
              <p:nvPr/>
            </p:nvSpPr>
            <p:spPr>
              <a:xfrm>
                <a:off x="6924447" y="2839700"/>
                <a:ext cx="110787" cy="63024"/>
              </a:xfrm>
              <a:custGeom>
                <a:rect b="b" l="l" r="r" t="t"/>
                <a:pathLst>
                  <a:path extrusionOk="0" h="2899" w="5096">
                    <a:moveTo>
                      <a:pt x="4876" y="0"/>
                    </a:moveTo>
                    <a:lnTo>
                      <a:pt x="0" y="2504"/>
                    </a:lnTo>
                    <a:lnTo>
                      <a:pt x="220" y="2899"/>
                    </a:lnTo>
                    <a:lnTo>
                      <a:pt x="5095"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1"/>
              <p:cNvSpPr/>
              <p:nvPr/>
            </p:nvSpPr>
            <p:spPr>
              <a:xfrm>
                <a:off x="5690747" y="835631"/>
                <a:ext cx="141332" cy="135005"/>
              </a:xfrm>
              <a:custGeom>
                <a:rect b="b" l="l" r="r" t="t"/>
                <a:pathLst>
                  <a:path extrusionOk="0" h="6210" w="6501">
                    <a:moveTo>
                      <a:pt x="3833" y="0"/>
                    </a:moveTo>
                    <a:cubicBezTo>
                      <a:pt x="3321" y="0"/>
                      <a:pt x="2460" y="1572"/>
                      <a:pt x="2460" y="1572"/>
                    </a:cubicBezTo>
                    <a:cubicBezTo>
                      <a:pt x="2460" y="1572"/>
                      <a:pt x="1307" y="1099"/>
                      <a:pt x="675" y="1099"/>
                    </a:cubicBezTo>
                    <a:cubicBezTo>
                      <a:pt x="536" y="1099"/>
                      <a:pt x="423" y="1121"/>
                      <a:pt x="352" y="1177"/>
                    </a:cubicBezTo>
                    <a:cubicBezTo>
                      <a:pt x="1" y="1484"/>
                      <a:pt x="1362" y="3065"/>
                      <a:pt x="1362" y="3065"/>
                    </a:cubicBezTo>
                    <a:cubicBezTo>
                      <a:pt x="1362" y="3065"/>
                      <a:pt x="45" y="4778"/>
                      <a:pt x="352" y="4954"/>
                    </a:cubicBezTo>
                    <a:cubicBezTo>
                      <a:pt x="394" y="4989"/>
                      <a:pt x="478" y="5004"/>
                      <a:pt x="589" y="5004"/>
                    </a:cubicBezTo>
                    <a:cubicBezTo>
                      <a:pt x="1163" y="5004"/>
                      <a:pt x="2460" y="4602"/>
                      <a:pt x="2460" y="4602"/>
                    </a:cubicBezTo>
                    <a:cubicBezTo>
                      <a:pt x="2460" y="4602"/>
                      <a:pt x="3570" y="6209"/>
                      <a:pt x="3861" y="6209"/>
                    </a:cubicBezTo>
                    <a:cubicBezTo>
                      <a:pt x="3881" y="6209"/>
                      <a:pt x="3898" y="6201"/>
                      <a:pt x="3910" y="6184"/>
                    </a:cubicBezTo>
                    <a:cubicBezTo>
                      <a:pt x="4085" y="5481"/>
                      <a:pt x="4217" y="4778"/>
                      <a:pt x="4261" y="4031"/>
                    </a:cubicBezTo>
                    <a:cubicBezTo>
                      <a:pt x="4261" y="4031"/>
                      <a:pt x="6501" y="3548"/>
                      <a:pt x="6194" y="3109"/>
                    </a:cubicBezTo>
                    <a:cubicBezTo>
                      <a:pt x="5842" y="2714"/>
                      <a:pt x="4261" y="2143"/>
                      <a:pt x="4261" y="2143"/>
                    </a:cubicBezTo>
                    <a:cubicBezTo>
                      <a:pt x="4261" y="2143"/>
                      <a:pt x="4437" y="342"/>
                      <a:pt x="3954" y="35"/>
                    </a:cubicBezTo>
                    <a:cubicBezTo>
                      <a:pt x="3916" y="11"/>
                      <a:pt x="3876" y="0"/>
                      <a:pt x="3833"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1"/>
              <p:cNvSpPr/>
              <p:nvPr/>
            </p:nvSpPr>
            <p:spPr>
              <a:xfrm>
                <a:off x="5879823" y="945203"/>
                <a:ext cx="135592" cy="131875"/>
              </a:xfrm>
              <a:custGeom>
                <a:rect b="b" l="l" r="r" t="t"/>
                <a:pathLst>
                  <a:path extrusionOk="0" h="6066" w="6237">
                    <a:moveTo>
                      <a:pt x="2708" y="1"/>
                    </a:moveTo>
                    <a:cubicBezTo>
                      <a:pt x="2237" y="1"/>
                      <a:pt x="2108" y="2066"/>
                      <a:pt x="2108" y="2066"/>
                    </a:cubicBezTo>
                    <a:cubicBezTo>
                      <a:pt x="2108" y="2066"/>
                      <a:pt x="0" y="2373"/>
                      <a:pt x="88" y="2725"/>
                    </a:cubicBezTo>
                    <a:cubicBezTo>
                      <a:pt x="132" y="3032"/>
                      <a:pt x="1845" y="3911"/>
                      <a:pt x="1845" y="3911"/>
                    </a:cubicBezTo>
                    <a:cubicBezTo>
                      <a:pt x="1845" y="3911"/>
                      <a:pt x="1507" y="6065"/>
                      <a:pt x="1825" y="6065"/>
                    </a:cubicBezTo>
                    <a:cubicBezTo>
                      <a:pt x="1832" y="6065"/>
                      <a:pt x="1838" y="6065"/>
                      <a:pt x="1845" y="6063"/>
                    </a:cubicBezTo>
                    <a:cubicBezTo>
                      <a:pt x="2416" y="5711"/>
                      <a:pt x="2987" y="5272"/>
                      <a:pt x="3514" y="4789"/>
                    </a:cubicBezTo>
                    <a:cubicBezTo>
                      <a:pt x="3514" y="4789"/>
                      <a:pt x="4837" y="5583"/>
                      <a:pt x="5366" y="5583"/>
                    </a:cubicBezTo>
                    <a:cubicBezTo>
                      <a:pt x="5484" y="5583"/>
                      <a:pt x="5562" y="5544"/>
                      <a:pt x="5578" y="5448"/>
                    </a:cubicBezTo>
                    <a:cubicBezTo>
                      <a:pt x="5622" y="4921"/>
                      <a:pt x="4831" y="3428"/>
                      <a:pt x="4831" y="3428"/>
                    </a:cubicBezTo>
                    <a:cubicBezTo>
                      <a:pt x="4831" y="3428"/>
                      <a:pt x="6237" y="2286"/>
                      <a:pt x="6105" y="1715"/>
                    </a:cubicBezTo>
                    <a:cubicBezTo>
                      <a:pt x="6063" y="1534"/>
                      <a:pt x="5836" y="1472"/>
                      <a:pt x="5545" y="1472"/>
                    </a:cubicBezTo>
                    <a:cubicBezTo>
                      <a:pt x="4919" y="1472"/>
                      <a:pt x="3997" y="1759"/>
                      <a:pt x="3997" y="1759"/>
                    </a:cubicBezTo>
                    <a:cubicBezTo>
                      <a:pt x="3997" y="1759"/>
                      <a:pt x="3206" y="46"/>
                      <a:pt x="2723" y="2"/>
                    </a:cubicBezTo>
                    <a:cubicBezTo>
                      <a:pt x="2718" y="1"/>
                      <a:pt x="2713" y="1"/>
                      <a:pt x="2708"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1"/>
              <p:cNvSpPr/>
              <p:nvPr/>
            </p:nvSpPr>
            <p:spPr>
              <a:xfrm>
                <a:off x="5873127" y="1149779"/>
                <a:ext cx="144201" cy="134266"/>
              </a:xfrm>
              <a:custGeom>
                <a:rect b="b" l="l" r="r" t="t"/>
                <a:pathLst>
                  <a:path extrusionOk="0" h="6176" w="6633">
                    <a:moveTo>
                      <a:pt x="3794" y="1"/>
                    </a:moveTo>
                    <a:cubicBezTo>
                      <a:pt x="3293" y="1"/>
                      <a:pt x="2504" y="1616"/>
                      <a:pt x="2504" y="1616"/>
                    </a:cubicBezTo>
                    <a:cubicBezTo>
                      <a:pt x="2504" y="1616"/>
                      <a:pt x="1451" y="1282"/>
                      <a:pt x="798" y="1282"/>
                    </a:cubicBezTo>
                    <a:cubicBezTo>
                      <a:pt x="598" y="1282"/>
                      <a:pt x="435" y="1314"/>
                      <a:pt x="352" y="1396"/>
                    </a:cubicBezTo>
                    <a:cubicBezTo>
                      <a:pt x="1" y="1704"/>
                      <a:pt x="1450" y="3241"/>
                      <a:pt x="1450" y="3241"/>
                    </a:cubicBezTo>
                    <a:cubicBezTo>
                      <a:pt x="1450" y="3241"/>
                      <a:pt x="264" y="4998"/>
                      <a:pt x="572" y="5174"/>
                    </a:cubicBezTo>
                    <a:cubicBezTo>
                      <a:pt x="608" y="5194"/>
                      <a:pt x="664" y="5203"/>
                      <a:pt x="735" y="5203"/>
                    </a:cubicBezTo>
                    <a:cubicBezTo>
                      <a:pt x="1268" y="5203"/>
                      <a:pt x="2636" y="4690"/>
                      <a:pt x="2636" y="4690"/>
                    </a:cubicBezTo>
                    <a:cubicBezTo>
                      <a:pt x="2636" y="4690"/>
                      <a:pt x="3861" y="6176"/>
                      <a:pt x="4161" y="6176"/>
                    </a:cubicBezTo>
                    <a:cubicBezTo>
                      <a:pt x="4187" y="6176"/>
                      <a:pt x="4207" y="6165"/>
                      <a:pt x="4217" y="6140"/>
                    </a:cubicBezTo>
                    <a:cubicBezTo>
                      <a:pt x="4349" y="5437"/>
                      <a:pt x="4437" y="4734"/>
                      <a:pt x="4437" y="4032"/>
                    </a:cubicBezTo>
                    <a:cubicBezTo>
                      <a:pt x="4437" y="4032"/>
                      <a:pt x="6633" y="3373"/>
                      <a:pt x="6281" y="2978"/>
                    </a:cubicBezTo>
                    <a:cubicBezTo>
                      <a:pt x="5974" y="2582"/>
                      <a:pt x="4305" y="2143"/>
                      <a:pt x="4305" y="2143"/>
                    </a:cubicBezTo>
                    <a:cubicBezTo>
                      <a:pt x="4305" y="2143"/>
                      <a:pt x="4393" y="298"/>
                      <a:pt x="3910" y="35"/>
                    </a:cubicBezTo>
                    <a:cubicBezTo>
                      <a:pt x="3873" y="12"/>
                      <a:pt x="3834" y="1"/>
                      <a:pt x="379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1"/>
              <p:cNvSpPr/>
              <p:nvPr/>
            </p:nvSpPr>
            <p:spPr>
              <a:xfrm>
                <a:off x="6040223" y="1292418"/>
                <a:ext cx="132766" cy="133962"/>
              </a:xfrm>
              <a:custGeom>
                <a:rect b="b" l="l" r="r" t="t"/>
                <a:pathLst>
                  <a:path extrusionOk="0" h="6162" w="6107">
                    <a:moveTo>
                      <a:pt x="2754" y="1"/>
                    </a:moveTo>
                    <a:cubicBezTo>
                      <a:pt x="2729" y="1"/>
                      <a:pt x="2704" y="6"/>
                      <a:pt x="2680" y="18"/>
                    </a:cubicBezTo>
                    <a:cubicBezTo>
                      <a:pt x="2241" y="238"/>
                      <a:pt x="2065" y="2082"/>
                      <a:pt x="2065" y="2082"/>
                    </a:cubicBezTo>
                    <a:cubicBezTo>
                      <a:pt x="2065" y="2082"/>
                      <a:pt x="1" y="2170"/>
                      <a:pt x="45" y="2741"/>
                    </a:cubicBezTo>
                    <a:cubicBezTo>
                      <a:pt x="133" y="3312"/>
                      <a:pt x="1846" y="3971"/>
                      <a:pt x="1846" y="3971"/>
                    </a:cubicBezTo>
                    <a:cubicBezTo>
                      <a:pt x="1846" y="3971"/>
                      <a:pt x="1626" y="5640"/>
                      <a:pt x="1846" y="6079"/>
                    </a:cubicBezTo>
                    <a:cubicBezTo>
                      <a:pt x="1872" y="6136"/>
                      <a:pt x="1915" y="6162"/>
                      <a:pt x="1971" y="6162"/>
                    </a:cubicBezTo>
                    <a:cubicBezTo>
                      <a:pt x="2388" y="6162"/>
                      <a:pt x="3515" y="4762"/>
                      <a:pt x="3515" y="4762"/>
                    </a:cubicBezTo>
                    <a:cubicBezTo>
                      <a:pt x="4173" y="5069"/>
                      <a:pt x="4876" y="5289"/>
                      <a:pt x="5579" y="5420"/>
                    </a:cubicBezTo>
                    <a:cubicBezTo>
                      <a:pt x="5930" y="5420"/>
                      <a:pt x="4832" y="3400"/>
                      <a:pt x="4832" y="3400"/>
                    </a:cubicBezTo>
                    <a:cubicBezTo>
                      <a:pt x="4832" y="3400"/>
                      <a:pt x="6106" y="2038"/>
                      <a:pt x="6106" y="1687"/>
                    </a:cubicBezTo>
                    <a:cubicBezTo>
                      <a:pt x="6093" y="1579"/>
                      <a:pt x="5884" y="1542"/>
                      <a:pt x="5601" y="1542"/>
                    </a:cubicBezTo>
                    <a:cubicBezTo>
                      <a:pt x="4964" y="1542"/>
                      <a:pt x="3954" y="1731"/>
                      <a:pt x="3954" y="1731"/>
                    </a:cubicBezTo>
                    <a:cubicBezTo>
                      <a:pt x="3954" y="1731"/>
                      <a:pt x="3207" y="1"/>
                      <a:pt x="275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1"/>
              <p:cNvSpPr/>
              <p:nvPr/>
            </p:nvSpPr>
            <p:spPr>
              <a:xfrm>
                <a:off x="6058377" y="1519648"/>
                <a:ext cx="141332" cy="134310"/>
              </a:xfrm>
              <a:custGeom>
                <a:rect b="b" l="l" r="r" t="t"/>
                <a:pathLst>
                  <a:path extrusionOk="0" h="6178" w="6501">
                    <a:moveTo>
                      <a:pt x="3941" y="0"/>
                    </a:moveTo>
                    <a:cubicBezTo>
                      <a:pt x="3593" y="0"/>
                      <a:pt x="2504" y="1557"/>
                      <a:pt x="2504" y="1557"/>
                    </a:cubicBezTo>
                    <a:cubicBezTo>
                      <a:pt x="2504" y="1557"/>
                      <a:pt x="1320" y="1072"/>
                      <a:pt x="721" y="1072"/>
                    </a:cubicBezTo>
                    <a:cubicBezTo>
                      <a:pt x="555" y="1072"/>
                      <a:pt x="434" y="1110"/>
                      <a:pt x="396" y="1205"/>
                    </a:cubicBezTo>
                    <a:cubicBezTo>
                      <a:pt x="264" y="1688"/>
                      <a:pt x="1406" y="3094"/>
                      <a:pt x="1406" y="3094"/>
                    </a:cubicBezTo>
                    <a:cubicBezTo>
                      <a:pt x="1406" y="3094"/>
                      <a:pt x="0" y="4631"/>
                      <a:pt x="440" y="5027"/>
                    </a:cubicBezTo>
                    <a:cubicBezTo>
                      <a:pt x="523" y="5093"/>
                      <a:pt x="652" y="5121"/>
                      <a:pt x="804" y="5121"/>
                    </a:cubicBezTo>
                    <a:cubicBezTo>
                      <a:pt x="1454" y="5121"/>
                      <a:pt x="2548" y="4631"/>
                      <a:pt x="2548" y="4631"/>
                    </a:cubicBezTo>
                    <a:cubicBezTo>
                      <a:pt x="2548" y="4631"/>
                      <a:pt x="3558" y="5993"/>
                      <a:pt x="4041" y="6168"/>
                    </a:cubicBezTo>
                    <a:cubicBezTo>
                      <a:pt x="4059" y="6175"/>
                      <a:pt x="4075" y="6178"/>
                      <a:pt x="4091" y="6178"/>
                    </a:cubicBezTo>
                    <a:cubicBezTo>
                      <a:pt x="4512" y="6178"/>
                      <a:pt x="4349" y="4016"/>
                      <a:pt x="4349" y="4016"/>
                    </a:cubicBezTo>
                    <a:cubicBezTo>
                      <a:pt x="5007" y="3753"/>
                      <a:pt x="5666" y="3445"/>
                      <a:pt x="6237" y="3094"/>
                    </a:cubicBezTo>
                    <a:cubicBezTo>
                      <a:pt x="6501" y="2830"/>
                      <a:pt x="4349" y="2128"/>
                      <a:pt x="4349" y="2128"/>
                    </a:cubicBezTo>
                    <a:cubicBezTo>
                      <a:pt x="4349" y="2128"/>
                      <a:pt x="4261" y="239"/>
                      <a:pt x="3997" y="19"/>
                    </a:cubicBezTo>
                    <a:cubicBezTo>
                      <a:pt x="3982" y="7"/>
                      <a:pt x="3963" y="0"/>
                      <a:pt x="3941"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1"/>
              <p:cNvSpPr/>
              <p:nvPr/>
            </p:nvSpPr>
            <p:spPr>
              <a:xfrm>
                <a:off x="6242669" y="1598109"/>
                <a:ext cx="132744" cy="132962"/>
              </a:xfrm>
              <a:custGeom>
                <a:rect b="b" l="l" r="r" t="t"/>
                <a:pathLst>
                  <a:path extrusionOk="0" h="6116" w="6106">
                    <a:moveTo>
                      <a:pt x="2869" y="1"/>
                    </a:moveTo>
                    <a:cubicBezTo>
                      <a:pt x="2849" y="1"/>
                      <a:pt x="2830" y="5"/>
                      <a:pt x="2811" y="12"/>
                    </a:cubicBezTo>
                    <a:cubicBezTo>
                      <a:pt x="2372" y="188"/>
                      <a:pt x="2109" y="2032"/>
                      <a:pt x="2109" y="2032"/>
                    </a:cubicBezTo>
                    <a:cubicBezTo>
                      <a:pt x="2109" y="2032"/>
                      <a:pt x="0" y="2032"/>
                      <a:pt x="0" y="2603"/>
                    </a:cubicBezTo>
                    <a:cubicBezTo>
                      <a:pt x="44" y="3130"/>
                      <a:pt x="1713" y="3877"/>
                      <a:pt x="1713" y="3877"/>
                    </a:cubicBezTo>
                    <a:cubicBezTo>
                      <a:pt x="1713" y="3877"/>
                      <a:pt x="1406" y="5546"/>
                      <a:pt x="1625" y="6029"/>
                    </a:cubicBezTo>
                    <a:cubicBezTo>
                      <a:pt x="1647" y="6089"/>
                      <a:pt x="1690" y="6115"/>
                      <a:pt x="1749" y="6115"/>
                    </a:cubicBezTo>
                    <a:cubicBezTo>
                      <a:pt x="2168" y="6115"/>
                      <a:pt x="3382" y="4799"/>
                      <a:pt x="3382" y="4799"/>
                    </a:cubicBezTo>
                    <a:cubicBezTo>
                      <a:pt x="4041" y="5107"/>
                      <a:pt x="4700" y="5370"/>
                      <a:pt x="5359" y="5546"/>
                    </a:cubicBezTo>
                    <a:cubicBezTo>
                      <a:pt x="5710" y="5546"/>
                      <a:pt x="4744" y="3526"/>
                      <a:pt x="4744" y="3526"/>
                    </a:cubicBezTo>
                    <a:cubicBezTo>
                      <a:pt x="4744" y="3526"/>
                      <a:pt x="6105" y="2164"/>
                      <a:pt x="6105" y="1857"/>
                    </a:cubicBezTo>
                    <a:cubicBezTo>
                      <a:pt x="6105" y="1743"/>
                      <a:pt x="5813" y="1708"/>
                      <a:pt x="5444" y="1708"/>
                    </a:cubicBezTo>
                    <a:cubicBezTo>
                      <a:pt x="4812" y="1708"/>
                      <a:pt x="3953" y="1813"/>
                      <a:pt x="3953" y="1813"/>
                    </a:cubicBezTo>
                    <a:cubicBezTo>
                      <a:pt x="3953" y="1813"/>
                      <a:pt x="3309" y="1"/>
                      <a:pt x="2869"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1"/>
              <p:cNvSpPr/>
              <p:nvPr/>
            </p:nvSpPr>
            <p:spPr>
              <a:xfrm>
                <a:off x="6239800" y="1865906"/>
                <a:ext cx="141332" cy="134266"/>
              </a:xfrm>
              <a:custGeom>
                <a:rect b="b" l="l" r="r" t="t"/>
                <a:pathLst>
                  <a:path extrusionOk="0" h="6176" w="6501">
                    <a:moveTo>
                      <a:pt x="3874" y="1"/>
                    </a:moveTo>
                    <a:cubicBezTo>
                      <a:pt x="3362" y="1"/>
                      <a:pt x="2504" y="1529"/>
                      <a:pt x="2504" y="1529"/>
                    </a:cubicBezTo>
                    <a:cubicBezTo>
                      <a:pt x="2504" y="1529"/>
                      <a:pt x="1349" y="1096"/>
                      <a:pt x="725" y="1096"/>
                    </a:cubicBezTo>
                    <a:cubicBezTo>
                      <a:pt x="579" y="1096"/>
                      <a:pt x="462" y="1120"/>
                      <a:pt x="396" y="1178"/>
                    </a:cubicBezTo>
                    <a:cubicBezTo>
                      <a:pt x="1" y="1441"/>
                      <a:pt x="1362" y="3067"/>
                      <a:pt x="1362" y="3067"/>
                    </a:cubicBezTo>
                    <a:cubicBezTo>
                      <a:pt x="1362" y="3067"/>
                      <a:pt x="44" y="4736"/>
                      <a:pt x="352" y="4955"/>
                    </a:cubicBezTo>
                    <a:cubicBezTo>
                      <a:pt x="402" y="4991"/>
                      <a:pt x="490" y="5005"/>
                      <a:pt x="603" y="5005"/>
                    </a:cubicBezTo>
                    <a:cubicBezTo>
                      <a:pt x="1193" y="5005"/>
                      <a:pt x="2460" y="4604"/>
                      <a:pt x="2460" y="4604"/>
                    </a:cubicBezTo>
                    <a:cubicBezTo>
                      <a:pt x="2460" y="4604"/>
                      <a:pt x="3583" y="6176"/>
                      <a:pt x="3894" y="6176"/>
                    </a:cubicBezTo>
                    <a:cubicBezTo>
                      <a:pt x="3920" y="6176"/>
                      <a:pt x="3940" y="6165"/>
                      <a:pt x="3953" y="6141"/>
                    </a:cubicBezTo>
                    <a:cubicBezTo>
                      <a:pt x="4129" y="5482"/>
                      <a:pt x="4217" y="4736"/>
                      <a:pt x="4261" y="4033"/>
                    </a:cubicBezTo>
                    <a:cubicBezTo>
                      <a:pt x="4261" y="4033"/>
                      <a:pt x="6501" y="3506"/>
                      <a:pt x="6193" y="3111"/>
                    </a:cubicBezTo>
                    <a:cubicBezTo>
                      <a:pt x="5886" y="2671"/>
                      <a:pt x="4305" y="2144"/>
                      <a:pt x="4305" y="2144"/>
                    </a:cubicBezTo>
                    <a:cubicBezTo>
                      <a:pt x="4305" y="2144"/>
                      <a:pt x="4481" y="343"/>
                      <a:pt x="3997" y="36"/>
                    </a:cubicBezTo>
                    <a:cubicBezTo>
                      <a:pt x="3959" y="12"/>
                      <a:pt x="3918" y="1"/>
                      <a:pt x="387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1"/>
              <p:cNvSpPr/>
              <p:nvPr/>
            </p:nvSpPr>
            <p:spPr>
              <a:xfrm>
                <a:off x="6428876" y="1975521"/>
                <a:ext cx="136549" cy="131853"/>
              </a:xfrm>
              <a:custGeom>
                <a:rect b="b" l="l" r="r" t="t"/>
                <a:pathLst>
                  <a:path extrusionOk="0" h="6065" w="6281">
                    <a:moveTo>
                      <a:pt x="2752" y="0"/>
                    </a:moveTo>
                    <a:cubicBezTo>
                      <a:pt x="2281" y="0"/>
                      <a:pt x="2152" y="2065"/>
                      <a:pt x="2152" y="2065"/>
                    </a:cubicBezTo>
                    <a:cubicBezTo>
                      <a:pt x="2152" y="2065"/>
                      <a:pt x="0" y="2373"/>
                      <a:pt x="88" y="2680"/>
                    </a:cubicBezTo>
                    <a:cubicBezTo>
                      <a:pt x="220" y="3032"/>
                      <a:pt x="1845" y="3910"/>
                      <a:pt x="1845" y="3910"/>
                    </a:cubicBezTo>
                    <a:cubicBezTo>
                      <a:pt x="1845" y="3910"/>
                      <a:pt x="1549" y="6065"/>
                      <a:pt x="1828" y="6065"/>
                    </a:cubicBezTo>
                    <a:cubicBezTo>
                      <a:pt x="1833" y="6065"/>
                      <a:pt x="1839" y="6064"/>
                      <a:pt x="1845" y="6062"/>
                    </a:cubicBezTo>
                    <a:cubicBezTo>
                      <a:pt x="2460" y="5667"/>
                      <a:pt x="3031" y="5272"/>
                      <a:pt x="3558" y="4789"/>
                    </a:cubicBezTo>
                    <a:cubicBezTo>
                      <a:pt x="3558" y="4789"/>
                      <a:pt x="4881" y="5582"/>
                      <a:pt x="5386" y="5582"/>
                    </a:cubicBezTo>
                    <a:cubicBezTo>
                      <a:pt x="5498" y="5582"/>
                      <a:pt x="5570" y="5543"/>
                      <a:pt x="5578" y="5447"/>
                    </a:cubicBezTo>
                    <a:cubicBezTo>
                      <a:pt x="5666" y="4920"/>
                      <a:pt x="4875" y="3427"/>
                      <a:pt x="4875" y="3427"/>
                    </a:cubicBezTo>
                    <a:cubicBezTo>
                      <a:pt x="4875" y="3427"/>
                      <a:pt x="6281" y="2241"/>
                      <a:pt x="6149" y="1714"/>
                    </a:cubicBezTo>
                    <a:cubicBezTo>
                      <a:pt x="6107" y="1533"/>
                      <a:pt x="5876" y="1471"/>
                      <a:pt x="5579" y="1471"/>
                    </a:cubicBezTo>
                    <a:cubicBezTo>
                      <a:pt x="4939" y="1471"/>
                      <a:pt x="3997" y="1758"/>
                      <a:pt x="3997" y="1758"/>
                    </a:cubicBezTo>
                    <a:cubicBezTo>
                      <a:pt x="3997" y="1758"/>
                      <a:pt x="3250" y="45"/>
                      <a:pt x="2767" y="1"/>
                    </a:cubicBezTo>
                    <a:cubicBezTo>
                      <a:pt x="2762" y="1"/>
                      <a:pt x="2757" y="0"/>
                      <a:pt x="2752"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1"/>
              <p:cNvSpPr/>
              <p:nvPr/>
            </p:nvSpPr>
            <p:spPr>
              <a:xfrm>
                <a:off x="6423136" y="2181054"/>
                <a:ext cx="144201" cy="133310"/>
              </a:xfrm>
              <a:custGeom>
                <a:rect b="b" l="l" r="r" t="t"/>
                <a:pathLst>
                  <a:path extrusionOk="0" h="6132" w="6633">
                    <a:moveTo>
                      <a:pt x="3819" y="0"/>
                    </a:moveTo>
                    <a:cubicBezTo>
                      <a:pt x="3249" y="0"/>
                      <a:pt x="2460" y="1615"/>
                      <a:pt x="2460" y="1615"/>
                    </a:cubicBezTo>
                    <a:cubicBezTo>
                      <a:pt x="2460" y="1615"/>
                      <a:pt x="1370" y="1261"/>
                      <a:pt x="735" y="1261"/>
                    </a:cubicBezTo>
                    <a:cubicBezTo>
                      <a:pt x="564" y="1261"/>
                      <a:pt x="426" y="1287"/>
                      <a:pt x="352" y="1352"/>
                    </a:cubicBezTo>
                    <a:cubicBezTo>
                      <a:pt x="0" y="1659"/>
                      <a:pt x="1450" y="3196"/>
                      <a:pt x="1450" y="3196"/>
                    </a:cubicBezTo>
                    <a:cubicBezTo>
                      <a:pt x="1450" y="3196"/>
                      <a:pt x="220" y="4953"/>
                      <a:pt x="528" y="5129"/>
                    </a:cubicBezTo>
                    <a:cubicBezTo>
                      <a:pt x="564" y="5150"/>
                      <a:pt x="621" y="5159"/>
                      <a:pt x="693" y="5159"/>
                    </a:cubicBezTo>
                    <a:cubicBezTo>
                      <a:pt x="1234" y="5159"/>
                      <a:pt x="2636" y="4646"/>
                      <a:pt x="2636" y="4646"/>
                    </a:cubicBezTo>
                    <a:cubicBezTo>
                      <a:pt x="2636" y="4646"/>
                      <a:pt x="3824" y="6131"/>
                      <a:pt x="4152" y="6131"/>
                    </a:cubicBezTo>
                    <a:cubicBezTo>
                      <a:pt x="4181" y="6131"/>
                      <a:pt x="4203" y="6120"/>
                      <a:pt x="4217" y="6095"/>
                    </a:cubicBezTo>
                    <a:cubicBezTo>
                      <a:pt x="4349" y="5393"/>
                      <a:pt x="4393" y="4690"/>
                      <a:pt x="4393" y="3987"/>
                    </a:cubicBezTo>
                    <a:cubicBezTo>
                      <a:pt x="4393" y="3987"/>
                      <a:pt x="6633" y="3328"/>
                      <a:pt x="6281" y="2933"/>
                    </a:cubicBezTo>
                    <a:cubicBezTo>
                      <a:pt x="5930" y="2538"/>
                      <a:pt x="4349" y="2098"/>
                      <a:pt x="4349" y="2098"/>
                    </a:cubicBezTo>
                    <a:cubicBezTo>
                      <a:pt x="4349" y="2098"/>
                      <a:pt x="4480" y="298"/>
                      <a:pt x="3953" y="34"/>
                    </a:cubicBezTo>
                    <a:cubicBezTo>
                      <a:pt x="3910" y="11"/>
                      <a:pt x="3865" y="0"/>
                      <a:pt x="3819"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1"/>
              <p:cNvSpPr/>
              <p:nvPr/>
            </p:nvSpPr>
            <p:spPr>
              <a:xfrm>
                <a:off x="6575906" y="2354238"/>
                <a:ext cx="132766" cy="133962"/>
              </a:xfrm>
              <a:custGeom>
                <a:rect b="b" l="l" r="r" t="t"/>
                <a:pathLst>
                  <a:path extrusionOk="0" h="6162" w="6107">
                    <a:moveTo>
                      <a:pt x="2754" y="1"/>
                    </a:moveTo>
                    <a:cubicBezTo>
                      <a:pt x="2729" y="1"/>
                      <a:pt x="2704" y="6"/>
                      <a:pt x="2680" y="18"/>
                    </a:cubicBezTo>
                    <a:cubicBezTo>
                      <a:pt x="2241" y="238"/>
                      <a:pt x="2109" y="2082"/>
                      <a:pt x="2109" y="2082"/>
                    </a:cubicBezTo>
                    <a:cubicBezTo>
                      <a:pt x="2109" y="2082"/>
                      <a:pt x="1" y="2170"/>
                      <a:pt x="45" y="2741"/>
                    </a:cubicBezTo>
                    <a:cubicBezTo>
                      <a:pt x="133" y="3312"/>
                      <a:pt x="1846" y="3971"/>
                      <a:pt x="1846" y="3971"/>
                    </a:cubicBezTo>
                    <a:cubicBezTo>
                      <a:pt x="1846" y="3971"/>
                      <a:pt x="1582" y="5640"/>
                      <a:pt x="1846" y="6079"/>
                    </a:cubicBezTo>
                    <a:cubicBezTo>
                      <a:pt x="1872" y="6136"/>
                      <a:pt x="1915" y="6161"/>
                      <a:pt x="1972" y="6161"/>
                    </a:cubicBezTo>
                    <a:cubicBezTo>
                      <a:pt x="2398" y="6161"/>
                      <a:pt x="3559" y="4761"/>
                      <a:pt x="3559" y="4761"/>
                    </a:cubicBezTo>
                    <a:cubicBezTo>
                      <a:pt x="4217" y="5069"/>
                      <a:pt x="4876" y="5245"/>
                      <a:pt x="5579" y="5420"/>
                    </a:cubicBezTo>
                    <a:cubicBezTo>
                      <a:pt x="5930" y="5376"/>
                      <a:pt x="4832" y="3400"/>
                      <a:pt x="4832" y="3400"/>
                    </a:cubicBezTo>
                    <a:cubicBezTo>
                      <a:pt x="4832" y="3400"/>
                      <a:pt x="6106" y="1994"/>
                      <a:pt x="6106" y="1687"/>
                    </a:cubicBezTo>
                    <a:cubicBezTo>
                      <a:pt x="6093" y="1579"/>
                      <a:pt x="5884" y="1541"/>
                      <a:pt x="5601" y="1541"/>
                    </a:cubicBezTo>
                    <a:cubicBezTo>
                      <a:pt x="4964" y="1541"/>
                      <a:pt x="3954" y="1731"/>
                      <a:pt x="3954" y="1731"/>
                    </a:cubicBezTo>
                    <a:cubicBezTo>
                      <a:pt x="3954" y="1731"/>
                      <a:pt x="3207" y="1"/>
                      <a:pt x="275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1"/>
              <p:cNvSpPr/>
              <p:nvPr/>
            </p:nvSpPr>
            <p:spPr>
              <a:xfrm>
                <a:off x="6593102" y="2581468"/>
                <a:ext cx="141332" cy="134310"/>
              </a:xfrm>
              <a:custGeom>
                <a:rect b="b" l="l" r="r" t="t"/>
                <a:pathLst>
                  <a:path extrusionOk="0" h="6178" w="6501">
                    <a:moveTo>
                      <a:pt x="3978" y="0"/>
                    </a:moveTo>
                    <a:cubicBezTo>
                      <a:pt x="3598" y="0"/>
                      <a:pt x="2548" y="1557"/>
                      <a:pt x="2548" y="1557"/>
                    </a:cubicBezTo>
                    <a:cubicBezTo>
                      <a:pt x="2548" y="1557"/>
                      <a:pt x="1364" y="1072"/>
                      <a:pt x="766" y="1072"/>
                    </a:cubicBezTo>
                    <a:cubicBezTo>
                      <a:pt x="599" y="1072"/>
                      <a:pt x="478" y="1110"/>
                      <a:pt x="440" y="1205"/>
                    </a:cubicBezTo>
                    <a:cubicBezTo>
                      <a:pt x="264" y="1644"/>
                      <a:pt x="1450" y="3094"/>
                      <a:pt x="1450" y="3094"/>
                    </a:cubicBezTo>
                    <a:cubicBezTo>
                      <a:pt x="1450" y="3094"/>
                      <a:pt x="1" y="4631"/>
                      <a:pt x="440" y="5026"/>
                    </a:cubicBezTo>
                    <a:cubicBezTo>
                      <a:pt x="523" y="5093"/>
                      <a:pt x="652" y="5120"/>
                      <a:pt x="805" y="5120"/>
                    </a:cubicBezTo>
                    <a:cubicBezTo>
                      <a:pt x="1454" y="5120"/>
                      <a:pt x="2548" y="4631"/>
                      <a:pt x="2548" y="4631"/>
                    </a:cubicBezTo>
                    <a:cubicBezTo>
                      <a:pt x="2548" y="4631"/>
                      <a:pt x="3602" y="5993"/>
                      <a:pt x="4085" y="6168"/>
                    </a:cubicBezTo>
                    <a:cubicBezTo>
                      <a:pt x="4103" y="6175"/>
                      <a:pt x="4119" y="6178"/>
                      <a:pt x="4135" y="6178"/>
                    </a:cubicBezTo>
                    <a:cubicBezTo>
                      <a:pt x="4553" y="6178"/>
                      <a:pt x="4349" y="4016"/>
                      <a:pt x="4349" y="4016"/>
                    </a:cubicBezTo>
                    <a:cubicBezTo>
                      <a:pt x="5008" y="3753"/>
                      <a:pt x="5666" y="3445"/>
                      <a:pt x="6281" y="3050"/>
                    </a:cubicBezTo>
                    <a:cubicBezTo>
                      <a:pt x="6501" y="2830"/>
                      <a:pt x="4349" y="2128"/>
                      <a:pt x="4349" y="2128"/>
                    </a:cubicBezTo>
                    <a:cubicBezTo>
                      <a:pt x="4349" y="2128"/>
                      <a:pt x="4305" y="239"/>
                      <a:pt x="4041" y="19"/>
                    </a:cubicBezTo>
                    <a:cubicBezTo>
                      <a:pt x="4023" y="6"/>
                      <a:pt x="4002" y="0"/>
                      <a:pt x="3978"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1"/>
              <p:cNvSpPr/>
              <p:nvPr/>
            </p:nvSpPr>
            <p:spPr>
              <a:xfrm>
                <a:off x="6777395" y="2658972"/>
                <a:ext cx="133701" cy="132962"/>
              </a:xfrm>
              <a:custGeom>
                <a:rect b="b" l="l" r="r" t="t"/>
                <a:pathLst>
                  <a:path extrusionOk="0" h="6116" w="6150">
                    <a:moveTo>
                      <a:pt x="2869" y="1"/>
                    </a:moveTo>
                    <a:cubicBezTo>
                      <a:pt x="2849" y="1"/>
                      <a:pt x="2830" y="4"/>
                      <a:pt x="2811" y="12"/>
                    </a:cubicBezTo>
                    <a:cubicBezTo>
                      <a:pt x="2372" y="232"/>
                      <a:pt x="2109" y="2032"/>
                      <a:pt x="2109" y="2032"/>
                    </a:cubicBezTo>
                    <a:cubicBezTo>
                      <a:pt x="2109" y="2032"/>
                      <a:pt x="0" y="2032"/>
                      <a:pt x="44" y="2603"/>
                    </a:cubicBezTo>
                    <a:cubicBezTo>
                      <a:pt x="88" y="3130"/>
                      <a:pt x="1757" y="3921"/>
                      <a:pt x="1757" y="3921"/>
                    </a:cubicBezTo>
                    <a:cubicBezTo>
                      <a:pt x="1757" y="3921"/>
                      <a:pt x="1450" y="5546"/>
                      <a:pt x="1626" y="6029"/>
                    </a:cubicBezTo>
                    <a:cubicBezTo>
                      <a:pt x="1653" y="6089"/>
                      <a:pt x="1700" y="6115"/>
                      <a:pt x="1762" y="6115"/>
                    </a:cubicBezTo>
                    <a:cubicBezTo>
                      <a:pt x="2202" y="6115"/>
                      <a:pt x="3382" y="4799"/>
                      <a:pt x="3382" y="4799"/>
                    </a:cubicBezTo>
                    <a:cubicBezTo>
                      <a:pt x="4041" y="5107"/>
                      <a:pt x="4700" y="5370"/>
                      <a:pt x="5403" y="5590"/>
                    </a:cubicBezTo>
                    <a:cubicBezTo>
                      <a:pt x="5754" y="5590"/>
                      <a:pt x="4788" y="3526"/>
                      <a:pt x="4788" y="3526"/>
                    </a:cubicBezTo>
                    <a:cubicBezTo>
                      <a:pt x="4788" y="3526"/>
                      <a:pt x="6149" y="2208"/>
                      <a:pt x="6106" y="1857"/>
                    </a:cubicBezTo>
                    <a:cubicBezTo>
                      <a:pt x="6106" y="1743"/>
                      <a:pt x="5819" y="1708"/>
                      <a:pt x="5458" y="1708"/>
                    </a:cubicBezTo>
                    <a:cubicBezTo>
                      <a:pt x="4838" y="1708"/>
                      <a:pt x="3997" y="1813"/>
                      <a:pt x="3997" y="1813"/>
                    </a:cubicBezTo>
                    <a:cubicBezTo>
                      <a:pt x="3997" y="1813"/>
                      <a:pt x="3313" y="1"/>
                      <a:pt x="2869"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1"/>
              <p:cNvSpPr/>
              <p:nvPr/>
            </p:nvSpPr>
            <p:spPr>
              <a:xfrm>
                <a:off x="6729653" y="2854222"/>
                <a:ext cx="141332" cy="134244"/>
              </a:xfrm>
              <a:custGeom>
                <a:rect b="b" l="l" r="r" t="t"/>
                <a:pathLst>
                  <a:path extrusionOk="0" h="6175" w="6501">
                    <a:moveTo>
                      <a:pt x="3877" y="0"/>
                    </a:moveTo>
                    <a:cubicBezTo>
                      <a:pt x="3365" y="0"/>
                      <a:pt x="2504" y="1572"/>
                      <a:pt x="2504" y="1572"/>
                    </a:cubicBezTo>
                    <a:cubicBezTo>
                      <a:pt x="2504" y="1572"/>
                      <a:pt x="1321" y="1099"/>
                      <a:pt x="702" y="1099"/>
                    </a:cubicBezTo>
                    <a:cubicBezTo>
                      <a:pt x="567" y="1099"/>
                      <a:pt x="459" y="1122"/>
                      <a:pt x="396" y="1177"/>
                    </a:cubicBezTo>
                    <a:cubicBezTo>
                      <a:pt x="0" y="1484"/>
                      <a:pt x="1362" y="3109"/>
                      <a:pt x="1362" y="3109"/>
                    </a:cubicBezTo>
                    <a:cubicBezTo>
                      <a:pt x="1362" y="3109"/>
                      <a:pt x="44" y="4734"/>
                      <a:pt x="352" y="4954"/>
                    </a:cubicBezTo>
                    <a:cubicBezTo>
                      <a:pt x="396" y="4979"/>
                      <a:pt x="470" y="4990"/>
                      <a:pt x="565" y="4990"/>
                    </a:cubicBezTo>
                    <a:cubicBezTo>
                      <a:pt x="1137" y="4990"/>
                      <a:pt x="2460" y="4603"/>
                      <a:pt x="2460" y="4603"/>
                    </a:cubicBezTo>
                    <a:cubicBezTo>
                      <a:pt x="2460" y="4603"/>
                      <a:pt x="3583" y="6175"/>
                      <a:pt x="3894" y="6175"/>
                    </a:cubicBezTo>
                    <a:cubicBezTo>
                      <a:pt x="3919" y="6175"/>
                      <a:pt x="3940" y="6164"/>
                      <a:pt x="3953" y="6140"/>
                    </a:cubicBezTo>
                    <a:cubicBezTo>
                      <a:pt x="4085" y="5437"/>
                      <a:pt x="4217" y="4734"/>
                      <a:pt x="4261" y="4032"/>
                    </a:cubicBezTo>
                    <a:cubicBezTo>
                      <a:pt x="4261" y="4032"/>
                      <a:pt x="6501" y="3505"/>
                      <a:pt x="6193" y="3109"/>
                    </a:cubicBezTo>
                    <a:cubicBezTo>
                      <a:pt x="5886" y="2670"/>
                      <a:pt x="4305" y="2187"/>
                      <a:pt x="4305" y="2187"/>
                    </a:cubicBezTo>
                    <a:cubicBezTo>
                      <a:pt x="4305" y="2187"/>
                      <a:pt x="4480" y="342"/>
                      <a:pt x="3997" y="35"/>
                    </a:cubicBezTo>
                    <a:cubicBezTo>
                      <a:pt x="3960" y="11"/>
                      <a:pt x="3920" y="0"/>
                      <a:pt x="3877"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4" name="Google Shape;2264;p71"/>
            <p:cNvGrpSpPr/>
            <p:nvPr/>
          </p:nvGrpSpPr>
          <p:grpSpPr>
            <a:xfrm>
              <a:off x="4878034" y="2560352"/>
              <a:ext cx="1483072" cy="1425518"/>
              <a:chOff x="2081328" y="2296191"/>
              <a:chExt cx="1911668" cy="1837481"/>
            </a:xfrm>
          </p:grpSpPr>
          <p:sp>
            <p:nvSpPr>
              <p:cNvPr id="2265" name="Google Shape;2265;p71"/>
              <p:cNvSpPr/>
              <p:nvPr/>
            </p:nvSpPr>
            <p:spPr>
              <a:xfrm>
                <a:off x="2118569" y="2296191"/>
                <a:ext cx="1089522" cy="1430579"/>
              </a:xfrm>
              <a:custGeom>
                <a:rect b="b" l="l" r="r" t="t"/>
                <a:pathLst>
                  <a:path extrusionOk="0" h="65804" w="50116">
                    <a:moveTo>
                      <a:pt x="44403" y="1"/>
                    </a:moveTo>
                    <a:cubicBezTo>
                      <a:pt x="43413" y="1"/>
                      <a:pt x="42433" y="466"/>
                      <a:pt x="41814" y="1326"/>
                    </a:cubicBezTo>
                    <a:lnTo>
                      <a:pt x="1" y="60664"/>
                    </a:lnTo>
                    <a:lnTo>
                      <a:pt x="7292" y="65803"/>
                    </a:lnTo>
                    <a:lnTo>
                      <a:pt x="49149" y="6465"/>
                    </a:lnTo>
                    <a:cubicBezTo>
                      <a:pt x="50115" y="5016"/>
                      <a:pt x="49764" y="3083"/>
                      <a:pt x="48359" y="2073"/>
                    </a:cubicBezTo>
                    <a:lnTo>
                      <a:pt x="46206" y="580"/>
                    </a:lnTo>
                    <a:cubicBezTo>
                      <a:pt x="45661" y="188"/>
                      <a:pt x="45030" y="1"/>
                      <a:pt x="44403" y="1"/>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1"/>
              <p:cNvSpPr/>
              <p:nvPr/>
            </p:nvSpPr>
            <p:spPr>
              <a:xfrm>
                <a:off x="2081328" y="3613134"/>
                <a:ext cx="197682" cy="223465"/>
              </a:xfrm>
              <a:custGeom>
                <a:rect b="b" l="l" r="r" t="t"/>
                <a:pathLst>
                  <a:path extrusionOk="0" h="10279" w="9093">
                    <a:moveTo>
                      <a:pt x="1802" y="1"/>
                    </a:moveTo>
                    <a:lnTo>
                      <a:pt x="1" y="10278"/>
                    </a:lnTo>
                    <a:lnTo>
                      <a:pt x="1" y="10278"/>
                    </a:lnTo>
                    <a:lnTo>
                      <a:pt x="9093" y="5139"/>
                    </a:lnTo>
                    <a:lnTo>
                      <a:pt x="1802" y="1"/>
                    </a:ln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1"/>
              <p:cNvSpPr/>
              <p:nvPr/>
            </p:nvSpPr>
            <p:spPr>
              <a:xfrm>
                <a:off x="3003749" y="2348890"/>
                <a:ext cx="165202" cy="119374"/>
              </a:xfrm>
              <a:custGeom>
                <a:rect b="b" l="l" r="r" t="t"/>
                <a:pathLst>
                  <a:path extrusionOk="0" h="5491" w="7599">
                    <a:moveTo>
                      <a:pt x="132" y="0"/>
                    </a:moveTo>
                    <a:lnTo>
                      <a:pt x="0" y="220"/>
                    </a:lnTo>
                    <a:lnTo>
                      <a:pt x="7467" y="5491"/>
                    </a:lnTo>
                    <a:lnTo>
                      <a:pt x="7599" y="5271"/>
                    </a:lnTo>
                    <a:lnTo>
                      <a:pt x="132"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1"/>
              <p:cNvSpPr/>
              <p:nvPr/>
            </p:nvSpPr>
            <p:spPr>
              <a:xfrm>
                <a:off x="2139592" y="3584481"/>
                <a:ext cx="157572" cy="112700"/>
              </a:xfrm>
              <a:custGeom>
                <a:rect b="b" l="l" r="r" t="t"/>
                <a:pathLst>
                  <a:path extrusionOk="0" h="5184" w="7248">
                    <a:moveTo>
                      <a:pt x="132" y="1"/>
                    </a:moveTo>
                    <a:lnTo>
                      <a:pt x="0" y="177"/>
                    </a:lnTo>
                    <a:lnTo>
                      <a:pt x="7072" y="5184"/>
                    </a:lnTo>
                    <a:lnTo>
                      <a:pt x="7247" y="4964"/>
                    </a:lnTo>
                    <a:lnTo>
                      <a:pt x="132"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1"/>
              <p:cNvSpPr/>
              <p:nvPr/>
            </p:nvSpPr>
            <p:spPr>
              <a:xfrm>
                <a:off x="2111895" y="3670420"/>
                <a:ext cx="122244" cy="87873"/>
              </a:xfrm>
              <a:custGeom>
                <a:rect b="b" l="l" r="r" t="t"/>
                <a:pathLst>
                  <a:path extrusionOk="0" h="4042" w="5623">
                    <a:moveTo>
                      <a:pt x="132" y="1"/>
                    </a:moveTo>
                    <a:lnTo>
                      <a:pt x="0" y="177"/>
                    </a:lnTo>
                    <a:lnTo>
                      <a:pt x="5491" y="4042"/>
                    </a:lnTo>
                    <a:lnTo>
                      <a:pt x="5622" y="3822"/>
                    </a:lnTo>
                    <a:lnTo>
                      <a:pt x="132"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1"/>
              <p:cNvSpPr/>
              <p:nvPr/>
            </p:nvSpPr>
            <p:spPr>
              <a:xfrm>
                <a:off x="2118569" y="2410002"/>
                <a:ext cx="1008366" cy="1317727"/>
              </a:xfrm>
              <a:custGeom>
                <a:rect b="b" l="l" r="r" t="t"/>
                <a:pathLst>
                  <a:path extrusionOk="0" h="60613" w="46383">
                    <a:moveTo>
                      <a:pt x="39047" y="0"/>
                    </a:moveTo>
                    <a:lnTo>
                      <a:pt x="1" y="55429"/>
                    </a:lnTo>
                    <a:lnTo>
                      <a:pt x="7292" y="60612"/>
                    </a:lnTo>
                    <a:lnTo>
                      <a:pt x="46382" y="5139"/>
                    </a:lnTo>
                    <a:lnTo>
                      <a:pt x="39047"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1"/>
              <p:cNvSpPr/>
              <p:nvPr/>
            </p:nvSpPr>
            <p:spPr>
              <a:xfrm>
                <a:off x="2118569" y="3567306"/>
                <a:ext cx="191964" cy="160441"/>
              </a:xfrm>
              <a:custGeom>
                <a:rect b="b" l="l" r="r" t="t"/>
                <a:pathLst>
                  <a:path extrusionOk="0" h="7380" w="8830">
                    <a:moveTo>
                      <a:pt x="1538" y="0"/>
                    </a:moveTo>
                    <a:lnTo>
                      <a:pt x="1" y="2196"/>
                    </a:lnTo>
                    <a:lnTo>
                      <a:pt x="7292" y="7379"/>
                    </a:lnTo>
                    <a:lnTo>
                      <a:pt x="8829" y="5183"/>
                    </a:lnTo>
                    <a:lnTo>
                      <a:pt x="1538"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1"/>
              <p:cNvSpPr/>
              <p:nvPr/>
            </p:nvSpPr>
            <p:spPr>
              <a:xfrm>
                <a:off x="2945485" y="2440547"/>
                <a:ext cx="161398" cy="115570"/>
              </a:xfrm>
              <a:custGeom>
                <a:rect b="b" l="l" r="r" t="t"/>
                <a:pathLst>
                  <a:path extrusionOk="0" h="5316" w="7424">
                    <a:moveTo>
                      <a:pt x="133" y="1"/>
                    </a:moveTo>
                    <a:lnTo>
                      <a:pt x="1" y="177"/>
                    </a:lnTo>
                    <a:lnTo>
                      <a:pt x="7292" y="5315"/>
                    </a:lnTo>
                    <a:lnTo>
                      <a:pt x="7424" y="5140"/>
                    </a:lnTo>
                    <a:lnTo>
                      <a:pt x="133"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1"/>
              <p:cNvSpPr/>
              <p:nvPr/>
            </p:nvSpPr>
            <p:spPr>
              <a:xfrm>
                <a:off x="2389758" y="2726889"/>
                <a:ext cx="483172" cy="629547"/>
              </a:xfrm>
              <a:custGeom>
                <a:rect b="b" l="l" r="r" t="t"/>
                <a:pathLst>
                  <a:path extrusionOk="0" h="28958" w="22225">
                    <a:moveTo>
                      <a:pt x="21122" y="0"/>
                    </a:moveTo>
                    <a:cubicBezTo>
                      <a:pt x="19795" y="0"/>
                      <a:pt x="14736" y="5726"/>
                      <a:pt x="9400" y="13271"/>
                    </a:cubicBezTo>
                    <a:cubicBezTo>
                      <a:pt x="3778" y="21221"/>
                      <a:pt x="1" y="28248"/>
                      <a:pt x="967" y="28907"/>
                    </a:cubicBezTo>
                    <a:cubicBezTo>
                      <a:pt x="1016" y="28941"/>
                      <a:pt x="1077" y="28957"/>
                      <a:pt x="1149" y="28957"/>
                    </a:cubicBezTo>
                    <a:cubicBezTo>
                      <a:pt x="2478" y="28957"/>
                      <a:pt x="7536" y="23271"/>
                      <a:pt x="12870" y="15686"/>
                    </a:cubicBezTo>
                    <a:cubicBezTo>
                      <a:pt x="18448" y="7737"/>
                      <a:pt x="22225" y="709"/>
                      <a:pt x="21303" y="50"/>
                    </a:cubicBezTo>
                    <a:cubicBezTo>
                      <a:pt x="21253" y="17"/>
                      <a:pt x="21193" y="0"/>
                      <a:pt x="21122" y="0"/>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1"/>
              <p:cNvSpPr/>
              <p:nvPr/>
            </p:nvSpPr>
            <p:spPr>
              <a:xfrm>
                <a:off x="2172051" y="3339097"/>
                <a:ext cx="1661480" cy="794575"/>
              </a:xfrm>
              <a:custGeom>
                <a:rect b="b" l="l" r="r" t="t"/>
                <a:pathLst>
                  <a:path extrusionOk="0" h="36549" w="76425">
                    <a:moveTo>
                      <a:pt x="73042" y="0"/>
                    </a:moveTo>
                    <a:lnTo>
                      <a:pt x="2504" y="27627"/>
                    </a:lnTo>
                    <a:cubicBezTo>
                      <a:pt x="835" y="28286"/>
                      <a:pt x="0" y="30218"/>
                      <a:pt x="659" y="31931"/>
                    </a:cubicBezTo>
                    <a:lnTo>
                      <a:pt x="1626" y="34435"/>
                    </a:lnTo>
                    <a:cubicBezTo>
                      <a:pt x="2132" y="35751"/>
                      <a:pt x="3390" y="36548"/>
                      <a:pt x="4723" y="36548"/>
                    </a:cubicBezTo>
                    <a:cubicBezTo>
                      <a:pt x="5125" y="36548"/>
                      <a:pt x="5533" y="36476"/>
                      <a:pt x="5930" y="36323"/>
                    </a:cubicBezTo>
                    <a:lnTo>
                      <a:pt x="76424" y="8653"/>
                    </a:lnTo>
                    <a:lnTo>
                      <a:pt x="73042" y="0"/>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1"/>
              <p:cNvSpPr/>
              <p:nvPr/>
            </p:nvSpPr>
            <p:spPr>
              <a:xfrm>
                <a:off x="3757139" y="3340054"/>
                <a:ext cx="235857" cy="188116"/>
              </a:xfrm>
              <a:custGeom>
                <a:rect b="b" l="l" r="r" t="t"/>
                <a:pathLst>
                  <a:path extrusionOk="0" h="8653" w="10849">
                    <a:moveTo>
                      <a:pt x="0" y="0"/>
                    </a:moveTo>
                    <a:lnTo>
                      <a:pt x="3382" y="8653"/>
                    </a:lnTo>
                    <a:lnTo>
                      <a:pt x="10849" y="747"/>
                    </a:lnTo>
                    <a:lnTo>
                      <a:pt x="0" y="0"/>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1"/>
              <p:cNvSpPr/>
              <p:nvPr/>
            </p:nvSpPr>
            <p:spPr>
              <a:xfrm>
                <a:off x="2257034" y="3924434"/>
                <a:ext cx="81177" cy="194812"/>
              </a:xfrm>
              <a:custGeom>
                <a:rect b="b" l="l" r="r" t="t"/>
                <a:pathLst>
                  <a:path extrusionOk="0" h="8961" w="3734">
                    <a:moveTo>
                      <a:pt x="264" y="0"/>
                    </a:moveTo>
                    <a:lnTo>
                      <a:pt x="0" y="88"/>
                    </a:lnTo>
                    <a:lnTo>
                      <a:pt x="3514" y="8960"/>
                    </a:lnTo>
                    <a:lnTo>
                      <a:pt x="3734" y="8872"/>
                    </a:lnTo>
                    <a:lnTo>
                      <a:pt x="264"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1"/>
              <p:cNvSpPr/>
              <p:nvPr/>
            </p:nvSpPr>
            <p:spPr>
              <a:xfrm>
                <a:off x="3812512" y="3338141"/>
                <a:ext cx="61133" cy="143245"/>
              </a:xfrm>
              <a:custGeom>
                <a:rect b="b" l="l" r="r" t="t"/>
                <a:pathLst>
                  <a:path extrusionOk="0" h="6589" w="2812">
                    <a:moveTo>
                      <a:pt x="264" y="0"/>
                    </a:moveTo>
                    <a:lnTo>
                      <a:pt x="1" y="88"/>
                    </a:lnTo>
                    <a:lnTo>
                      <a:pt x="2548" y="6588"/>
                    </a:lnTo>
                    <a:lnTo>
                      <a:pt x="2812" y="6501"/>
                    </a:lnTo>
                    <a:lnTo>
                      <a:pt x="264"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1"/>
              <p:cNvSpPr/>
              <p:nvPr/>
            </p:nvSpPr>
            <p:spPr>
              <a:xfrm>
                <a:off x="2327690" y="3338141"/>
                <a:ext cx="1505843" cy="750530"/>
              </a:xfrm>
              <a:custGeom>
                <a:rect b="b" l="l" r="r" t="t"/>
                <a:pathLst>
                  <a:path extrusionOk="0" h="34523" w="69266">
                    <a:moveTo>
                      <a:pt x="65883" y="0"/>
                    </a:moveTo>
                    <a:lnTo>
                      <a:pt x="1" y="25870"/>
                    </a:lnTo>
                    <a:lnTo>
                      <a:pt x="3427" y="34523"/>
                    </a:lnTo>
                    <a:lnTo>
                      <a:pt x="69265" y="8697"/>
                    </a:lnTo>
                    <a:lnTo>
                      <a:pt x="65883"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1"/>
              <p:cNvSpPr/>
              <p:nvPr/>
            </p:nvSpPr>
            <p:spPr>
              <a:xfrm>
                <a:off x="2327690" y="3869040"/>
                <a:ext cx="152810" cy="219639"/>
              </a:xfrm>
              <a:custGeom>
                <a:rect b="b" l="l" r="r" t="t"/>
                <a:pathLst>
                  <a:path extrusionOk="0" h="10103" w="7029">
                    <a:moveTo>
                      <a:pt x="3646" y="1"/>
                    </a:moveTo>
                    <a:lnTo>
                      <a:pt x="1" y="1450"/>
                    </a:lnTo>
                    <a:lnTo>
                      <a:pt x="3427" y="10103"/>
                    </a:lnTo>
                    <a:lnTo>
                      <a:pt x="7028" y="8697"/>
                    </a:lnTo>
                    <a:lnTo>
                      <a:pt x="3646" y="1"/>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1"/>
              <p:cNvSpPr/>
              <p:nvPr/>
            </p:nvSpPr>
            <p:spPr>
              <a:xfrm>
                <a:off x="2362061" y="3883367"/>
                <a:ext cx="79286" cy="190029"/>
              </a:xfrm>
              <a:custGeom>
                <a:rect b="b" l="l" r="r" t="t"/>
                <a:pathLst>
                  <a:path extrusionOk="0" h="8741" w="3647">
                    <a:moveTo>
                      <a:pt x="220" y="0"/>
                    </a:moveTo>
                    <a:lnTo>
                      <a:pt x="1" y="88"/>
                    </a:lnTo>
                    <a:lnTo>
                      <a:pt x="3383" y="8741"/>
                    </a:lnTo>
                    <a:lnTo>
                      <a:pt x="3646" y="8653"/>
                    </a:lnTo>
                    <a:lnTo>
                      <a:pt x="220"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1"/>
              <p:cNvSpPr/>
              <p:nvPr/>
            </p:nvSpPr>
            <p:spPr>
              <a:xfrm>
                <a:off x="2675274" y="3579567"/>
                <a:ext cx="763900" cy="305795"/>
              </a:xfrm>
              <a:custGeom>
                <a:rect b="b" l="l" r="r" t="t"/>
                <a:pathLst>
                  <a:path extrusionOk="0" h="14066" w="35138">
                    <a:moveTo>
                      <a:pt x="33701" y="0"/>
                    </a:moveTo>
                    <a:cubicBezTo>
                      <a:pt x="31214" y="0"/>
                      <a:pt x="24461" y="1933"/>
                      <a:pt x="16778" y="4971"/>
                    </a:cubicBezTo>
                    <a:cubicBezTo>
                      <a:pt x="7335" y="8660"/>
                      <a:pt x="0" y="12613"/>
                      <a:pt x="439" y="13755"/>
                    </a:cubicBezTo>
                    <a:cubicBezTo>
                      <a:pt x="528" y="13965"/>
                      <a:pt x="873" y="14065"/>
                      <a:pt x="1435" y="14065"/>
                    </a:cubicBezTo>
                    <a:cubicBezTo>
                      <a:pt x="3922" y="14065"/>
                      <a:pt x="10666" y="12108"/>
                      <a:pt x="18403" y="9099"/>
                    </a:cubicBezTo>
                    <a:cubicBezTo>
                      <a:pt x="27846" y="5366"/>
                      <a:pt x="35137" y="1413"/>
                      <a:pt x="34698" y="315"/>
                    </a:cubicBezTo>
                    <a:cubicBezTo>
                      <a:pt x="34616" y="102"/>
                      <a:pt x="34270" y="0"/>
                      <a:pt x="33701"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2" name="Google Shape;2282;p71"/>
            <p:cNvGrpSpPr/>
            <p:nvPr/>
          </p:nvGrpSpPr>
          <p:grpSpPr>
            <a:xfrm>
              <a:off x="7441910" y="1798625"/>
              <a:ext cx="1018597" cy="1510144"/>
              <a:chOff x="5386143" y="1314332"/>
              <a:chExt cx="1312963" cy="1946564"/>
            </a:xfrm>
          </p:grpSpPr>
          <p:sp>
            <p:nvSpPr>
              <p:cNvPr id="2283" name="Google Shape;2283;p71"/>
              <p:cNvSpPr/>
              <p:nvPr/>
            </p:nvSpPr>
            <p:spPr>
              <a:xfrm>
                <a:off x="6612190" y="3150369"/>
                <a:ext cx="86917" cy="110526"/>
              </a:xfrm>
              <a:custGeom>
                <a:rect b="b" l="l" r="r" t="t"/>
                <a:pathLst>
                  <a:path extrusionOk="0" h="5084" w="3998">
                    <a:moveTo>
                      <a:pt x="888" y="1"/>
                    </a:moveTo>
                    <a:cubicBezTo>
                      <a:pt x="778" y="1"/>
                      <a:pt x="667" y="25"/>
                      <a:pt x="572" y="72"/>
                    </a:cubicBezTo>
                    <a:lnTo>
                      <a:pt x="352" y="248"/>
                    </a:lnTo>
                    <a:cubicBezTo>
                      <a:pt x="89" y="424"/>
                      <a:pt x="1" y="775"/>
                      <a:pt x="177" y="1039"/>
                    </a:cubicBezTo>
                    <a:lnTo>
                      <a:pt x="2636" y="4816"/>
                    </a:lnTo>
                    <a:cubicBezTo>
                      <a:pt x="2750" y="4986"/>
                      <a:pt x="2936" y="5083"/>
                      <a:pt x="3125" y="5083"/>
                    </a:cubicBezTo>
                    <a:cubicBezTo>
                      <a:pt x="3229" y="5083"/>
                      <a:pt x="3333" y="5054"/>
                      <a:pt x="3427" y="4992"/>
                    </a:cubicBezTo>
                    <a:lnTo>
                      <a:pt x="3646" y="4860"/>
                    </a:lnTo>
                    <a:cubicBezTo>
                      <a:pt x="3910" y="4684"/>
                      <a:pt x="3998" y="4333"/>
                      <a:pt x="3822" y="4069"/>
                    </a:cubicBezTo>
                    <a:lnTo>
                      <a:pt x="1363" y="248"/>
                    </a:lnTo>
                    <a:cubicBezTo>
                      <a:pt x="1278" y="79"/>
                      <a:pt x="1085" y="1"/>
                      <a:pt x="888"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1"/>
              <p:cNvSpPr/>
              <p:nvPr/>
            </p:nvSpPr>
            <p:spPr>
              <a:xfrm>
                <a:off x="6459421" y="2962881"/>
                <a:ext cx="222509" cy="260684"/>
              </a:xfrm>
              <a:custGeom>
                <a:rect b="b" l="l" r="r" t="t"/>
                <a:pathLst>
                  <a:path extrusionOk="0" h="11991" w="10235">
                    <a:moveTo>
                      <a:pt x="6325" y="0"/>
                    </a:moveTo>
                    <a:lnTo>
                      <a:pt x="1" y="4085"/>
                    </a:lnTo>
                    <a:lnTo>
                      <a:pt x="8302" y="11991"/>
                    </a:lnTo>
                    <a:lnTo>
                      <a:pt x="10234" y="10761"/>
                    </a:lnTo>
                    <a:lnTo>
                      <a:pt x="6325"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1"/>
              <p:cNvSpPr/>
              <p:nvPr/>
            </p:nvSpPr>
            <p:spPr>
              <a:xfrm>
                <a:off x="5386143" y="1314332"/>
                <a:ext cx="1227962" cy="1756440"/>
              </a:xfrm>
              <a:custGeom>
                <a:rect b="b" l="l" r="r" t="t"/>
                <a:pathLst>
                  <a:path extrusionOk="0" h="80793" w="56484">
                    <a:moveTo>
                      <a:pt x="4849" y="0"/>
                    </a:moveTo>
                    <a:cubicBezTo>
                      <a:pt x="4060" y="0"/>
                      <a:pt x="3261" y="220"/>
                      <a:pt x="2548" y="679"/>
                    </a:cubicBezTo>
                    <a:cubicBezTo>
                      <a:pt x="572" y="1953"/>
                      <a:pt x="1" y="4588"/>
                      <a:pt x="1274" y="6565"/>
                    </a:cubicBezTo>
                    <a:lnTo>
                      <a:pt x="49325" y="80792"/>
                    </a:lnTo>
                    <a:lnTo>
                      <a:pt x="56484" y="76180"/>
                    </a:lnTo>
                    <a:lnTo>
                      <a:pt x="8434" y="1953"/>
                    </a:lnTo>
                    <a:cubicBezTo>
                      <a:pt x="7619" y="689"/>
                      <a:pt x="6249" y="0"/>
                      <a:pt x="4849"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1"/>
              <p:cNvSpPr/>
              <p:nvPr/>
            </p:nvSpPr>
            <p:spPr>
              <a:xfrm>
                <a:off x="6429810" y="2925639"/>
                <a:ext cx="184312" cy="145158"/>
              </a:xfrm>
              <a:custGeom>
                <a:rect b="b" l="l" r="r" t="t"/>
                <a:pathLst>
                  <a:path extrusionOk="0" h="6677" w="8478">
                    <a:moveTo>
                      <a:pt x="7116" y="0"/>
                    </a:moveTo>
                    <a:lnTo>
                      <a:pt x="1" y="4612"/>
                    </a:lnTo>
                    <a:lnTo>
                      <a:pt x="1363" y="6676"/>
                    </a:lnTo>
                    <a:lnTo>
                      <a:pt x="8478" y="2064"/>
                    </a:lnTo>
                    <a:lnTo>
                      <a:pt x="7116" y="0"/>
                    </a:ln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1"/>
              <p:cNvSpPr/>
              <p:nvPr/>
            </p:nvSpPr>
            <p:spPr>
              <a:xfrm>
                <a:off x="5481236" y="1491820"/>
                <a:ext cx="472258" cy="691071"/>
              </a:xfrm>
              <a:custGeom>
                <a:rect b="b" l="l" r="r" t="t"/>
                <a:pathLst>
                  <a:path extrusionOk="0" h="31788" w="21723">
                    <a:moveTo>
                      <a:pt x="8710" y="0"/>
                    </a:moveTo>
                    <a:cubicBezTo>
                      <a:pt x="8459" y="0"/>
                      <a:pt x="8193" y="74"/>
                      <a:pt x="7925" y="245"/>
                    </a:cubicBezTo>
                    <a:lnTo>
                      <a:pt x="1205" y="4594"/>
                    </a:lnTo>
                    <a:cubicBezTo>
                      <a:pt x="0" y="5397"/>
                      <a:pt x="631" y="7191"/>
                      <a:pt x="1922" y="7191"/>
                    </a:cubicBezTo>
                    <a:cubicBezTo>
                      <a:pt x="2044" y="7191"/>
                      <a:pt x="2171" y="7175"/>
                      <a:pt x="2303" y="7141"/>
                    </a:cubicBezTo>
                    <a:cubicBezTo>
                      <a:pt x="2303" y="7141"/>
                      <a:pt x="2303" y="7185"/>
                      <a:pt x="2347" y="7229"/>
                    </a:cubicBezTo>
                    <a:lnTo>
                      <a:pt x="17719" y="30990"/>
                    </a:lnTo>
                    <a:cubicBezTo>
                      <a:pt x="18128" y="31553"/>
                      <a:pt x="18667" y="31788"/>
                      <a:pt x="19196" y="31788"/>
                    </a:cubicBezTo>
                    <a:cubicBezTo>
                      <a:pt x="20487" y="31788"/>
                      <a:pt x="21723" y="30390"/>
                      <a:pt x="20882" y="28926"/>
                    </a:cubicBezTo>
                    <a:lnTo>
                      <a:pt x="5509" y="5165"/>
                    </a:lnTo>
                    <a:lnTo>
                      <a:pt x="9506" y="2617"/>
                    </a:lnTo>
                    <a:cubicBezTo>
                      <a:pt x="10783" y="1778"/>
                      <a:pt x="9939" y="0"/>
                      <a:pt x="8710" y="0"/>
                    </a:cubicBez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1"/>
              <p:cNvSpPr/>
              <p:nvPr/>
            </p:nvSpPr>
            <p:spPr>
              <a:xfrm>
                <a:off x="5493084" y="1492168"/>
                <a:ext cx="191008" cy="126266"/>
              </a:xfrm>
              <a:custGeom>
                <a:rect b="b" l="l" r="r" t="t"/>
                <a:pathLst>
                  <a:path extrusionOk="0" h="5808" w="8786">
                    <a:moveTo>
                      <a:pt x="8181" y="1"/>
                    </a:moveTo>
                    <a:cubicBezTo>
                      <a:pt x="7907" y="1"/>
                      <a:pt x="7629" y="80"/>
                      <a:pt x="7380" y="229"/>
                    </a:cubicBezTo>
                    <a:lnTo>
                      <a:pt x="660" y="4578"/>
                    </a:lnTo>
                    <a:cubicBezTo>
                      <a:pt x="264" y="4841"/>
                      <a:pt x="1" y="5324"/>
                      <a:pt x="45" y="5807"/>
                    </a:cubicBezTo>
                    <a:lnTo>
                      <a:pt x="8785" y="141"/>
                    </a:lnTo>
                    <a:cubicBezTo>
                      <a:pt x="8595" y="47"/>
                      <a:pt x="8389" y="1"/>
                      <a:pt x="8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9" name="Google Shape;2289;p71"/>
            <p:cNvGrpSpPr/>
            <p:nvPr/>
          </p:nvGrpSpPr>
          <p:grpSpPr>
            <a:xfrm>
              <a:off x="5959594" y="1170799"/>
              <a:ext cx="1220096" cy="1044777"/>
              <a:chOff x="3475450" y="505069"/>
              <a:chExt cx="1572694" cy="1346710"/>
            </a:xfrm>
          </p:grpSpPr>
          <p:sp>
            <p:nvSpPr>
              <p:cNvPr id="2290" name="Google Shape;2290;p71"/>
              <p:cNvSpPr/>
              <p:nvPr/>
            </p:nvSpPr>
            <p:spPr>
              <a:xfrm>
                <a:off x="3475450" y="741148"/>
                <a:ext cx="1250876" cy="1110631"/>
              </a:xfrm>
              <a:custGeom>
                <a:rect b="b" l="l" r="r" t="t"/>
                <a:pathLst>
                  <a:path extrusionOk="0" h="51087" w="57538">
                    <a:moveTo>
                      <a:pt x="31994" y="0"/>
                    </a:moveTo>
                    <a:cubicBezTo>
                      <a:pt x="30098" y="0"/>
                      <a:pt x="27958" y="752"/>
                      <a:pt x="25739" y="2931"/>
                    </a:cubicBezTo>
                    <a:cubicBezTo>
                      <a:pt x="18623" y="9959"/>
                      <a:pt x="2460" y="26166"/>
                      <a:pt x="2460" y="26166"/>
                    </a:cubicBezTo>
                    <a:cubicBezTo>
                      <a:pt x="2460" y="26166"/>
                      <a:pt x="0" y="29943"/>
                      <a:pt x="11771" y="41363"/>
                    </a:cubicBezTo>
                    <a:cubicBezTo>
                      <a:pt x="19811" y="49874"/>
                      <a:pt x="24056" y="51086"/>
                      <a:pt x="25822" y="51086"/>
                    </a:cubicBezTo>
                    <a:cubicBezTo>
                      <a:pt x="26526" y="51086"/>
                      <a:pt x="26837" y="50894"/>
                      <a:pt x="26837" y="50894"/>
                    </a:cubicBezTo>
                    <a:cubicBezTo>
                      <a:pt x="26837" y="50894"/>
                      <a:pt x="43263" y="34950"/>
                      <a:pt x="50379" y="27923"/>
                    </a:cubicBezTo>
                    <a:cubicBezTo>
                      <a:pt x="57538" y="20939"/>
                      <a:pt x="49764" y="14439"/>
                      <a:pt x="49764" y="14439"/>
                    </a:cubicBezTo>
                    <a:lnTo>
                      <a:pt x="49456" y="13999"/>
                    </a:lnTo>
                    <a:lnTo>
                      <a:pt x="39662" y="4073"/>
                    </a:lnTo>
                    <a:lnTo>
                      <a:pt x="39222" y="3722"/>
                    </a:lnTo>
                    <a:cubicBezTo>
                      <a:pt x="39222" y="3722"/>
                      <a:pt x="36212" y="0"/>
                      <a:pt x="31994" y="0"/>
                    </a:cubicBez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1"/>
              <p:cNvSpPr/>
              <p:nvPr/>
            </p:nvSpPr>
            <p:spPr>
              <a:xfrm>
                <a:off x="3475450" y="855480"/>
                <a:ext cx="508955" cy="896623"/>
              </a:xfrm>
              <a:custGeom>
                <a:rect b="b" l="l" r="r" t="t"/>
                <a:pathLst>
                  <a:path extrusionOk="0" h="41243" w="23411">
                    <a:moveTo>
                      <a:pt x="23411" y="0"/>
                    </a:moveTo>
                    <a:lnTo>
                      <a:pt x="23411" y="0"/>
                    </a:lnTo>
                    <a:cubicBezTo>
                      <a:pt x="15593" y="7730"/>
                      <a:pt x="2460" y="20907"/>
                      <a:pt x="2460" y="20907"/>
                    </a:cubicBezTo>
                    <a:cubicBezTo>
                      <a:pt x="2460" y="20907"/>
                      <a:pt x="0" y="24684"/>
                      <a:pt x="11771" y="36104"/>
                    </a:cubicBezTo>
                    <a:cubicBezTo>
                      <a:pt x="13440" y="37904"/>
                      <a:pt x="15197" y="39617"/>
                      <a:pt x="17086" y="41242"/>
                    </a:cubicBezTo>
                    <a:cubicBezTo>
                      <a:pt x="16910" y="40891"/>
                      <a:pt x="16735" y="40540"/>
                      <a:pt x="16559" y="40232"/>
                    </a:cubicBezTo>
                    <a:cubicBezTo>
                      <a:pt x="12782" y="33073"/>
                      <a:pt x="11420" y="25079"/>
                      <a:pt x="13528" y="17261"/>
                    </a:cubicBezTo>
                    <a:cubicBezTo>
                      <a:pt x="14582" y="13440"/>
                      <a:pt x="16251" y="9795"/>
                      <a:pt x="18404" y="6500"/>
                    </a:cubicBezTo>
                    <a:cubicBezTo>
                      <a:pt x="19897" y="4216"/>
                      <a:pt x="21742" y="2152"/>
                      <a:pt x="23411" y="0"/>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1"/>
              <p:cNvSpPr/>
              <p:nvPr/>
            </p:nvSpPr>
            <p:spPr>
              <a:xfrm>
                <a:off x="4300452" y="718516"/>
                <a:ext cx="383885" cy="359362"/>
              </a:xfrm>
              <a:custGeom>
                <a:rect b="b" l="l" r="r" t="t"/>
                <a:pathLst>
                  <a:path extrusionOk="0" h="16530" w="17658">
                    <a:moveTo>
                      <a:pt x="7169" y="1"/>
                    </a:moveTo>
                    <a:cubicBezTo>
                      <a:pt x="6869" y="1"/>
                      <a:pt x="6627" y="77"/>
                      <a:pt x="6457" y="239"/>
                    </a:cubicBezTo>
                    <a:lnTo>
                      <a:pt x="1143" y="4455"/>
                    </a:lnTo>
                    <a:cubicBezTo>
                      <a:pt x="1055" y="4455"/>
                      <a:pt x="967" y="4543"/>
                      <a:pt x="923" y="4587"/>
                    </a:cubicBezTo>
                    <a:cubicBezTo>
                      <a:pt x="1" y="5465"/>
                      <a:pt x="1845" y="8804"/>
                      <a:pt x="5052" y="12054"/>
                    </a:cubicBezTo>
                    <a:cubicBezTo>
                      <a:pt x="7690" y="14765"/>
                      <a:pt x="10451" y="16529"/>
                      <a:pt x="11829" y="16529"/>
                    </a:cubicBezTo>
                    <a:cubicBezTo>
                      <a:pt x="12102" y="16529"/>
                      <a:pt x="12322" y="16460"/>
                      <a:pt x="12474" y="16314"/>
                    </a:cubicBezTo>
                    <a:cubicBezTo>
                      <a:pt x="12474" y="16270"/>
                      <a:pt x="12518" y="16226"/>
                      <a:pt x="12562" y="16138"/>
                    </a:cubicBezTo>
                    <a:lnTo>
                      <a:pt x="16954" y="10736"/>
                    </a:lnTo>
                    <a:lnTo>
                      <a:pt x="16998" y="10692"/>
                    </a:lnTo>
                    <a:cubicBezTo>
                      <a:pt x="17657" y="9638"/>
                      <a:pt x="16076" y="6695"/>
                      <a:pt x="13309" y="3884"/>
                    </a:cubicBezTo>
                    <a:cubicBezTo>
                      <a:pt x="10979" y="1518"/>
                      <a:pt x="8502" y="1"/>
                      <a:pt x="7169" y="1"/>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1"/>
              <p:cNvSpPr/>
              <p:nvPr/>
            </p:nvSpPr>
            <p:spPr>
              <a:xfrm>
                <a:off x="4471375" y="505069"/>
                <a:ext cx="419212" cy="410995"/>
              </a:xfrm>
              <a:custGeom>
                <a:rect b="b" l="l" r="r" t="t"/>
                <a:pathLst>
                  <a:path extrusionOk="0" h="18905" w="19283">
                    <a:moveTo>
                      <a:pt x="17040" y="0"/>
                    </a:moveTo>
                    <a:cubicBezTo>
                      <a:pt x="16189" y="0"/>
                      <a:pt x="15505" y="570"/>
                      <a:pt x="15505" y="570"/>
                    </a:cubicBezTo>
                    <a:lnTo>
                      <a:pt x="440" y="10672"/>
                    </a:lnTo>
                    <a:cubicBezTo>
                      <a:pt x="440" y="10672"/>
                      <a:pt x="396" y="10672"/>
                      <a:pt x="396" y="10716"/>
                    </a:cubicBezTo>
                    <a:cubicBezTo>
                      <a:pt x="1" y="11111"/>
                      <a:pt x="1494" y="13219"/>
                      <a:pt x="3690" y="15503"/>
                    </a:cubicBezTo>
                    <a:cubicBezTo>
                      <a:pt x="5649" y="17501"/>
                      <a:pt x="7537" y="18905"/>
                      <a:pt x="8203" y="18905"/>
                    </a:cubicBezTo>
                    <a:cubicBezTo>
                      <a:pt x="8284" y="18905"/>
                      <a:pt x="8347" y="18884"/>
                      <a:pt x="8390" y="18841"/>
                    </a:cubicBezTo>
                    <a:cubicBezTo>
                      <a:pt x="8434" y="18841"/>
                      <a:pt x="8434" y="18797"/>
                      <a:pt x="8478" y="18753"/>
                    </a:cubicBezTo>
                    <a:cubicBezTo>
                      <a:pt x="9092" y="17743"/>
                      <a:pt x="16779" y="5489"/>
                      <a:pt x="18053" y="3732"/>
                    </a:cubicBezTo>
                    <a:cubicBezTo>
                      <a:pt x="19282" y="1975"/>
                      <a:pt x="18755" y="1009"/>
                      <a:pt x="18755" y="1009"/>
                    </a:cubicBezTo>
                    <a:cubicBezTo>
                      <a:pt x="18205" y="236"/>
                      <a:pt x="17588" y="0"/>
                      <a:pt x="17040"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1"/>
              <p:cNvSpPr/>
              <p:nvPr/>
            </p:nvSpPr>
            <p:spPr>
              <a:xfrm>
                <a:off x="4471375" y="620576"/>
                <a:ext cx="226335" cy="295490"/>
              </a:xfrm>
              <a:custGeom>
                <a:rect b="b" l="l" r="r" t="t"/>
                <a:pathLst>
                  <a:path extrusionOk="0" h="13592" w="10411">
                    <a:moveTo>
                      <a:pt x="8390" y="0"/>
                    </a:moveTo>
                    <a:lnTo>
                      <a:pt x="440" y="5359"/>
                    </a:lnTo>
                    <a:cubicBezTo>
                      <a:pt x="440" y="5359"/>
                      <a:pt x="396" y="5359"/>
                      <a:pt x="396" y="5403"/>
                    </a:cubicBezTo>
                    <a:cubicBezTo>
                      <a:pt x="1" y="5798"/>
                      <a:pt x="1494" y="7906"/>
                      <a:pt x="3690" y="10190"/>
                    </a:cubicBezTo>
                    <a:cubicBezTo>
                      <a:pt x="5649" y="12188"/>
                      <a:pt x="7537" y="13592"/>
                      <a:pt x="8203" y="13592"/>
                    </a:cubicBezTo>
                    <a:cubicBezTo>
                      <a:pt x="8284" y="13592"/>
                      <a:pt x="8347" y="13571"/>
                      <a:pt x="8390" y="13528"/>
                    </a:cubicBezTo>
                    <a:cubicBezTo>
                      <a:pt x="8434" y="13528"/>
                      <a:pt x="8434" y="13484"/>
                      <a:pt x="8434" y="13484"/>
                    </a:cubicBezTo>
                    <a:lnTo>
                      <a:pt x="10410" y="10322"/>
                    </a:lnTo>
                    <a:cubicBezTo>
                      <a:pt x="9707" y="10058"/>
                      <a:pt x="9005" y="9707"/>
                      <a:pt x="8434" y="9224"/>
                    </a:cubicBezTo>
                    <a:cubicBezTo>
                      <a:pt x="6677" y="7730"/>
                      <a:pt x="6369" y="5403"/>
                      <a:pt x="6896" y="3294"/>
                    </a:cubicBezTo>
                    <a:cubicBezTo>
                      <a:pt x="7160" y="2109"/>
                      <a:pt x="7687" y="1010"/>
                      <a:pt x="8390"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1"/>
              <p:cNvSpPr/>
              <p:nvPr/>
            </p:nvSpPr>
            <p:spPr>
              <a:xfrm>
                <a:off x="3676917" y="912766"/>
                <a:ext cx="783010" cy="783010"/>
              </a:xfrm>
              <a:custGeom>
                <a:rect b="b" l="l" r="r" t="t"/>
                <a:pathLst>
                  <a:path extrusionOk="0" h="36017" w="36017">
                    <a:moveTo>
                      <a:pt x="17306" y="0"/>
                    </a:moveTo>
                    <a:lnTo>
                      <a:pt x="1" y="17042"/>
                    </a:lnTo>
                    <a:lnTo>
                      <a:pt x="18755" y="36016"/>
                    </a:lnTo>
                    <a:lnTo>
                      <a:pt x="36017" y="19018"/>
                    </a:lnTo>
                    <a:lnTo>
                      <a:pt x="17306"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1"/>
              <p:cNvSpPr/>
              <p:nvPr/>
            </p:nvSpPr>
            <p:spPr>
              <a:xfrm>
                <a:off x="4591686" y="580008"/>
                <a:ext cx="233009" cy="221052"/>
              </a:xfrm>
              <a:custGeom>
                <a:rect b="b" l="l" r="r" t="t"/>
                <a:pathLst>
                  <a:path extrusionOk="0" h="10168" w="10718">
                    <a:moveTo>
                      <a:pt x="9881" y="1"/>
                    </a:moveTo>
                    <a:cubicBezTo>
                      <a:pt x="8560" y="1"/>
                      <a:pt x="1" y="10167"/>
                      <a:pt x="1" y="10167"/>
                    </a:cubicBezTo>
                    <a:cubicBezTo>
                      <a:pt x="1" y="10167"/>
                      <a:pt x="10718" y="1032"/>
                      <a:pt x="10015" y="66"/>
                    </a:cubicBezTo>
                    <a:cubicBezTo>
                      <a:pt x="9986" y="22"/>
                      <a:pt x="9941" y="1"/>
                      <a:pt x="9881" y="1"/>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1"/>
              <p:cNvSpPr/>
              <p:nvPr/>
            </p:nvSpPr>
            <p:spPr>
              <a:xfrm>
                <a:off x="4643254" y="597509"/>
                <a:ext cx="212008" cy="241749"/>
              </a:xfrm>
              <a:custGeom>
                <a:rect b="b" l="l" r="r" t="t"/>
                <a:pathLst>
                  <a:path extrusionOk="0" h="11120" w="9752">
                    <a:moveTo>
                      <a:pt x="8843" y="0"/>
                    </a:moveTo>
                    <a:cubicBezTo>
                      <a:pt x="7576" y="0"/>
                      <a:pt x="1" y="11119"/>
                      <a:pt x="1" y="11119"/>
                    </a:cubicBezTo>
                    <a:cubicBezTo>
                      <a:pt x="1" y="11119"/>
                      <a:pt x="9751" y="973"/>
                      <a:pt x="8961" y="51"/>
                    </a:cubicBezTo>
                    <a:cubicBezTo>
                      <a:pt x="8931" y="17"/>
                      <a:pt x="8892" y="0"/>
                      <a:pt x="8843" y="0"/>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1"/>
              <p:cNvSpPr/>
              <p:nvPr/>
            </p:nvSpPr>
            <p:spPr>
              <a:xfrm>
                <a:off x="4546814" y="553528"/>
                <a:ext cx="263554" cy="180681"/>
              </a:xfrm>
              <a:custGeom>
                <a:rect b="b" l="l" r="r" t="t"/>
                <a:pathLst>
                  <a:path extrusionOk="0" h="8311" w="12123">
                    <a:moveTo>
                      <a:pt x="11448" y="1"/>
                    </a:moveTo>
                    <a:cubicBezTo>
                      <a:pt x="9871" y="1"/>
                      <a:pt x="1" y="8311"/>
                      <a:pt x="1" y="8311"/>
                    </a:cubicBezTo>
                    <a:cubicBezTo>
                      <a:pt x="1" y="8311"/>
                      <a:pt x="12123" y="1240"/>
                      <a:pt x="11640" y="98"/>
                    </a:cubicBezTo>
                    <a:cubicBezTo>
                      <a:pt x="11609" y="32"/>
                      <a:pt x="11544" y="1"/>
                      <a:pt x="11448" y="1"/>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1"/>
              <p:cNvSpPr/>
              <p:nvPr/>
            </p:nvSpPr>
            <p:spPr>
              <a:xfrm>
                <a:off x="4331019" y="723690"/>
                <a:ext cx="338992" cy="336144"/>
              </a:xfrm>
              <a:custGeom>
                <a:rect b="b" l="l" r="r" t="t"/>
                <a:pathLst>
                  <a:path extrusionOk="0" h="15462" w="15593">
                    <a:moveTo>
                      <a:pt x="5490" y="1318"/>
                    </a:moveTo>
                    <a:cubicBezTo>
                      <a:pt x="5974" y="2285"/>
                      <a:pt x="6501" y="3207"/>
                      <a:pt x="7116" y="4086"/>
                    </a:cubicBezTo>
                    <a:lnTo>
                      <a:pt x="2723" y="8082"/>
                    </a:lnTo>
                    <a:cubicBezTo>
                      <a:pt x="1977" y="7028"/>
                      <a:pt x="1362" y="6106"/>
                      <a:pt x="967" y="5403"/>
                    </a:cubicBezTo>
                    <a:lnTo>
                      <a:pt x="5490" y="1318"/>
                    </a:lnTo>
                    <a:close/>
                    <a:moveTo>
                      <a:pt x="7203" y="4217"/>
                    </a:moveTo>
                    <a:cubicBezTo>
                      <a:pt x="7818" y="5140"/>
                      <a:pt x="8565" y="5974"/>
                      <a:pt x="9356" y="6765"/>
                    </a:cubicBezTo>
                    <a:cubicBezTo>
                      <a:pt x="10761" y="8302"/>
                      <a:pt x="12518" y="9444"/>
                      <a:pt x="14494" y="10235"/>
                    </a:cubicBezTo>
                    <a:lnTo>
                      <a:pt x="10541" y="14890"/>
                    </a:lnTo>
                    <a:cubicBezTo>
                      <a:pt x="9707" y="14495"/>
                      <a:pt x="8872" y="14056"/>
                      <a:pt x="8126" y="13529"/>
                    </a:cubicBezTo>
                    <a:lnTo>
                      <a:pt x="11859" y="9049"/>
                    </a:lnTo>
                    <a:lnTo>
                      <a:pt x="11727" y="8917"/>
                    </a:lnTo>
                    <a:lnTo>
                      <a:pt x="7950" y="13441"/>
                    </a:lnTo>
                    <a:cubicBezTo>
                      <a:pt x="6984" y="12694"/>
                      <a:pt x="6061" y="11904"/>
                      <a:pt x="5227" y="11069"/>
                    </a:cubicBezTo>
                    <a:lnTo>
                      <a:pt x="9487" y="6984"/>
                    </a:lnTo>
                    <a:lnTo>
                      <a:pt x="9356" y="6853"/>
                    </a:lnTo>
                    <a:lnTo>
                      <a:pt x="5095" y="10937"/>
                    </a:lnTo>
                    <a:cubicBezTo>
                      <a:pt x="4261" y="10059"/>
                      <a:pt x="3514" y="9180"/>
                      <a:pt x="2811" y="8214"/>
                    </a:cubicBezTo>
                    <a:lnTo>
                      <a:pt x="7203" y="4217"/>
                    </a:lnTo>
                    <a:close/>
                    <a:moveTo>
                      <a:pt x="5095" y="1"/>
                    </a:moveTo>
                    <a:lnTo>
                      <a:pt x="4919" y="89"/>
                    </a:lnTo>
                    <a:cubicBezTo>
                      <a:pt x="4919" y="89"/>
                      <a:pt x="5095" y="484"/>
                      <a:pt x="5403" y="1143"/>
                    </a:cubicBezTo>
                    <a:lnTo>
                      <a:pt x="835" y="5184"/>
                    </a:lnTo>
                    <a:cubicBezTo>
                      <a:pt x="439" y="4481"/>
                      <a:pt x="220" y="4042"/>
                      <a:pt x="176" y="3998"/>
                    </a:cubicBezTo>
                    <a:lnTo>
                      <a:pt x="0" y="4086"/>
                    </a:lnTo>
                    <a:cubicBezTo>
                      <a:pt x="1362" y="6721"/>
                      <a:pt x="3075" y="9137"/>
                      <a:pt x="5139" y="11245"/>
                    </a:cubicBezTo>
                    <a:cubicBezTo>
                      <a:pt x="5974" y="12079"/>
                      <a:pt x="6852" y="12870"/>
                      <a:pt x="7818" y="13573"/>
                    </a:cubicBezTo>
                    <a:lnTo>
                      <a:pt x="7994" y="13704"/>
                    </a:lnTo>
                    <a:cubicBezTo>
                      <a:pt x="9092" y="14451"/>
                      <a:pt x="10278" y="15066"/>
                      <a:pt x="11552" y="15461"/>
                    </a:cubicBezTo>
                    <a:lnTo>
                      <a:pt x="11596" y="15286"/>
                    </a:lnTo>
                    <a:cubicBezTo>
                      <a:pt x="11332" y="15198"/>
                      <a:pt x="11025" y="15066"/>
                      <a:pt x="10717" y="14978"/>
                    </a:cubicBezTo>
                    <a:lnTo>
                      <a:pt x="14670" y="10322"/>
                    </a:lnTo>
                    <a:cubicBezTo>
                      <a:pt x="14934" y="10410"/>
                      <a:pt x="15241" y="10498"/>
                      <a:pt x="15548" y="10586"/>
                    </a:cubicBezTo>
                    <a:lnTo>
                      <a:pt x="15592" y="10366"/>
                    </a:lnTo>
                    <a:cubicBezTo>
                      <a:pt x="8389" y="8390"/>
                      <a:pt x="5139" y="89"/>
                      <a:pt x="5095" y="1"/>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1"/>
              <p:cNvSpPr/>
              <p:nvPr/>
            </p:nvSpPr>
            <p:spPr>
              <a:xfrm>
                <a:off x="3877450" y="1116038"/>
                <a:ext cx="160441" cy="148136"/>
              </a:xfrm>
              <a:custGeom>
                <a:rect b="b" l="l" r="r" t="t"/>
                <a:pathLst>
                  <a:path extrusionOk="0" h="6814" w="7380">
                    <a:moveTo>
                      <a:pt x="4958" y="1"/>
                    </a:moveTo>
                    <a:cubicBezTo>
                      <a:pt x="4901" y="1"/>
                      <a:pt x="4845" y="2"/>
                      <a:pt x="4788" y="6"/>
                    </a:cubicBezTo>
                    <a:cubicBezTo>
                      <a:pt x="4480" y="6"/>
                      <a:pt x="4173" y="93"/>
                      <a:pt x="3909" y="225"/>
                    </a:cubicBezTo>
                    <a:cubicBezTo>
                      <a:pt x="3646" y="313"/>
                      <a:pt x="3426" y="445"/>
                      <a:pt x="3207" y="577"/>
                    </a:cubicBezTo>
                    <a:cubicBezTo>
                      <a:pt x="2284" y="1235"/>
                      <a:pt x="1406" y="2026"/>
                      <a:pt x="659" y="2904"/>
                    </a:cubicBezTo>
                    <a:cubicBezTo>
                      <a:pt x="308" y="3344"/>
                      <a:pt x="88" y="3915"/>
                      <a:pt x="44" y="4530"/>
                    </a:cubicBezTo>
                    <a:cubicBezTo>
                      <a:pt x="0" y="5057"/>
                      <a:pt x="132" y="5540"/>
                      <a:pt x="484" y="5979"/>
                    </a:cubicBezTo>
                    <a:cubicBezTo>
                      <a:pt x="659" y="6242"/>
                      <a:pt x="923" y="6506"/>
                      <a:pt x="1230" y="6682"/>
                    </a:cubicBezTo>
                    <a:cubicBezTo>
                      <a:pt x="1450" y="6770"/>
                      <a:pt x="1669" y="6813"/>
                      <a:pt x="1889" y="6813"/>
                    </a:cubicBezTo>
                    <a:cubicBezTo>
                      <a:pt x="2109" y="6813"/>
                      <a:pt x="2328" y="6770"/>
                      <a:pt x="2548" y="6682"/>
                    </a:cubicBezTo>
                    <a:cubicBezTo>
                      <a:pt x="2987" y="6462"/>
                      <a:pt x="3382" y="6199"/>
                      <a:pt x="3778" y="5891"/>
                    </a:cubicBezTo>
                    <a:cubicBezTo>
                      <a:pt x="4173" y="5628"/>
                      <a:pt x="4568" y="5276"/>
                      <a:pt x="4832" y="4881"/>
                    </a:cubicBezTo>
                    <a:cubicBezTo>
                      <a:pt x="5139" y="4530"/>
                      <a:pt x="5008" y="4046"/>
                      <a:pt x="4656" y="3827"/>
                    </a:cubicBezTo>
                    <a:cubicBezTo>
                      <a:pt x="4349" y="3563"/>
                      <a:pt x="4129" y="3344"/>
                      <a:pt x="3866" y="3080"/>
                    </a:cubicBezTo>
                    <a:cubicBezTo>
                      <a:pt x="3382" y="2553"/>
                      <a:pt x="3339" y="2509"/>
                      <a:pt x="3251" y="2509"/>
                    </a:cubicBezTo>
                    <a:cubicBezTo>
                      <a:pt x="3119" y="2509"/>
                      <a:pt x="3031" y="2597"/>
                      <a:pt x="2987" y="2685"/>
                    </a:cubicBezTo>
                    <a:cubicBezTo>
                      <a:pt x="2943" y="2861"/>
                      <a:pt x="3119" y="3168"/>
                      <a:pt x="3822" y="3959"/>
                    </a:cubicBezTo>
                    <a:lnTo>
                      <a:pt x="4305" y="4442"/>
                    </a:lnTo>
                    <a:lnTo>
                      <a:pt x="4173" y="4617"/>
                    </a:lnTo>
                    <a:cubicBezTo>
                      <a:pt x="4041" y="4793"/>
                      <a:pt x="3866" y="4969"/>
                      <a:pt x="3690" y="5144"/>
                    </a:cubicBezTo>
                    <a:cubicBezTo>
                      <a:pt x="3426" y="5364"/>
                      <a:pt x="3163" y="5584"/>
                      <a:pt x="2899" y="5759"/>
                    </a:cubicBezTo>
                    <a:cubicBezTo>
                      <a:pt x="2405" y="6056"/>
                      <a:pt x="2133" y="6204"/>
                      <a:pt x="1880" y="6204"/>
                    </a:cubicBezTo>
                    <a:cubicBezTo>
                      <a:pt x="1796" y="6204"/>
                      <a:pt x="1713" y="6188"/>
                      <a:pt x="1626" y="6155"/>
                    </a:cubicBezTo>
                    <a:cubicBezTo>
                      <a:pt x="1142" y="6023"/>
                      <a:pt x="747" y="5232"/>
                      <a:pt x="747" y="4530"/>
                    </a:cubicBezTo>
                    <a:cubicBezTo>
                      <a:pt x="747" y="3915"/>
                      <a:pt x="1582" y="2773"/>
                      <a:pt x="2548" y="1894"/>
                    </a:cubicBezTo>
                    <a:cubicBezTo>
                      <a:pt x="3514" y="1060"/>
                      <a:pt x="4085" y="796"/>
                      <a:pt x="4832" y="708"/>
                    </a:cubicBezTo>
                    <a:cubicBezTo>
                      <a:pt x="4910" y="699"/>
                      <a:pt x="4991" y="695"/>
                      <a:pt x="5072" y="695"/>
                    </a:cubicBezTo>
                    <a:cubicBezTo>
                      <a:pt x="5764" y="695"/>
                      <a:pt x="6519" y="1013"/>
                      <a:pt x="6677" y="1367"/>
                    </a:cubicBezTo>
                    <a:cubicBezTo>
                      <a:pt x="6720" y="1499"/>
                      <a:pt x="6764" y="1675"/>
                      <a:pt x="6764" y="1806"/>
                    </a:cubicBezTo>
                    <a:cubicBezTo>
                      <a:pt x="6764" y="2220"/>
                      <a:pt x="6893" y="2440"/>
                      <a:pt x="7095" y="2440"/>
                    </a:cubicBezTo>
                    <a:cubicBezTo>
                      <a:pt x="7129" y="2440"/>
                      <a:pt x="7166" y="2434"/>
                      <a:pt x="7204" y="2421"/>
                    </a:cubicBezTo>
                    <a:cubicBezTo>
                      <a:pt x="7291" y="2333"/>
                      <a:pt x="7335" y="2202"/>
                      <a:pt x="7335" y="1850"/>
                    </a:cubicBezTo>
                    <a:cubicBezTo>
                      <a:pt x="7379" y="1499"/>
                      <a:pt x="7248" y="1148"/>
                      <a:pt x="7028" y="840"/>
                    </a:cubicBezTo>
                    <a:cubicBezTo>
                      <a:pt x="6984" y="796"/>
                      <a:pt x="6940" y="752"/>
                      <a:pt x="6940" y="752"/>
                    </a:cubicBezTo>
                    <a:cubicBezTo>
                      <a:pt x="6369" y="263"/>
                      <a:pt x="5685" y="1"/>
                      <a:pt x="4958" y="1"/>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1"/>
              <p:cNvSpPr/>
              <p:nvPr/>
            </p:nvSpPr>
            <p:spPr>
              <a:xfrm>
                <a:off x="3951933" y="1182216"/>
                <a:ext cx="129875" cy="166420"/>
              </a:xfrm>
              <a:custGeom>
                <a:rect b="b" l="l" r="r" t="t"/>
                <a:pathLst>
                  <a:path extrusionOk="0" h="7655" w="5974">
                    <a:moveTo>
                      <a:pt x="5609" y="1"/>
                    </a:moveTo>
                    <a:cubicBezTo>
                      <a:pt x="5487" y="1"/>
                      <a:pt x="5378" y="73"/>
                      <a:pt x="5315" y="168"/>
                    </a:cubicBezTo>
                    <a:cubicBezTo>
                      <a:pt x="4524" y="1178"/>
                      <a:pt x="3646" y="2057"/>
                      <a:pt x="2723" y="2935"/>
                    </a:cubicBezTo>
                    <a:cubicBezTo>
                      <a:pt x="1230" y="4472"/>
                      <a:pt x="0" y="5702"/>
                      <a:pt x="0" y="5790"/>
                    </a:cubicBezTo>
                    <a:cubicBezTo>
                      <a:pt x="0" y="5790"/>
                      <a:pt x="44" y="5834"/>
                      <a:pt x="44" y="5922"/>
                    </a:cubicBezTo>
                    <a:cubicBezTo>
                      <a:pt x="615" y="6537"/>
                      <a:pt x="1230" y="7107"/>
                      <a:pt x="1889" y="7635"/>
                    </a:cubicBezTo>
                    <a:cubicBezTo>
                      <a:pt x="1923" y="7648"/>
                      <a:pt x="1956" y="7654"/>
                      <a:pt x="1989" y="7654"/>
                    </a:cubicBezTo>
                    <a:cubicBezTo>
                      <a:pt x="2169" y="7654"/>
                      <a:pt x="2315" y="7463"/>
                      <a:pt x="2240" y="7239"/>
                    </a:cubicBezTo>
                    <a:cubicBezTo>
                      <a:pt x="2196" y="7107"/>
                      <a:pt x="2153" y="7020"/>
                      <a:pt x="1538" y="6405"/>
                    </a:cubicBezTo>
                    <a:lnTo>
                      <a:pt x="879" y="5702"/>
                    </a:lnTo>
                    <a:lnTo>
                      <a:pt x="1230" y="5351"/>
                    </a:lnTo>
                    <a:cubicBezTo>
                      <a:pt x="1406" y="5175"/>
                      <a:pt x="2109" y="4428"/>
                      <a:pt x="2811" y="3726"/>
                    </a:cubicBezTo>
                    <a:cubicBezTo>
                      <a:pt x="5578" y="915"/>
                      <a:pt x="5974" y="431"/>
                      <a:pt x="5930" y="124"/>
                    </a:cubicBezTo>
                    <a:cubicBezTo>
                      <a:pt x="5930" y="124"/>
                      <a:pt x="5886" y="80"/>
                      <a:pt x="5886" y="80"/>
                    </a:cubicBezTo>
                    <a:cubicBezTo>
                      <a:pt x="5842" y="36"/>
                      <a:pt x="5798" y="36"/>
                      <a:pt x="5754" y="36"/>
                    </a:cubicBezTo>
                    <a:cubicBezTo>
                      <a:pt x="5705" y="12"/>
                      <a:pt x="5656" y="1"/>
                      <a:pt x="5609" y="1"/>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1"/>
              <p:cNvSpPr/>
              <p:nvPr/>
            </p:nvSpPr>
            <p:spPr>
              <a:xfrm>
                <a:off x="4031176" y="1250546"/>
                <a:ext cx="168094" cy="166398"/>
              </a:xfrm>
              <a:custGeom>
                <a:rect b="b" l="l" r="r" t="t"/>
                <a:pathLst>
                  <a:path extrusionOk="0" h="7654" w="7732">
                    <a:moveTo>
                      <a:pt x="5046" y="1"/>
                    </a:moveTo>
                    <a:cubicBezTo>
                      <a:pt x="5019" y="1"/>
                      <a:pt x="4986" y="34"/>
                      <a:pt x="4920" y="99"/>
                    </a:cubicBezTo>
                    <a:cubicBezTo>
                      <a:pt x="4700" y="275"/>
                      <a:pt x="2285" y="2647"/>
                      <a:pt x="1538" y="3437"/>
                    </a:cubicBezTo>
                    <a:cubicBezTo>
                      <a:pt x="440" y="4579"/>
                      <a:pt x="89" y="5019"/>
                      <a:pt x="45" y="5458"/>
                    </a:cubicBezTo>
                    <a:cubicBezTo>
                      <a:pt x="1" y="5897"/>
                      <a:pt x="89" y="6336"/>
                      <a:pt x="352" y="6688"/>
                    </a:cubicBezTo>
                    <a:cubicBezTo>
                      <a:pt x="572" y="6995"/>
                      <a:pt x="835" y="7259"/>
                      <a:pt x="1143" y="7434"/>
                    </a:cubicBezTo>
                    <a:cubicBezTo>
                      <a:pt x="1406" y="7566"/>
                      <a:pt x="1714" y="7654"/>
                      <a:pt x="2021" y="7654"/>
                    </a:cubicBezTo>
                    <a:cubicBezTo>
                      <a:pt x="2592" y="7610"/>
                      <a:pt x="3075" y="7215"/>
                      <a:pt x="4964" y="5414"/>
                    </a:cubicBezTo>
                    <a:cubicBezTo>
                      <a:pt x="6018" y="4360"/>
                      <a:pt x="7643" y="2779"/>
                      <a:pt x="7687" y="2735"/>
                    </a:cubicBezTo>
                    <a:cubicBezTo>
                      <a:pt x="7731" y="2691"/>
                      <a:pt x="7687" y="2603"/>
                      <a:pt x="7599" y="2559"/>
                    </a:cubicBezTo>
                    <a:cubicBezTo>
                      <a:pt x="7555" y="2515"/>
                      <a:pt x="7511" y="2471"/>
                      <a:pt x="7424" y="2471"/>
                    </a:cubicBezTo>
                    <a:cubicBezTo>
                      <a:pt x="7292" y="2471"/>
                      <a:pt x="7028" y="2647"/>
                      <a:pt x="6413" y="3306"/>
                    </a:cubicBezTo>
                    <a:cubicBezTo>
                      <a:pt x="5184" y="4535"/>
                      <a:pt x="3866" y="5721"/>
                      <a:pt x="2460" y="6775"/>
                    </a:cubicBezTo>
                    <a:cubicBezTo>
                      <a:pt x="2259" y="6910"/>
                      <a:pt x="2032" y="6967"/>
                      <a:pt x="1799" y="6967"/>
                    </a:cubicBezTo>
                    <a:cubicBezTo>
                      <a:pt x="1727" y="6967"/>
                      <a:pt x="1655" y="6962"/>
                      <a:pt x="1582" y="6951"/>
                    </a:cubicBezTo>
                    <a:cubicBezTo>
                      <a:pt x="1450" y="6863"/>
                      <a:pt x="1362" y="6819"/>
                      <a:pt x="1099" y="6556"/>
                    </a:cubicBezTo>
                    <a:cubicBezTo>
                      <a:pt x="967" y="6424"/>
                      <a:pt x="835" y="6292"/>
                      <a:pt x="748" y="6117"/>
                    </a:cubicBezTo>
                    <a:cubicBezTo>
                      <a:pt x="704" y="5809"/>
                      <a:pt x="704" y="5502"/>
                      <a:pt x="835" y="5238"/>
                    </a:cubicBezTo>
                    <a:cubicBezTo>
                      <a:pt x="1889" y="3877"/>
                      <a:pt x="3031" y="2603"/>
                      <a:pt x="4305" y="1417"/>
                    </a:cubicBezTo>
                    <a:cubicBezTo>
                      <a:pt x="4744" y="934"/>
                      <a:pt x="5140" y="539"/>
                      <a:pt x="5184" y="451"/>
                    </a:cubicBezTo>
                    <a:cubicBezTo>
                      <a:pt x="5315" y="319"/>
                      <a:pt x="5271" y="143"/>
                      <a:pt x="5140" y="99"/>
                    </a:cubicBezTo>
                    <a:cubicBezTo>
                      <a:pt x="5096" y="34"/>
                      <a:pt x="5074" y="1"/>
                      <a:pt x="5046" y="1"/>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1"/>
              <p:cNvSpPr/>
              <p:nvPr/>
            </p:nvSpPr>
            <p:spPr>
              <a:xfrm>
                <a:off x="4100898" y="1347008"/>
                <a:ext cx="171898" cy="162572"/>
              </a:xfrm>
              <a:custGeom>
                <a:rect b="b" l="l" r="r" t="t"/>
                <a:pathLst>
                  <a:path extrusionOk="0" h="7478" w="7907">
                    <a:moveTo>
                      <a:pt x="5545" y="0"/>
                    </a:moveTo>
                    <a:cubicBezTo>
                      <a:pt x="5405" y="0"/>
                      <a:pt x="5260" y="109"/>
                      <a:pt x="5007" y="362"/>
                    </a:cubicBezTo>
                    <a:lnTo>
                      <a:pt x="2723" y="2646"/>
                    </a:lnTo>
                    <a:cubicBezTo>
                      <a:pt x="1493" y="3876"/>
                      <a:pt x="571" y="4754"/>
                      <a:pt x="395" y="4886"/>
                    </a:cubicBezTo>
                    <a:cubicBezTo>
                      <a:pt x="44" y="5193"/>
                      <a:pt x="0" y="5281"/>
                      <a:pt x="44" y="5413"/>
                    </a:cubicBezTo>
                    <a:lnTo>
                      <a:pt x="44" y="5457"/>
                    </a:lnTo>
                    <a:cubicBezTo>
                      <a:pt x="44" y="5457"/>
                      <a:pt x="88" y="5501"/>
                      <a:pt x="88" y="5501"/>
                    </a:cubicBezTo>
                    <a:cubicBezTo>
                      <a:pt x="132" y="5545"/>
                      <a:pt x="132" y="5589"/>
                      <a:pt x="264" y="5633"/>
                    </a:cubicBezTo>
                    <a:cubicBezTo>
                      <a:pt x="352" y="5720"/>
                      <a:pt x="791" y="6160"/>
                      <a:pt x="1230" y="6599"/>
                    </a:cubicBezTo>
                    <a:cubicBezTo>
                      <a:pt x="1537" y="6906"/>
                      <a:pt x="1845" y="7214"/>
                      <a:pt x="2196" y="7477"/>
                    </a:cubicBezTo>
                    <a:cubicBezTo>
                      <a:pt x="2328" y="7477"/>
                      <a:pt x="2460" y="7433"/>
                      <a:pt x="2548" y="7346"/>
                    </a:cubicBezTo>
                    <a:cubicBezTo>
                      <a:pt x="2635" y="7214"/>
                      <a:pt x="2548" y="7082"/>
                      <a:pt x="1669" y="6204"/>
                    </a:cubicBezTo>
                    <a:lnTo>
                      <a:pt x="879" y="5369"/>
                    </a:lnTo>
                    <a:lnTo>
                      <a:pt x="922" y="5281"/>
                    </a:lnTo>
                    <a:cubicBezTo>
                      <a:pt x="1054" y="5106"/>
                      <a:pt x="2460" y="3788"/>
                      <a:pt x="3031" y="3305"/>
                    </a:cubicBezTo>
                    <a:lnTo>
                      <a:pt x="3206" y="3129"/>
                    </a:lnTo>
                    <a:lnTo>
                      <a:pt x="3909" y="3832"/>
                    </a:lnTo>
                    <a:cubicBezTo>
                      <a:pt x="4506" y="4394"/>
                      <a:pt x="4682" y="4506"/>
                      <a:pt x="4796" y="4506"/>
                    </a:cubicBezTo>
                    <a:cubicBezTo>
                      <a:pt x="4824" y="4506"/>
                      <a:pt x="4849" y="4499"/>
                      <a:pt x="4875" y="4491"/>
                    </a:cubicBezTo>
                    <a:cubicBezTo>
                      <a:pt x="5007" y="4447"/>
                      <a:pt x="5051" y="4359"/>
                      <a:pt x="5007" y="4227"/>
                    </a:cubicBezTo>
                    <a:cubicBezTo>
                      <a:pt x="4788" y="3920"/>
                      <a:pt x="4568" y="3656"/>
                      <a:pt x="4304" y="3393"/>
                    </a:cubicBezTo>
                    <a:lnTo>
                      <a:pt x="3602" y="2646"/>
                    </a:lnTo>
                    <a:lnTo>
                      <a:pt x="3821" y="2382"/>
                    </a:lnTo>
                    <a:cubicBezTo>
                      <a:pt x="3997" y="2163"/>
                      <a:pt x="5007" y="1153"/>
                      <a:pt x="5402" y="757"/>
                    </a:cubicBezTo>
                    <a:cubicBezTo>
                      <a:pt x="5458" y="674"/>
                      <a:pt x="5496" y="643"/>
                      <a:pt x="5528" y="643"/>
                    </a:cubicBezTo>
                    <a:cubicBezTo>
                      <a:pt x="5546" y="643"/>
                      <a:pt x="5562" y="653"/>
                      <a:pt x="5578" y="669"/>
                    </a:cubicBezTo>
                    <a:cubicBezTo>
                      <a:pt x="6017" y="977"/>
                      <a:pt x="6457" y="1328"/>
                      <a:pt x="6808" y="1680"/>
                    </a:cubicBezTo>
                    <a:cubicBezTo>
                      <a:pt x="7203" y="2031"/>
                      <a:pt x="7511" y="2338"/>
                      <a:pt x="7555" y="2382"/>
                    </a:cubicBezTo>
                    <a:cubicBezTo>
                      <a:pt x="7686" y="2382"/>
                      <a:pt x="7818" y="2295"/>
                      <a:pt x="7862" y="2207"/>
                    </a:cubicBezTo>
                    <a:cubicBezTo>
                      <a:pt x="7906" y="2031"/>
                      <a:pt x="7730" y="1855"/>
                      <a:pt x="7291" y="1416"/>
                    </a:cubicBezTo>
                    <a:cubicBezTo>
                      <a:pt x="6808" y="933"/>
                      <a:pt x="6325" y="494"/>
                      <a:pt x="5798" y="98"/>
                    </a:cubicBezTo>
                    <a:cubicBezTo>
                      <a:pt x="5703" y="35"/>
                      <a:pt x="5625" y="0"/>
                      <a:pt x="5545" y="0"/>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1"/>
              <p:cNvSpPr/>
              <p:nvPr/>
            </p:nvSpPr>
            <p:spPr>
              <a:xfrm>
                <a:off x="4879115" y="637751"/>
                <a:ext cx="169029" cy="229531"/>
              </a:xfrm>
              <a:custGeom>
                <a:rect b="b" l="l" r="r" t="t"/>
                <a:pathLst>
                  <a:path extrusionOk="0" h="10558" w="7775">
                    <a:moveTo>
                      <a:pt x="5578" y="1"/>
                    </a:moveTo>
                    <a:lnTo>
                      <a:pt x="5578" y="1"/>
                    </a:lnTo>
                    <a:cubicBezTo>
                      <a:pt x="2328" y="177"/>
                      <a:pt x="0" y="3207"/>
                      <a:pt x="703" y="6370"/>
                    </a:cubicBezTo>
                    <a:cubicBezTo>
                      <a:pt x="1223" y="8902"/>
                      <a:pt x="3442" y="10557"/>
                      <a:pt x="5845" y="10557"/>
                    </a:cubicBezTo>
                    <a:cubicBezTo>
                      <a:pt x="6485" y="10557"/>
                      <a:pt x="7137" y="10440"/>
                      <a:pt x="7774" y="10191"/>
                    </a:cubicBezTo>
                    <a:cubicBezTo>
                      <a:pt x="7379" y="10059"/>
                      <a:pt x="7028" y="9839"/>
                      <a:pt x="6720" y="9576"/>
                    </a:cubicBezTo>
                    <a:cubicBezTo>
                      <a:pt x="4700" y="7951"/>
                      <a:pt x="3778" y="4744"/>
                      <a:pt x="4348" y="2241"/>
                    </a:cubicBezTo>
                    <a:cubicBezTo>
                      <a:pt x="4524" y="1406"/>
                      <a:pt x="4963" y="616"/>
                      <a:pt x="5578"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5" name="Google Shape;2305;p71"/>
            <p:cNvGrpSpPr/>
            <p:nvPr/>
          </p:nvGrpSpPr>
          <p:grpSpPr>
            <a:xfrm>
              <a:off x="5915151" y="1220706"/>
              <a:ext cx="408914" cy="298408"/>
              <a:chOff x="3418164" y="569399"/>
              <a:chExt cx="527086" cy="384646"/>
            </a:xfrm>
          </p:grpSpPr>
          <p:sp>
            <p:nvSpPr>
              <p:cNvPr id="2306" name="Google Shape;2306;p71"/>
              <p:cNvSpPr/>
              <p:nvPr/>
            </p:nvSpPr>
            <p:spPr>
              <a:xfrm>
                <a:off x="3418164" y="569399"/>
                <a:ext cx="527086" cy="384646"/>
              </a:xfrm>
              <a:custGeom>
                <a:rect b="b" l="l" r="r" t="t"/>
                <a:pathLst>
                  <a:path extrusionOk="0" h="17693" w="24245">
                    <a:moveTo>
                      <a:pt x="18325" y="0"/>
                    </a:moveTo>
                    <a:cubicBezTo>
                      <a:pt x="17717" y="0"/>
                      <a:pt x="17099" y="136"/>
                      <a:pt x="16515" y="422"/>
                    </a:cubicBezTo>
                    <a:lnTo>
                      <a:pt x="2723" y="7537"/>
                    </a:lnTo>
                    <a:cubicBezTo>
                      <a:pt x="747" y="8547"/>
                      <a:pt x="0" y="10963"/>
                      <a:pt x="1010" y="12895"/>
                    </a:cubicBezTo>
                    <a:lnTo>
                      <a:pt x="2372" y="15531"/>
                    </a:lnTo>
                    <a:cubicBezTo>
                      <a:pt x="3078" y="16912"/>
                      <a:pt x="4449" y="17693"/>
                      <a:pt x="5870" y="17693"/>
                    </a:cubicBezTo>
                    <a:cubicBezTo>
                      <a:pt x="6483" y="17693"/>
                      <a:pt x="7105" y="17548"/>
                      <a:pt x="7686" y="17244"/>
                    </a:cubicBezTo>
                    <a:lnTo>
                      <a:pt x="21522" y="10128"/>
                    </a:lnTo>
                    <a:cubicBezTo>
                      <a:pt x="23454" y="9118"/>
                      <a:pt x="24245" y="6746"/>
                      <a:pt x="23235" y="4814"/>
                    </a:cubicBezTo>
                    <a:lnTo>
                      <a:pt x="21873" y="2135"/>
                    </a:lnTo>
                    <a:cubicBezTo>
                      <a:pt x="21161" y="773"/>
                      <a:pt x="19774" y="0"/>
                      <a:pt x="183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1"/>
              <p:cNvSpPr/>
              <p:nvPr/>
            </p:nvSpPr>
            <p:spPr>
              <a:xfrm>
                <a:off x="3621545" y="569399"/>
                <a:ext cx="322752" cy="301360"/>
              </a:xfrm>
              <a:custGeom>
                <a:rect b="b" l="l" r="r" t="t"/>
                <a:pathLst>
                  <a:path extrusionOk="0" h="13862" w="14846">
                    <a:moveTo>
                      <a:pt x="8951" y="0"/>
                    </a:moveTo>
                    <a:cubicBezTo>
                      <a:pt x="8344" y="0"/>
                      <a:pt x="7731" y="136"/>
                      <a:pt x="7160" y="422"/>
                    </a:cubicBezTo>
                    <a:lnTo>
                      <a:pt x="0" y="4155"/>
                    </a:lnTo>
                    <a:lnTo>
                      <a:pt x="4964" y="13862"/>
                    </a:lnTo>
                    <a:lnTo>
                      <a:pt x="12167" y="10128"/>
                    </a:lnTo>
                    <a:cubicBezTo>
                      <a:pt x="14099" y="9118"/>
                      <a:pt x="14846" y="6746"/>
                      <a:pt x="13880" y="4814"/>
                    </a:cubicBezTo>
                    <a:lnTo>
                      <a:pt x="12518" y="2135"/>
                    </a:lnTo>
                    <a:cubicBezTo>
                      <a:pt x="11806" y="773"/>
                      <a:pt x="10397" y="0"/>
                      <a:pt x="8951"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1"/>
              <p:cNvSpPr/>
              <p:nvPr/>
            </p:nvSpPr>
            <p:spPr>
              <a:xfrm>
                <a:off x="3621545" y="644447"/>
                <a:ext cx="138484" cy="226313"/>
              </a:xfrm>
              <a:custGeom>
                <a:rect b="b" l="l" r="r" t="t"/>
                <a:pathLst>
                  <a:path extrusionOk="0" h="10410" w="6370">
                    <a:moveTo>
                      <a:pt x="1362" y="0"/>
                    </a:moveTo>
                    <a:lnTo>
                      <a:pt x="0" y="703"/>
                    </a:lnTo>
                    <a:lnTo>
                      <a:pt x="4964" y="10410"/>
                    </a:lnTo>
                    <a:lnTo>
                      <a:pt x="6369" y="9663"/>
                    </a:lnTo>
                    <a:lnTo>
                      <a:pt x="1362"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1"/>
              <p:cNvSpPr/>
              <p:nvPr/>
            </p:nvSpPr>
            <p:spPr>
              <a:xfrm>
                <a:off x="3712267" y="610053"/>
                <a:ext cx="181442" cy="177659"/>
              </a:xfrm>
              <a:custGeom>
                <a:rect b="b" l="l" r="r" t="t"/>
                <a:pathLst>
                  <a:path extrusionOk="0" h="8172" w="8346">
                    <a:moveTo>
                      <a:pt x="4777" y="0"/>
                    </a:moveTo>
                    <a:cubicBezTo>
                      <a:pt x="4472" y="0"/>
                      <a:pt x="4125" y="1934"/>
                      <a:pt x="3821" y="1978"/>
                    </a:cubicBezTo>
                    <a:cubicBezTo>
                      <a:pt x="3817" y="1978"/>
                      <a:pt x="3814" y="1978"/>
                      <a:pt x="3810" y="1978"/>
                    </a:cubicBezTo>
                    <a:cubicBezTo>
                      <a:pt x="3506" y="1978"/>
                      <a:pt x="2673" y="428"/>
                      <a:pt x="2332" y="428"/>
                    </a:cubicBezTo>
                    <a:cubicBezTo>
                      <a:pt x="2315" y="428"/>
                      <a:pt x="2299" y="432"/>
                      <a:pt x="2284" y="440"/>
                    </a:cubicBezTo>
                    <a:cubicBezTo>
                      <a:pt x="1977" y="572"/>
                      <a:pt x="2899" y="2329"/>
                      <a:pt x="2635" y="2549"/>
                    </a:cubicBezTo>
                    <a:cubicBezTo>
                      <a:pt x="2606" y="2584"/>
                      <a:pt x="2549" y="2599"/>
                      <a:pt x="2471" y="2599"/>
                    </a:cubicBezTo>
                    <a:cubicBezTo>
                      <a:pt x="2044" y="2599"/>
                      <a:pt x="997" y="2147"/>
                      <a:pt x="617" y="2147"/>
                    </a:cubicBezTo>
                    <a:cubicBezTo>
                      <a:pt x="548" y="2147"/>
                      <a:pt x="501" y="2162"/>
                      <a:pt x="483" y="2197"/>
                    </a:cubicBezTo>
                    <a:cubicBezTo>
                      <a:pt x="351" y="2505"/>
                      <a:pt x="2108" y="3427"/>
                      <a:pt x="2064" y="3734"/>
                    </a:cubicBezTo>
                    <a:cubicBezTo>
                      <a:pt x="1977" y="4086"/>
                      <a:pt x="0" y="4437"/>
                      <a:pt x="88" y="4745"/>
                    </a:cubicBezTo>
                    <a:cubicBezTo>
                      <a:pt x="132" y="4898"/>
                      <a:pt x="648" y="4898"/>
                      <a:pt x="1169" y="4898"/>
                    </a:cubicBezTo>
                    <a:cubicBezTo>
                      <a:pt x="1691" y="4898"/>
                      <a:pt x="2218" y="4898"/>
                      <a:pt x="2284" y="5052"/>
                    </a:cubicBezTo>
                    <a:cubicBezTo>
                      <a:pt x="2460" y="5360"/>
                      <a:pt x="1054" y="6765"/>
                      <a:pt x="1274" y="7029"/>
                    </a:cubicBezTo>
                    <a:cubicBezTo>
                      <a:pt x="1292" y="7044"/>
                      <a:pt x="1317" y="7051"/>
                      <a:pt x="1346" y="7051"/>
                    </a:cubicBezTo>
                    <a:cubicBezTo>
                      <a:pt x="1707" y="7051"/>
                      <a:pt x="2813" y="5960"/>
                      <a:pt x="3150" y="5960"/>
                    </a:cubicBezTo>
                    <a:cubicBezTo>
                      <a:pt x="3172" y="5960"/>
                      <a:pt x="3191" y="5964"/>
                      <a:pt x="3206" y="5974"/>
                    </a:cubicBezTo>
                    <a:cubicBezTo>
                      <a:pt x="3514" y="6150"/>
                      <a:pt x="3250" y="8127"/>
                      <a:pt x="3558" y="8171"/>
                    </a:cubicBezTo>
                    <a:cubicBezTo>
                      <a:pt x="3562" y="8171"/>
                      <a:pt x="3566" y="8171"/>
                      <a:pt x="3570" y="8171"/>
                    </a:cubicBezTo>
                    <a:cubicBezTo>
                      <a:pt x="3916" y="8171"/>
                      <a:pt x="4220" y="6281"/>
                      <a:pt x="4524" y="6238"/>
                    </a:cubicBezTo>
                    <a:cubicBezTo>
                      <a:pt x="4533" y="6236"/>
                      <a:pt x="4541" y="6235"/>
                      <a:pt x="4551" y="6235"/>
                    </a:cubicBezTo>
                    <a:cubicBezTo>
                      <a:pt x="4906" y="6235"/>
                      <a:pt x="5740" y="7782"/>
                      <a:pt x="6069" y="7782"/>
                    </a:cubicBezTo>
                    <a:cubicBezTo>
                      <a:pt x="6082" y="7782"/>
                      <a:pt x="6094" y="7780"/>
                      <a:pt x="6105" y="7775"/>
                    </a:cubicBezTo>
                    <a:cubicBezTo>
                      <a:pt x="6369" y="7600"/>
                      <a:pt x="5490" y="5843"/>
                      <a:pt x="5710" y="5623"/>
                    </a:cubicBezTo>
                    <a:cubicBezTo>
                      <a:pt x="5745" y="5588"/>
                      <a:pt x="5806" y="5573"/>
                      <a:pt x="5887" y="5573"/>
                    </a:cubicBezTo>
                    <a:cubicBezTo>
                      <a:pt x="6332" y="5573"/>
                      <a:pt x="7361" y="6024"/>
                      <a:pt x="7759" y="6024"/>
                    </a:cubicBezTo>
                    <a:cubicBezTo>
                      <a:pt x="7831" y="6024"/>
                      <a:pt x="7883" y="6010"/>
                      <a:pt x="7906" y="5974"/>
                    </a:cubicBezTo>
                    <a:cubicBezTo>
                      <a:pt x="8038" y="5667"/>
                      <a:pt x="6281" y="4745"/>
                      <a:pt x="6325" y="4437"/>
                    </a:cubicBezTo>
                    <a:cubicBezTo>
                      <a:pt x="6369" y="4086"/>
                      <a:pt x="8345" y="3734"/>
                      <a:pt x="8257" y="3427"/>
                    </a:cubicBezTo>
                    <a:cubicBezTo>
                      <a:pt x="8235" y="3273"/>
                      <a:pt x="7730" y="3273"/>
                      <a:pt x="7209" y="3273"/>
                    </a:cubicBezTo>
                    <a:cubicBezTo>
                      <a:pt x="6687" y="3273"/>
                      <a:pt x="6149" y="3273"/>
                      <a:pt x="6061" y="3120"/>
                    </a:cubicBezTo>
                    <a:cubicBezTo>
                      <a:pt x="5929" y="2812"/>
                      <a:pt x="7335" y="1407"/>
                      <a:pt x="7071" y="1187"/>
                    </a:cubicBezTo>
                    <a:cubicBezTo>
                      <a:pt x="7053" y="1164"/>
                      <a:pt x="7025" y="1154"/>
                      <a:pt x="6990" y="1154"/>
                    </a:cubicBezTo>
                    <a:cubicBezTo>
                      <a:pt x="6636" y="1154"/>
                      <a:pt x="5536" y="2206"/>
                      <a:pt x="5187" y="2206"/>
                    </a:cubicBezTo>
                    <a:cubicBezTo>
                      <a:pt x="5169" y="2206"/>
                      <a:pt x="5153" y="2203"/>
                      <a:pt x="5139" y="2197"/>
                    </a:cubicBezTo>
                    <a:cubicBezTo>
                      <a:pt x="4831" y="2022"/>
                      <a:pt x="5095" y="89"/>
                      <a:pt x="4787" y="1"/>
                    </a:cubicBezTo>
                    <a:cubicBezTo>
                      <a:pt x="4784" y="1"/>
                      <a:pt x="4781" y="0"/>
                      <a:pt x="4777"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0" name="Google Shape;2310;p71"/>
            <p:cNvGrpSpPr/>
            <p:nvPr/>
          </p:nvGrpSpPr>
          <p:grpSpPr>
            <a:xfrm>
              <a:off x="4932866" y="1214989"/>
              <a:ext cx="3623943" cy="3176282"/>
              <a:chOff x="2152006" y="562029"/>
              <a:chExt cx="4671234" cy="4094202"/>
            </a:xfrm>
          </p:grpSpPr>
          <p:sp>
            <p:nvSpPr>
              <p:cNvPr id="2311" name="Google Shape;2311;p71"/>
              <p:cNvSpPr/>
              <p:nvPr/>
            </p:nvSpPr>
            <p:spPr>
              <a:xfrm>
                <a:off x="4848548" y="820130"/>
                <a:ext cx="140397" cy="269293"/>
              </a:xfrm>
              <a:custGeom>
                <a:rect b="b" l="l" r="r" t="t"/>
                <a:pathLst>
                  <a:path extrusionOk="0" h="12387" w="6458">
                    <a:moveTo>
                      <a:pt x="4042" y="1"/>
                    </a:moveTo>
                    <a:lnTo>
                      <a:pt x="3690" y="879"/>
                    </a:lnTo>
                    <a:lnTo>
                      <a:pt x="3646" y="1055"/>
                    </a:lnTo>
                    <a:lnTo>
                      <a:pt x="1" y="12387"/>
                    </a:lnTo>
                    <a:lnTo>
                      <a:pt x="6457" y="1231"/>
                    </a:lnTo>
                    <a:lnTo>
                      <a:pt x="40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1"/>
              <p:cNvSpPr/>
              <p:nvPr/>
            </p:nvSpPr>
            <p:spPr>
              <a:xfrm>
                <a:off x="4872506" y="636555"/>
                <a:ext cx="266337" cy="230661"/>
              </a:xfrm>
              <a:custGeom>
                <a:rect b="b" l="l" r="r" t="t"/>
                <a:pathLst>
                  <a:path extrusionOk="0" h="10610" w="12251">
                    <a:moveTo>
                      <a:pt x="6195" y="0"/>
                    </a:moveTo>
                    <a:cubicBezTo>
                      <a:pt x="2836" y="0"/>
                      <a:pt x="1" y="3289"/>
                      <a:pt x="1139" y="6952"/>
                    </a:cubicBezTo>
                    <a:cubicBezTo>
                      <a:pt x="1917" y="9356"/>
                      <a:pt x="4048" y="10609"/>
                      <a:pt x="6189" y="10609"/>
                    </a:cubicBezTo>
                    <a:cubicBezTo>
                      <a:pt x="8037" y="10609"/>
                      <a:pt x="9892" y="9675"/>
                      <a:pt x="10889" y="7742"/>
                    </a:cubicBezTo>
                    <a:cubicBezTo>
                      <a:pt x="12251" y="5107"/>
                      <a:pt x="11197" y="1945"/>
                      <a:pt x="8605" y="583"/>
                    </a:cubicBezTo>
                    <a:cubicBezTo>
                      <a:pt x="7803" y="182"/>
                      <a:pt x="6985" y="0"/>
                      <a:pt x="6195"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3" name="Google Shape;2313;p71"/>
              <p:cNvGrpSpPr/>
              <p:nvPr/>
            </p:nvGrpSpPr>
            <p:grpSpPr>
              <a:xfrm>
                <a:off x="2268208" y="1833926"/>
                <a:ext cx="428085" cy="556986"/>
                <a:chOff x="2268208" y="1833926"/>
                <a:chExt cx="428085" cy="556986"/>
              </a:xfrm>
            </p:grpSpPr>
            <p:sp>
              <p:nvSpPr>
                <p:cNvPr id="2314" name="Google Shape;2314;p71"/>
                <p:cNvSpPr/>
                <p:nvPr/>
              </p:nvSpPr>
              <p:spPr>
                <a:xfrm>
                  <a:off x="2491938" y="1987000"/>
                  <a:ext cx="175703" cy="206269"/>
                </a:xfrm>
                <a:custGeom>
                  <a:rect b="b" l="l" r="r" t="t"/>
                  <a:pathLst>
                    <a:path extrusionOk="0" h="9488" w="8082">
                      <a:moveTo>
                        <a:pt x="1977" y="0"/>
                      </a:moveTo>
                      <a:lnTo>
                        <a:pt x="0" y="1406"/>
                      </a:lnTo>
                      <a:lnTo>
                        <a:pt x="527" y="2021"/>
                      </a:lnTo>
                      <a:lnTo>
                        <a:pt x="703" y="2152"/>
                      </a:lnTo>
                      <a:lnTo>
                        <a:pt x="8082" y="9487"/>
                      </a:lnTo>
                      <a:lnTo>
                        <a:pt x="8082" y="9487"/>
                      </a:lnTo>
                      <a:lnTo>
                        <a:pt x="1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1"/>
                <p:cNvSpPr/>
                <p:nvPr/>
              </p:nvSpPr>
              <p:spPr>
                <a:xfrm>
                  <a:off x="2359213" y="1833926"/>
                  <a:ext cx="216770" cy="202095"/>
                </a:xfrm>
                <a:custGeom>
                  <a:rect b="b" l="l" r="r" t="t"/>
                  <a:pathLst>
                    <a:path extrusionOk="0" h="9296" w="9971">
                      <a:moveTo>
                        <a:pt x="5022" y="1"/>
                      </a:moveTo>
                      <a:cubicBezTo>
                        <a:pt x="2766" y="1"/>
                        <a:pt x="792" y="1617"/>
                        <a:pt x="395" y="3879"/>
                      </a:cubicBezTo>
                      <a:cubicBezTo>
                        <a:pt x="0" y="6426"/>
                        <a:pt x="1669" y="8798"/>
                        <a:pt x="4217" y="9237"/>
                      </a:cubicBezTo>
                      <a:cubicBezTo>
                        <a:pt x="4463" y="9276"/>
                        <a:pt x="4709" y="9295"/>
                        <a:pt x="4952" y="9295"/>
                      </a:cubicBezTo>
                      <a:cubicBezTo>
                        <a:pt x="7177" y="9295"/>
                        <a:pt x="9179" y="7712"/>
                        <a:pt x="9575" y="5416"/>
                      </a:cubicBezTo>
                      <a:cubicBezTo>
                        <a:pt x="9970" y="2912"/>
                        <a:pt x="8257" y="497"/>
                        <a:pt x="5754" y="58"/>
                      </a:cubicBezTo>
                      <a:cubicBezTo>
                        <a:pt x="5508" y="19"/>
                        <a:pt x="5263" y="1"/>
                        <a:pt x="5022"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1"/>
                <p:cNvSpPr/>
                <p:nvPr/>
              </p:nvSpPr>
              <p:spPr>
                <a:xfrm>
                  <a:off x="2454697" y="2283951"/>
                  <a:ext cx="241597" cy="106961"/>
                </a:xfrm>
                <a:custGeom>
                  <a:rect b="b" l="l" r="r" t="t"/>
                  <a:pathLst>
                    <a:path extrusionOk="0" h="4920" w="11113">
                      <a:moveTo>
                        <a:pt x="967" y="1"/>
                      </a:moveTo>
                      <a:lnTo>
                        <a:pt x="0" y="2241"/>
                      </a:lnTo>
                      <a:lnTo>
                        <a:pt x="791" y="2460"/>
                      </a:lnTo>
                      <a:lnTo>
                        <a:pt x="967" y="2504"/>
                      </a:lnTo>
                      <a:lnTo>
                        <a:pt x="11112" y="4920"/>
                      </a:lnTo>
                      <a:lnTo>
                        <a:pt x="11112" y="4920"/>
                      </a:lnTo>
                      <a:lnTo>
                        <a:pt x="9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1"/>
                <p:cNvSpPr/>
                <p:nvPr/>
              </p:nvSpPr>
              <p:spPr>
                <a:xfrm>
                  <a:off x="2268208" y="2173619"/>
                  <a:ext cx="244749" cy="201899"/>
                </a:xfrm>
                <a:custGeom>
                  <a:rect b="b" l="l" r="r" t="t"/>
                  <a:pathLst>
                    <a:path extrusionOk="0" h="9287" w="11258">
                      <a:moveTo>
                        <a:pt x="5634" y="1"/>
                      </a:moveTo>
                      <a:cubicBezTo>
                        <a:pt x="3844" y="1"/>
                        <a:pt x="2131" y="1062"/>
                        <a:pt x="1375" y="2836"/>
                      </a:cubicBezTo>
                      <a:cubicBezTo>
                        <a:pt x="1" y="6030"/>
                        <a:pt x="2521" y="9287"/>
                        <a:pt x="5643" y="9287"/>
                      </a:cubicBezTo>
                      <a:cubicBezTo>
                        <a:pt x="6213" y="9287"/>
                        <a:pt x="6802" y="9178"/>
                        <a:pt x="7392" y="8941"/>
                      </a:cubicBezTo>
                      <a:cubicBezTo>
                        <a:pt x="11214" y="7360"/>
                        <a:pt x="11257" y="1957"/>
                        <a:pt x="7436" y="376"/>
                      </a:cubicBezTo>
                      <a:cubicBezTo>
                        <a:pt x="6849" y="121"/>
                        <a:pt x="6237" y="1"/>
                        <a:pt x="5634" y="1"/>
                      </a:cubicBez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8" name="Google Shape;2318;p71"/>
              <p:cNvSpPr/>
              <p:nvPr/>
            </p:nvSpPr>
            <p:spPr>
              <a:xfrm>
                <a:off x="2152006" y="2540922"/>
                <a:ext cx="529956" cy="383776"/>
              </a:xfrm>
              <a:custGeom>
                <a:rect b="b" l="l" r="r" t="t"/>
                <a:pathLst>
                  <a:path extrusionOk="0" h="17653" w="24377">
                    <a:moveTo>
                      <a:pt x="20371" y="0"/>
                    </a:moveTo>
                    <a:cubicBezTo>
                      <a:pt x="20056" y="0"/>
                      <a:pt x="19772" y="34"/>
                      <a:pt x="19545" y="83"/>
                    </a:cubicBezTo>
                    <a:lnTo>
                      <a:pt x="19457" y="83"/>
                    </a:lnTo>
                    <a:lnTo>
                      <a:pt x="19370" y="127"/>
                    </a:lnTo>
                    <a:cubicBezTo>
                      <a:pt x="19282" y="215"/>
                      <a:pt x="11156" y="5749"/>
                      <a:pt x="8257" y="7945"/>
                    </a:cubicBezTo>
                    <a:cubicBezTo>
                      <a:pt x="6852" y="9044"/>
                      <a:pt x="6105" y="10054"/>
                      <a:pt x="6061" y="10976"/>
                    </a:cubicBezTo>
                    <a:cubicBezTo>
                      <a:pt x="6061" y="11327"/>
                      <a:pt x="6149" y="11679"/>
                      <a:pt x="6413" y="11986"/>
                    </a:cubicBezTo>
                    <a:cubicBezTo>
                      <a:pt x="6808" y="12601"/>
                      <a:pt x="7467" y="13040"/>
                      <a:pt x="8257" y="13172"/>
                    </a:cubicBezTo>
                    <a:cubicBezTo>
                      <a:pt x="8313" y="13175"/>
                      <a:pt x="8368" y="13176"/>
                      <a:pt x="8423" y="13176"/>
                    </a:cubicBezTo>
                    <a:cubicBezTo>
                      <a:pt x="9245" y="13176"/>
                      <a:pt x="10056" y="12870"/>
                      <a:pt x="10673" y="12294"/>
                    </a:cubicBezTo>
                    <a:lnTo>
                      <a:pt x="18711" y="6584"/>
                    </a:lnTo>
                    <a:cubicBezTo>
                      <a:pt x="18974" y="6408"/>
                      <a:pt x="19018" y="6101"/>
                      <a:pt x="18842" y="5837"/>
                    </a:cubicBezTo>
                    <a:cubicBezTo>
                      <a:pt x="18737" y="5679"/>
                      <a:pt x="18568" y="5600"/>
                      <a:pt x="18403" y="5600"/>
                    </a:cubicBezTo>
                    <a:cubicBezTo>
                      <a:pt x="18293" y="5600"/>
                      <a:pt x="18184" y="5635"/>
                      <a:pt x="18096" y="5705"/>
                    </a:cubicBezTo>
                    <a:lnTo>
                      <a:pt x="10014" y="11415"/>
                    </a:lnTo>
                    <a:lnTo>
                      <a:pt x="9970" y="11459"/>
                    </a:lnTo>
                    <a:cubicBezTo>
                      <a:pt x="9531" y="11854"/>
                      <a:pt x="8960" y="12074"/>
                      <a:pt x="8389" y="12074"/>
                    </a:cubicBezTo>
                    <a:cubicBezTo>
                      <a:pt x="7906" y="11986"/>
                      <a:pt x="7511" y="11723"/>
                      <a:pt x="7291" y="11327"/>
                    </a:cubicBezTo>
                    <a:lnTo>
                      <a:pt x="7291" y="11284"/>
                    </a:lnTo>
                    <a:lnTo>
                      <a:pt x="7203" y="11240"/>
                    </a:lnTo>
                    <a:cubicBezTo>
                      <a:pt x="7159" y="11152"/>
                      <a:pt x="7159" y="11064"/>
                      <a:pt x="7159" y="10976"/>
                    </a:cubicBezTo>
                    <a:cubicBezTo>
                      <a:pt x="7203" y="10713"/>
                      <a:pt x="7423" y="10010"/>
                      <a:pt x="8960" y="8824"/>
                    </a:cubicBezTo>
                    <a:cubicBezTo>
                      <a:pt x="11683" y="6760"/>
                      <a:pt x="19018" y="1753"/>
                      <a:pt x="19941" y="1138"/>
                    </a:cubicBezTo>
                    <a:cubicBezTo>
                      <a:pt x="20130" y="1092"/>
                      <a:pt x="20322" y="1070"/>
                      <a:pt x="20513" y="1070"/>
                    </a:cubicBezTo>
                    <a:cubicBezTo>
                      <a:pt x="21428" y="1070"/>
                      <a:pt x="22315" y="1575"/>
                      <a:pt x="22752" y="2411"/>
                    </a:cubicBezTo>
                    <a:lnTo>
                      <a:pt x="22752" y="2455"/>
                    </a:lnTo>
                    <a:cubicBezTo>
                      <a:pt x="23191" y="3334"/>
                      <a:pt x="23059" y="4388"/>
                      <a:pt x="22488" y="5134"/>
                    </a:cubicBezTo>
                    <a:lnTo>
                      <a:pt x="6369" y="16115"/>
                    </a:lnTo>
                    <a:cubicBezTo>
                      <a:pt x="6278" y="16183"/>
                      <a:pt x="5636" y="16544"/>
                      <a:pt x="4782" y="16544"/>
                    </a:cubicBezTo>
                    <a:cubicBezTo>
                      <a:pt x="3984" y="16544"/>
                      <a:pt x="3000" y="16228"/>
                      <a:pt x="2108" y="15061"/>
                    </a:cubicBezTo>
                    <a:cubicBezTo>
                      <a:pt x="1186" y="13436"/>
                      <a:pt x="1669" y="11415"/>
                      <a:pt x="3162" y="10361"/>
                    </a:cubicBezTo>
                    <a:cubicBezTo>
                      <a:pt x="6061" y="7945"/>
                      <a:pt x="15592" y="1621"/>
                      <a:pt x="15680" y="1577"/>
                    </a:cubicBezTo>
                    <a:cubicBezTo>
                      <a:pt x="15944" y="1401"/>
                      <a:pt x="15988" y="1050"/>
                      <a:pt x="15856" y="786"/>
                    </a:cubicBezTo>
                    <a:cubicBezTo>
                      <a:pt x="15745" y="647"/>
                      <a:pt x="15563" y="561"/>
                      <a:pt x="15378" y="561"/>
                    </a:cubicBezTo>
                    <a:cubicBezTo>
                      <a:pt x="15271" y="561"/>
                      <a:pt x="15162" y="590"/>
                      <a:pt x="15065" y="654"/>
                    </a:cubicBezTo>
                    <a:cubicBezTo>
                      <a:pt x="14714" y="918"/>
                      <a:pt x="5402" y="7067"/>
                      <a:pt x="2460" y="9527"/>
                    </a:cubicBezTo>
                    <a:cubicBezTo>
                      <a:pt x="571" y="10976"/>
                      <a:pt x="0" y="13611"/>
                      <a:pt x="1186" y="15676"/>
                    </a:cubicBezTo>
                    <a:lnTo>
                      <a:pt x="1186" y="15720"/>
                    </a:lnTo>
                    <a:lnTo>
                      <a:pt x="1230" y="15720"/>
                    </a:lnTo>
                    <a:cubicBezTo>
                      <a:pt x="2337" y="17196"/>
                      <a:pt x="3665" y="17652"/>
                      <a:pt x="4812" y="17652"/>
                    </a:cubicBezTo>
                    <a:cubicBezTo>
                      <a:pt x="5712" y="17652"/>
                      <a:pt x="6501" y="17371"/>
                      <a:pt x="6984" y="17081"/>
                    </a:cubicBezTo>
                    <a:lnTo>
                      <a:pt x="23191" y="5969"/>
                    </a:lnTo>
                    <a:lnTo>
                      <a:pt x="23235" y="5925"/>
                    </a:lnTo>
                    <a:cubicBezTo>
                      <a:pt x="24201" y="4827"/>
                      <a:pt x="24377" y="3246"/>
                      <a:pt x="23674" y="1972"/>
                    </a:cubicBezTo>
                    <a:cubicBezTo>
                      <a:pt x="22924" y="405"/>
                      <a:pt x="21461" y="0"/>
                      <a:pt x="20371" y="0"/>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1"/>
              <p:cNvSpPr/>
              <p:nvPr/>
            </p:nvSpPr>
            <p:spPr>
              <a:xfrm>
                <a:off x="6475661" y="1374292"/>
                <a:ext cx="347579" cy="537935"/>
              </a:xfrm>
              <a:custGeom>
                <a:rect b="b" l="l" r="r" t="t"/>
                <a:pathLst>
                  <a:path extrusionOk="0" h="24744" w="15988">
                    <a:moveTo>
                      <a:pt x="3782" y="1"/>
                    </a:moveTo>
                    <a:cubicBezTo>
                      <a:pt x="3382" y="1"/>
                      <a:pt x="2980" y="67"/>
                      <a:pt x="2592" y="205"/>
                    </a:cubicBezTo>
                    <a:cubicBezTo>
                      <a:pt x="439" y="908"/>
                      <a:pt x="88" y="3016"/>
                      <a:pt x="176" y="4070"/>
                    </a:cubicBezTo>
                    <a:lnTo>
                      <a:pt x="176" y="4158"/>
                    </a:lnTo>
                    <a:lnTo>
                      <a:pt x="220" y="4246"/>
                    </a:lnTo>
                    <a:cubicBezTo>
                      <a:pt x="264" y="4334"/>
                      <a:pt x="4656" y="13162"/>
                      <a:pt x="6413" y="16324"/>
                    </a:cubicBezTo>
                    <a:cubicBezTo>
                      <a:pt x="7291" y="17905"/>
                      <a:pt x="8214" y="18784"/>
                      <a:pt x="9092" y="18916"/>
                    </a:cubicBezTo>
                    <a:cubicBezTo>
                      <a:pt x="9186" y="18939"/>
                      <a:pt x="9283" y="18950"/>
                      <a:pt x="9381" y="18950"/>
                    </a:cubicBezTo>
                    <a:cubicBezTo>
                      <a:pt x="9649" y="18950"/>
                      <a:pt x="9921" y="18869"/>
                      <a:pt x="10146" y="18740"/>
                    </a:cubicBezTo>
                    <a:cubicBezTo>
                      <a:pt x="10805" y="18433"/>
                      <a:pt x="11332" y="17818"/>
                      <a:pt x="11552" y="17071"/>
                    </a:cubicBezTo>
                    <a:cubicBezTo>
                      <a:pt x="11727" y="16193"/>
                      <a:pt x="11552" y="15314"/>
                      <a:pt x="11068" y="14567"/>
                    </a:cubicBezTo>
                    <a:lnTo>
                      <a:pt x="6501" y="5827"/>
                    </a:lnTo>
                    <a:cubicBezTo>
                      <a:pt x="6408" y="5612"/>
                      <a:pt x="6230" y="5504"/>
                      <a:pt x="6026" y="5504"/>
                    </a:cubicBezTo>
                    <a:cubicBezTo>
                      <a:pt x="5938" y="5504"/>
                      <a:pt x="5846" y="5524"/>
                      <a:pt x="5754" y="5563"/>
                    </a:cubicBezTo>
                    <a:cubicBezTo>
                      <a:pt x="5490" y="5695"/>
                      <a:pt x="5403" y="6047"/>
                      <a:pt x="5534" y="6310"/>
                    </a:cubicBezTo>
                    <a:lnTo>
                      <a:pt x="10102" y="15094"/>
                    </a:lnTo>
                    <a:lnTo>
                      <a:pt x="10146" y="15138"/>
                    </a:lnTo>
                    <a:cubicBezTo>
                      <a:pt x="10454" y="15622"/>
                      <a:pt x="10585" y="16236"/>
                      <a:pt x="10497" y="16807"/>
                    </a:cubicBezTo>
                    <a:cubicBezTo>
                      <a:pt x="10366" y="17247"/>
                      <a:pt x="10014" y="17598"/>
                      <a:pt x="9575" y="17774"/>
                    </a:cubicBezTo>
                    <a:lnTo>
                      <a:pt x="9487" y="17818"/>
                    </a:lnTo>
                    <a:cubicBezTo>
                      <a:pt x="9443" y="17840"/>
                      <a:pt x="9399" y="17851"/>
                      <a:pt x="9355" y="17851"/>
                    </a:cubicBezTo>
                    <a:cubicBezTo>
                      <a:pt x="9312" y="17851"/>
                      <a:pt x="9268" y="17840"/>
                      <a:pt x="9224" y="17818"/>
                    </a:cubicBezTo>
                    <a:cubicBezTo>
                      <a:pt x="9004" y="17774"/>
                      <a:pt x="8301" y="17422"/>
                      <a:pt x="7379" y="15753"/>
                    </a:cubicBezTo>
                    <a:cubicBezTo>
                      <a:pt x="5710" y="12811"/>
                      <a:pt x="1757" y="4817"/>
                      <a:pt x="1230" y="3851"/>
                    </a:cubicBezTo>
                    <a:cubicBezTo>
                      <a:pt x="1142" y="2709"/>
                      <a:pt x="1845" y="1611"/>
                      <a:pt x="2943" y="1259"/>
                    </a:cubicBezTo>
                    <a:cubicBezTo>
                      <a:pt x="3218" y="1154"/>
                      <a:pt x="3505" y="1104"/>
                      <a:pt x="3790" y="1104"/>
                    </a:cubicBezTo>
                    <a:cubicBezTo>
                      <a:pt x="4459" y="1104"/>
                      <a:pt x="5116" y="1381"/>
                      <a:pt x="5578" y="1874"/>
                    </a:cubicBezTo>
                    <a:lnTo>
                      <a:pt x="14231" y="19311"/>
                    </a:lnTo>
                    <a:cubicBezTo>
                      <a:pt x="14319" y="19531"/>
                      <a:pt x="15241" y="21946"/>
                      <a:pt x="12606" y="23440"/>
                    </a:cubicBezTo>
                    <a:cubicBezTo>
                      <a:pt x="12185" y="23601"/>
                      <a:pt x="11748" y="23678"/>
                      <a:pt x="11316" y="23678"/>
                    </a:cubicBezTo>
                    <a:cubicBezTo>
                      <a:pt x="9990" y="23678"/>
                      <a:pt x="8711" y="22952"/>
                      <a:pt x="8082" y="21727"/>
                    </a:cubicBezTo>
                    <a:cubicBezTo>
                      <a:pt x="6061" y="18520"/>
                      <a:pt x="1142" y="8199"/>
                      <a:pt x="1098" y="8111"/>
                    </a:cubicBezTo>
                    <a:cubicBezTo>
                      <a:pt x="1002" y="7918"/>
                      <a:pt x="811" y="7796"/>
                      <a:pt x="595" y="7796"/>
                    </a:cubicBezTo>
                    <a:cubicBezTo>
                      <a:pt x="516" y="7796"/>
                      <a:pt x="434" y="7812"/>
                      <a:pt x="352" y="7847"/>
                    </a:cubicBezTo>
                    <a:cubicBezTo>
                      <a:pt x="88" y="7979"/>
                      <a:pt x="0" y="8287"/>
                      <a:pt x="132" y="8594"/>
                    </a:cubicBezTo>
                    <a:cubicBezTo>
                      <a:pt x="308" y="8989"/>
                      <a:pt x="5139" y="19003"/>
                      <a:pt x="7159" y="22298"/>
                    </a:cubicBezTo>
                    <a:cubicBezTo>
                      <a:pt x="8004" y="23857"/>
                      <a:pt x="9618" y="24744"/>
                      <a:pt x="11308" y="24744"/>
                    </a:cubicBezTo>
                    <a:cubicBezTo>
                      <a:pt x="11903" y="24744"/>
                      <a:pt x="12506" y="24634"/>
                      <a:pt x="13089" y="24406"/>
                    </a:cubicBezTo>
                    <a:lnTo>
                      <a:pt x="13133" y="24406"/>
                    </a:lnTo>
                    <a:cubicBezTo>
                      <a:pt x="15988" y="22781"/>
                      <a:pt x="15812" y="20102"/>
                      <a:pt x="15241" y="18872"/>
                    </a:cubicBezTo>
                    <a:lnTo>
                      <a:pt x="6501" y="1259"/>
                    </a:lnTo>
                    <a:lnTo>
                      <a:pt x="6457" y="1171"/>
                    </a:lnTo>
                    <a:cubicBezTo>
                      <a:pt x="5766" y="418"/>
                      <a:pt x="4783" y="1"/>
                      <a:pt x="3782" y="1"/>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1"/>
              <p:cNvSpPr/>
              <p:nvPr/>
            </p:nvSpPr>
            <p:spPr>
              <a:xfrm>
                <a:off x="5156978" y="562029"/>
                <a:ext cx="362862" cy="531434"/>
              </a:xfrm>
              <a:custGeom>
                <a:rect b="b" l="l" r="r" t="t"/>
                <a:pathLst>
                  <a:path extrusionOk="0" h="24445" w="16691">
                    <a:moveTo>
                      <a:pt x="4834" y="0"/>
                    </a:moveTo>
                    <a:cubicBezTo>
                      <a:pt x="4185" y="0"/>
                      <a:pt x="3528" y="133"/>
                      <a:pt x="2899" y="409"/>
                    </a:cubicBezTo>
                    <a:lnTo>
                      <a:pt x="2767" y="409"/>
                    </a:lnTo>
                    <a:cubicBezTo>
                      <a:pt x="0" y="2166"/>
                      <a:pt x="308" y="4845"/>
                      <a:pt x="879" y="6031"/>
                    </a:cubicBezTo>
                    <a:lnTo>
                      <a:pt x="10322" y="23293"/>
                    </a:lnTo>
                    <a:lnTo>
                      <a:pt x="10366" y="23380"/>
                    </a:lnTo>
                    <a:cubicBezTo>
                      <a:pt x="11048" y="24063"/>
                      <a:pt x="11971" y="24444"/>
                      <a:pt x="12918" y="24444"/>
                    </a:cubicBezTo>
                    <a:cubicBezTo>
                      <a:pt x="13373" y="24444"/>
                      <a:pt x="13833" y="24356"/>
                      <a:pt x="14275" y="24171"/>
                    </a:cubicBezTo>
                    <a:cubicBezTo>
                      <a:pt x="16383" y="23424"/>
                      <a:pt x="16691" y="21272"/>
                      <a:pt x="16515" y="20262"/>
                    </a:cubicBezTo>
                    <a:lnTo>
                      <a:pt x="16515" y="20174"/>
                    </a:lnTo>
                    <a:lnTo>
                      <a:pt x="16471" y="20086"/>
                    </a:lnTo>
                    <a:cubicBezTo>
                      <a:pt x="16427" y="19998"/>
                      <a:pt x="11728" y="11346"/>
                      <a:pt x="9795" y="8227"/>
                    </a:cubicBezTo>
                    <a:cubicBezTo>
                      <a:pt x="8873" y="6690"/>
                      <a:pt x="7950" y="5856"/>
                      <a:pt x="7072" y="5724"/>
                    </a:cubicBezTo>
                    <a:cubicBezTo>
                      <a:pt x="7013" y="5717"/>
                      <a:pt x="6953" y="5713"/>
                      <a:pt x="6893" y="5713"/>
                    </a:cubicBezTo>
                    <a:cubicBezTo>
                      <a:pt x="6591" y="5713"/>
                      <a:pt x="6274" y="5804"/>
                      <a:pt x="6018" y="5987"/>
                    </a:cubicBezTo>
                    <a:cubicBezTo>
                      <a:pt x="5359" y="6295"/>
                      <a:pt x="4832" y="6910"/>
                      <a:pt x="4656" y="7656"/>
                    </a:cubicBezTo>
                    <a:cubicBezTo>
                      <a:pt x="4524" y="8579"/>
                      <a:pt x="4744" y="9457"/>
                      <a:pt x="5271" y="10204"/>
                    </a:cubicBezTo>
                    <a:lnTo>
                      <a:pt x="10146" y="18769"/>
                    </a:lnTo>
                    <a:cubicBezTo>
                      <a:pt x="10260" y="18939"/>
                      <a:pt x="10428" y="19036"/>
                      <a:pt x="10604" y="19036"/>
                    </a:cubicBezTo>
                    <a:cubicBezTo>
                      <a:pt x="10701" y="19036"/>
                      <a:pt x="10800" y="19007"/>
                      <a:pt x="10893" y="18944"/>
                    </a:cubicBezTo>
                    <a:cubicBezTo>
                      <a:pt x="11157" y="18813"/>
                      <a:pt x="11244" y="18461"/>
                      <a:pt x="11113" y="18198"/>
                    </a:cubicBezTo>
                    <a:lnTo>
                      <a:pt x="6237" y="9633"/>
                    </a:lnTo>
                    <a:lnTo>
                      <a:pt x="6237" y="9589"/>
                    </a:lnTo>
                    <a:cubicBezTo>
                      <a:pt x="5886" y="9106"/>
                      <a:pt x="5710" y="8491"/>
                      <a:pt x="5798" y="7920"/>
                    </a:cubicBezTo>
                    <a:cubicBezTo>
                      <a:pt x="5886" y="7481"/>
                      <a:pt x="6237" y="7085"/>
                      <a:pt x="6633" y="6910"/>
                    </a:cubicBezTo>
                    <a:lnTo>
                      <a:pt x="6677" y="6910"/>
                    </a:lnTo>
                    <a:lnTo>
                      <a:pt x="6764" y="6866"/>
                    </a:lnTo>
                    <a:cubicBezTo>
                      <a:pt x="6808" y="6844"/>
                      <a:pt x="6852" y="6833"/>
                      <a:pt x="6896" y="6833"/>
                    </a:cubicBezTo>
                    <a:cubicBezTo>
                      <a:pt x="6940" y="6833"/>
                      <a:pt x="6984" y="6844"/>
                      <a:pt x="7028" y="6866"/>
                    </a:cubicBezTo>
                    <a:cubicBezTo>
                      <a:pt x="7248" y="6910"/>
                      <a:pt x="7950" y="7173"/>
                      <a:pt x="8960" y="8842"/>
                    </a:cubicBezTo>
                    <a:cubicBezTo>
                      <a:pt x="10717" y="11741"/>
                      <a:pt x="14978" y="19559"/>
                      <a:pt x="15549" y="20525"/>
                    </a:cubicBezTo>
                    <a:cubicBezTo>
                      <a:pt x="15549" y="20921"/>
                      <a:pt x="15593" y="22590"/>
                      <a:pt x="13968" y="23161"/>
                    </a:cubicBezTo>
                    <a:lnTo>
                      <a:pt x="13924" y="23161"/>
                    </a:lnTo>
                    <a:cubicBezTo>
                      <a:pt x="13616" y="23278"/>
                      <a:pt x="13299" y="23336"/>
                      <a:pt x="12987" y="23336"/>
                    </a:cubicBezTo>
                    <a:cubicBezTo>
                      <a:pt x="12362" y="23336"/>
                      <a:pt x="11757" y="23102"/>
                      <a:pt x="11288" y="22634"/>
                    </a:cubicBezTo>
                    <a:lnTo>
                      <a:pt x="1933" y="5548"/>
                    </a:lnTo>
                    <a:cubicBezTo>
                      <a:pt x="1845" y="5329"/>
                      <a:pt x="835" y="3001"/>
                      <a:pt x="3426" y="1376"/>
                    </a:cubicBezTo>
                    <a:cubicBezTo>
                      <a:pt x="3886" y="1182"/>
                      <a:pt x="4369" y="1088"/>
                      <a:pt x="4847" y="1088"/>
                    </a:cubicBezTo>
                    <a:cubicBezTo>
                      <a:pt x="6104" y="1088"/>
                      <a:pt x="7326" y="1736"/>
                      <a:pt x="7994" y="2913"/>
                    </a:cubicBezTo>
                    <a:cubicBezTo>
                      <a:pt x="10146" y="6031"/>
                      <a:pt x="15461" y="16133"/>
                      <a:pt x="15505" y="16265"/>
                    </a:cubicBezTo>
                    <a:cubicBezTo>
                      <a:pt x="15626" y="16447"/>
                      <a:pt x="15810" y="16545"/>
                      <a:pt x="15999" y="16545"/>
                    </a:cubicBezTo>
                    <a:cubicBezTo>
                      <a:pt x="16084" y="16545"/>
                      <a:pt x="16170" y="16525"/>
                      <a:pt x="16251" y="16485"/>
                    </a:cubicBezTo>
                    <a:cubicBezTo>
                      <a:pt x="16515" y="16309"/>
                      <a:pt x="16647" y="16002"/>
                      <a:pt x="16471" y="15738"/>
                    </a:cubicBezTo>
                    <a:cubicBezTo>
                      <a:pt x="16251" y="15299"/>
                      <a:pt x="11069" y="5460"/>
                      <a:pt x="8917" y="2298"/>
                    </a:cubicBezTo>
                    <a:cubicBezTo>
                      <a:pt x="8007" y="825"/>
                      <a:pt x="6449" y="0"/>
                      <a:pt x="4834"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1"/>
              <p:cNvSpPr/>
              <p:nvPr/>
            </p:nvSpPr>
            <p:spPr>
              <a:xfrm>
                <a:off x="2481437" y="4182166"/>
                <a:ext cx="545239" cy="387233"/>
              </a:xfrm>
              <a:custGeom>
                <a:rect b="b" l="l" r="r" t="t"/>
                <a:pathLst>
                  <a:path extrusionOk="0" h="17812" w="25080">
                    <a:moveTo>
                      <a:pt x="5423" y="0"/>
                    </a:moveTo>
                    <a:cubicBezTo>
                      <a:pt x="3902" y="0"/>
                      <a:pt x="2409" y="724"/>
                      <a:pt x="1493" y="2024"/>
                    </a:cubicBezTo>
                    <a:lnTo>
                      <a:pt x="1493" y="2068"/>
                    </a:lnTo>
                    <a:cubicBezTo>
                      <a:pt x="0" y="4967"/>
                      <a:pt x="1669" y="7119"/>
                      <a:pt x="2767" y="7822"/>
                    </a:cubicBezTo>
                    <a:lnTo>
                      <a:pt x="19853" y="17704"/>
                    </a:lnTo>
                    <a:lnTo>
                      <a:pt x="19940" y="17704"/>
                    </a:lnTo>
                    <a:cubicBezTo>
                      <a:pt x="20231" y="17777"/>
                      <a:pt x="20523" y="17812"/>
                      <a:pt x="20811" y="17812"/>
                    </a:cubicBezTo>
                    <a:cubicBezTo>
                      <a:pt x="21920" y="17812"/>
                      <a:pt x="22977" y="17293"/>
                      <a:pt x="23674" y="16387"/>
                    </a:cubicBezTo>
                    <a:cubicBezTo>
                      <a:pt x="25079" y="14630"/>
                      <a:pt x="24245" y="12653"/>
                      <a:pt x="23586" y="11819"/>
                    </a:cubicBezTo>
                    <a:lnTo>
                      <a:pt x="23498" y="11775"/>
                    </a:lnTo>
                    <a:lnTo>
                      <a:pt x="23410" y="11687"/>
                    </a:lnTo>
                    <a:cubicBezTo>
                      <a:pt x="23322" y="11687"/>
                      <a:pt x="14802" y="6724"/>
                      <a:pt x="11595" y="5099"/>
                    </a:cubicBezTo>
                    <a:cubicBezTo>
                      <a:pt x="10468" y="4520"/>
                      <a:pt x="9531" y="4216"/>
                      <a:pt x="8784" y="4216"/>
                    </a:cubicBezTo>
                    <a:cubicBezTo>
                      <a:pt x="8454" y="4216"/>
                      <a:pt x="8162" y="4275"/>
                      <a:pt x="7906" y="4396"/>
                    </a:cubicBezTo>
                    <a:cubicBezTo>
                      <a:pt x="7555" y="4528"/>
                      <a:pt x="7291" y="4791"/>
                      <a:pt x="7115" y="5143"/>
                    </a:cubicBezTo>
                    <a:cubicBezTo>
                      <a:pt x="6720" y="5758"/>
                      <a:pt x="6588" y="6548"/>
                      <a:pt x="6852" y="7295"/>
                    </a:cubicBezTo>
                    <a:cubicBezTo>
                      <a:pt x="7203" y="8129"/>
                      <a:pt x="7818" y="8788"/>
                      <a:pt x="8653" y="9140"/>
                    </a:cubicBezTo>
                    <a:lnTo>
                      <a:pt x="17305" y="13883"/>
                    </a:lnTo>
                    <a:cubicBezTo>
                      <a:pt x="17387" y="13924"/>
                      <a:pt x="17473" y="13944"/>
                      <a:pt x="17557" y="13944"/>
                    </a:cubicBezTo>
                    <a:cubicBezTo>
                      <a:pt x="17746" y="13944"/>
                      <a:pt x="17931" y="13845"/>
                      <a:pt x="18052" y="13664"/>
                    </a:cubicBezTo>
                    <a:cubicBezTo>
                      <a:pt x="18184" y="13400"/>
                      <a:pt x="18096" y="13093"/>
                      <a:pt x="17832" y="12917"/>
                    </a:cubicBezTo>
                    <a:lnTo>
                      <a:pt x="9180" y="8129"/>
                    </a:lnTo>
                    <a:lnTo>
                      <a:pt x="9092" y="8129"/>
                    </a:lnTo>
                    <a:cubicBezTo>
                      <a:pt x="8565" y="7910"/>
                      <a:pt x="8126" y="7514"/>
                      <a:pt x="7862" y="6987"/>
                    </a:cubicBezTo>
                    <a:cubicBezTo>
                      <a:pt x="7730" y="6504"/>
                      <a:pt x="7818" y="6021"/>
                      <a:pt x="8082" y="5670"/>
                    </a:cubicBezTo>
                    <a:lnTo>
                      <a:pt x="8126" y="5670"/>
                    </a:lnTo>
                    <a:lnTo>
                      <a:pt x="8126" y="5582"/>
                    </a:lnTo>
                    <a:cubicBezTo>
                      <a:pt x="8169" y="5494"/>
                      <a:pt x="8257" y="5450"/>
                      <a:pt x="8345" y="5406"/>
                    </a:cubicBezTo>
                    <a:cubicBezTo>
                      <a:pt x="8425" y="5380"/>
                      <a:pt x="8544" y="5353"/>
                      <a:pt x="8719" y="5353"/>
                    </a:cubicBezTo>
                    <a:cubicBezTo>
                      <a:pt x="9124" y="5353"/>
                      <a:pt x="9828" y="5495"/>
                      <a:pt x="11024" y="6109"/>
                    </a:cubicBezTo>
                    <a:cubicBezTo>
                      <a:pt x="14055" y="7646"/>
                      <a:pt x="21785" y="12082"/>
                      <a:pt x="22751" y="12653"/>
                    </a:cubicBezTo>
                    <a:cubicBezTo>
                      <a:pt x="23454" y="13532"/>
                      <a:pt x="23498" y="14805"/>
                      <a:pt x="22795" y="15728"/>
                    </a:cubicBezTo>
                    <a:cubicBezTo>
                      <a:pt x="22284" y="16385"/>
                      <a:pt x="21531" y="16738"/>
                      <a:pt x="20736" y="16738"/>
                    </a:cubicBezTo>
                    <a:cubicBezTo>
                      <a:pt x="20575" y="16738"/>
                      <a:pt x="20411" y="16724"/>
                      <a:pt x="20248" y="16694"/>
                    </a:cubicBezTo>
                    <a:lnTo>
                      <a:pt x="3382" y="6900"/>
                    </a:lnTo>
                    <a:cubicBezTo>
                      <a:pt x="3162" y="6768"/>
                      <a:pt x="1098" y="5274"/>
                      <a:pt x="2460" y="2595"/>
                    </a:cubicBezTo>
                    <a:cubicBezTo>
                      <a:pt x="3158" y="1606"/>
                      <a:pt x="4281" y="1060"/>
                      <a:pt x="5432" y="1060"/>
                    </a:cubicBezTo>
                    <a:cubicBezTo>
                      <a:pt x="6018" y="1060"/>
                      <a:pt x="6611" y="1201"/>
                      <a:pt x="7159" y="1497"/>
                    </a:cubicBezTo>
                    <a:cubicBezTo>
                      <a:pt x="10629" y="3078"/>
                      <a:pt x="20424" y="8920"/>
                      <a:pt x="20555" y="9008"/>
                    </a:cubicBezTo>
                    <a:cubicBezTo>
                      <a:pt x="20626" y="9050"/>
                      <a:pt x="20710" y="9070"/>
                      <a:pt x="20796" y="9070"/>
                    </a:cubicBezTo>
                    <a:cubicBezTo>
                      <a:pt x="20978" y="9070"/>
                      <a:pt x="21169" y="8981"/>
                      <a:pt x="21258" y="8832"/>
                    </a:cubicBezTo>
                    <a:cubicBezTo>
                      <a:pt x="21434" y="8569"/>
                      <a:pt x="21346" y="8217"/>
                      <a:pt x="21082" y="8085"/>
                    </a:cubicBezTo>
                    <a:cubicBezTo>
                      <a:pt x="20687" y="7822"/>
                      <a:pt x="11112" y="2112"/>
                      <a:pt x="7599" y="531"/>
                    </a:cubicBezTo>
                    <a:cubicBezTo>
                      <a:pt x="6909" y="172"/>
                      <a:pt x="6162" y="0"/>
                      <a:pt x="5423" y="0"/>
                    </a:cubicBez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1"/>
              <p:cNvSpPr/>
              <p:nvPr/>
            </p:nvSpPr>
            <p:spPr>
              <a:xfrm>
                <a:off x="4803676" y="4322283"/>
                <a:ext cx="557653" cy="333948"/>
              </a:xfrm>
              <a:custGeom>
                <a:rect b="b" l="l" r="r" t="t"/>
                <a:pathLst>
                  <a:path extrusionOk="0" h="15361" w="25651">
                    <a:moveTo>
                      <a:pt x="17109" y="0"/>
                    </a:moveTo>
                    <a:cubicBezTo>
                      <a:pt x="17028" y="0"/>
                      <a:pt x="16945" y="20"/>
                      <a:pt x="16866" y="59"/>
                    </a:cubicBezTo>
                    <a:cubicBezTo>
                      <a:pt x="16427" y="235"/>
                      <a:pt x="6325" y="4935"/>
                      <a:pt x="3031" y="6911"/>
                    </a:cubicBezTo>
                    <a:cubicBezTo>
                      <a:pt x="923" y="8053"/>
                      <a:pt x="0" y="10600"/>
                      <a:pt x="835" y="12840"/>
                    </a:cubicBezTo>
                    <a:lnTo>
                      <a:pt x="879" y="12884"/>
                    </a:lnTo>
                    <a:cubicBezTo>
                      <a:pt x="1949" y="14817"/>
                      <a:pt x="3522" y="15361"/>
                      <a:pt x="4809" y="15361"/>
                    </a:cubicBezTo>
                    <a:cubicBezTo>
                      <a:pt x="5423" y="15361"/>
                      <a:pt x="5972" y="15237"/>
                      <a:pt x="6369" y="15080"/>
                    </a:cubicBezTo>
                    <a:lnTo>
                      <a:pt x="24113" y="6516"/>
                    </a:lnTo>
                    <a:lnTo>
                      <a:pt x="24157" y="6472"/>
                    </a:lnTo>
                    <a:cubicBezTo>
                      <a:pt x="25255" y="5506"/>
                      <a:pt x="25651" y="3968"/>
                      <a:pt x="25168" y="2607"/>
                    </a:cubicBezTo>
                    <a:cubicBezTo>
                      <a:pt x="24563" y="631"/>
                      <a:pt x="22737" y="136"/>
                      <a:pt x="21660" y="136"/>
                    </a:cubicBezTo>
                    <a:cubicBezTo>
                      <a:pt x="21563" y="136"/>
                      <a:pt x="21473" y="140"/>
                      <a:pt x="21390" y="147"/>
                    </a:cubicBezTo>
                    <a:lnTo>
                      <a:pt x="21258" y="147"/>
                    </a:lnTo>
                    <a:lnTo>
                      <a:pt x="21171" y="191"/>
                    </a:lnTo>
                    <a:cubicBezTo>
                      <a:pt x="21127" y="235"/>
                      <a:pt x="12211" y="4495"/>
                      <a:pt x="9048" y="6252"/>
                    </a:cubicBezTo>
                    <a:cubicBezTo>
                      <a:pt x="7467" y="7131"/>
                      <a:pt x="6545" y="8009"/>
                      <a:pt x="6369" y="8888"/>
                    </a:cubicBezTo>
                    <a:cubicBezTo>
                      <a:pt x="6325" y="9239"/>
                      <a:pt x="6369" y="9634"/>
                      <a:pt x="6589" y="9942"/>
                    </a:cubicBezTo>
                    <a:cubicBezTo>
                      <a:pt x="6896" y="10644"/>
                      <a:pt x="7467" y="11171"/>
                      <a:pt x="8214" y="11391"/>
                    </a:cubicBezTo>
                    <a:cubicBezTo>
                      <a:pt x="8437" y="11436"/>
                      <a:pt x="8663" y="11458"/>
                      <a:pt x="8888" y="11458"/>
                    </a:cubicBezTo>
                    <a:cubicBezTo>
                      <a:pt x="9549" y="11458"/>
                      <a:pt x="10204" y="11268"/>
                      <a:pt x="10761" y="10908"/>
                    </a:cubicBezTo>
                    <a:lnTo>
                      <a:pt x="19546" y="6472"/>
                    </a:lnTo>
                    <a:cubicBezTo>
                      <a:pt x="19809" y="6340"/>
                      <a:pt x="19941" y="5989"/>
                      <a:pt x="19809" y="5725"/>
                    </a:cubicBezTo>
                    <a:cubicBezTo>
                      <a:pt x="19689" y="5544"/>
                      <a:pt x="19506" y="5426"/>
                      <a:pt x="19318" y="5426"/>
                    </a:cubicBezTo>
                    <a:cubicBezTo>
                      <a:pt x="19232" y="5426"/>
                      <a:pt x="19145" y="5450"/>
                      <a:pt x="19062" y="5506"/>
                    </a:cubicBezTo>
                    <a:lnTo>
                      <a:pt x="10234" y="9942"/>
                    </a:lnTo>
                    <a:lnTo>
                      <a:pt x="10190" y="9986"/>
                    </a:lnTo>
                    <a:cubicBezTo>
                      <a:pt x="9771" y="10230"/>
                      <a:pt x="9324" y="10364"/>
                      <a:pt x="8871" y="10364"/>
                    </a:cubicBezTo>
                    <a:cubicBezTo>
                      <a:pt x="8754" y="10364"/>
                      <a:pt x="8638" y="10355"/>
                      <a:pt x="8521" y="10337"/>
                    </a:cubicBezTo>
                    <a:cubicBezTo>
                      <a:pt x="8082" y="10161"/>
                      <a:pt x="7731" y="9854"/>
                      <a:pt x="7555" y="9415"/>
                    </a:cubicBezTo>
                    <a:lnTo>
                      <a:pt x="7555" y="9371"/>
                    </a:lnTo>
                    <a:lnTo>
                      <a:pt x="7511" y="9327"/>
                    </a:lnTo>
                    <a:cubicBezTo>
                      <a:pt x="7467" y="9239"/>
                      <a:pt x="7467" y="9151"/>
                      <a:pt x="7511" y="9063"/>
                    </a:cubicBezTo>
                    <a:cubicBezTo>
                      <a:pt x="7555" y="8800"/>
                      <a:pt x="7906" y="8141"/>
                      <a:pt x="9575" y="7219"/>
                    </a:cubicBezTo>
                    <a:cubicBezTo>
                      <a:pt x="12562" y="5593"/>
                      <a:pt x="20600" y="1684"/>
                      <a:pt x="21566" y="1245"/>
                    </a:cubicBezTo>
                    <a:cubicBezTo>
                      <a:pt x="21630" y="1240"/>
                      <a:pt x="21695" y="1238"/>
                      <a:pt x="21759" y="1238"/>
                    </a:cubicBezTo>
                    <a:cubicBezTo>
                      <a:pt x="22829" y="1238"/>
                      <a:pt x="23826" y="1920"/>
                      <a:pt x="24157" y="2914"/>
                    </a:cubicBezTo>
                    <a:lnTo>
                      <a:pt x="24157" y="2958"/>
                    </a:lnTo>
                    <a:cubicBezTo>
                      <a:pt x="24465" y="3880"/>
                      <a:pt x="24201" y="4891"/>
                      <a:pt x="23499" y="5593"/>
                    </a:cubicBezTo>
                    <a:lnTo>
                      <a:pt x="5930" y="14070"/>
                    </a:lnTo>
                    <a:cubicBezTo>
                      <a:pt x="5839" y="14107"/>
                      <a:pt x="5382" y="14277"/>
                      <a:pt x="4772" y="14277"/>
                    </a:cubicBezTo>
                    <a:cubicBezTo>
                      <a:pt x="3903" y="14277"/>
                      <a:pt x="2722" y="13931"/>
                      <a:pt x="1845" y="12357"/>
                    </a:cubicBezTo>
                    <a:cubicBezTo>
                      <a:pt x="1230" y="10644"/>
                      <a:pt x="1977" y="8712"/>
                      <a:pt x="3602" y="7877"/>
                    </a:cubicBezTo>
                    <a:cubicBezTo>
                      <a:pt x="6852" y="5901"/>
                      <a:pt x="17218" y="1069"/>
                      <a:pt x="17306" y="1026"/>
                    </a:cubicBezTo>
                    <a:cubicBezTo>
                      <a:pt x="17569" y="894"/>
                      <a:pt x="17701" y="586"/>
                      <a:pt x="17569" y="323"/>
                    </a:cubicBezTo>
                    <a:cubicBezTo>
                      <a:pt x="17477" y="108"/>
                      <a:pt x="17299" y="0"/>
                      <a:pt x="17109"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3" name="Google Shape;2323;p71"/>
            <p:cNvGrpSpPr/>
            <p:nvPr/>
          </p:nvGrpSpPr>
          <p:grpSpPr>
            <a:xfrm>
              <a:off x="4872654" y="1017419"/>
              <a:ext cx="3845229" cy="3446731"/>
              <a:chOff x="2074393" y="307363"/>
              <a:chExt cx="4956470" cy="4442808"/>
            </a:xfrm>
          </p:grpSpPr>
          <p:sp>
            <p:nvSpPr>
              <p:cNvPr id="2324" name="Google Shape;2324;p71"/>
              <p:cNvSpPr/>
              <p:nvPr/>
            </p:nvSpPr>
            <p:spPr>
              <a:xfrm>
                <a:off x="5544196" y="468198"/>
                <a:ext cx="266880" cy="329035"/>
              </a:xfrm>
              <a:custGeom>
                <a:rect b="b" l="l" r="r" t="t"/>
                <a:pathLst>
                  <a:path extrusionOk="0" h="15135" w="12276">
                    <a:moveTo>
                      <a:pt x="4886" y="0"/>
                    </a:moveTo>
                    <a:cubicBezTo>
                      <a:pt x="1" y="0"/>
                      <a:pt x="1574" y="13356"/>
                      <a:pt x="1822" y="15135"/>
                    </a:cubicBezTo>
                    <a:cubicBezTo>
                      <a:pt x="1822" y="15091"/>
                      <a:pt x="1822" y="15091"/>
                      <a:pt x="1822" y="15091"/>
                    </a:cubicBezTo>
                    <a:cubicBezTo>
                      <a:pt x="1603" y="7580"/>
                      <a:pt x="12276" y="2090"/>
                      <a:pt x="5863" y="158"/>
                    </a:cubicBezTo>
                    <a:cubicBezTo>
                      <a:pt x="5512" y="51"/>
                      <a:pt x="5187" y="0"/>
                      <a:pt x="48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1"/>
              <p:cNvSpPr/>
              <p:nvPr/>
            </p:nvSpPr>
            <p:spPr>
              <a:xfrm>
                <a:off x="3975804" y="340234"/>
                <a:ext cx="267728" cy="329057"/>
              </a:xfrm>
              <a:custGeom>
                <a:rect b="b" l="l" r="r" t="t"/>
                <a:pathLst>
                  <a:path extrusionOk="0" h="15136" w="12315">
                    <a:moveTo>
                      <a:pt x="7397" y="1"/>
                    </a:moveTo>
                    <a:cubicBezTo>
                      <a:pt x="7094" y="1"/>
                      <a:pt x="6767" y="51"/>
                      <a:pt x="6413" y="158"/>
                    </a:cubicBezTo>
                    <a:cubicBezTo>
                      <a:pt x="0" y="2091"/>
                      <a:pt x="10673" y="7581"/>
                      <a:pt x="10454" y="15091"/>
                    </a:cubicBezTo>
                    <a:cubicBezTo>
                      <a:pt x="10454" y="15091"/>
                      <a:pt x="10454" y="15091"/>
                      <a:pt x="10454" y="15135"/>
                    </a:cubicBezTo>
                    <a:cubicBezTo>
                      <a:pt x="10702" y="13356"/>
                      <a:pt x="12314" y="1"/>
                      <a:pt x="7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1"/>
              <p:cNvSpPr/>
              <p:nvPr/>
            </p:nvSpPr>
            <p:spPr>
              <a:xfrm>
                <a:off x="4300452" y="375084"/>
                <a:ext cx="308447" cy="291338"/>
              </a:xfrm>
              <a:custGeom>
                <a:rect b="b" l="l" r="r" t="t"/>
                <a:pathLst>
                  <a:path extrusionOk="0" h="13401" w="14188">
                    <a:moveTo>
                      <a:pt x="7034" y="0"/>
                    </a:moveTo>
                    <a:cubicBezTo>
                      <a:pt x="3800" y="0"/>
                      <a:pt x="5107" y="9356"/>
                      <a:pt x="1" y="13357"/>
                    </a:cubicBezTo>
                    <a:cubicBezTo>
                      <a:pt x="1" y="13357"/>
                      <a:pt x="1" y="13401"/>
                      <a:pt x="1" y="13401"/>
                    </a:cubicBezTo>
                    <a:cubicBezTo>
                      <a:pt x="1582" y="12390"/>
                      <a:pt x="14187" y="4133"/>
                      <a:pt x="8873" y="707"/>
                    </a:cubicBezTo>
                    <a:cubicBezTo>
                      <a:pt x="8128" y="218"/>
                      <a:pt x="7528" y="0"/>
                      <a:pt x="70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1"/>
              <p:cNvSpPr/>
              <p:nvPr/>
            </p:nvSpPr>
            <p:spPr>
              <a:xfrm>
                <a:off x="5597177" y="658447"/>
                <a:ext cx="233009" cy="155985"/>
              </a:xfrm>
              <a:custGeom>
                <a:rect b="b" l="l" r="r" t="t"/>
                <a:pathLst>
                  <a:path extrusionOk="0" h="7175" w="10718">
                    <a:moveTo>
                      <a:pt x="6718" y="0"/>
                    </a:moveTo>
                    <a:cubicBezTo>
                      <a:pt x="4101" y="0"/>
                      <a:pt x="517" y="6252"/>
                      <a:pt x="0" y="7174"/>
                    </a:cubicBezTo>
                    <a:lnTo>
                      <a:pt x="44" y="7130"/>
                    </a:lnTo>
                    <a:cubicBezTo>
                      <a:pt x="2855" y="3046"/>
                      <a:pt x="10717" y="4319"/>
                      <a:pt x="8082" y="762"/>
                    </a:cubicBezTo>
                    <a:cubicBezTo>
                      <a:pt x="7681" y="227"/>
                      <a:pt x="7217" y="0"/>
                      <a:pt x="67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8" name="Google Shape;2328;p71"/>
              <p:cNvGrpSpPr/>
              <p:nvPr/>
            </p:nvGrpSpPr>
            <p:grpSpPr>
              <a:xfrm>
                <a:off x="6643714" y="3204459"/>
                <a:ext cx="387149" cy="323491"/>
                <a:chOff x="6643714" y="3204459"/>
                <a:chExt cx="387149" cy="323491"/>
              </a:xfrm>
            </p:grpSpPr>
            <p:sp>
              <p:nvSpPr>
                <p:cNvPr id="2329" name="Google Shape;2329;p71"/>
                <p:cNvSpPr/>
                <p:nvPr/>
              </p:nvSpPr>
              <p:spPr>
                <a:xfrm>
                  <a:off x="6825767" y="3204459"/>
                  <a:ext cx="205095" cy="323491"/>
                </a:xfrm>
                <a:custGeom>
                  <a:rect b="b" l="l" r="r" t="t"/>
                  <a:pathLst>
                    <a:path extrusionOk="0" h="14880" w="9434">
                      <a:moveTo>
                        <a:pt x="323" y="0"/>
                      </a:moveTo>
                      <a:cubicBezTo>
                        <a:pt x="323" y="0"/>
                        <a:pt x="323" y="41"/>
                        <a:pt x="362" y="44"/>
                      </a:cubicBezTo>
                      <a:lnTo>
                        <a:pt x="362" y="44"/>
                      </a:lnTo>
                      <a:cubicBezTo>
                        <a:pt x="349" y="29"/>
                        <a:pt x="336" y="15"/>
                        <a:pt x="323" y="0"/>
                      </a:cubicBezTo>
                      <a:close/>
                      <a:moveTo>
                        <a:pt x="362" y="44"/>
                      </a:moveTo>
                      <a:cubicBezTo>
                        <a:pt x="370" y="53"/>
                        <a:pt x="378" y="61"/>
                        <a:pt x="386" y="70"/>
                      </a:cubicBezTo>
                      <a:lnTo>
                        <a:pt x="386" y="70"/>
                      </a:lnTo>
                      <a:cubicBezTo>
                        <a:pt x="379" y="61"/>
                        <a:pt x="373" y="53"/>
                        <a:pt x="367" y="44"/>
                      </a:cubicBezTo>
                      <a:cubicBezTo>
                        <a:pt x="365" y="44"/>
                        <a:pt x="364" y="44"/>
                        <a:pt x="362" y="44"/>
                      </a:cubicBezTo>
                      <a:close/>
                      <a:moveTo>
                        <a:pt x="386" y="70"/>
                      </a:moveTo>
                      <a:cubicBezTo>
                        <a:pt x="4411" y="5617"/>
                        <a:pt x="0" y="14879"/>
                        <a:pt x="4115" y="14879"/>
                      </a:cubicBezTo>
                      <a:cubicBezTo>
                        <a:pt x="4499" y="14879"/>
                        <a:pt x="4958" y="14799"/>
                        <a:pt x="5506" y="14626"/>
                      </a:cubicBezTo>
                      <a:cubicBezTo>
                        <a:pt x="9434" y="13360"/>
                        <a:pt x="3733" y="3810"/>
                        <a:pt x="386" y="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1"/>
                <p:cNvSpPr/>
                <p:nvPr/>
              </p:nvSpPr>
              <p:spPr>
                <a:xfrm>
                  <a:off x="6643714" y="3307574"/>
                  <a:ext cx="174529" cy="216704"/>
                </a:xfrm>
                <a:custGeom>
                  <a:rect b="b" l="l" r="r" t="t"/>
                  <a:pathLst>
                    <a:path extrusionOk="0" h="9968" w="8028">
                      <a:moveTo>
                        <a:pt x="7204" y="1"/>
                      </a:moveTo>
                      <a:lnTo>
                        <a:pt x="7204" y="45"/>
                      </a:lnTo>
                      <a:cubicBezTo>
                        <a:pt x="7204" y="7951"/>
                        <a:pt x="0" y="8390"/>
                        <a:pt x="4173" y="9839"/>
                      </a:cubicBezTo>
                      <a:cubicBezTo>
                        <a:pt x="4426" y="9926"/>
                        <a:pt x="4659" y="9967"/>
                        <a:pt x="4874" y="9967"/>
                      </a:cubicBezTo>
                      <a:cubicBezTo>
                        <a:pt x="8028" y="9967"/>
                        <a:pt x="7327" y="1193"/>
                        <a:pt x="72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1" name="Google Shape;2331;p71"/>
              <p:cNvSpPr/>
              <p:nvPr/>
            </p:nvSpPr>
            <p:spPr>
              <a:xfrm>
                <a:off x="2081328" y="3045950"/>
                <a:ext cx="322774" cy="278055"/>
              </a:xfrm>
              <a:custGeom>
                <a:rect b="b" l="l" r="r" t="t"/>
                <a:pathLst>
                  <a:path extrusionOk="0" h="12790" w="14847">
                    <a:moveTo>
                      <a:pt x="14846" y="0"/>
                    </a:moveTo>
                    <a:lnTo>
                      <a:pt x="14803" y="44"/>
                    </a:lnTo>
                    <a:cubicBezTo>
                      <a:pt x="11992" y="6984"/>
                      <a:pt x="1" y="7643"/>
                      <a:pt x="5052" y="12035"/>
                    </a:cubicBezTo>
                    <a:cubicBezTo>
                      <a:pt x="5653" y="12558"/>
                      <a:pt x="6249" y="12789"/>
                      <a:pt x="6833" y="12789"/>
                    </a:cubicBezTo>
                    <a:cubicBezTo>
                      <a:pt x="10902" y="12789"/>
                      <a:pt x="14386" y="1575"/>
                      <a:pt x="148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1"/>
              <p:cNvSpPr/>
              <p:nvPr/>
            </p:nvSpPr>
            <p:spPr>
              <a:xfrm>
                <a:off x="2074393" y="3095605"/>
                <a:ext cx="224683" cy="87025"/>
              </a:xfrm>
              <a:custGeom>
                <a:rect b="b" l="l" r="r" t="t"/>
                <a:pathLst>
                  <a:path extrusionOk="0" h="4003" w="10335">
                    <a:moveTo>
                      <a:pt x="10290" y="0"/>
                    </a:moveTo>
                    <a:cubicBezTo>
                      <a:pt x="9155" y="691"/>
                      <a:pt x="7851" y="888"/>
                      <a:pt x="6567" y="888"/>
                    </a:cubicBezTo>
                    <a:cubicBezTo>
                      <a:pt x="4847" y="888"/>
                      <a:pt x="3163" y="533"/>
                      <a:pt x="1970" y="533"/>
                    </a:cubicBezTo>
                    <a:cubicBezTo>
                      <a:pt x="713" y="533"/>
                      <a:pt x="0" y="928"/>
                      <a:pt x="364" y="2548"/>
                    </a:cubicBezTo>
                    <a:cubicBezTo>
                      <a:pt x="599" y="3602"/>
                      <a:pt x="1299" y="4003"/>
                      <a:pt x="2226" y="4003"/>
                    </a:cubicBezTo>
                    <a:cubicBezTo>
                      <a:pt x="4932" y="4003"/>
                      <a:pt x="9582" y="589"/>
                      <a:pt x="10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1"/>
              <p:cNvSpPr/>
              <p:nvPr/>
            </p:nvSpPr>
            <p:spPr>
              <a:xfrm>
                <a:off x="4033372" y="4425723"/>
                <a:ext cx="249923" cy="324448"/>
              </a:xfrm>
              <a:custGeom>
                <a:rect b="b" l="l" r="r" t="t"/>
                <a:pathLst>
                  <a:path extrusionOk="0" h="14924" w="11496">
                    <a:moveTo>
                      <a:pt x="339" y="1"/>
                    </a:moveTo>
                    <a:cubicBezTo>
                      <a:pt x="339" y="45"/>
                      <a:pt x="339" y="45"/>
                      <a:pt x="339" y="89"/>
                    </a:cubicBezTo>
                    <a:cubicBezTo>
                      <a:pt x="4398" y="5594"/>
                      <a:pt x="0" y="14923"/>
                      <a:pt x="4100" y="14923"/>
                    </a:cubicBezTo>
                    <a:cubicBezTo>
                      <a:pt x="4481" y="14923"/>
                      <a:pt x="4936" y="14843"/>
                      <a:pt x="5478" y="14671"/>
                    </a:cubicBezTo>
                    <a:cubicBezTo>
                      <a:pt x="11495" y="12738"/>
                      <a:pt x="1569" y="1406"/>
                      <a:pt x="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1"/>
              <p:cNvSpPr/>
              <p:nvPr/>
            </p:nvSpPr>
            <p:spPr>
              <a:xfrm>
                <a:off x="3850710" y="4504989"/>
                <a:ext cx="175377" cy="216683"/>
              </a:xfrm>
              <a:custGeom>
                <a:rect b="b" l="l" r="r" t="t"/>
                <a:pathLst>
                  <a:path extrusionOk="0" h="9967" w="8067">
                    <a:moveTo>
                      <a:pt x="7204" y="0"/>
                    </a:moveTo>
                    <a:lnTo>
                      <a:pt x="7204" y="44"/>
                    </a:lnTo>
                    <a:cubicBezTo>
                      <a:pt x="7160" y="7950"/>
                      <a:pt x="1" y="8389"/>
                      <a:pt x="4173" y="9839"/>
                    </a:cubicBezTo>
                    <a:cubicBezTo>
                      <a:pt x="4429" y="9926"/>
                      <a:pt x="4664" y="9967"/>
                      <a:pt x="4882" y="9967"/>
                    </a:cubicBezTo>
                    <a:cubicBezTo>
                      <a:pt x="8066" y="9967"/>
                      <a:pt x="7327" y="1193"/>
                      <a:pt x="7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1"/>
              <p:cNvSpPr/>
              <p:nvPr/>
            </p:nvSpPr>
            <p:spPr>
              <a:xfrm>
                <a:off x="4204969" y="307363"/>
                <a:ext cx="186399" cy="223465"/>
              </a:xfrm>
              <a:custGeom>
                <a:rect b="b" l="l" r="r" t="t"/>
                <a:pathLst>
                  <a:path extrusionOk="0" h="10279" w="8574">
                    <a:moveTo>
                      <a:pt x="4495" y="0"/>
                    </a:moveTo>
                    <a:cubicBezTo>
                      <a:pt x="4476" y="0"/>
                      <a:pt x="4456" y="1"/>
                      <a:pt x="4437" y="1"/>
                    </a:cubicBezTo>
                    <a:cubicBezTo>
                      <a:pt x="1" y="89"/>
                      <a:pt x="5798" y="5491"/>
                      <a:pt x="4305" y="10235"/>
                    </a:cubicBezTo>
                    <a:cubicBezTo>
                      <a:pt x="4305" y="10235"/>
                      <a:pt x="4305" y="10279"/>
                      <a:pt x="4305" y="10279"/>
                    </a:cubicBezTo>
                    <a:cubicBezTo>
                      <a:pt x="4786" y="9142"/>
                      <a:pt x="8573" y="0"/>
                      <a:pt x="44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1"/>
              <p:cNvSpPr/>
              <p:nvPr/>
            </p:nvSpPr>
            <p:spPr>
              <a:xfrm>
                <a:off x="2469980" y="1695766"/>
                <a:ext cx="56350" cy="56350"/>
              </a:xfrm>
              <a:custGeom>
                <a:rect b="b" l="l" r="r" t="t"/>
                <a:pathLst>
                  <a:path extrusionOk="0" h="2592" w="2592">
                    <a:moveTo>
                      <a:pt x="1274" y="0"/>
                    </a:moveTo>
                    <a:cubicBezTo>
                      <a:pt x="571" y="0"/>
                      <a:pt x="0" y="615"/>
                      <a:pt x="0" y="1318"/>
                    </a:cubicBezTo>
                    <a:cubicBezTo>
                      <a:pt x="0" y="2020"/>
                      <a:pt x="571" y="2591"/>
                      <a:pt x="1274" y="2591"/>
                    </a:cubicBezTo>
                    <a:cubicBezTo>
                      <a:pt x="2020" y="2591"/>
                      <a:pt x="2591" y="2020"/>
                      <a:pt x="2591" y="1318"/>
                    </a:cubicBezTo>
                    <a:cubicBezTo>
                      <a:pt x="2591" y="615"/>
                      <a:pt x="2020"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1"/>
              <p:cNvSpPr/>
              <p:nvPr/>
            </p:nvSpPr>
            <p:spPr>
              <a:xfrm>
                <a:off x="2432739" y="1563976"/>
                <a:ext cx="65894" cy="56372"/>
              </a:xfrm>
              <a:custGeom>
                <a:rect b="b" l="l" r="r" t="t"/>
                <a:pathLst>
                  <a:path extrusionOk="0" h="2593" w="3031">
                    <a:moveTo>
                      <a:pt x="1713" y="1"/>
                    </a:moveTo>
                    <a:cubicBezTo>
                      <a:pt x="571" y="1"/>
                      <a:pt x="0" y="1406"/>
                      <a:pt x="791" y="2197"/>
                    </a:cubicBezTo>
                    <a:cubicBezTo>
                      <a:pt x="1063" y="2470"/>
                      <a:pt x="1397" y="2592"/>
                      <a:pt x="1723" y="2592"/>
                    </a:cubicBezTo>
                    <a:cubicBezTo>
                      <a:pt x="2394" y="2592"/>
                      <a:pt x="3031" y="2073"/>
                      <a:pt x="3031" y="1275"/>
                    </a:cubicBezTo>
                    <a:cubicBezTo>
                      <a:pt x="3031" y="572"/>
                      <a:pt x="2416" y="1"/>
                      <a:pt x="1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1"/>
              <p:cNvSpPr/>
              <p:nvPr/>
            </p:nvSpPr>
            <p:spPr>
              <a:xfrm>
                <a:off x="2352517" y="1656612"/>
                <a:ext cx="65916" cy="55720"/>
              </a:xfrm>
              <a:custGeom>
                <a:rect b="b" l="l" r="r" t="t"/>
                <a:pathLst>
                  <a:path extrusionOk="0" h="2563" w="3032">
                    <a:moveTo>
                      <a:pt x="1714" y="0"/>
                    </a:moveTo>
                    <a:cubicBezTo>
                      <a:pt x="572" y="0"/>
                      <a:pt x="1" y="1362"/>
                      <a:pt x="791" y="2196"/>
                    </a:cubicBezTo>
                    <a:cubicBezTo>
                      <a:pt x="1058" y="2449"/>
                      <a:pt x="1384" y="2563"/>
                      <a:pt x="1703" y="2563"/>
                    </a:cubicBezTo>
                    <a:cubicBezTo>
                      <a:pt x="2381" y="2563"/>
                      <a:pt x="3031" y="2050"/>
                      <a:pt x="3031" y="1274"/>
                    </a:cubicBezTo>
                    <a:cubicBezTo>
                      <a:pt x="3031" y="571"/>
                      <a:pt x="2416"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1"/>
              <p:cNvSpPr/>
              <p:nvPr/>
            </p:nvSpPr>
            <p:spPr>
              <a:xfrm>
                <a:off x="5473996" y="4307325"/>
                <a:ext cx="55394" cy="56350"/>
              </a:xfrm>
              <a:custGeom>
                <a:rect b="b" l="l" r="r" t="t"/>
                <a:pathLst>
                  <a:path extrusionOk="0" h="2592" w="2548">
                    <a:moveTo>
                      <a:pt x="1274" y="1"/>
                    </a:moveTo>
                    <a:cubicBezTo>
                      <a:pt x="571" y="1"/>
                      <a:pt x="0" y="572"/>
                      <a:pt x="0" y="1274"/>
                    </a:cubicBezTo>
                    <a:cubicBezTo>
                      <a:pt x="0" y="1977"/>
                      <a:pt x="571" y="2592"/>
                      <a:pt x="1274" y="2592"/>
                    </a:cubicBezTo>
                    <a:cubicBezTo>
                      <a:pt x="1977" y="2592"/>
                      <a:pt x="2548" y="1977"/>
                      <a:pt x="2548" y="1274"/>
                    </a:cubicBezTo>
                    <a:cubicBezTo>
                      <a:pt x="2548" y="572"/>
                      <a:pt x="1977" y="1"/>
                      <a:pt x="1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1"/>
              <p:cNvSpPr/>
              <p:nvPr/>
            </p:nvSpPr>
            <p:spPr>
              <a:xfrm>
                <a:off x="5583807" y="4387547"/>
                <a:ext cx="65894" cy="56154"/>
              </a:xfrm>
              <a:custGeom>
                <a:rect b="b" l="l" r="r" t="t"/>
                <a:pathLst>
                  <a:path extrusionOk="0" h="2583" w="3031">
                    <a:moveTo>
                      <a:pt x="1757" y="0"/>
                    </a:moveTo>
                    <a:cubicBezTo>
                      <a:pt x="615" y="0"/>
                      <a:pt x="0" y="1406"/>
                      <a:pt x="835" y="2196"/>
                    </a:cubicBezTo>
                    <a:cubicBezTo>
                      <a:pt x="1102" y="2464"/>
                      <a:pt x="1424" y="2582"/>
                      <a:pt x="1738" y="2582"/>
                    </a:cubicBezTo>
                    <a:cubicBezTo>
                      <a:pt x="2402" y="2582"/>
                      <a:pt x="3031" y="2050"/>
                      <a:pt x="3031" y="1274"/>
                    </a:cubicBezTo>
                    <a:cubicBezTo>
                      <a:pt x="3031" y="571"/>
                      <a:pt x="2460" y="0"/>
                      <a:pt x="17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1"/>
              <p:cNvSpPr/>
              <p:nvPr/>
            </p:nvSpPr>
            <p:spPr>
              <a:xfrm>
                <a:off x="5493084" y="4451507"/>
                <a:ext cx="56372" cy="56372"/>
              </a:xfrm>
              <a:custGeom>
                <a:rect b="b" l="l" r="r" t="t"/>
                <a:pathLst>
                  <a:path extrusionOk="0" h="2593" w="2593">
                    <a:moveTo>
                      <a:pt x="1318" y="1"/>
                    </a:moveTo>
                    <a:cubicBezTo>
                      <a:pt x="616" y="1"/>
                      <a:pt x="1" y="572"/>
                      <a:pt x="1" y="1275"/>
                    </a:cubicBezTo>
                    <a:cubicBezTo>
                      <a:pt x="1" y="1977"/>
                      <a:pt x="616" y="2592"/>
                      <a:pt x="1318" y="2592"/>
                    </a:cubicBezTo>
                    <a:cubicBezTo>
                      <a:pt x="2021" y="2592"/>
                      <a:pt x="2592" y="1977"/>
                      <a:pt x="2592" y="1275"/>
                    </a:cubicBezTo>
                    <a:cubicBezTo>
                      <a:pt x="2592" y="572"/>
                      <a:pt x="2021"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1"/>
              <p:cNvSpPr/>
              <p:nvPr/>
            </p:nvSpPr>
            <p:spPr>
              <a:xfrm>
                <a:off x="6240756" y="995836"/>
                <a:ext cx="65916" cy="55741"/>
              </a:xfrm>
              <a:custGeom>
                <a:rect b="b" l="l" r="r" t="t"/>
                <a:pathLst>
                  <a:path extrusionOk="0" h="2564" w="3032">
                    <a:moveTo>
                      <a:pt x="1757" y="0"/>
                    </a:moveTo>
                    <a:cubicBezTo>
                      <a:pt x="571" y="0"/>
                      <a:pt x="0" y="1362"/>
                      <a:pt x="835" y="2197"/>
                    </a:cubicBezTo>
                    <a:cubicBezTo>
                      <a:pt x="1088" y="2450"/>
                      <a:pt x="1404" y="2563"/>
                      <a:pt x="1717" y="2563"/>
                    </a:cubicBezTo>
                    <a:cubicBezTo>
                      <a:pt x="2381" y="2563"/>
                      <a:pt x="3031" y="2051"/>
                      <a:pt x="3031" y="1274"/>
                    </a:cubicBezTo>
                    <a:cubicBezTo>
                      <a:pt x="3031" y="571"/>
                      <a:pt x="2460" y="0"/>
                      <a:pt x="17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1"/>
              <p:cNvSpPr/>
              <p:nvPr/>
            </p:nvSpPr>
            <p:spPr>
              <a:xfrm>
                <a:off x="6329827" y="1131387"/>
                <a:ext cx="65611" cy="55480"/>
              </a:xfrm>
              <a:custGeom>
                <a:rect b="b" l="l" r="r" t="t"/>
                <a:pathLst>
                  <a:path extrusionOk="0" h="2552" w="3018">
                    <a:moveTo>
                      <a:pt x="1772" y="0"/>
                    </a:moveTo>
                    <a:cubicBezTo>
                      <a:pt x="1749" y="0"/>
                      <a:pt x="1725" y="1"/>
                      <a:pt x="1701" y="2"/>
                    </a:cubicBezTo>
                    <a:cubicBezTo>
                      <a:pt x="1684" y="2"/>
                      <a:pt x="1666" y="1"/>
                      <a:pt x="1649" y="1"/>
                    </a:cubicBezTo>
                    <a:cubicBezTo>
                      <a:pt x="542" y="1"/>
                      <a:pt x="0" y="1376"/>
                      <a:pt x="779" y="2155"/>
                    </a:cubicBezTo>
                    <a:cubicBezTo>
                      <a:pt x="1039" y="2429"/>
                      <a:pt x="1366" y="2551"/>
                      <a:pt x="1687" y="2551"/>
                    </a:cubicBezTo>
                    <a:cubicBezTo>
                      <a:pt x="2342" y="2551"/>
                      <a:pt x="2975" y="2042"/>
                      <a:pt x="2975" y="1276"/>
                    </a:cubicBezTo>
                    <a:cubicBezTo>
                      <a:pt x="3017" y="597"/>
                      <a:pt x="2445" y="0"/>
                      <a:pt x="17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1"/>
              <p:cNvSpPr/>
              <p:nvPr/>
            </p:nvSpPr>
            <p:spPr>
              <a:xfrm>
                <a:off x="6386851" y="1011119"/>
                <a:ext cx="56350" cy="56350"/>
              </a:xfrm>
              <a:custGeom>
                <a:rect b="b" l="l" r="r" t="t"/>
                <a:pathLst>
                  <a:path extrusionOk="0" h="2592" w="2592">
                    <a:moveTo>
                      <a:pt x="1274" y="0"/>
                    </a:moveTo>
                    <a:cubicBezTo>
                      <a:pt x="571" y="0"/>
                      <a:pt x="0" y="571"/>
                      <a:pt x="0" y="1274"/>
                    </a:cubicBezTo>
                    <a:cubicBezTo>
                      <a:pt x="0" y="2021"/>
                      <a:pt x="571" y="2592"/>
                      <a:pt x="1274" y="2592"/>
                    </a:cubicBezTo>
                    <a:cubicBezTo>
                      <a:pt x="1977" y="2592"/>
                      <a:pt x="2592" y="2021"/>
                      <a:pt x="2592" y="1274"/>
                    </a:cubicBezTo>
                    <a:cubicBezTo>
                      <a:pt x="2592" y="571"/>
                      <a:pt x="1977" y="0"/>
                      <a:pt x="1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1"/>
              <p:cNvSpPr/>
              <p:nvPr/>
            </p:nvSpPr>
            <p:spPr>
              <a:xfrm>
                <a:off x="2496699" y="3618874"/>
                <a:ext cx="65916" cy="55720"/>
              </a:xfrm>
              <a:custGeom>
                <a:rect b="b" l="l" r="r" t="t"/>
                <a:pathLst>
                  <a:path extrusionOk="0" h="2563" w="3032">
                    <a:moveTo>
                      <a:pt x="1714" y="0"/>
                    </a:moveTo>
                    <a:cubicBezTo>
                      <a:pt x="572" y="0"/>
                      <a:pt x="1" y="1362"/>
                      <a:pt x="791" y="2196"/>
                    </a:cubicBezTo>
                    <a:cubicBezTo>
                      <a:pt x="1059" y="2449"/>
                      <a:pt x="1384" y="2563"/>
                      <a:pt x="1703" y="2563"/>
                    </a:cubicBezTo>
                    <a:cubicBezTo>
                      <a:pt x="2382" y="2563"/>
                      <a:pt x="3031" y="2050"/>
                      <a:pt x="3031" y="1274"/>
                    </a:cubicBezTo>
                    <a:cubicBezTo>
                      <a:pt x="2987" y="571"/>
                      <a:pt x="2417"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1"/>
              <p:cNvSpPr/>
              <p:nvPr/>
            </p:nvSpPr>
            <p:spPr>
              <a:xfrm>
                <a:off x="2540636" y="3470822"/>
                <a:ext cx="65894" cy="55763"/>
              </a:xfrm>
              <a:custGeom>
                <a:rect b="b" l="l" r="r" t="t"/>
                <a:pathLst>
                  <a:path extrusionOk="0" h="2565" w="3031">
                    <a:moveTo>
                      <a:pt x="1784" y="0"/>
                    </a:moveTo>
                    <a:cubicBezTo>
                      <a:pt x="1761" y="0"/>
                      <a:pt x="1737" y="1"/>
                      <a:pt x="1713" y="2"/>
                    </a:cubicBezTo>
                    <a:cubicBezTo>
                      <a:pt x="571" y="2"/>
                      <a:pt x="0" y="1364"/>
                      <a:pt x="835" y="2198"/>
                    </a:cubicBezTo>
                    <a:cubicBezTo>
                      <a:pt x="1088" y="2451"/>
                      <a:pt x="1404" y="2565"/>
                      <a:pt x="1717" y="2565"/>
                    </a:cubicBezTo>
                    <a:cubicBezTo>
                      <a:pt x="2381" y="2565"/>
                      <a:pt x="3031" y="2052"/>
                      <a:pt x="3031" y="1276"/>
                    </a:cubicBezTo>
                    <a:cubicBezTo>
                      <a:pt x="3031" y="597"/>
                      <a:pt x="2457" y="0"/>
                      <a:pt x="1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71"/>
            <p:cNvSpPr/>
            <p:nvPr/>
          </p:nvSpPr>
          <p:spPr>
            <a:xfrm>
              <a:off x="6512956" y="3041088"/>
              <a:ext cx="1848910" cy="1291690"/>
            </a:xfrm>
            <a:custGeom>
              <a:rect b="b" l="l" r="r" t="t"/>
              <a:pathLst>
                <a:path extrusionOk="0" h="76590" w="109630">
                  <a:moveTo>
                    <a:pt x="76593" y="6829"/>
                  </a:moveTo>
                  <a:cubicBezTo>
                    <a:pt x="78949" y="6829"/>
                    <a:pt x="81330" y="7155"/>
                    <a:pt x="83672" y="7829"/>
                  </a:cubicBezTo>
                  <a:cubicBezTo>
                    <a:pt x="93554" y="10684"/>
                    <a:pt x="100757" y="19205"/>
                    <a:pt x="101899" y="29438"/>
                  </a:cubicBezTo>
                  <a:cubicBezTo>
                    <a:pt x="103085" y="39716"/>
                    <a:pt x="97946" y="49642"/>
                    <a:pt x="88898" y="54605"/>
                  </a:cubicBezTo>
                  <a:cubicBezTo>
                    <a:pt x="85000" y="56764"/>
                    <a:pt x="80779" y="57787"/>
                    <a:pt x="76615" y="57787"/>
                  </a:cubicBezTo>
                  <a:cubicBezTo>
                    <a:pt x="67644" y="57787"/>
                    <a:pt x="58938" y="53035"/>
                    <a:pt x="54288" y="44635"/>
                  </a:cubicBezTo>
                  <a:cubicBezTo>
                    <a:pt x="49325" y="35587"/>
                    <a:pt x="50247" y="24475"/>
                    <a:pt x="56660" y="16394"/>
                  </a:cubicBezTo>
                  <a:cubicBezTo>
                    <a:pt x="61593" y="10252"/>
                    <a:pt x="68962" y="6829"/>
                    <a:pt x="76593" y="6829"/>
                  </a:cubicBezTo>
                  <a:close/>
                  <a:moveTo>
                    <a:pt x="13241" y="64680"/>
                  </a:moveTo>
                  <a:cubicBezTo>
                    <a:pt x="15032" y="64680"/>
                    <a:pt x="16114" y="67369"/>
                    <a:pt x="14144" y="68485"/>
                  </a:cubicBezTo>
                  <a:lnTo>
                    <a:pt x="7643" y="72086"/>
                  </a:lnTo>
                  <a:cubicBezTo>
                    <a:pt x="7289" y="72277"/>
                    <a:pt x="6944" y="72360"/>
                    <a:pt x="6622" y="72360"/>
                  </a:cubicBezTo>
                  <a:cubicBezTo>
                    <a:pt x="4789" y="72360"/>
                    <a:pt x="3687" y="69656"/>
                    <a:pt x="5667" y="68572"/>
                  </a:cubicBezTo>
                  <a:lnTo>
                    <a:pt x="12211" y="64971"/>
                  </a:lnTo>
                  <a:cubicBezTo>
                    <a:pt x="12568" y="64769"/>
                    <a:pt x="12916" y="64680"/>
                    <a:pt x="13241" y="64680"/>
                  </a:cubicBezTo>
                  <a:close/>
                  <a:moveTo>
                    <a:pt x="76594" y="1"/>
                  </a:moveTo>
                  <a:cubicBezTo>
                    <a:pt x="68615" y="1"/>
                    <a:pt x="60763" y="2946"/>
                    <a:pt x="54683" y="8532"/>
                  </a:cubicBezTo>
                  <a:cubicBezTo>
                    <a:pt x="45504" y="17009"/>
                    <a:pt x="41990" y="29965"/>
                    <a:pt x="45679" y="41912"/>
                  </a:cubicBezTo>
                  <a:lnTo>
                    <a:pt x="2944" y="65498"/>
                  </a:lnTo>
                  <a:cubicBezTo>
                    <a:pt x="792" y="66728"/>
                    <a:pt x="1" y="69451"/>
                    <a:pt x="1187" y="71647"/>
                  </a:cubicBezTo>
                  <a:lnTo>
                    <a:pt x="2636" y="74238"/>
                  </a:lnTo>
                  <a:cubicBezTo>
                    <a:pt x="3449" y="75744"/>
                    <a:pt x="4985" y="76589"/>
                    <a:pt x="6579" y="76589"/>
                  </a:cubicBezTo>
                  <a:cubicBezTo>
                    <a:pt x="7309" y="76589"/>
                    <a:pt x="8051" y="76412"/>
                    <a:pt x="8741" y="76039"/>
                  </a:cubicBezTo>
                  <a:lnTo>
                    <a:pt x="51301" y="52497"/>
                  </a:lnTo>
                  <a:cubicBezTo>
                    <a:pt x="57630" y="60436"/>
                    <a:pt x="67047" y="64685"/>
                    <a:pt x="76631" y="64685"/>
                  </a:cubicBezTo>
                  <a:cubicBezTo>
                    <a:pt x="81948" y="64685"/>
                    <a:pt x="87316" y="63378"/>
                    <a:pt x="92236" y="60667"/>
                  </a:cubicBezTo>
                  <a:cubicBezTo>
                    <a:pt x="103173" y="54605"/>
                    <a:pt x="109629" y="42834"/>
                    <a:pt x="108883" y="30361"/>
                  </a:cubicBezTo>
                  <a:cubicBezTo>
                    <a:pt x="108092" y="17887"/>
                    <a:pt x="100230" y="6994"/>
                    <a:pt x="88679" y="2339"/>
                  </a:cubicBezTo>
                  <a:cubicBezTo>
                    <a:pt x="84763" y="766"/>
                    <a:pt x="80662" y="1"/>
                    <a:pt x="76594" y="1"/>
                  </a:cubicBez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71"/>
            <p:cNvSpPr/>
            <p:nvPr/>
          </p:nvSpPr>
          <p:spPr>
            <a:xfrm>
              <a:off x="7296709" y="3124744"/>
              <a:ext cx="874096" cy="652085"/>
            </a:xfrm>
            <a:custGeom>
              <a:rect b="b" l="l" r="r" t="t"/>
              <a:pathLst>
                <a:path extrusionOk="0" h="38665" w="51829">
                  <a:moveTo>
                    <a:pt x="29021" y="1"/>
                  </a:moveTo>
                  <a:cubicBezTo>
                    <a:pt x="24857" y="1"/>
                    <a:pt x="20636" y="1023"/>
                    <a:pt x="16735" y="3176"/>
                  </a:cubicBezTo>
                  <a:cubicBezTo>
                    <a:pt x="4481" y="9940"/>
                    <a:pt x="1" y="25357"/>
                    <a:pt x="6677" y="37655"/>
                  </a:cubicBezTo>
                  <a:cubicBezTo>
                    <a:pt x="6853" y="38006"/>
                    <a:pt x="7072" y="38314"/>
                    <a:pt x="7248" y="38665"/>
                  </a:cubicBezTo>
                  <a:cubicBezTo>
                    <a:pt x="1231" y="26455"/>
                    <a:pt x="5843" y="11653"/>
                    <a:pt x="17789" y="5065"/>
                  </a:cubicBezTo>
                  <a:cubicBezTo>
                    <a:pt x="21684" y="2909"/>
                    <a:pt x="25908" y="1882"/>
                    <a:pt x="30080" y="1882"/>
                  </a:cubicBezTo>
                  <a:cubicBezTo>
                    <a:pt x="38657" y="1882"/>
                    <a:pt x="47012" y="6224"/>
                    <a:pt x="51828" y="14025"/>
                  </a:cubicBezTo>
                  <a:cubicBezTo>
                    <a:pt x="51653" y="13674"/>
                    <a:pt x="51477" y="13366"/>
                    <a:pt x="51301" y="13015"/>
                  </a:cubicBezTo>
                  <a:cubicBezTo>
                    <a:pt x="46601" y="4691"/>
                    <a:pt x="37940" y="1"/>
                    <a:pt x="29021" y="1"/>
                  </a:cubicBezTo>
                  <a:close/>
                </a:path>
              </a:pathLst>
            </a:custGeom>
            <a:solidFill>
              <a:srgbClr val="09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9" name="Shape 2809"/>
        <p:cNvGrpSpPr/>
        <p:nvPr/>
      </p:nvGrpSpPr>
      <p:grpSpPr>
        <a:xfrm>
          <a:off x="0" y="0"/>
          <a:ext cx="0" cy="0"/>
          <a:chOff x="0" y="0"/>
          <a:chExt cx="0" cy="0"/>
        </a:xfrm>
      </p:grpSpPr>
      <p:sp>
        <p:nvSpPr>
          <p:cNvPr id="2810" name="Google Shape;2810;p80"/>
          <p:cNvSpPr txBox="1"/>
          <p:nvPr>
            <p:ph type="title"/>
          </p:nvPr>
        </p:nvSpPr>
        <p:spPr>
          <a:xfrm>
            <a:off x="362750" y="1239525"/>
            <a:ext cx="51477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Is There a Relationship</a:t>
            </a:r>
            <a:r>
              <a:rPr lang="en" sz="6300"/>
              <a:t>?</a:t>
            </a:r>
            <a:endParaRPr sz="6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4" name="Shape 2814"/>
        <p:cNvGrpSpPr/>
        <p:nvPr/>
      </p:nvGrpSpPr>
      <p:grpSpPr>
        <a:xfrm>
          <a:off x="0" y="0"/>
          <a:ext cx="0" cy="0"/>
          <a:chOff x="0" y="0"/>
          <a:chExt cx="0" cy="0"/>
        </a:xfrm>
      </p:grpSpPr>
      <p:sp>
        <p:nvSpPr>
          <p:cNvPr id="2815" name="Google Shape;2815;p81"/>
          <p:cNvSpPr txBox="1"/>
          <p:nvPr>
            <p:ph type="title"/>
          </p:nvPr>
        </p:nvSpPr>
        <p:spPr>
          <a:xfrm>
            <a:off x="3196525" y="4688900"/>
            <a:ext cx="2551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Mental vs Social</a:t>
            </a:r>
            <a:endParaRPr sz="2000"/>
          </a:p>
        </p:txBody>
      </p:sp>
      <p:pic>
        <p:nvPicPr>
          <p:cNvPr id="2816" name="Google Shape;2816;p81"/>
          <p:cNvPicPr preferRelativeResize="0"/>
          <p:nvPr/>
        </p:nvPicPr>
        <p:blipFill>
          <a:blip r:embed="rId3">
            <a:alphaModFix/>
          </a:blip>
          <a:stretch>
            <a:fillRect/>
          </a:stretch>
        </p:blipFill>
        <p:spPr>
          <a:xfrm>
            <a:off x="2408125" y="2814998"/>
            <a:ext cx="4369490" cy="1885002"/>
          </a:xfrm>
          <a:prstGeom prst="rect">
            <a:avLst/>
          </a:prstGeom>
          <a:noFill/>
          <a:ln>
            <a:noFill/>
          </a:ln>
        </p:spPr>
      </p:pic>
      <p:pic>
        <p:nvPicPr>
          <p:cNvPr id="2817" name="Google Shape;2817;p81"/>
          <p:cNvPicPr preferRelativeResize="0"/>
          <p:nvPr/>
        </p:nvPicPr>
        <p:blipFill>
          <a:blip r:embed="rId4">
            <a:alphaModFix/>
          </a:blip>
          <a:stretch>
            <a:fillRect/>
          </a:stretch>
        </p:blipFill>
        <p:spPr>
          <a:xfrm>
            <a:off x="152396" y="390400"/>
            <a:ext cx="4369490" cy="1885002"/>
          </a:xfrm>
          <a:prstGeom prst="rect">
            <a:avLst/>
          </a:prstGeom>
          <a:noFill/>
          <a:ln>
            <a:noFill/>
          </a:ln>
        </p:spPr>
      </p:pic>
      <p:pic>
        <p:nvPicPr>
          <p:cNvPr id="2818" name="Google Shape;2818;p81"/>
          <p:cNvPicPr preferRelativeResize="0"/>
          <p:nvPr/>
        </p:nvPicPr>
        <p:blipFill>
          <a:blip r:embed="rId5">
            <a:alphaModFix/>
          </a:blip>
          <a:stretch>
            <a:fillRect/>
          </a:stretch>
        </p:blipFill>
        <p:spPr>
          <a:xfrm>
            <a:off x="4596406" y="390408"/>
            <a:ext cx="4369490" cy="1885002"/>
          </a:xfrm>
          <a:prstGeom prst="rect">
            <a:avLst/>
          </a:prstGeom>
          <a:noFill/>
          <a:ln>
            <a:noFill/>
          </a:ln>
        </p:spPr>
      </p:pic>
      <p:sp>
        <p:nvSpPr>
          <p:cNvPr id="2819" name="Google Shape;2819;p81"/>
          <p:cNvSpPr txBox="1"/>
          <p:nvPr>
            <p:ph type="title"/>
          </p:nvPr>
        </p:nvSpPr>
        <p:spPr>
          <a:xfrm>
            <a:off x="825438" y="2326700"/>
            <a:ext cx="30234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Parental</a:t>
            </a:r>
            <a:r>
              <a:rPr lang="en" sz="2000"/>
              <a:t> vs Social</a:t>
            </a:r>
            <a:endParaRPr sz="2000"/>
          </a:p>
        </p:txBody>
      </p:sp>
      <p:sp>
        <p:nvSpPr>
          <p:cNvPr id="2820" name="Google Shape;2820;p81"/>
          <p:cNvSpPr txBox="1"/>
          <p:nvPr>
            <p:ph type="title"/>
          </p:nvPr>
        </p:nvSpPr>
        <p:spPr>
          <a:xfrm>
            <a:off x="5269450" y="2326700"/>
            <a:ext cx="30234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Parental vs Mental</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4" name="Shape 2824"/>
        <p:cNvGrpSpPr/>
        <p:nvPr/>
      </p:nvGrpSpPr>
      <p:grpSpPr>
        <a:xfrm>
          <a:off x="0" y="0"/>
          <a:ext cx="0" cy="0"/>
          <a:chOff x="0" y="0"/>
          <a:chExt cx="0" cy="0"/>
        </a:xfrm>
      </p:grpSpPr>
      <p:sp>
        <p:nvSpPr>
          <p:cNvPr id="2825" name="Google Shape;2825;p82"/>
          <p:cNvSpPr txBox="1"/>
          <p:nvPr>
            <p:ph type="title"/>
          </p:nvPr>
        </p:nvSpPr>
        <p:spPr>
          <a:xfrm>
            <a:off x="713225" y="158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Combined Relationships</a:t>
            </a:r>
            <a:endParaRPr/>
          </a:p>
        </p:txBody>
      </p:sp>
      <p:pic>
        <p:nvPicPr>
          <p:cNvPr id="2826" name="Google Shape;2826;p82"/>
          <p:cNvPicPr preferRelativeResize="0"/>
          <p:nvPr/>
        </p:nvPicPr>
        <p:blipFill>
          <a:blip r:embed="rId3">
            <a:alphaModFix/>
          </a:blip>
          <a:stretch>
            <a:fillRect/>
          </a:stretch>
        </p:blipFill>
        <p:spPr>
          <a:xfrm>
            <a:off x="273175" y="1155650"/>
            <a:ext cx="4203149" cy="2724150"/>
          </a:xfrm>
          <a:prstGeom prst="rect">
            <a:avLst/>
          </a:prstGeom>
          <a:noFill/>
          <a:ln>
            <a:noFill/>
          </a:ln>
        </p:spPr>
      </p:pic>
      <p:pic>
        <p:nvPicPr>
          <p:cNvPr id="2827" name="Google Shape;2827;p82"/>
          <p:cNvPicPr preferRelativeResize="0"/>
          <p:nvPr/>
        </p:nvPicPr>
        <p:blipFill>
          <a:blip r:embed="rId4">
            <a:alphaModFix/>
          </a:blip>
          <a:stretch>
            <a:fillRect/>
          </a:stretch>
        </p:blipFill>
        <p:spPr>
          <a:xfrm>
            <a:off x="4627025" y="1155650"/>
            <a:ext cx="4173651" cy="2724150"/>
          </a:xfrm>
          <a:prstGeom prst="rect">
            <a:avLst/>
          </a:prstGeom>
          <a:noFill/>
          <a:ln>
            <a:noFill/>
          </a:ln>
        </p:spPr>
      </p:pic>
      <p:sp>
        <p:nvSpPr>
          <p:cNvPr id="2828" name="Google Shape;2828;p82"/>
          <p:cNvSpPr txBox="1"/>
          <p:nvPr/>
        </p:nvSpPr>
        <p:spPr>
          <a:xfrm>
            <a:off x="1886100" y="4042275"/>
            <a:ext cx="53718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b="1" lang="en" sz="2100">
                <a:solidFill>
                  <a:schemeClr val="accent1"/>
                </a:solidFill>
                <a:latin typeface="Finger Paint"/>
                <a:ea typeface="Finger Paint"/>
                <a:cs typeface="Finger Paint"/>
                <a:sym typeface="Finger Paint"/>
              </a:rPr>
              <a:t>Takeaway: </a:t>
            </a:r>
            <a:r>
              <a:rPr b="1" lang="en" sz="2100">
                <a:solidFill>
                  <a:schemeClr val="lt1"/>
                </a:solidFill>
                <a:latin typeface="Finger Paint"/>
                <a:ea typeface="Finger Paint"/>
                <a:cs typeface="Finger Paint"/>
                <a:sym typeface="Finger Paint"/>
              </a:rPr>
              <a:t>There is a threshold for the scores to be at: </a:t>
            </a:r>
            <a:r>
              <a:rPr b="1" lang="en" sz="2800">
                <a:solidFill>
                  <a:schemeClr val="accent3"/>
                </a:solidFill>
                <a:latin typeface="Finger Paint"/>
                <a:ea typeface="Finger Paint"/>
                <a:cs typeface="Finger Paint"/>
                <a:sym typeface="Finger Paint"/>
              </a:rPr>
              <a:t>90</a:t>
            </a:r>
            <a:endParaRPr b="1" sz="2800">
              <a:solidFill>
                <a:schemeClr val="accent3"/>
              </a:solidFill>
              <a:latin typeface="Finger Paint"/>
              <a:ea typeface="Finger Paint"/>
              <a:cs typeface="Finger Paint"/>
              <a:sym typeface="Finger Pain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2" name="Shape 2832"/>
        <p:cNvGrpSpPr/>
        <p:nvPr/>
      </p:nvGrpSpPr>
      <p:grpSpPr>
        <a:xfrm>
          <a:off x="0" y="0"/>
          <a:ext cx="0" cy="0"/>
          <a:chOff x="0" y="0"/>
          <a:chExt cx="0" cy="0"/>
        </a:xfrm>
      </p:grpSpPr>
      <p:sp>
        <p:nvSpPr>
          <p:cNvPr id="2833" name="Google Shape;2833;p83"/>
          <p:cNvSpPr/>
          <p:nvPr/>
        </p:nvSpPr>
        <p:spPr>
          <a:xfrm>
            <a:off x="843075" y="1549527"/>
            <a:ext cx="782425" cy="826000"/>
          </a:xfrm>
          <a:custGeom>
            <a:rect b="b" l="l" r="r" t="t"/>
            <a:pathLst>
              <a:path extrusionOk="0" h="33040" w="31297">
                <a:moveTo>
                  <a:pt x="11314" y="332"/>
                </a:moveTo>
                <a:cubicBezTo>
                  <a:pt x="7583" y="1443"/>
                  <a:pt x="2265" y="5572"/>
                  <a:pt x="836" y="10334"/>
                </a:cubicBezTo>
                <a:cubicBezTo>
                  <a:pt x="-593" y="15097"/>
                  <a:pt x="-196" y="25177"/>
                  <a:pt x="2741" y="28907"/>
                </a:cubicBezTo>
                <a:cubicBezTo>
                  <a:pt x="5678" y="32638"/>
                  <a:pt x="13934" y="33590"/>
                  <a:pt x="18458" y="32717"/>
                </a:cubicBezTo>
                <a:cubicBezTo>
                  <a:pt x="22983" y="31844"/>
                  <a:pt x="27904" y="27082"/>
                  <a:pt x="29888" y="23669"/>
                </a:cubicBezTo>
                <a:cubicBezTo>
                  <a:pt x="31872" y="20256"/>
                  <a:pt x="31475" y="15573"/>
                  <a:pt x="30364" y="12239"/>
                </a:cubicBezTo>
                <a:cubicBezTo>
                  <a:pt x="29253" y="8905"/>
                  <a:pt x="26395" y="5651"/>
                  <a:pt x="23220" y="3666"/>
                </a:cubicBezTo>
                <a:cubicBezTo>
                  <a:pt x="20045" y="1682"/>
                  <a:pt x="15045" y="-779"/>
                  <a:pt x="11314" y="332"/>
                </a:cubicBezTo>
                <a:close/>
              </a:path>
            </a:pathLst>
          </a:custGeom>
          <a:solidFill>
            <a:schemeClr val="accent1"/>
          </a:solidFill>
          <a:ln>
            <a:noFill/>
          </a:ln>
        </p:spPr>
      </p:sp>
      <p:sp>
        <p:nvSpPr>
          <p:cNvPr id="2834" name="Google Shape;2834;p83"/>
          <p:cNvSpPr/>
          <p:nvPr/>
        </p:nvSpPr>
        <p:spPr>
          <a:xfrm>
            <a:off x="843075" y="2646702"/>
            <a:ext cx="782425" cy="826000"/>
          </a:xfrm>
          <a:custGeom>
            <a:rect b="b" l="l" r="r" t="t"/>
            <a:pathLst>
              <a:path extrusionOk="0" h="33040" w="31297">
                <a:moveTo>
                  <a:pt x="11314" y="332"/>
                </a:moveTo>
                <a:cubicBezTo>
                  <a:pt x="7583" y="1443"/>
                  <a:pt x="2265" y="5572"/>
                  <a:pt x="836" y="10334"/>
                </a:cubicBezTo>
                <a:cubicBezTo>
                  <a:pt x="-593" y="15097"/>
                  <a:pt x="-196" y="25177"/>
                  <a:pt x="2741" y="28907"/>
                </a:cubicBezTo>
                <a:cubicBezTo>
                  <a:pt x="5678" y="32638"/>
                  <a:pt x="13934" y="33590"/>
                  <a:pt x="18458" y="32717"/>
                </a:cubicBezTo>
                <a:cubicBezTo>
                  <a:pt x="22983" y="31844"/>
                  <a:pt x="27904" y="27082"/>
                  <a:pt x="29888" y="23669"/>
                </a:cubicBezTo>
                <a:cubicBezTo>
                  <a:pt x="31872" y="20256"/>
                  <a:pt x="31475" y="15573"/>
                  <a:pt x="30364" y="12239"/>
                </a:cubicBezTo>
                <a:cubicBezTo>
                  <a:pt x="29253" y="8905"/>
                  <a:pt x="26395" y="5651"/>
                  <a:pt x="23220" y="3666"/>
                </a:cubicBezTo>
                <a:cubicBezTo>
                  <a:pt x="20045" y="1682"/>
                  <a:pt x="15045" y="-779"/>
                  <a:pt x="11314" y="332"/>
                </a:cubicBezTo>
                <a:close/>
              </a:path>
            </a:pathLst>
          </a:custGeom>
          <a:solidFill>
            <a:schemeClr val="accent4"/>
          </a:solidFill>
          <a:ln>
            <a:noFill/>
          </a:ln>
        </p:spPr>
      </p:sp>
      <p:sp>
        <p:nvSpPr>
          <p:cNvPr id="2835" name="Google Shape;2835;p83"/>
          <p:cNvSpPr/>
          <p:nvPr/>
        </p:nvSpPr>
        <p:spPr>
          <a:xfrm>
            <a:off x="843075" y="3765090"/>
            <a:ext cx="782425" cy="826000"/>
          </a:xfrm>
          <a:custGeom>
            <a:rect b="b" l="l" r="r" t="t"/>
            <a:pathLst>
              <a:path extrusionOk="0" h="33040" w="31297">
                <a:moveTo>
                  <a:pt x="11314" y="332"/>
                </a:moveTo>
                <a:cubicBezTo>
                  <a:pt x="7583" y="1443"/>
                  <a:pt x="2265" y="5572"/>
                  <a:pt x="836" y="10334"/>
                </a:cubicBezTo>
                <a:cubicBezTo>
                  <a:pt x="-593" y="15097"/>
                  <a:pt x="-196" y="25177"/>
                  <a:pt x="2741" y="28907"/>
                </a:cubicBezTo>
                <a:cubicBezTo>
                  <a:pt x="5678" y="32638"/>
                  <a:pt x="13934" y="33590"/>
                  <a:pt x="18458" y="32717"/>
                </a:cubicBezTo>
                <a:cubicBezTo>
                  <a:pt x="22983" y="31844"/>
                  <a:pt x="27904" y="27082"/>
                  <a:pt x="29888" y="23669"/>
                </a:cubicBezTo>
                <a:cubicBezTo>
                  <a:pt x="31872" y="20256"/>
                  <a:pt x="31475" y="15573"/>
                  <a:pt x="30364" y="12239"/>
                </a:cubicBezTo>
                <a:cubicBezTo>
                  <a:pt x="29253" y="8905"/>
                  <a:pt x="26395" y="5651"/>
                  <a:pt x="23220" y="3666"/>
                </a:cubicBezTo>
                <a:cubicBezTo>
                  <a:pt x="20045" y="1682"/>
                  <a:pt x="15045" y="-779"/>
                  <a:pt x="11314" y="332"/>
                </a:cubicBezTo>
                <a:close/>
              </a:path>
            </a:pathLst>
          </a:custGeom>
          <a:solidFill>
            <a:schemeClr val="accent5"/>
          </a:solidFill>
          <a:ln>
            <a:noFill/>
          </a:ln>
        </p:spPr>
      </p:sp>
      <p:sp>
        <p:nvSpPr>
          <p:cNvPr id="2836" name="Google Shape;2836;p83"/>
          <p:cNvSpPr txBox="1"/>
          <p:nvPr>
            <p:ph idx="2" type="subTitle"/>
          </p:nvPr>
        </p:nvSpPr>
        <p:spPr>
          <a:xfrm>
            <a:off x="1733125" y="1733525"/>
            <a:ext cx="2529000" cy="42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Merging Spouses Incomes</a:t>
            </a:r>
            <a:endParaRPr>
              <a:latin typeface="Finger Paint"/>
              <a:ea typeface="Finger Paint"/>
              <a:cs typeface="Finger Paint"/>
              <a:sym typeface="Finger Paint"/>
            </a:endParaRPr>
          </a:p>
        </p:txBody>
      </p:sp>
      <p:sp>
        <p:nvSpPr>
          <p:cNvPr id="2837" name="Google Shape;2837;p83"/>
          <p:cNvSpPr txBox="1"/>
          <p:nvPr>
            <p:ph idx="2" type="subTitle"/>
          </p:nvPr>
        </p:nvSpPr>
        <p:spPr>
          <a:xfrm>
            <a:off x="713225" y="2766175"/>
            <a:ext cx="10200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Finger Paint"/>
                <a:ea typeface="Finger Paint"/>
                <a:cs typeface="Finger Paint"/>
                <a:sym typeface="Finger Paint"/>
              </a:rPr>
              <a:t>02</a:t>
            </a:r>
            <a:endParaRPr sz="3000">
              <a:latin typeface="Finger Paint"/>
              <a:ea typeface="Finger Paint"/>
              <a:cs typeface="Finger Paint"/>
              <a:sym typeface="Finger Paint"/>
            </a:endParaRPr>
          </a:p>
        </p:txBody>
      </p:sp>
      <p:sp>
        <p:nvSpPr>
          <p:cNvPr id="2838" name="Google Shape;2838;p83"/>
          <p:cNvSpPr txBox="1"/>
          <p:nvPr>
            <p:ph idx="2" type="subTitle"/>
          </p:nvPr>
        </p:nvSpPr>
        <p:spPr>
          <a:xfrm>
            <a:off x="713225" y="3871650"/>
            <a:ext cx="10200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Finger Paint"/>
                <a:ea typeface="Finger Paint"/>
                <a:cs typeface="Finger Paint"/>
                <a:sym typeface="Finger Paint"/>
              </a:rPr>
              <a:t>03</a:t>
            </a:r>
            <a:endParaRPr sz="3000">
              <a:latin typeface="Finger Paint"/>
              <a:ea typeface="Finger Paint"/>
              <a:cs typeface="Finger Paint"/>
              <a:sym typeface="Finger Paint"/>
            </a:endParaRPr>
          </a:p>
        </p:txBody>
      </p:sp>
      <p:sp>
        <p:nvSpPr>
          <p:cNvPr id="2839" name="Google Shape;2839;p8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2840" name="Google Shape;2840;p83"/>
          <p:cNvSpPr txBox="1"/>
          <p:nvPr>
            <p:ph idx="4" type="subTitle"/>
          </p:nvPr>
        </p:nvSpPr>
        <p:spPr>
          <a:xfrm>
            <a:off x="1733125" y="2759700"/>
            <a:ext cx="1814700" cy="42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Clustering Job Titles</a:t>
            </a:r>
            <a:endParaRPr/>
          </a:p>
        </p:txBody>
      </p:sp>
      <p:sp>
        <p:nvSpPr>
          <p:cNvPr id="2841" name="Google Shape;2841;p83"/>
          <p:cNvSpPr txBox="1"/>
          <p:nvPr>
            <p:ph idx="6" type="subTitle"/>
          </p:nvPr>
        </p:nvSpPr>
        <p:spPr>
          <a:xfrm>
            <a:off x="1733125" y="3862075"/>
            <a:ext cx="2838900" cy="42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Categorical Data One-Hot Encoding</a:t>
            </a:r>
            <a:endParaRPr/>
          </a:p>
        </p:txBody>
      </p:sp>
      <p:grpSp>
        <p:nvGrpSpPr>
          <p:cNvPr id="2842" name="Google Shape;2842;p83"/>
          <p:cNvGrpSpPr/>
          <p:nvPr/>
        </p:nvGrpSpPr>
        <p:grpSpPr>
          <a:xfrm>
            <a:off x="4369757" y="1448947"/>
            <a:ext cx="4093849" cy="3221513"/>
            <a:chOff x="3125220" y="2314864"/>
            <a:chExt cx="2880355" cy="2195388"/>
          </a:xfrm>
        </p:grpSpPr>
        <p:sp>
          <p:nvSpPr>
            <p:cNvPr id="2843" name="Google Shape;2843;p83"/>
            <p:cNvSpPr/>
            <p:nvPr/>
          </p:nvSpPr>
          <p:spPr>
            <a:xfrm flipH="1" rot="-497642">
              <a:off x="3241662" y="2496370"/>
              <a:ext cx="2647473" cy="1806229"/>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4" name="Google Shape;2844;p83"/>
            <p:cNvGrpSpPr/>
            <p:nvPr/>
          </p:nvGrpSpPr>
          <p:grpSpPr>
            <a:xfrm>
              <a:off x="4002319" y="2335974"/>
              <a:ext cx="1375376" cy="2174278"/>
              <a:chOff x="3393244" y="2335974"/>
              <a:chExt cx="1375376" cy="2174278"/>
            </a:xfrm>
          </p:grpSpPr>
          <p:sp>
            <p:nvSpPr>
              <p:cNvPr id="2845" name="Google Shape;2845;p83"/>
              <p:cNvSpPr/>
              <p:nvPr/>
            </p:nvSpPr>
            <p:spPr>
              <a:xfrm>
                <a:off x="3549821" y="2847949"/>
                <a:ext cx="731485" cy="688080"/>
              </a:xfrm>
              <a:custGeom>
                <a:rect b="b" l="l" r="r" t="t"/>
                <a:pathLst>
                  <a:path extrusionOk="0" h="25475" w="27082">
                    <a:moveTo>
                      <a:pt x="9208" y="0"/>
                    </a:moveTo>
                    <a:lnTo>
                      <a:pt x="8909" y="56"/>
                    </a:lnTo>
                    <a:lnTo>
                      <a:pt x="6486" y="373"/>
                    </a:lnTo>
                    <a:lnTo>
                      <a:pt x="5816" y="466"/>
                    </a:lnTo>
                    <a:lnTo>
                      <a:pt x="690" y="1175"/>
                    </a:lnTo>
                    <a:lnTo>
                      <a:pt x="578" y="2349"/>
                    </a:lnTo>
                    <a:lnTo>
                      <a:pt x="38" y="8089"/>
                    </a:lnTo>
                    <a:lnTo>
                      <a:pt x="0" y="8481"/>
                    </a:lnTo>
                    <a:lnTo>
                      <a:pt x="1361" y="8630"/>
                    </a:lnTo>
                    <a:lnTo>
                      <a:pt x="2106" y="8704"/>
                    </a:lnTo>
                    <a:lnTo>
                      <a:pt x="5424" y="9059"/>
                    </a:lnTo>
                    <a:lnTo>
                      <a:pt x="5965" y="16122"/>
                    </a:lnTo>
                    <a:cubicBezTo>
                      <a:pt x="5965" y="16122"/>
                      <a:pt x="5927" y="16365"/>
                      <a:pt x="5890" y="16793"/>
                    </a:cubicBezTo>
                    <a:cubicBezTo>
                      <a:pt x="5871" y="17036"/>
                      <a:pt x="5853" y="17315"/>
                      <a:pt x="5816" y="17651"/>
                    </a:cubicBezTo>
                    <a:cubicBezTo>
                      <a:pt x="5741" y="18508"/>
                      <a:pt x="5648" y="19645"/>
                      <a:pt x="5536" y="20708"/>
                    </a:cubicBezTo>
                    <a:cubicBezTo>
                      <a:pt x="5461" y="20745"/>
                      <a:pt x="5405" y="20782"/>
                      <a:pt x="5331" y="20838"/>
                    </a:cubicBezTo>
                    <a:cubicBezTo>
                      <a:pt x="5089" y="20987"/>
                      <a:pt x="4884" y="21173"/>
                      <a:pt x="4716" y="21397"/>
                    </a:cubicBezTo>
                    <a:cubicBezTo>
                      <a:pt x="4511" y="21695"/>
                      <a:pt x="4548" y="22087"/>
                      <a:pt x="4809" y="22348"/>
                    </a:cubicBezTo>
                    <a:cubicBezTo>
                      <a:pt x="4846" y="22385"/>
                      <a:pt x="4884" y="22422"/>
                      <a:pt x="4921" y="22441"/>
                    </a:cubicBezTo>
                    <a:lnTo>
                      <a:pt x="4921" y="22460"/>
                    </a:lnTo>
                    <a:cubicBezTo>
                      <a:pt x="4809" y="22590"/>
                      <a:pt x="4697" y="22758"/>
                      <a:pt x="4641" y="22925"/>
                    </a:cubicBezTo>
                    <a:cubicBezTo>
                      <a:pt x="4585" y="23149"/>
                      <a:pt x="4641" y="23410"/>
                      <a:pt x="4809" y="23578"/>
                    </a:cubicBezTo>
                    <a:cubicBezTo>
                      <a:pt x="5014" y="23764"/>
                      <a:pt x="5294" y="23895"/>
                      <a:pt x="5573" y="23932"/>
                    </a:cubicBezTo>
                    <a:lnTo>
                      <a:pt x="5704" y="23969"/>
                    </a:lnTo>
                    <a:lnTo>
                      <a:pt x="5816" y="24006"/>
                    </a:lnTo>
                    <a:lnTo>
                      <a:pt x="6095" y="24100"/>
                    </a:lnTo>
                    <a:cubicBezTo>
                      <a:pt x="6300" y="24174"/>
                      <a:pt x="6542" y="24249"/>
                      <a:pt x="6803" y="24323"/>
                    </a:cubicBezTo>
                    <a:cubicBezTo>
                      <a:pt x="8108" y="24696"/>
                      <a:pt x="9450" y="24994"/>
                      <a:pt x="10792" y="25181"/>
                    </a:cubicBezTo>
                    <a:lnTo>
                      <a:pt x="11463" y="25274"/>
                    </a:lnTo>
                    <a:cubicBezTo>
                      <a:pt x="12549" y="25408"/>
                      <a:pt x="13639" y="25474"/>
                      <a:pt x="14727" y="25474"/>
                    </a:cubicBezTo>
                    <a:cubicBezTo>
                      <a:pt x="17728" y="25474"/>
                      <a:pt x="20714" y="24968"/>
                      <a:pt x="23559" y="23969"/>
                    </a:cubicBezTo>
                    <a:cubicBezTo>
                      <a:pt x="23615" y="23988"/>
                      <a:pt x="23671" y="23988"/>
                      <a:pt x="23727" y="23988"/>
                    </a:cubicBezTo>
                    <a:cubicBezTo>
                      <a:pt x="24342" y="23913"/>
                      <a:pt x="25069" y="23652"/>
                      <a:pt x="24994" y="22888"/>
                    </a:cubicBezTo>
                    <a:cubicBezTo>
                      <a:pt x="24976" y="22515"/>
                      <a:pt x="24715" y="22180"/>
                      <a:pt x="24342" y="22068"/>
                    </a:cubicBezTo>
                    <a:cubicBezTo>
                      <a:pt x="24416" y="21882"/>
                      <a:pt x="24416" y="21677"/>
                      <a:pt x="24379" y="21472"/>
                    </a:cubicBezTo>
                    <a:cubicBezTo>
                      <a:pt x="24286" y="21080"/>
                      <a:pt x="24006" y="20782"/>
                      <a:pt x="23615" y="20652"/>
                    </a:cubicBezTo>
                    <a:lnTo>
                      <a:pt x="23224" y="17390"/>
                    </a:lnTo>
                    <a:lnTo>
                      <a:pt x="23112" y="16495"/>
                    </a:lnTo>
                    <a:lnTo>
                      <a:pt x="22925" y="15041"/>
                    </a:lnTo>
                    <a:lnTo>
                      <a:pt x="23056" y="14110"/>
                    </a:lnTo>
                    <a:lnTo>
                      <a:pt x="23149" y="13383"/>
                    </a:lnTo>
                    <a:lnTo>
                      <a:pt x="23727" y="8704"/>
                    </a:lnTo>
                    <a:lnTo>
                      <a:pt x="26933" y="8183"/>
                    </a:lnTo>
                    <a:lnTo>
                      <a:pt x="27082" y="8164"/>
                    </a:lnTo>
                    <a:lnTo>
                      <a:pt x="27082" y="1268"/>
                    </a:lnTo>
                    <a:lnTo>
                      <a:pt x="24920" y="839"/>
                    </a:lnTo>
                    <a:lnTo>
                      <a:pt x="24249" y="709"/>
                    </a:lnTo>
                    <a:lnTo>
                      <a:pt x="21714" y="205"/>
                    </a:lnTo>
                    <a:lnTo>
                      <a:pt x="21285" y="243"/>
                    </a:lnTo>
                    <a:lnTo>
                      <a:pt x="20614" y="280"/>
                    </a:lnTo>
                    <a:lnTo>
                      <a:pt x="17874" y="429"/>
                    </a:lnTo>
                    <a:lnTo>
                      <a:pt x="16383" y="429"/>
                    </a:lnTo>
                    <a:lnTo>
                      <a:pt x="16421" y="858"/>
                    </a:lnTo>
                    <a:cubicBezTo>
                      <a:pt x="16421" y="858"/>
                      <a:pt x="15928" y="1753"/>
                      <a:pt x="14616" y="1753"/>
                    </a:cubicBezTo>
                    <a:cubicBezTo>
                      <a:pt x="14602" y="1753"/>
                      <a:pt x="14589" y="1753"/>
                      <a:pt x="14575" y="1752"/>
                    </a:cubicBezTo>
                    <a:cubicBezTo>
                      <a:pt x="13234" y="1734"/>
                      <a:pt x="12898" y="299"/>
                      <a:pt x="12898" y="299"/>
                    </a:cubicBezTo>
                    <a:lnTo>
                      <a:pt x="10121" y="75"/>
                    </a:lnTo>
                    <a:lnTo>
                      <a:pt x="92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83"/>
              <p:cNvSpPr/>
              <p:nvPr/>
            </p:nvSpPr>
            <p:spPr>
              <a:xfrm>
                <a:off x="4281279" y="2728646"/>
                <a:ext cx="188314" cy="321203"/>
              </a:xfrm>
              <a:custGeom>
                <a:rect b="b" l="l" r="r" t="t"/>
                <a:pathLst>
                  <a:path extrusionOk="0" h="11892" w="6972">
                    <a:moveTo>
                      <a:pt x="2629" y="0"/>
                    </a:moveTo>
                    <a:lnTo>
                      <a:pt x="2331" y="187"/>
                    </a:lnTo>
                    <a:cubicBezTo>
                      <a:pt x="2386" y="298"/>
                      <a:pt x="2368" y="429"/>
                      <a:pt x="2275" y="503"/>
                    </a:cubicBezTo>
                    <a:cubicBezTo>
                      <a:pt x="2219" y="559"/>
                      <a:pt x="2144" y="578"/>
                      <a:pt x="2070" y="578"/>
                    </a:cubicBezTo>
                    <a:cubicBezTo>
                      <a:pt x="2012" y="586"/>
                      <a:pt x="1955" y="589"/>
                      <a:pt x="1899" y="589"/>
                    </a:cubicBezTo>
                    <a:cubicBezTo>
                      <a:pt x="1677" y="589"/>
                      <a:pt x="1461" y="533"/>
                      <a:pt x="1268" y="429"/>
                    </a:cubicBezTo>
                    <a:lnTo>
                      <a:pt x="1268" y="429"/>
                    </a:lnTo>
                    <a:cubicBezTo>
                      <a:pt x="1473" y="615"/>
                      <a:pt x="1697" y="932"/>
                      <a:pt x="1529" y="1137"/>
                    </a:cubicBezTo>
                    <a:cubicBezTo>
                      <a:pt x="1426" y="1210"/>
                      <a:pt x="1301" y="1261"/>
                      <a:pt x="1179" y="1261"/>
                    </a:cubicBezTo>
                    <a:cubicBezTo>
                      <a:pt x="1146" y="1261"/>
                      <a:pt x="1114" y="1257"/>
                      <a:pt x="1082" y="1249"/>
                    </a:cubicBezTo>
                    <a:cubicBezTo>
                      <a:pt x="914" y="1230"/>
                      <a:pt x="765" y="1212"/>
                      <a:pt x="597" y="1174"/>
                    </a:cubicBezTo>
                    <a:lnTo>
                      <a:pt x="597" y="1193"/>
                    </a:lnTo>
                    <a:cubicBezTo>
                      <a:pt x="634" y="1286"/>
                      <a:pt x="653" y="1398"/>
                      <a:pt x="672" y="1510"/>
                    </a:cubicBezTo>
                    <a:cubicBezTo>
                      <a:pt x="970" y="3075"/>
                      <a:pt x="1268" y="4622"/>
                      <a:pt x="1548" y="6188"/>
                    </a:cubicBezTo>
                    <a:cubicBezTo>
                      <a:pt x="1026" y="6132"/>
                      <a:pt x="523" y="6095"/>
                      <a:pt x="1" y="6076"/>
                    </a:cubicBezTo>
                    <a:lnTo>
                      <a:pt x="1" y="11891"/>
                    </a:lnTo>
                    <a:lnTo>
                      <a:pt x="94" y="11891"/>
                    </a:lnTo>
                    <a:cubicBezTo>
                      <a:pt x="1734" y="11873"/>
                      <a:pt x="3356" y="11705"/>
                      <a:pt x="4977" y="11425"/>
                    </a:cubicBezTo>
                    <a:cubicBezTo>
                      <a:pt x="5518" y="11332"/>
                      <a:pt x="6114" y="11220"/>
                      <a:pt x="6487" y="10810"/>
                    </a:cubicBezTo>
                    <a:cubicBezTo>
                      <a:pt x="6934" y="10344"/>
                      <a:pt x="6971" y="9617"/>
                      <a:pt x="6897" y="8984"/>
                    </a:cubicBezTo>
                    <a:cubicBezTo>
                      <a:pt x="6748" y="7605"/>
                      <a:pt x="6189" y="6300"/>
                      <a:pt x="5574" y="5070"/>
                    </a:cubicBezTo>
                    <a:cubicBezTo>
                      <a:pt x="4735" y="3392"/>
                      <a:pt x="3803" y="1771"/>
                      <a:pt x="2778" y="224"/>
                    </a:cubicBezTo>
                    <a:lnTo>
                      <a:pt x="2759" y="224"/>
                    </a:lnTo>
                    <a:lnTo>
                      <a:pt x="2629" y="0"/>
                    </a:ln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83"/>
              <p:cNvSpPr/>
              <p:nvPr/>
            </p:nvSpPr>
            <p:spPr>
              <a:xfrm>
                <a:off x="4197710" y="2645914"/>
                <a:ext cx="158603" cy="130026"/>
              </a:xfrm>
              <a:custGeom>
                <a:rect b="b" l="l" r="r" t="t"/>
                <a:pathLst>
                  <a:path extrusionOk="0" h="4814" w="5872">
                    <a:moveTo>
                      <a:pt x="3654" y="0"/>
                    </a:moveTo>
                    <a:cubicBezTo>
                      <a:pt x="3310" y="0"/>
                      <a:pt x="2955" y="95"/>
                      <a:pt x="2629" y="211"/>
                    </a:cubicBezTo>
                    <a:cubicBezTo>
                      <a:pt x="1771" y="547"/>
                      <a:pt x="970" y="1050"/>
                      <a:pt x="299" y="1684"/>
                    </a:cubicBezTo>
                    <a:cubicBezTo>
                      <a:pt x="187" y="1777"/>
                      <a:pt x="94" y="1889"/>
                      <a:pt x="38" y="2038"/>
                    </a:cubicBezTo>
                    <a:cubicBezTo>
                      <a:pt x="1" y="2187"/>
                      <a:pt x="19" y="2374"/>
                      <a:pt x="94" y="2523"/>
                    </a:cubicBezTo>
                    <a:cubicBezTo>
                      <a:pt x="318" y="3231"/>
                      <a:pt x="784" y="3846"/>
                      <a:pt x="1417" y="4275"/>
                    </a:cubicBezTo>
                    <a:lnTo>
                      <a:pt x="1417" y="4293"/>
                    </a:lnTo>
                    <a:cubicBezTo>
                      <a:pt x="1678" y="4461"/>
                      <a:pt x="1958" y="4591"/>
                      <a:pt x="2256" y="4703"/>
                    </a:cubicBezTo>
                    <a:cubicBezTo>
                      <a:pt x="2453" y="4776"/>
                      <a:pt x="2668" y="4814"/>
                      <a:pt x="2881" y="4814"/>
                    </a:cubicBezTo>
                    <a:cubicBezTo>
                      <a:pt x="3050" y="4814"/>
                      <a:pt x="3218" y="4790"/>
                      <a:pt x="3374" y="4741"/>
                    </a:cubicBezTo>
                    <a:cubicBezTo>
                      <a:pt x="3244" y="4368"/>
                      <a:pt x="2964" y="4070"/>
                      <a:pt x="2629" y="3902"/>
                    </a:cubicBezTo>
                    <a:lnTo>
                      <a:pt x="2629" y="3902"/>
                    </a:lnTo>
                    <a:cubicBezTo>
                      <a:pt x="2964" y="4070"/>
                      <a:pt x="3337" y="4181"/>
                      <a:pt x="3710" y="4256"/>
                    </a:cubicBezTo>
                    <a:cubicBezTo>
                      <a:pt x="3878" y="4293"/>
                      <a:pt x="4027" y="4312"/>
                      <a:pt x="4194" y="4331"/>
                    </a:cubicBezTo>
                    <a:cubicBezTo>
                      <a:pt x="4219" y="4334"/>
                      <a:pt x="4245" y="4335"/>
                      <a:pt x="4270" y="4335"/>
                    </a:cubicBezTo>
                    <a:cubicBezTo>
                      <a:pt x="4398" y="4335"/>
                      <a:pt x="4533" y="4296"/>
                      <a:pt x="4642" y="4219"/>
                    </a:cubicBezTo>
                    <a:cubicBezTo>
                      <a:pt x="4828" y="3995"/>
                      <a:pt x="4586" y="3697"/>
                      <a:pt x="4381" y="3510"/>
                    </a:cubicBezTo>
                    <a:lnTo>
                      <a:pt x="4381" y="3510"/>
                    </a:lnTo>
                    <a:cubicBezTo>
                      <a:pt x="4600" y="3620"/>
                      <a:pt x="4820" y="3664"/>
                      <a:pt x="5051" y="3664"/>
                    </a:cubicBezTo>
                    <a:cubicBezTo>
                      <a:pt x="5094" y="3664"/>
                      <a:pt x="5138" y="3663"/>
                      <a:pt x="5182" y="3660"/>
                    </a:cubicBezTo>
                    <a:cubicBezTo>
                      <a:pt x="5257" y="3660"/>
                      <a:pt x="5331" y="3622"/>
                      <a:pt x="5387" y="3585"/>
                    </a:cubicBezTo>
                    <a:cubicBezTo>
                      <a:pt x="5480" y="3510"/>
                      <a:pt x="5499" y="3380"/>
                      <a:pt x="5443" y="3268"/>
                    </a:cubicBezTo>
                    <a:lnTo>
                      <a:pt x="5741" y="3082"/>
                    </a:lnTo>
                    <a:lnTo>
                      <a:pt x="5872" y="3287"/>
                    </a:lnTo>
                    <a:cubicBezTo>
                      <a:pt x="5835" y="2355"/>
                      <a:pt x="5518" y="1460"/>
                      <a:pt x="4940" y="733"/>
                    </a:cubicBezTo>
                    <a:cubicBezTo>
                      <a:pt x="4772" y="472"/>
                      <a:pt x="4530" y="267"/>
                      <a:pt x="4250" y="118"/>
                    </a:cubicBezTo>
                    <a:cubicBezTo>
                      <a:pt x="4062" y="34"/>
                      <a:pt x="3860" y="0"/>
                      <a:pt x="3654" y="0"/>
                    </a:cubicBezTo>
                    <a:close/>
                  </a:path>
                </a:pathLst>
              </a:cu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83"/>
              <p:cNvSpPr/>
              <p:nvPr/>
            </p:nvSpPr>
            <p:spPr>
              <a:xfrm>
                <a:off x="3897683" y="2827799"/>
                <a:ext cx="95183" cy="67498"/>
              </a:xfrm>
              <a:custGeom>
                <a:rect b="b" l="l" r="r" t="t"/>
                <a:pathLst>
                  <a:path extrusionOk="0" h="2499" w="3524">
                    <a:moveTo>
                      <a:pt x="3355" y="1"/>
                    </a:moveTo>
                    <a:cubicBezTo>
                      <a:pt x="2754" y="117"/>
                      <a:pt x="2141" y="173"/>
                      <a:pt x="1526" y="173"/>
                    </a:cubicBezTo>
                    <a:cubicBezTo>
                      <a:pt x="1054" y="173"/>
                      <a:pt x="581" y="140"/>
                      <a:pt x="112" y="75"/>
                    </a:cubicBezTo>
                    <a:lnTo>
                      <a:pt x="0" y="1716"/>
                    </a:lnTo>
                    <a:cubicBezTo>
                      <a:pt x="0" y="1716"/>
                      <a:pt x="336" y="2480"/>
                      <a:pt x="1678" y="2498"/>
                    </a:cubicBezTo>
                    <a:cubicBezTo>
                      <a:pt x="3038" y="2498"/>
                      <a:pt x="3523" y="1604"/>
                      <a:pt x="3523" y="1604"/>
                    </a:cubicBezTo>
                    <a:lnTo>
                      <a:pt x="3486" y="1175"/>
                    </a:lnTo>
                    <a:lnTo>
                      <a:pt x="3355" y="1"/>
                    </a:lnTo>
                    <a:close/>
                  </a:path>
                </a:pathLst>
              </a:cu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83"/>
              <p:cNvSpPr/>
              <p:nvPr/>
            </p:nvSpPr>
            <p:spPr>
              <a:xfrm>
                <a:off x="3393244" y="2619957"/>
                <a:ext cx="277933" cy="446502"/>
              </a:xfrm>
              <a:custGeom>
                <a:rect b="b" l="l" r="r" t="t"/>
                <a:pathLst>
                  <a:path extrusionOk="0" h="16531" w="10290">
                    <a:moveTo>
                      <a:pt x="6817" y="1"/>
                    </a:moveTo>
                    <a:cubicBezTo>
                      <a:pt x="6564" y="1"/>
                      <a:pt x="6311" y="44"/>
                      <a:pt x="6077" y="129"/>
                    </a:cubicBezTo>
                    <a:cubicBezTo>
                      <a:pt x="5499" y="371"/>
                      <a:pt x="5182" y="967"/>
                      <a:pt x="5015" y="1564"/>
                    </a:cubicBezTo>
                    <a:cubicBezTo>
                      <a:pt x="4772" y="2309"/>
                      <a:pt x="4698" y="3111"/>
                      <a:pt x="4772" y="3912"/>
                    </a:cubicBezTo>
                    <a:cubicBezTo>
                      <a:pt x="3300" y="6466"/>
                      <a:pt x="1827" y="9038"/>
                      <a:pt x="635" y="11740"/>
                    </a:cubicBezTo>
                    <a:cubicBezTo>
                      <a:pt x="299" y="12467"/>
                      <a:pt x="1" y="13343"/>
                      <a:pt x="374" y="14033"/>
                    </a:cubicBezTo>
                    <a:cubicBezTo>
                      <a:pt x="597" y="14368"/>
                      <a:pt x="877" y="14648"/>
                      <a:pt x="1231" y="14853"/>
                    </a:cubicBezTo>
                    <a:cubicBezTo>
                      <a:pt x="2629" y="15729"/>
                      <a:pt x="4250" y="16139"/>
                      <a:pt x="5835" y="16530"/>
                    </a:cubicBezTo>
                    <a:lnTo>
                      <a:pt x="6375" y="10790"/>
                    </a:lnTo>
                    <a:lnTo>
                      <a:pt x="5331" y="10641"/>
                    </a:lnTo>
                    <a:cubicBezTo>
                      <a:pt x="5723" y="9001"/>
                      <a:pt x="6245" y="7416"/>
                      <a:pt x="6878" y="5851"/>
                    </a:cubicBezTo>
                    <a:cubicBezTo>
                      <a:pt x="7866" y="5236"/>
                      <a:pt x="8779" y="4509"/>
                      <a:pt x="9600" y="3689"/>
                    </a:cubicBezTo>
                    <a:cubicBezTo>
                      <a:pt x="9786" y="3502"/>
                      <a:pt x="9991" y="3241"/>
                      <a:pt x="9898" y="2980"/>
                    </a:cubicBezTo>
                    <a:cubicBezTo>
                      <a:pt x="9842" y="2906"/>
                      <a:pt x="9786" y="2831"/>
                      <a:pt x="9730" y="2775"/>
                    </a:cubicBezTo>
                    <a:lnTo>
                      <a:pt x="9693" y="2738"/>
                    </a:lnTo>
                    <a:cubicBezTo>
                      <a:pt x="9879" y="2552"/>
                      <a:pt x="10028" y="2328"/>
                      <a:pt x="10159" y="2086"/>
                    </a:cubicBezTo>
                    <a:cubicBezTo>
                      <a:pt x="10289" y="1825"/>
                      <a:pt x="10289" y="1489"/>
                      <a:pt x="10140" y="1210"/>
                    </a:cubicBezTo>
                    <a:cubicBezTo>
                      <a:pt x="9991" y="1023"/>
                      <a:pt x="9786" y="856"/>
                      <a:pt x="9544" y="781"/>
                    </a:cubicBezTo>
                    <a:cubicBezTo>
                      <a:pt x="8854" y="464"/>
                      <a:pt x="8127" y="222"/>
                      <a:pt x="7382" y="73"/>
                    </a:cubicBezTo>
                    <a:cubicBezTo>
                      <a:pt x="7198" y="25"/>
                      <a:pt x="7007" y="1"/>
                      <a:pt x="681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83"/>
              <p:cNvSpPr/>
              <p:nvPr/>
            </p:nvSpPr>
            <p:spPr>
              <a:xfrm>
                <a:off x="4032085" y="2842115"/>
                <a:ext cx="166679" cy="411632"/>
              </a:xfrm>
              <a:custGeom>
                <a:rect b="b" l="l" r="r" t="t"/>
                <a:pathLst>
                  <a:path extrusionOk="0" h="15240" w="6171">
                    <a:moveTo>
                      <a:pt x="1831" y="0"/>
                    </a:moveTo>
                    <a:cubicBezTo>
                      <a:pt x="843" y="0"/>
                      <a:pt x="1" y="198"/>
                      <a:pt x="1" y="198"/>
                    </a:cubicBezTo>
                    <a:cubicBezTo>
                      <a:pt x="1" y="347"/>
                      <a:pt x="19" y="496"/>
                      <a:pt x="38" y="626"/>
                    </a:cubicBezTo>
                    <a:cubicBezTo>
                      <a:pt x="576" y="6454"/>
                      <a:pt x="4257" y="15239"/>
                      <a:pt x="5060" y="15239"/>
                    </a:cubicBezTo>
                    <a:cubicBezTo>
                      <a:pt x="5064" y="15239"/>
                      <a:pt x="5067" y="15239"/>
                      <a:pt x="5070" y="15239"/>
                    </a:cubicBezTo>
                    <a:cubicBezTo>
                      <a:pt x="5835" y="15202"/>
                      <a:pt x="6170" y="14214"/>
                      <a:pt x="5536" y="11753"/>
                    </a:cubicBezTo>
                    <a:lnTo>
                      <a:pt x="5518" y="11735"/>
                    </a:lnTo>
                    <a:cubicBezTo>
                      <a:pt x="5480" y="11567"/>
                      <a:pt x="5425" y="11362"/>
                      <a:pt x="5369" y="11176"/>
                    </a:cubicBezTo>
                    <a:cubicBezTo>
                      <a:pt x="4511" y="8287"/>
                      <a:pt x="3840" y="403"/>
                      <a:pt x="3840" y="403"/>
                    </a:cubicBezTo>
                    <a:cubicBezTo>
                      <a:pt x="3250" y="93"/>
                      <a:pt x="2506" y="0"/>
                      <a:pt x="183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83"/>
              <p:cNvSpPr/>
              <p:nvPr/>
            </p:nvSpPr>
            <p:spPr>
              <a:xfrm>
                <a:off x="3695297" y="2839900"/>
                <a:ext cx="202413" cy="443828"/>
              </a:xfrm>
              <a:custGeom>
                <a:rect b="b" l="l" r="r" t="t"/>
                <a:pathLst>
                  <a:path extrusionOk="0" h="16432" w="7494">
                    <a:moveTo>
                      <a:pt x="5387" y="0"/>
                    </a:moveTo>
                    <a:cubicBezTo>
                      <a:pt x="4465" y="0"/>
                      <a:pt x="3803" y="298"/>
                      <a:pt x="3803" y="298"/>
                    </a:cubicBezTo>
                    <a:cubicBezTo>
                      <a:pt x="4399" y="4380"/>
                      <a:pt x="1511" y="11332"/>
                      <a:pt x="430" y="14445"/>
                    </a:cubicBezTo>
                    <a:cubicBezTo>
                      <a:pt x="169" y="15246"/>
                      <a:pt x="1" y="15805"/>
                      <a:pt x="57" y="15992"/>
                    </a:cubicBezTo>
                    <a:cubicBezTo>
                      <a:pt x="131" y="16215"/>
                      <a:pt x="336" y="16402"/>
                      <a:pt x="597" y="16420"/>
                    </a:cubicBezTo>
                    <a:cubicBezTo>
                      <a:pt x="644" y="16428"/>
                      <a:pt x="693" y="16431"/>
                      <a:pt x="744" y="16431"/>
                    </a:cubicBezTo>
                    <a:cubicBezTo>
                      <a:pt x="1500" y="16431"/>
                      <a:pt x="2788" y="15650"/>
                      <a:pt x="4027" y="13643"/>
                    </a:cubicBezTo>
                    <a:cubicBezTo>
                      <a:pt x="6878" y="8984"/>
                      <a:pt x="7382" y="3187"/>
                      <a:pt x="7475" y="1268"/>
                    </a:cubicBezTo>
                    <a:cubicBezTo>
                      <a:pt x="7493" y="820"/>
                      <a:pt x="7493" y="597"/>
                      <a:pt x="7493" y="597"/>
                    </a:cubicBezTo>
                    <a:cubicBezTo>
                      <a:pt x="6756" y="137"/>
                      <a:pt x="6012" y="0"/>
                      <a:pt x="5387"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83"/>
              <p:cNvSpPr/>
              <p:nvPr/>
            </p:nvSpPr>
            <p:spPr>
              <a:xfrm>
                <a:off x="3548822" y="2651424"/>
                <a:ext cx="107230" cy="82786"/>
              </a:xfrm>
              <a:custGeom>
                <a:rect b="b" l="l" r="r" t="t"/>
                <a:pathLst>
                  <a:path extrusionOk="0" h="3065" w="3970">
                    <a:moveTo>
                      <a:pt x="397" y="0"/>
                    </a:moveTo>
                    <a:cubicBezTo>
                      <a:pt x="318" y="0"/>
                      <a:pt x="244" y="42"/>
                      <a:pt x="205" y="119"/>
                    </a:cubicBezTo>
                    <a:cubicBezTo>
                      <a:pt x="93" y="306"/>
                      <a:pt x="37" y="529"/>
                      <a:pt x="19" y="753"/>
                    </a:cubicBezTo>
                    <a:cubicBezTo>
                      <a:pt x="0" y="958"/>
                      <a:pt x="75" y="1163"/>
                      <a:pt x="205" y="1312"/>
                    </a:cubicBezTo>
                    <a:cubicBezTo>
                      <a:pt x="329" y="1452"/>
                      <a:pt x="492" y="1527"/>
                      <a:pt x="671" y="1527"/>
                    </a:cubicBezTo>
                    <a:cubicBezTo>
                      <a:pt x="708" y="1527"/>
                      <a:pt x="745" y="1523"/>
                      <a:pt x="783" y="1517"/>
                    </a:cubicBezTo>
                    <a:cubicBezTo>
                      <a:pt x="913" y="1499"/>
                      <a:pt x="1025" y="1461"/>
                      <a:pt x="1137" y="1405"/>
                    </a:cubicBezTo>
                    <a:cubicBezTo>
                      <a:pt x="1212" y="1573"/>
                      <a:pt x="1342" y="1704"/>
                      <a:pt x="1510" y="1778"/>
                    </a:cubicBezTo>
                    <a:lnTo>
                      <a:pt x="1454" y="1815"/>
                    </a:lnTo>
                    <a:cubicBezTo>
                      <a:pt x="1193" y="2076"/>
                      <a:pt x="1193" y="2486"/>
                      <a:pt x="1454" y="2747"/>
                    </a:cubicBezTo>
                    <a:cubicBezTo>
                      <a:pt x="1733" y="3046"/>
                      <a:pt x="2162" y="3064"/>
                      <a:pt x="2516" y="3064"/>
                    </a:cubicBezTo>
                    <a:cubicBezTo>
                      <a:pt x="2740" y="2990"/>
                      <a:pt x="2740" y="2673"/>
                      <a:pt x="2516" y="2617"/>
                    </a:cubicBezTo>
                    <a:cubicBezTo>
                      <a:pt x="2479" y="2617"/>
                      <a:pt x="2439" y="2617"/>
                      <a:pt x="2396" y="2617"/>
                    </a:cubicBezTo>
                    <a:cubicBezTo>
                      <a:pt x="2185" y="2617"/>
                      <a:pt x="1929" y="2604"/>
                      <a:pt x="1789" y="2449"/>
                    </a:cubicBezTo>
                    <a:cubicBezTo>
                      <a:pt x="1640" y="2281"/>
                      <a:pt x="1733" y="2132"/>
                      <a:pt x="1901" y="2058"/>
                    </a:cubicBezTo>
                    <a:cubicBezTo>
                      <a:pt x="2143" y="1964"/>
                      <a:pt x="2404" y="1927"/>
                      <a:pt x="2665" y="1909"/>
                    </a:cubicBezTo>
                    <a:cubicBezTo>
                      <a:pt x="3001" y="1853"/>
                      <a:pt x="3336" y="1834"/>
                      <a:pt x="3672" y="1815"/>
                    </a:cubicBezTo>
                    <a:cubicBezTo>
                      <a:pt x="3964" y="1815"/>
                      <a:pt x="3970" y="1368"/>
                      <a:pt x="3689" y="1368"/>
                    </a:cubicBezTo>
                    <a:cubicBezTo>
                      <a:pt x="3683" y="1368"/>
                      <a:pt x="3678" y="1368"/>
                      <a:pt x="3672" y="1368"/>
                    </a:cubicBezTo>
                    <a:lnTo>
                      <a:pt x="3616" y="1312"/>
                    </a:lnTo>
                    <a:cubicBezTo>
                      <a:pt x="3187" y="1331"/>
                      <a:pt x="2759" y="1368"/>
                      <a:pt x="2330" y="1443"/>
                    </a:cubicBezTo>
                    <a:cubicBezTo>
                      <a:pt x="2199" y="1461"/>
                      <a:pt x="2088" y="1480"/>
                      <a:pt x="1957" y="1499"/>
                    </a:cubicBezTo>
                    <a:cubicBezTo>
                      <a:pt x="1938" y="1405"/>
                      <a:pt x="1845" y="1349"/>
                      <a:pt x="1752" y="1349"/>
                    </a:cubicBezTo>
                    <a:lnTo>
                      <a:pt x="1696" y="1349"/>
                    </a:lnTo>
                    <a:lnTo>
                      <a:pt x="1659" y="1331"/>
                    </a:lnTo>
                    <a:cubicBezTo>
                      <a:pt x="1640" y="1312"/>
                      <a:pt x="1603" y="1312"/>
                      <a:pt x="1584" y="1294"/>
                    </a:cubicBezTo>
                    <a:lnTo>
                      <a:pt x="1547" y="1256"/>
                    </a:lnTo>
                    <a:cubicBezTo>
                      <a:pt x="1528" y="1219"/>
                      <a:pt x="1510" y="1200"/>
                      <a:pt x="1491" y="1163"/>
                    </a:cubicBezTo>
                    <a:lnTo>
                      <a:pt x="1491" y="1144"/>
                    </a:lnTo>
                    <a:cubicBezTo>
                      <a:pt x="1473" y="1126"/>
                      <a:pt x="1473" y="1107"/>
                      <a:pt x="1473" y="1088"/>
                    </a:cubicBezTo>
                    <a:cubicBezTo>
                      <a:pt x="1473" y="1088"/>
                      <a:pt x="1473" y="1070"/>
                      <a:pt x="1473" y="1070"/>
                    </a:cubicBezTo>
                    <a:lnTo>
                      <a:pt x="1473" y="1033"/>
                    </a:lnTo>
                    <a:cubicBezTo>
                      <a:pt x="1473" y="905"/>
                      <a:pt x="1364" y="820"/>
                      <a:pt x="1247" y="820"/>
                    </a:cubicBezTo>
                    <a:cubicBezTo>
                      <a:pt x="1210" y="820"/>
                      <a:pt x="1173" y="828"/>
                      <a:pt x="1137" y="846"/>
                    </a:cubicBezTo>
                    <a:cubicBezTo>
                      <a:pt x="1025" y="921"/>
                      <a:pt x="895" y="995"/>
                      <a:pt x="746" y="1033"/>
                    </a:cubicBezTo>
                    <a:cubicBezTo>
                      <a:pt x="727" y="1042"/>
                      <a:pt x="704" y="1047"/>
                      <a:pt x="678" y="1047"/>
                    </a:cubicBezTo>
                    <a:cubicBezTo>
                      <a:pt x="652" y="1047"/>
                      <a:pt x="624" y="1042"/>
                      <a:pt x="597" y="1033"/>
                    </a:cubicBezTo>
                    <a:cubicBezTo>
                      <a:pt x="578" y="1033"/>
                      <a:pt x="559" y="1014"/>
                      <a:pt x="541" y="1014"/>
                    </a:cubicBezTo>
                    <a:cubicBezTo>
                      <a:pt x="522" y="995"/>
                      <a:pt x="522" y="977"/>
                      <a:pt x="503" y="977"/>
                    </a:cubicBezTo>
                    <a:lnTo>
                      <a:pt x="485" y="939"/>
                    </a:lnTo>
                    <a:lnTo>
                      <a:pt x="485" y="883"/>
                    </a:lnTo>
                    <a:cubicBezTo>
                      <a:pt x="485" y="865"/>
                      <a:pt x="485" y="846"/>
                      <a:pt x="466" y="828"/>
                    </a:cubicBezTo>
                    <a:cubicBezTo>
                      <a:pt x="466" y="809"/>
                      <a:pt x="466" y="772"/>
                      <a:pt x="466" y="734"/>
                    </a:cubicBezTo>
                    <a:cubicBezTo>
                      <a:pt x="485" y="604"/>
                      <a:pt x="522" y="455"/>
                      <a:pt x="597" y="343"/>
                    </a:cubicBezTo>
                    <a:cubicBezTo>
                      <a:pt x="652" y="231"/>
                      <a:pt x="615" y="101"/>
                      <a:pt x="503" y="26"/>
                    </a:cubicBezTo>
                    <a:cubicBezTo>
                      <a:pt x="469" y="9"/>
                      <a:pt x="432" y="0"/>
                      <a:pt x="397"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83"/>
              <p:cNvSpPr/>
              <p:nvPr/>
            </p:nvSpPr>
            <p:spPr>
              <a:xfrm>
                <a:off x="4266586" y="2714952"/>
                <a:ext cx="75142" cy="66147"/>
              </a:xfrm>
              <a:custGeom>
                <a:rect b="b" l="l" r="r" t="t"/>
                <a:pathLst>
                  <a:path extrusionOk="0" h="2449" w="2782">
                    <a:moveTo>
                      <a:pt x="2552" y="0"/>
                    </a:moveTo>
                    <a:cubicBezTo>
                      <a:pt x="2451" y="0"/>
                      <a:pt x="2348" y="55"/>
                      <a:pt x="2315" y="153"/>
                    </a:cubicBezTo>
                    <a:cubicBezTo>
                      <a:pt x="2297" y="283"/>
                      <a:pt x="2185" y="395"/>
                      <a:pt x="2054" y="395"/>
                    </a:cubicBezTo>
                    <a:cubicBezTo>
                      <a:pt x="1849" y="395"/>
                      <a:pt x="1644" y="321"/>
                      <a:pt x="1458" y="209"/>
                    </a:cubicBezTo>
                    <a:cubicBezTo>
                      <a:pt x="1430" y="197"/>
                      <a:pt x="1397" y="191"/>
                      <a:pt x="1363" y="191"/>
                    </a:cubicBezTo>
                    <a:cubicBezTo>
                      <a:pt x="1242" y="191"/>
                      <a:pt x="1108" y="268"/>
                      <a:pt x="1123" y="414"/>
                    </a:cubicBezTo>
                    <a:cubicBezTo>
                      <a:pt x="1186" y="797"/>
                      <a:pt x="881" y="1112"/>
                      <a:pt x="522" y="1112"/>
                    </a:cubicBezTo>
                    <a:cubicBezTo>
                      <a:pt x="462" y="1112"/>
                      <a:pt x="401" y="1104"/>
                      <a:pt x="340" y="1085"/>
                    </a:cubicBezTo>
                    <a:cubicBezTo>
                      <a:pt x="312" y="1076"/>
                      <a:pt x="286" y="1073"/>
                      <a:pt x="262" y="1073"/>
                    </a:cubicBezTo>
                    <a:cubicBezTo>
                      <a:pt x="75" y="1073"/>
                      <a:pt x="0" y="1309"/>
                      <a:pt x="116" y="1458"/>
                    </a:cubicBezTo>
                    <a:cubicBezTo>
                      <a:pt x="228" y="1551"/>
                      <a:pt x="302" y="1681"/>
                      <a:pt x="340" y="1830"/>
                    </a:cubicBezTo>
                    <a:cubicBezTo>
                      <a:pt x="340" y="1868"/>
                      <a:pt x="340" y="1998"/>
                      <a:pt x="284" y="2017"/>
                    </a:cubicBezTo>
                    <a:cubicBezTo>
                      <a:pt x="172" y="2054"/>
                      <a:pt x="97" y="2166"/>
                      <a:pt x="135" y="2278"/>
                    </a:cubicBezTo>
                    <a:cubicBezTo>
                      <a:pt x="167" y="2392"/>
                      <a:pt x="257" y="2449"/>
                      <a:pt x="366" y="2449"/>
                    </a:cubicBezTo>
                    <a:cubicBezTo>
                      <a:pt x="382" y="2449"/>
                      <a:pt x="398" y="2448"/>
                      <a:pt x="414" y="2446"/>
                    </a:cubicBezTo>
                    <a:cubicBezTo>
                      <a:pt x="638" y="2352"/>
                      <a:pt x="806" y="2110"/>
                      <a:pt x="787" y="1849"/>
                    </a:cubicBezTo>
                    <a:cubicBezTo>
                      <a:pt x="787" y="1737"/>
                      <a:pt x="768" y="1644"/>
                      <a:pt x="712" y="1532"/>
                    </a:cubicBezTo>
                    <a:cubicBezTo>
                      <a:pt x="1123" y="1458"/>
                      <a:pt x="1458" y="1159"/>
                      <a:pt x="1551" y="749"/>
                    </a:cubicBezTo>
                    <a:cubicBezTo>
                      <a:pt x="1701" y="804"/>
                      <a:pt x="1851" y="839"/>
                      <a:pt x="2009" y="839"/>
                    </a:cubicBezTo>
                    <a:cubicBezTo>
                      <a:pt x="2066" y="839"/>
                      <a:pt x="2125" y="834"/>
                      <a:pt x="2185" y="824"/>
                    </a:cubicBezTo>
                    <a:cubicBezTo>
                      <a:pt x="2464" y="768"/>
                      <a:pt x="2688" y="563"/>
                      <a:pt x="2744" y="283"/>
                    </a:cubicBezTo>
                    <a:cubicBezTo>
                      <a:pt x="2781" y="153"/>
                      <a:pt x="2707" y="41"/>
                      <a:pt x="2595" y="4"/>
                    </a:cubicBezTo>
                    <a:cubicBezTo>
                      <a:pt x="2581" y="2"/>
                      <a:pt x="2566" y="0"/>
                      <a:pt x="2552"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83"/>
              <p:cNvSpPr/>
              <p:nvPr/>
            </p:nvSpPr>
            <p:spPr>
              <a:xfrm>
                <a:off x="3694811" y="2335974"/>
                <a:ext cx="468705" cy="300810"/>
              </a:xfrm>
              <a:custGeom>
                <a:rect b="b" l="l" r="r" t="t"/>
                <a:pathLst>
                  <a:path extrusionOk="0" h="11137" w="17353">
                    <a:moveTo>
                      <a:pt x="7996" y="0"/>
                    </a:moveTo>
                    <a:cubicBezTo>
                      <a:pt x="7400" y="0"/>
                      <a:pt x="6822" y="466"/>
                      <a:pt x="6785" y="1044"/>
                    </a:cubicBezTo>
                    <a:cubicBezTo>
                      <a:pt x="6449" y="783"/>
                      <a:pt x="6058" y="578"/>
                      <a:pt x="5648" y="485"/>
                    </a:cubicBezTo>
                    <a:cubicBezTo>
                      <a:pt x="5559" y="462"/>
                      <a:pt x="5470" y="451"/>
                      <a:pt x="5383" y="451"/>
                    </a:cubicBezTo>
                    <a:cubicBezTo>
                      <a:pt x="5044" y="451"/>
                      <a:pt x="4722" y="617"/>
                      <a:pt x="4529" y="914"/>
                    </a:cubicBezTo>
                    <a:cubicBezTo>
                      <a:pt x="4436" y="1174"/>
                      <a:pt x="4380" y="1454"/>
                      <a:pt x="4380" y="1734"/>
                    </a:cubicBezTo>
                    <a:cubicBezTo>
                      <a:pt x="4079" y="1623"/>
                      <a:pt x="3752" y="1551"/>
                      <a:pt x="3435" y="1551"/>
                    </a:cubicBezTo>
                    <a:cubicBezTo>
                      <a:pt x="3162" y="1551"/>
                      <a:pt x="2898" y="1604"/>
                      <a:pt x="2665" y="1734"/>
                    </a:cubicBezTo>
                    <a:cubicBezTo>
                      <a:pt x="2144" y="2032"/>
                      <a:pt x="1901" y="2815"/>
                      <a:pt x="2311" y="3262"/>
                    </a:cubicBezTo>
                    <a:cubicBezTo>
                      <a:pt x="2160" y="3208"/>
                      <a:pt x="2013" y="3183"/>
                      <a:pt x="1873" y="3183"/>
                    </a:cubicBezTo>
                    <a:cubicBezTo>
                      <a:pt x="813" y="3183"/>
                      <a:pt x="182" y="4610"/>
                      <a:pt x="1137" y="5368"/>
                    </a:cubicBezTo>
                    <a:cubicBezTo>
                      <a:pt x="75" y="5629"/>
                      <a:pt x="0" y="7120"/>
                      <a:pt x="1044" y="7474"/>
                    </a:cubicBezTo>
                    <a:cubicBezTo>
                      <a:pt x="56" y="7940"/>
                      <a:pt x="56" y="9338"/>
                      <a:pt x="1063" y="9785"/>
                    </a:cubicBezTo>
                    <a:cubicBezTo>
                      <a:pt x="499" y="10261"/>
                      <a:pt x="851" y="11136"/>
                      <a:pt x="1537" y="11136"/>
                    </a:cubicBezTo>
                    <a:cubicBezTo>
                      <a:pt x="1576" y="11136"/>
                      <a:pt x="1617" y="11133"/>
                      <a:pt x="1659" y="11127"/>
                    </a:cubicBezTo>
                    <a:cubicBezTo>
                      <a:pt x="1659" y="10624"/>
                      <a:pt x="1678" y="10102"/>
                      <a:pt x="1734" y="9599"/>
                    </a:cubicBezTo>
                    <a:cubicBezTo>
                      <a:pt x="2423" y="9282"/>
                      <a:pt x="2684" y="8425"/>
                      <a:pt x="2293" y="7791"/>
                    </a:cubicBezTo>
                    <a:cubicBezTo>
                      <a:pt x="2703" y="7735"/>
                      <a:pt x="3057" y="7493"/>
                      <a:pt x="3243" y="7120"/>
                    </a:cubicBezTo>
                    <a:cubicBezTo>
                      <a:pt x="3430" y="6747"/>
                      <a:pt x="3299" y="6281"/>
                      <a:pt x="2964" y="6039"/>
                    </a:cubicBezTo>
                    <a:lnTo>
                      <a:pt x="2964" y="6039"/>
                    </a:lnTo>
                    <a:cubicBezTo>
                      <a:pt x="3157" y="6081"/>
                      <a:pt x="3354" y="6100"/>
                      <a:pt x="3551" y="6100"/>
                    </a:cubicBezTo>
                    <a:cubicBezTo>
                      <a:pt x="3792" y="6100"/>
                      <a:pt x="4033" y="6072"/>
                      <a:pt x="4268" y="6020"/>
                    </a:cubicBezTo>
                    <a:cubicBezTo>
                      <a:pt x="4716" y="5909"/>
                      <a:pt x="5051" y="5536"/>
                      <a:pt x="5107" y="5089"/>
                    </a:cubicBezTo>
                    <a:cubicBezTo>
                      <a:pt x="5342" y="5539"/>
                      <a:pt x="5783" y="5768"/>
                      <a:pt x="6226" y="5768"/>
                    </a:cubicBezTo>
                    <a:cubicBezTo>
                      <a:pt x="6628" y="5768"/>
                      <a:pt x="7031" y="5581"/>
                      <a:pt x="7288" y="5200"/>
                    </a:cubicBezTo>
                    <a:cubicBezTo>
                      <a:pt x="7424" y="5592"/>
                      <a:pt x="7810" y="5860"/>
                      <a:pt x="8217" y="5860"/>
                    </a:cubicBezTo>
                    <a:cubicBezTo>
                      <a:pt x="8255" y="5860"/>
                      <a:pt x="8293" y="5857"/>
                      <a:pt x="8331" y="5853"/>
                    </a:cubicBezTo>
                    <a:cubicBezTo>
                      <a:pt x="8797" y="5797"/>
                      <a:pt x="9189" y="5517"/>
                      <a:pt x="9375" y="5089"/>
                    </a:cubicBezTo>
                    <a:cubicBezTo>
                      <a:pt x="9673" y="5387"/>
                      <a:pt x="10083" y="5554"/>
                      <a:pt x="10494" y="5592"/>
                    </a:cubicBezTo>
                    <a:cubicBezTo>
                      <a:pt x="10512" y="5593"/>
                      <a:pt x="10529" y="5593"/>
                      <a:pt x="10547" y="5593"/>
                    </a:cubicBezTo>
                    <a:cubicBezTo>
                      <a:pt x="10955" y="5593"/>
                      <a:pt x="11324" y="5391"/>
                      <a:pt x="11556" y="5070"/>
                    </a:cubicBezTo>
                    <a:cubicBezTo>
                      <a:pt x="11682" y="5632"/>
                      <a:pt x="12169" y="5962"/>
                      <a:pt x="12664" y="5962"/>
                    </a:cubicBezTo>
                    <a:cubicBezTo>
                      <a:pt x="12972" y="5962"/>
                      <a:pt x="13284" y="5834"/>
                      <a:pt x="13513" y="5554"/>
                    </a:cubicBezTo>
                    <a:lnTo>
                      <a:pt x="13513" y="5554"/>
                    </a:lnTo>
                    <a:cubicBezTo>
                      <a:pt x="13494" y="6225"/>
                      <a:pt x="13979" y="6803"/>
                      <a:pt x="14631" y="6896"/>
                    </a:cubicBezTo>
                    <a:cubicBezTo>
                      <a:pt x="14203" y="7605"/>
                      <a:pt x="14687" y="8537"/>
                      <a:pt x="15507" y="8593"/>
                    </a:cubicBezTo>
                    <a:lnTo>
                      <a:pt x="15563" y="8593"/>
                    </a:lnTo>
                    <a:cubicBezTo>
                      <a:pt x="15563" y="8630"/>
                      <a:pt x="15582" y="8667"/>
                      <a:pt x="15582" y="8704"/>
                    </a:cubicBezTo>
                    <a:cubicBezTo>
                      <a:pt x="15656" y="8555"/>
                      <a:pt x="15768" y="8425"/>
                      <a:pt x="15917" y="8313"/>
                    </a:cubicBezTo>
                    <a:cubicBezTo>
                      <a:pt x="16074" y="8208"/>
                      <a:pt x="16259" y="8150"/>
                      <a:pt x="16451" y="8150"/>
                    </a:cubicBezTo>
                    <a:cubicBezTo>
                      <a:pt x="16533" y="8150"/>
                      <a:pt x="16617" y="8160"/>
                      <a:pt x="16700" y="8182"/>
                    </a:cubicBezTo>
                    <a:cubicBezTo>
                      <a:pt x="17352" y="7679"/>
                      <a:pt x="17147" y="6636"/>
                      <a:pt x="16346" y="6430"/>
                    </a:cubicBezTo>
                    <a:cubicBezTo>
                      <a:pt x="16681" y="6225"/>
                      <a:pt x="16886" y="5871"/>
                      <a:pt x="16905" y="5480"/>
                    </a:cubicBezTo>
                    <a:cubicBezTo>
                      <a:pt x="16905" y="5131"/>
                      <a:pt x="16612" y="4766"/>
                      <a:pt x="16253" y="4766"/>
                    </a:cubicBezTo>
                    <a:cubicBezTo>
                      <a:pt x="16229" y="4766"/>
                      <a:pt x="16203" y="4768"/>
                      <a:pt x="16178" y="4772"/>
                    </a:cubicBezTo>
                    <a:cubicBezTo>
                      <a:pt x="16365" y="4492"/>
                      <a:pt x="16495" y="4175"/>
                      <a:pt x="16570" y="3858"/>
                    </a:cubicBezTo>
                    <a:cubicBezTo>
                      <a:pt x="16644" y="3523"/>
                      <a:pt x="16514" y="3169"/>
                      <a:pt x="16234" y="2964"/>
                    </a:cubicBezTo>
                    <a:cubicBezTo>
                      <a:pt x="16099" y="2891"/>
                      <a:pt x="15952" y="2853"/>
                      <a:pt x="15804" y="2853"/>
                    </a:cubicBezTo>
                    <a:cubicBezTo>
                      <a:pt x="15686" y="2853"/>
                      <a:pt x="15567" y="2877"/>
                      <a:pt x="15451" y="2926"/>
                    </a:cubicBezTo>
                    <a:cubicBezTo>
                      <a:pt x="15544" y="2572"/>
                      <a:pt x="15563" y="2237"/>
                      <a:pt x="15526" y="1883"/>
                    </a:cubicBezTo>
                    <a:cubicBezTo>
                      <a:pt x="15470" y="1529"/>
                      <a:pt x="15209" y="1249"/>
                      <a:pt x="14855" y="1156"/>
                    </a:cubicBezTo>
                    <a:cubicBezTo>
                      <a:pt x="14822" y="1151"/>
                      <a:pt x="14790" y="1149"/>
                      <a:pt x="14758" y="1149"/>
                    </a:cubicBezTo>
                    <a:cubicBezTo>
                      <a:pt x="14427" y="1149"/>
                      <a:pt x="14141" y="1399"/>
                      <a:pt x="13886" y="1603"/>
                    </a:cubicBezTo>
                    <a:cubicBezTo>
                      <a:pt x="13831" y="945"/>
                      <a:pt x="13291" y="564"/>
                      <a:pt x="12747" y="564"/>
                    </a:cubicBezTo>
                    <a:cubicBezTo>
                      <a:pt x="12366" y="564"/>
                      <a:pt x="11983" y="750"/>
                      <a:pt x="11761" y="1156"/>
                    </a:cubicBezTo>
                    <a:cubicBezTo>
                      <a:pt x="11537" y="671"/>
                      <a:pt x="11164" y="187"/>
                      <a:pt x="10643" y="56"/>
                    </a:cubicBezTo>
                    <a:cubicBezTo>
                      <a:pt x="10569" y="38"/>
                      <a:pt x="10494" y="30"/>
                      <a:pt x="10418" y="30"/>
                    </a:cubicBezTo>
                    <a:cubicBezTo>
                      <a:pt x="9937" y="30"/>
                      <a:pt x="9450" y="372"/>
                      <a:pt x="9450" y="839"/>
                    </a:cubicBezTo>
                    <a:cubicBezTo>
                      <a:pt x="9114" y="354"/>
                      <a:pt x="8574" y="38"/>
                      <a:pt x="7996"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83"/>
              <p:cNvSpPr/>
              <p:nvPr/>
            </p:nvSpPr>
            <p:spPr>
              <a:xfrm>
                <a:off x="3739107" y="2472888"/>
                <a:ext cx="431944" cy="359827"/>
              </a:xfrm>
              <a:custGeom>
                <a:rect b="b" l="l" r="r" t="t"/>
                <a:pathLst>
                  <a:path extrusionOk="0" h="13322" w="15992">
                    <a:moveTo>
                      <a:pt x="9916" y="1"/>
                    </a:moveTo>
                    <a:cubicBezTo>
                      <a:pt x="9693" y="327"/>
                      <a:pt x="9327" y="527"/>
                      <a:pt x="8935" y="527"/>
                    </a:cubicBezTo>
                    <a:cubicBezTo>
                      <a:pt x="8902" y="527"/>
                      <a:pt x="8868" y="526"/>
                      <a:pt x="8835" y="523"/>
                    </a:cubicBezTo>
                    <a:cubicBezTo>
                      <a:pt x="8425" y="504"/>
                      <a:pt x="8033" y="318"/>
                      <a:pt x="7735" y="38"/>
                    </a:cubicBezTo>
                    <a:cubicBezTo>
                      <a:pt x="7530" y="448"/>
                      <a:pt x="7139" y="746"/>
                      <a:pt x="6691" y="802"/>
                    </a:cubicBezTo>
                    <a:cubicBezTo>
                      <a:pt x="6662" y="805"/>
                      <a:pt x="6633" y="806"/>
                      <a:pt x="6604" y="806"/>
                    </a:cubicBezTo>
                    <a:cubicBezTo>
                      <a:pt x="6172" y="806"/>
                      <a:pt x="5786" y="550"/>
                      <a:pt x="5629" y="131"/>
                    </a:cubicBezTo>
                    <a:cubicBezTo>
                      <a:pt x="5381" y="512"/>
                      <a:pt x="4982" y="699"/>
                      <a:pt x="4584" y="699"/>
                    </a:cubicBezTo>
                    <a:cubicBezTo>
                      <a:pt x="4143" y="699"/>
                      <a:pt x="3702" y="470"/>
                      <a:pt x="3467" y="20"/>
                    </a:cubicBezTo>
                    <a:cubicBezTo>
                      <a:pt x="3393" y="485"/>
                      <a:pt x="3057" y="858"/>
                      <a:pt x="2628" y="951"/>
                    </a:cubicBezTo>
                    <a:cubicBezTo>
                      <a:pt x="2382" y="1013"/>
                      <a:pt x="2136" y="1041"/>
                      <a:pt x="1893" y="1041"/>
                    </a:cubicBezTo>
                    <a:cubicBezTo>
                      <a:pt x="1694" y="1041"/>
                      <a:pt x="1498" y="1022"/>
                      <a:pt x="1305" y="989"/>
                    </a:cubicBezTo>
                    <a:lnTo>
                      <a:pt x="1305" y="989"/>
                    </a:lnTo>
                    <a:cubicBezTo>
                      <a:pt x="1659" y="1231"/>
                      <a:pt x="1771" y="1678"/>
                      <a:pt x="1603" y="2070"/>
                    </a:cubicBezTo>
                    <a:cubicBezTo>
                      <a:pt x="1398" y="2424"/>
                      <a:pt x="1044" y="2685"/>
                      <a:pt x="634" y="2741"/>
                    </a:cubicBezTo>
                    <a:cubicBezTo>
                      <a:pt x="1044" y="3374"/>
                      <a:pt x="783" y="4232"/>
                      <a:pt x="94" y="4530"/>
                    </a:cubicBezTo>
                    <a:cubicBezTo>
                      <a:pt x="38" y="5052"/>
                      <a:pt x="19" y="5555"/>
                      <a:pt x="19" y="6077"/>
                    </a:cubicBezTo>
                    <a:cubicBezTo>
                      <a:pt x="0" y="8276"/>
                      <a:pt x="504" y="11184"/>
                      <a:pt x="2945" y="12302"/>
                    </a:cubicBezTo>
                    <a:cubicBezTo>
                      <a:pt x="3896" y="12768"/>
                      <a:pt x="4921" y="13066"/>
                      <a:pt x="5983" y="13215"/>
                    </a:cubicBezTo>
                    <a:cubicBezTo>
                      <a:pt x="6443" y="13287"/>
                      <a:pt x="6903" y="13321"/>
                      <a:pt x="7363" y="13321"/>
                    </a:cubicBezTo>
                    <a:cubicBezTo>
                      <a:pt x="7984" y="13321"/>
                      <a:pt x="8605" y="13259"/>
                      <a:pt x="9226" y="13141"/>
                    </a:cubicBezTo>
                    <a:cubicBezTo>
                      <a:pt x="10792" y="12843"/>
                      <a:pt x="12059" y="12153"/>
                      <a:pt x="12842" y="11333"/>
                    </a:cubicBezTo>
                    <a:cubicBezTo>
                      <a:pt x="13625" y="10513"/>
                      <a:pt x="14109" y="9134"/>
                      <a:pt x="14240" y="7493"/>
                    </a:cubicBezTo>
                    <a:cubicBezTo>
                      <a:pt x="14818" y="7177"/>
                      <a:pt x="15302" y="6692"/>
                      <a:pt x="15601" y="6096"/>
                    </a:cubicBezTo>
                    <a:lnTo>
                      <a:pt x="15601" y="6114"/>
                    </a:lnTo>
                    <a:cubicBezTo>
                      <a:pt x="15917" y="5499"/>
                      <a:pt x="15992" y="4791"/>
                      <a:pt x="15843" y="4120"/>
                    </a:cubicBezTo>
                    <a:cubicBezTo>
                      <a:pt x="15768" y="3710"/>
                      <a:pt x="15526" y="3356"/>
                      <a:pt x="15153" y="3169"/>
                    </a:cubicBezTo>
                    <a:cubicBezTo>
                      <a:pt x="15116" y="3151"/>
                      <a:pt x="15079" y="3132"/>
                      <a:pt x="15041" y="3113"/>
                    </a:cubicBezTo>
                    <a:cubicBezTo>
                      <a:pt x="14970" y="3099"/>
                      <a:pt x="14899" y="3092"/>
                      <a:pt x="14828" y="3092"/>
                    </a:cubicBezTo>
                    <a:cubicBezTo>
                      <a:pt x="14623" y="3092"/>
                      <a:pt x="14425" y="3152"/>
                      <a:pt x="14259" y="3263"/>
                    </a:cubicBezTo>
                    <a:cubicBezTo>
                      <a:pt x="14128" y="3356"/>
                      <a:pt x="14016" y="3486"/>
                      <a:pt x="13923" y="3654"/>
                    </a:cubicBezTo>
                    <a:cubicBezTo>
                      <a:pt x="13923" y="3598"/>
                      <a:pt x="13904" y="3561"/>
                      <a:pt x="13904" y="3524"/>
                    </a:cubicBezTo>
                    <a:lnTo>
                      <a:pt x="13867" y="3524"/>
                    </a:lnTo>
                    <a:cubicBezTo>
                      <a:pt x="13028" y="3468"/>
                      <a:pt x="12563" y="2554"/>
                      <a:pt x="12991" y="1846"/>
                    </a:cubicBezTo>
                    <a:cubicBezTo>
                      <a:pt x="12339" y="1734"/>
                      <a:pt x="11854" y="1156"/>
                      <a:pt x="11873" y="504"/>
                    </a:cubicBezTo>
                    <a:lnTo>
                      <a:pt x="11873" y="504"/>
                    </a:lnTo>
                    <a:cubicBezTo>
                      <a:pt x="11639" y="773"/>
                      <a:pt x="11328" y="897"/>
                      <a:pt x="11021" y="897"/>
                    </a:cubicBezTo>
                    <a:cubicBezTo>
                      <a:pt x="10520" y="897"/>
                      <a:pt x="10031" y="567"/>
                      <a:pt x="9916"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83"/>
              <p:cNvSpPr/>
              <p:nvPr/>
            </p:nvSpPr>
            <p:spPr>
              <a:xfrm>
                <a:off x="3957591" y="2723109"/>
                <a:ext cx="49860" cy="64959"/>
              </a:xfrm>
              <a:custGeom>
                <a:rect b="b" l="l" r="r" t="t"/>
                <a:pathLst>
                  <a:path extrusionOk="0" h="2405" w="1846">
                    <a:moveTo>
                      <a:pt x="1790" y="0"/>
                    </a:moveTo>
                    <a:cubicBezTo>
                      <a:pt x="1790" y="2"/>
                      <a:pt x="1790" y="3"/>
                      <a:pt x="1791" y="5"/>
                    </a:cubicBezTo>
                    <a:lnTo>
                      <a:pt x="1791" y="5"/>
                    </a:lnTo>
                    <a:cubicBezTo>
                      <a:pt x="1797" y="3"/>
                      <a:pt x="1802" y="2"/>
                      <a:pt x="1808" y="0"/>
                    </a:cubicBezTo>
                    <a:close/>
                    <a:moveTo>
                      <a:pt x="1791" y="5"/>
                    </a:moveTo>
                    <a:cubicBezTo>
                      <a:pt x="1276" y="156"/>
                      <a:pt x="816" y="452"/>
                      <a:pt x="466" y="876"/>
                    </a:cubicBezTo>
                    <a:cubicBezTo>
                      <a:pt x="112" y="1305"/>
                      <a:pt x="0" y="1883"/>
                      <a:pt x="168" y="2404"/>
                    </a:cubicBezTo>
                    <a:cubicBezTo>
                      <a:pt x="485" y="2330"/>
                      <a:pt x="802" y="2162"/>
                      <a:pt x="1063" y="1938"/>
                    </a:cubicBezTo>
                    <a:cubicBezTo>
                      <a:pt x="1417" y="1622"/>
                      <a:pt x="1678" y="1212"/>
                      <a:pt x="1790" y="746"/>
                    </a:cubicBezTo>
                    <a:cubicBezTo>
                      <a:pt x="1845" y="505"/>
                      <a:pt x="1846" y="246"/>
                      <a:pt x="1791" y="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83"/>
              <p:cNvSpPr/>
              <p:nvPr/>
            </p:nvSpPr>
            <p:spPr>
              <a:xfrm>
                <a:off x="3911269" y="2705984"/>
                <a:ext cx="94670" cy="84406"/>
              </a:xfrm>
              <a:custGeom>
                <a:rect b="b" l="l" r="r" t="t"/>
                <a:pathLst>
                  <a:path extrusionOk="0" h="3125" w="3505">
                    <a:moveTo>
                      <a:pt x="2815" y="0"/>
                    </a:moveTo>
                    <a:cubicBezTo>
                      <a:pt x="2554" y="19"/>
                      <a:pt x="2293" y="112"/>
                      <a:pt x="2088" y="280"/>
                    </a:cubicBezTo>
                    <a:lnTo>
                      <a:pt x="1305" y="765"/>
                    </a:lnTo>
                    <a:cubicBezTo>
                      <a:pt x="1175" y="820"/>
                      <a:pt x="1044" y="895"/>
                      <a:pt x="914" y="970"/>
                    </a:cubicBezTo>
                    <a:cubicBezTo>
                      <a:pt x="672" y="1100"/>
                      <a:pt x="448" y="1268"/>
                      <a:pt x="262" y="1491"/>
                    </a:cubicBezTo>
                    <a:cubicBezTo>
                      <a:pt x="94" y="1696"/>
                      <a:pt x="1" y="1976"/>
                      <a:pt x="38" y="2256"/>
                    </a:cubicBezTo>
                    <a:cubicBezTo>
                      <a:pt x="94" y="2572"/>
                      <a:pt x="299" y="2833"/>
                      <a:pt x="578" y="2964"/>
                    </a:cubicBezTo>
                    <a:cubicBezTo>
                      <a:pt x="801" y="3068"/>
                      <a:pt x="1035" y="3124"/>
                      <a:pt x="1281" y="3124"/>
                    </a:cubicBezTo>
                    <a:cubicBezTo>
                      <a:pt x="1344" y="3124"/>
                      <a:pt x="1408" y="3121"/>
                      <a:pt x="1473" y="3113"/>
                    </a:cubicBezTo>
                    <a:cubicBezTo>
                      <a:pt x="1604" y="3094"/>
                      <a:pt x="1734" y="3076"/>
                      <a:pt x="1864" y="3038"/>
                    </a:cubicBezTo>
                    <a:cubicBezTo>
                      <a:pt x="1715" y="2517"/>
                      <a:pt x="1827" y="1939"/>
                      <a:pt x="2181" y="1510"/>
                    </a:cubicBezTo>
                    <a:cubicBezTo>
                      <a:pt x="2517" y="1081"/>
                      <a:pt x="2983" y="783"/>
                      <a:pt x="3505" y="634"/>
                    </a:cubicBezTo>
                    <a:cubicBezTo>
                      <a:pt x="3505" y="578"/>
                      <a:pt x="3486" y="541"/>
                      <a:pt x="3467" y="504"/>
                    </a:cubicBezTo>
                    <a:cubicBezTo>
                      <a:pt x="3374" y="224"/>
                      <a:pt x="3113" y="38"/>
                      <a:pt x="2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83"/>
              <p:cNvSpPr/>
              <p:nvPr/>
            </p:nvSpPr>
            <p:spPr>
              <a:xfrm>
                <a:off x="3879046" y="2634003"/>
                <a:ext cx="49860" cy="76087"/>
              </a:xfrm>
              <a:custGeom>
                <a:rect b="b" l="l" r="r" t="t"/>
                <a:pathLst>
                  <a:path extrusionOk="0" h="2817" w="1846">
                    <a:moveTo>
                      <a:pt x="1604" y="0"/>
                    </a:moveTo>
                    <a:cubicBezTo>
                      <a:pt x="989" y="503"/>
                      <a:pt x="523" y="1137"/>
                      <a:pt x="206" y="1845"/>
                    </a:cubicBezTo>
                    <a:cubicBezTo>
                      <a:pt x="94" y="2106"/>
                      <a:pt x="1" y="2423"/>
                      <a:pt x="169" y="2647"/>
                    </a:cubicBezTo>
                    <a:cubicBezTo>
                      <a:pt x="277" y="2755"/>
                      <a:pt x="424" y="2817"/>
                      <a:pt x="570" y="2817"/>
                    </a:cubicBezTo>
                    <a:cubicBezTo>
                      <a:pt x="650" y="2817"/>
                      <a:pt x="730" y="2798"/>
                      <a:pt x="802" y="2759"/>
                    </a:cubicBezTo>
                    <a:cubicBezTo>
                      <a:pt x="1007" y="2647"/>
                      <a:pt x="1175" y="2498"/>
                      <a:pt x="1287" y="2293"/>
                    </a:cubicBezTo>
                    <a:cubicBezTo>
                      <a:pt x="1715" y="1603"/>
                      <a:pt x="1846" y="783"/>
                      <a:pt x="1660"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83"/>
              <p:cNvSpPr/>
              <p:nvPr/>
            </p:nvSpPr>
            <p:spPr>
              <a:xfrm>
                <a:off x="3810576" y="2548597"/>
                <a:ext cx="54911" cy="27712"/>
              </a:xfrm>
              <a:custGeom>
                <a:rect b="b" l="l" r="r" t="t"/>
                <a:pathLst>
                  <a:path extrusionOk="0" h="1026" w="2033">
                    <a:moveTo>
                      <a:pt x="1486" y="1"/>
                    </a:moveTo>
                    <a:cubicBezTo>
                      <a:pt x="1002" y="1"/>
                      <a:pt x="520" y="154"/>
                      <a:pt x="150" y="460"/>
                    </a:cubicBezTo>
                    <a:cubicBezTo>
                      <a:pt x="1" y="571"/>
                      <a:pt x="1" y="795"/>
                      <a:pt x="113" y="926"/>
                    </a:cubicBezTo>
                    <a:cubicBezTo>
                      <a:pt x="181" y="993"/>
                      <a:pt x="268" y="1026"/>
                      <a:pt x="355" y="1026"/>
                    </a:cubicBezTo>
                    <a:cubicBezTo>
                      <a:pt x="436" y="1026"/>
                      <a:pt x="516" y="998"/>
                      <a:pt x="579" y="944"/>
                    </a:cubicBezTo>
                    <a:lnTo>
                      <a:pt x="597" y="926"/>
                    </a:lnTo>
                    <a:lnTo>
                      <a:pt x="672" y="888"/>
                    </a:lnTo>
                    <a:cubicBezTo>
                      <a:pt x="709" y="870"/>
                      <a:pt x="765" y="832"/>
                      <a:pt x="821" y="814"/>
                    </a:cubicBezTo>
                    <a:lnTo>
                      <a:pt x="896" y="776"/>
                    </a:lnTo>
                    <a:cubicBezTo>
                      <a:pt x="914" y="776"/>
                      <a:pt x="952" y="758"/>
                      <a:pt x="970" y="739"/>
                    </a:cubicBezTo>
                    <a:lnTo>
                      <a:pt x="989" y="739"/>
                    </a:lnTo>
                    <a:lnTo>
                      <a:pt x="1063" y="721"/>
                    </a:lnTo>
                    <a:cubicBezTo>
                      <a:pt x="1119" y="721"/>
                      <a:pt x="1175" y="702"/>
                      <a:pt x="1231" y="683"/>
                    </a:cubicBezTo>
                    <a:cubicBezTo>
                      <a:pt x="1287" y="683"/>
                      <a:pt x="1324" y="683"/>
                      <a:pt x="1380" y="665"/>
                    </a:cubicBezTo>
                    <a:lnTo>
                      <a:pt x="1492" y="665"/>
                    </a:lnTo>
                    <a:cubicBezTo>
                      <a:pt x="1548" y="665"/>
                      <a:pt x="1604" y="665"/>
                      <a:pt x="1660" y="683"/>
                    </a:cubicBezTo>
                    <a:cubicBezTo>
                      <a:pt x="1670" y="684"/>
                      <a:pt x="1681" y="685"/>
                      <a:pt x="1691" y="685"/>
                    </a:cubicBezTo>
                    <a:cubicBezTo>
                      <a:pt x="1865" y="685"/>
                      <a:pt x="2014" y="542"/>
                      <a:pt x="2014" y="366"/>
                    </a:cubicBezTo>
                    <a:cubicBezTo>
                      <a:pt x="2033" y="180"/>
                      <a:pt x="1883" y="31"/>
                      <a:pt x="1697" y="12"/>
                    </a:cubicBezTo>
                    <a:lnTo>
                      <a:pt x="1716" y="12"/>
                    </a:lnTo>
                    <a:cubicBezTo>
                      <a:pt x="1639" y="5"/>
                      <a:pt x="1563" y="1"/>
                      <a:pt x="1486"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83"/>
              <p:cNvSpPr/>
              <p:nvPr/>
            </p:nvSpPr>
            <p:spPr>
              <a:xfrm>
                <a:off x="3970178" y="2556457"/>
                <a:ext cx="63446" cy="28604"/>
              </a:xfrm>
              <a:custGeom>
                <a:rect b="b" l="l" r="r" t="t"/>
                <a:pathLst>
                  <a:path extrusionOk="0" h="1059" w="2349">
                    <a:moveTo>
                      <a:pt x="627" y="1"/>
                    </a:moveTo>
                    <a:cubicBezTo>
                      <a:pt x="517" y="1"/>
                      <a:pt x="408" y="7"/>
                      <a:pt x="299" y="19"/>
                    </a:cubicBezTo>
                    <a:cubicBezTo>
                      <a:pt x="112" y="75"/>
                      <a:pt x="0" y="243"/>
                      <a:pt x="38" y="430"/>
                    </a:cubicBezTo>
                    <a:cubicBezTo>
                      <a:pt x="72" y="585"/>
                      <a:pt x="235" y="692"/>
                      <a:pt x="392" y="692"/>
                    </a:cubicBezTo>
                    <a:cubicBezTo>
                      <a:pt x="404" y="692"/>
                      <a:pt x="417" y="692"/>
                      <a:pt x="429" y="690"/>
                    </a:cubicBezTo>
                    <a:lnTo>
                      <a:pt x="783" y="690"/>
                    </a:lnTo>
                    <a:cubicBezTo>
                      <a:pt x="858" y="690"/>
                      <a:pt x="914" y="690"/>
                      <a:pt x="969" y="709"/>
                    </a:cubicBezTo>
                    <a:lnTo>
                      <a:pt x="1063" y="709"/>
                    </a:lnTo>
                    <a:cubicBezTo>
                      <a:pt x="1032" y="703"/>
                      <a:pt x="1025" y="701"/>
                      <a:pt x="1031" y="701"/>
                    </a:cubicBezTo>
                    <a:cubicBezTo>
                      <a:pt x="1042" y="701"/>
                      <a:pt x="1100" y="709"/>
                      <a:pt x="1100" y="709"/>
                    </a:cubicBezTo>
                    <a:cubicBezTo>
                      <a:pt x="1230" y="746"/>
                      <a:pt x="1361" y="784"/>
                      <a:pt x="1473" y="840"/>
                    </a:cubicBezTo>
                    <a:lnTo>
                      <a:pt x="1547" y="877"/>
                    </a:lnTo>
                    <a:lnTo>
                      <a:pt x="1603" y="895"/>
                    </a:lnTo>
                    <a:cubicBezTo>
                      <a:pt x="1659" y="933"/>
                      <a:pt x="1734" y="970"/>
                      <a:pt x="1790" y="1007"/>
                    </a:cubicBezTo>
                    <a:cubicBezTo>
                      <a:pt x="1844" y="1041"/>
                      <a:pt x="1906" y="1058"/>
                      <a:pt x="1969" y="1058"/>
                    </a:cubicBezTo>
                    <a:cubicBezTo>
                      <a:pt x="2077" y="1058"/>
                      <a:pt x="2185" y="1009"/>
                      <a:pt x="2256" y="914"/>
                    </a:cubicBezTo>
                    <a:cubicBezTo>
                      <a:pt x="2349" y="765"/>
                      <a:pt x="2311" y="560"/>
                      <a:pt x="2162" y="448"/>
                    </a:cubicBezTo>
                    <a:cubicBezTo>
                      <a:pt x="1697" y="153"/>
                      <a:pt x="1167" y="1"/>
                      <a:pt x="627"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83"/>
              <p:cNvSpPr/>
              <p:nvPr/>
            </p:nvSpPr>
            <p:spPr>
              <a:xfrm>
                <a:off x="3889121" y="4251983"/>
                <a:ext cx="879500" cy="258270"/>
              </a:xfrm>
              <a:custGeom>
                <a:rect b="b" l="l" r="r" t="t"/>
                <a:pathLst>
                  <a:path extrusionOk="0" h="9562" w="32562">
                    <a:moveTo>
                      <a:pt x="1548" y="1"/>
                    </a:moveTo>
                    <a:cubicBezTo>
                      <a:pt x="1548" y="1"/>
                      <a:pt x="1" y="2796"/>
                      <a:pt x="1548" y="5555"/>
                    </a:cubicBezTo>
                    <a:lnTo>
                      <a:pt x="6077" y="9562"/>
                    </a:lnTo>
                    <a:lnTo>
                      <a:pt x="32562" y="9562"/>
                    </a:lnTo>
                    <a:lnTo>
                      <a:pt x="32562" y="8872"/>
                    </a:lnTo>
                    <a:lnTo>
                      <a:pt x="6338" y="8872"/>
                    </a:lnTo>
                    <a:lnTo>
                      <a:pt x="1827" y="4977"/>
                    </a:lnTo>
                    <a:cubicBezTo>
                      <a:pt x="1827" y="4977"/>
                      <a:pt x="858" y="2293"/>
                      <a:pt x="2218" y="671"/>
                    </a:cubicBezTo>
                    <a:lnTo>
                      <a:pt x="15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83"/>
              <p:cNvSpPr/>
              <p:nvPr/>
            </p:nvSpPr>
            <p:spPr>
              <a:xfrm>
                <a:off x="3930905" y="4236884"/>
                <a:ext cx="837715" cy="158090"/>
              </a:xfrm>
              <a:custGeom>
                <a:rect b="b" l="l" r="r" t="t"/>
                <a:pathLst>
                  <a:path extrusionOk="0" h="5853" w="31015">
                    <a:moveTo>
                      <a:pt x="24678" y="0"/>
                    </a:moveTo>
                    <a:lnTo>
                      <a:pt x="1" y="560"/>
                    </a:lnTo>
                    <a:lnTo>
                      <a:pt x="671" y="1230"/>
                    </a:lnTo>
                    <a:lnTo>
                      <a:pt x="5219" y="5853"/>
                    </a:lnTo>
                    <a:lnTo>
                      <a:pt x="31015" y="5853"/>
                    </a:lnTo>
                    <a:lnTo>
                      <a:pt x="246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83"/>
              <p:cNvSpPr/>
              <p:nvPr/>
            </p:nvSpPr>
            <p:spPr>
              <a:xfrm>
                <a:off x="3912269" y="4270106"/>
                <a:ext cx="839228" cy="221536"/>
              </a:xfrm>
              <a:custGeom>
                <a:rect b="b" l="l" r="r" t="t"/>
                <a:pathLst>
                  <a:path extrusionOk="0" h="8202" w="31071">
                    <a:moveTo>
                      <a:pt x="1361" y="0"/>
                    </a:moveTo>
                    <a:cubicBezTo>
                      <a:pt x="1" y="1622"/>
                      <a:pt x="970" y="4306"/>
                      <a:pt x="970" y="4306"/>
                    </a:cubicBezTo>
                    <a:lnTo>
                      <a:pt x="5481" y="8201"/>
                    </a:lnTo>
                    <a:lnTo>
                      <a:pt x="30884" y="8201"/>
                    </a:lnTo>
                    <a:cubicBezTo>
                      <a:pt x="30027" y="6748"/>
                      <a:pt x="31071" y="4623"/>
                      <a:pt x="31071" y="4623"/>
                    </a:cubicBezTo>
                    <a:lnTo>
                      <a:pt x="5909" y="4623"/>
                    </a:lnTo>
                    <a:lnTo>
                      <a:pt x="1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83"/>
              <p:cNvSpPr/>
              <p:nvPr/>
            </p:nvSpPr>
            <p:spPr>
              <a:xfrm>
                <a:off x="3988302" y="4148291"/>
                <a:ext cx="696237" cy="206924"/>
              </a:xfrm>
              <a:custGeom>
                <a:rect b="b" l="l" r="r" t="t"/>
                <a:pathLst>
                  <a:path extrusionOk="0" h="7661" w="25777">
                    <a:moveTo>
                      <a:pt x="1025" y="0"/>
                    </a:moveTo>
                    <a:cubicBezTo>
                      <a:pt x="1025" y="0"/>
                      <a:pt x="0" y="1845"/>
                      <a:pt x="746" y="3840"/>
                    </a:cubicBezTo>
                    <a:cubicBezTo>
                      <a:pt x="820" y="4045"/>
                      <a:pt x="914" y="4250"/>
                      <a:pt x="1025" y="4455"/>
                    </a:cubicBezTo>
                    <a:lnTo>
                      <a:pt x="4623" y="7660"/>
                    </a:lnTo>
                    <a:lnTo>
                      <a:pt x="25777" y="7660"/>
                    </a:lnTo>
                    <a:lnTo>
                      <a:pt x="25777" y="7101"/>
                    </a:lnTo>
                    <a:lnTo>
                      <a:pt x="4846" y="7101"/>
                    </a:lnTo>
                    <a:lnTo>
                      <a:pt x="1249" y="3989"/>
                    </a:lnTo>
                    <a:cubicBezTo>
                      <a:pt x="1249" y="3989"/>
                      <a:pt x="466" y="1845"/>
                      <a:pt x="1566" y="559"/>
                    </a:cubicBezTo>
                    <a:lnTo>
                      <a:pt x="10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83"/>
              <p:cNvSpPr/>
              <p:nvPr/>
            </p:nvSpPr>
            <p:spPr>
              <a:xfrm>
                <a:off x="4015987" y="4148291"/>
                <a:ext cx="668552" cy="114279"/>
              </a:xfrm>
              <a:custGeom>
                <a:rect b="b" l="l" r="r" t="t"/>
                <a:pathLst>
                  <a:path extrusionOk="0" h="4231" w="24752">
                    <a:moveTo>
                      <a:pt x="0" y="0"/>
                    </a:moveTo>
                    <a:lnTo>
                      <a:pt x="541" y="559"/>
                    </a:lnTo>
                    <a:lnTo>
                      <a:pt x="4175" y="4231"/>
                    </a:lnTo>
                    <a:lnTo>
                      <a:pt x="24752" y="4231"/>
                    </a:lnTo>
                    <a:lnTo>
                      <a:pt x="201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83"/>
              <p:cNvSpPr/>
              <p:nvPr/>
            </p:nvSpPr>
            <p:spPr>
              <a:xfrm>
                <a:off x="4000888" y="4163390"/>
                <a:ext cx="670064" cy="176726"/>
              </a:xfrm>
              <a:custGeom>
                <a:rect b="b" l="l" r="r" t="t"/>
                <a:pathLst>
                  <a:path extrusionOk="0" h="6543" w="24808">
                    <a:moveTo>
                      <a:pt x="1100" y="0"/>
                    </a:moveTo>
                    <a:cubicBezTo>
                      <a:pt x="0" y="1286"/>
                      <a:pt x="783" y="3430"/>
                      <a:pt x="783" y="3430"/>
                    </a:cubicBezTo>
                    <a:lnTo>
                      <a:pt x="4380" y="6542"/>
                    </a:lnTo>
                    <a:lnTo>
                      <a:pt x="24659" y="6542"/>
                    </a:lnTo>
                    <a:cubicBezTo>
                      <a:pt x="24398" y="6039"/>
                      <a:pt x="24323" y="5480"/>
                      <a:pt x="24435" y="4921"/>
                    </a:cubicBezTo>
                    <a:cubicBezTo>
                      <a:pt x="24491" y="4492"/>
                      <a:pt x="24621" y="4082"/>
                      <a:pt x="24808" y="3672"/>
                    </a:cubicBezTo>
                    <a:lnTo>
                      <a:pt x="4734" y="3672"/>
                    </a:lnTo>
                    <a:lnTo>
                      <a:pt x="11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83"/>
              <p:cNvSpPr/>
              <p:nvPr/>
            </p:nvSpPr>
            <p:spPr>
              <a:xfrm>
                <a:off x="4438855" y="4280667"/>
                <a:ext cx="138480" cy="148555"/>
              </a:xfrm>
              <a:custGeom>
                <a:rect b="b" l="l" r="r" t="t"/>
                <a:pathLst>
                  <a:path extrusionOk="0" h="5500" w="5127">
                    <a:moveTo>
                      <a:pt x="1" y="1"/>
                    </a:moveTo>
                    <a:cubicBezTo>
                      <a:pt x="839" y="1250"/>
                      <a:pt x="1324" y="5499"/>
                      <a:pt x="1324" y="5499"/>
                    </a:cubicBezTo>
                    <a:cubicBezTo>
                      <a:pt x="1920" y="4977"/>
                      <a:pt x="2423" y="4381"/>
                      <a:pt x="2852" y="3729"/>
                    </a:cubicBezTo>
                    <a:cubicBezTo>
                      <a:pt x="3449" y="4232"/>
                      <a:pt x="3970" y="4828"/>
                      <a:pt x="4380" y="5499"/>
                    </a:cubicBezTo>
                    <a:cubicBezTo>
                      <a:pt x="5126" y="3132"/>
                      <a:pt x="3728" y="1"/>
                      <a:pt x="37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83"/>
              <p:cNvSpPr/>
              <p:nvPr/>
            </p:nvSpPr>
            <p:spPr>
              <a:xfrm>
                <a:off x="4329627" y="4073258"/>
                <a:ext cx="189286" cy="167030"/>
              </a:xfrm>
              <a:custGeom>
                <a:rect b="b" l="l" r="r" t="t"/>
                <a:pathLst>
                  <a:path extrusionOk="0" h="6184" w="7008">
                    <a:moveTo>
                      <a:pt x="298" y="1"/>
                    </a:moveTo>
                    <a:lnTo>
                      <a:pt x="37" y="2387"/>
                    </a:lnTo>
                    <a:cubicBezTo>
                      <a:pt x="19" y="2517"/>
                      <a:pt x="0" y="2648"/>
                      <a:pt x="0" y="2797"/>
                    </a:cubicBezTo>
                    <a:cubicBezTo>
                      <a:pt x="0" y="2964"/>
                      <a:pt x="19" y="3114"/>
                      <a:pt x="75" y="3281"/>
                    </a:cubicBezTo>
                    <a:cubicBezTo>
                      <a:pt x="205" y="3561"/>
                      <a:pt x="391" y="3822"/>
                      <a:pt x="634" y="4008"/>
                    </a:cubicBezTo>
                    <a:lnTo>
                      <a:pt x="2274" y="5555"/>
                    </a:lnTo>
                    <a:cubicBezTo>
                      <a:pt x="2460" y="5760"/>
                      <a:pt x="2665" y="5909"/>
                      <a:pt x="2908" y="6040"/>
                    </a:cubicBezTo>
                    <a:cubicBezTo>
                      <a:pt x="3162" y="6139"/>
                      <a:pt x="3437" y="6184"/>
                      <a:pt x="3710" y="6184"/>
                    </a:cubicBezTo>
                    <a:cubicBezTo>
                      <a:pt x="3797" y="6184"/>
                      <a:pt x="3884" y="6179"/>
                      <a:pt x="3970" y="6170"/>
                    </a:cubicBezTo>
                    <a:cubicBezTo>
                      <a:pt x="4771" y="6133"/>
                      <a:pt x="5554" y="6058"/>
                      <a:pt x="6337" y="5947"/>
                    </a:cubicBezTo>
                    <a:cubicBezTo>
                      <a:pt x="6542" y="5947"/>
                      <a:pt x="6728" y="5853"/>
                      <a:pt x="6878" y="5723"/>
                    </a:cubicBezTo>
                    <a:cubicBezTo>
                      <a:pt x="6989" y="5536"/>
                      <a:pt x="7008" y="5331"/>
                      <a:pt x="6971" y="5145"/>
                    </a:cubicBezTo>
                    <a:cubicBezTo>
                      <a:pt x="6803" y="4288"/>
                      <a:pt x="6449" y="3486"/>
                      <a:pt x="5964" y="2778"/>
                    </a:cubicBezTo>
                    <a:lnTo>
                      <a:pt x="5946" y="2797"/>
                    </a:lnTo>
                    <a:cubicBezTo>
                      <a:pt x="5778" y="2536"/>
                      <a:pt x="5591" y="2275"/>
                      <a:pt x="5405" y="1995"/>
                    </a:cubicBezTo>
                    <a:cubicBezTo>
                      <a:pt x="5032" y="1436"/>
                      <a:pt x="4641" y="877"/>
                      <a:pt x="4250" y="318"/>
                    </a:cubicBezTo>
                    <a:cubicBezTo>
                      <a:pt x="4231" y="299"/>
                      <a:pt x="4231" y="299"/>
                      <a:pt x="4231" y="281"/>
                    </a:cubicBezTo>
                    <a:cubicBezTo>
                      <a:pt x="3746" y="373"/>
                      <a:pt x="3256" y="419"/>
                      <a:pt x="2767" y="419"/>
                    </a:cubicBezTo>
                    <a:cubicBezTo>
                      <a:pt x="1977" y="419"/>
                      <a:pt x="1188" y="299"/>
                      <a:pt x="429" y="57"/>
                    </a:cubicBezTo>
                    <a:lnTo>
                      <a:pt x="373" y="20"/>
                    </a:lnTo>
                    <a:cubicBezTo>
                      <a:pt x="354" y="20"/>
                      <a:pt x="317" y="1"/>
                      <a:pt x="2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83"/>
              <p:cNvSpPr/>
              <p:nvPr/>
            </p:nvSpPr>
            <p:spPr>
              <a:xfrm>
                <a:off x="4242007" y="3664002"/>
                <a:ext cx="220537" cy="267129"/>
              </a:xfrm>
              <a:custGeom>
                <a:rect b="b" l="l" r="r" t="t"/>
                <a:pathLst>
                  <a:path extrusionOk="0" h="9890" w="8165">
                    <a:moveTo>
                      <a:pt x="4437" y="0"/>
                    </a:moveTo>
                    <a:cubicBezTo>
                      <a:pt x="3225" y="1994"/>
                      <a:pt x="1734" y="3821"/>
                      <a:pt x="1" y="5386"/>
                    </a:cubicBezTo>
                    <a:cubicBezTo>
                      <a:pt x="784" y="6002"/>
                      <a:pt x="1548" y="6617"/>
                      <a:pt x="2293" y="7232"/>
                    </a:cubicBezTo>
                    <a:cubicBezTo>
                      <a:pt x="2405" y="7325"/>
                      <a:pt x="2498" y="7418"/>
                      <a:pt x="2573" y="7511"/>
                    </a:cubicBezTo>
                    <a:cubicBezTo>
                      <a:pt x="2666" y="7660"/>
                      <a:pt x="2703" y="7828"/>
                      <a:pt x="2722" y="7977"/>
                    </a:cubicBezTo>
                    <a:cubicBezTo>
                      <a:pt x="2853" y="8611"/>
                      <a:pt x="2946" y="9245"/>
                      <a:pt x="3039" y="9878"/>
                    </a:cubicBezTo>
                    <a:cubicBezTo>
                      <a:pt x="3361" y="9886"/>
                      <a:pt x="3683" y="9889"/>
                      <a:pt x="4006" y="9889"/>
                    </a:cubicBezTo>
                    <a:cubicBezTo>
                      <a:pt x="5328" y="9889"/>
                      <a:pt x="6656" y="9827"/>
                      <a:pt x="7959" y="9692"/>
                    </a:cubicBezTo>
                    <a:cubicBezTo>
                      <a:pt x="8127" y="8089"/>
                      <a:pt x="8165" y="6468"/>
                      <a:pt x="8109" y="4846"/>
                    </a:cubicBezTo>
                    <a:lnTo>
                      <a:pt x="8109" y="4827"/>
                    </a:lnTo>
                    <a:cubicBezTo>
                      <a:pt x="8071" y="4175"/>
                      <a:pt x="7997" y="3467"/>
                      <a:pt x="7661" y="2908"/>
                    </a:cubicBezTo>
                    <a:cubicBezTo>
                      <a:pt x="7400" y="2516"/>
                      <a:pt x="7065" y="2162"/>
                      <a:pt x="6692" y="1864"/>
                    </a:cubicBezTo>
                    <a:cubicBezTo>
                      <a:pt x="5947" y="1249"/>
                      <a:pt x="5201" y="615"/>
                      <a:pt x="4437" y="0"/>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83"/>
              <p:cNvSpPr/>
              <p:nvPr/>
            </p:nvSpPr>
            <p:spPr>
              <a:xfrm>
                <a:off x="4324063" y="3925270"/>
                <a:ext cx="132943" cy="158819"/>
              </a:xfrm>
              <a:custGeom>
                <a:rect b="b" l="l" r="r" t="t"/>
                <a:pathLst>
                  <a:path extrusionOk="0" h="5880" w="4922">
                    <a:moveTo>
                      <a:pt x="4921" y="0"/>
                    </a:moveTo>
                    <a:lnTo>
                      <a:pt x="4921" y="0"/>
                    </a:lnTo>
                    <a:cubicBezTo>
                      <a:pt x="3659" y="131"/>
                      <a:pt x="2373" y="205"/>
                      <a:pt x="1092" y="205"/>
                    </a:cubicBezTo>
                    <a:cubicBezTo>
                      <a:pt x="728" y="205"/>
                      <a:pt x="364" y="199"/>
                      <a:pt x="1" y="187"/>
                    </a:cubicBezTo>
                    <a:lnTo>
                      <a:pt x="1" y="187"/>
                    </a:lnTo>
                    <a:cubicBezTo>
                      <a:pt x="281" y="1939"/>
                      <a:pt x="467" y="3709"/>
                      <a:pt x="579" y="5499"/>
                    </a:cubicBezTo>
                    <a:lnTo>
                      <a:pt x="635" y="5517"/>
                    </a:lnTo>
                    <a:cubicBezTo>
                      <a:pt x="1394" y="5759"/>
                      <a:pt x="2183" y="5880"/>
                      <a:pt x="2973" y="5880"/>
                    </a:cubicBezTo>
                    <a:cubicBezTo>
                      <a:pt x="3462" y="5880"/>
                      <a:pt x="3952" y="5834"/>
                      <a:pt x="4437" y="5741"/>
                    </a:cubicBezTo>
                    <a:lnTo>
                      <a:pt x="4456" y="5741"/>
                    </a:lnTo>
                    <a:cubicBezTo>
                      <a:pt x="4549" y="3821"/>
                      <a:pt x="4772" y="1920"/>
                      <a:pt x="4921" y="0"/>
                    </a:cubicBez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83"/>
              <p:cNvSpPr/>
              <p:nvPr/>
            </p:nvSpPr>
            <p:spPr>
              <a:xfrm>
                <a:off x="3690273" y="3491813"/>
                <a:ext cx="680139" cy="490394"/>
              </a:xfrm>
              <a:custGeom>
                <a:rect b="b" l="l" r="r" t="t"/>
                <a:pathLst>
                  <a:path extrusionOk="0" h="18156" w="25181">
                    <a:moveTo>
                      <a:pt x="18713" y="1"/>
                    </a:moveTo>
                    <a:cubicBezTo>
                      <a:pt x="15503" y="1222"/>
                      <a:pt x="12378" y="1631"/>
                      <a:pt x="9631" y="1631"/>
                    </a:cubicBezTo>
                    <a:cubicBezTo>
                      <a:pt x="5296" y="1631"/>
                      <a:pt x="1905" y="613"/>
                      <a:pt x="616" y="168"/>
                    </a:cubicBezTo>
                    <a:cubicBezTo>
                      <a:pt x="131" y="5853"/>
                      <a:pt x="0" y="11575"/>
                      <a:pt x="243" y="17278"/>
                    </a:cubicBezTo>
                    <a:cubicBezTo>
                      <a:pt x="709" y="17390"/>
                      <a:pt x="1193" y="17502"/>
                      <a:pt x="1678" y="17614"/>
                    </a:cubicBezTo>
                    <a:cubicBezTo>
                      <a:pt x="3492" y="17970"/>
                      <a:pt x="5324" y="18156"/>
                      <a:pt x="7189" y="18156"/>
                    </a:cubicBezTo>
                    <a:cubicBezTo>
                      <a:pt x="7278" y="18156"/>
                      <a:pt x="7367" y="18155"/>
                      <a:pt x="7456" y="18154"/>
                    </a:cubicBezTo>
                    <a:cubicBezTo>
                      <a:pt x="8052" y="18154"/>
                      <a:pt x="8649" y="18136"/>
                      <a:pt x="9245" y="18080"/>
                    </a:cubicBezTo>
                    <a:cubicBezTo>
                      <a:pt x="9804" y="14837"/>
                      <a:pt x="10456" y="11612"/>
                      <a:pt x="11202" y="8407"/>
                    </a:cubicBezTo>
                    <a:cubicBezTo>
                      <a:pt x="14072" y="9655"/>
                      <a:pt x="16924" y="10979"/>
                      <a:pt x="19757" y="12358"/>
                    </a:cubicBezTo>
                    <a:cubicBezTo>
                      <a:pt x="19981" y="12172"/>
                      <a:pt x="20204" y="11967"/>
                      <a:pt x="20428" y="11761"/>
                    </a:cubicBezTo>
                    <a:cubicBezTo>
                      <a:pt x="22161" y="10196"/>
                      <a:pt x="23652" y="8388"/>
                      <a:pt x="24864" y="6375"/>
                    </a:cubicBezTo>
                    <a:cubicBezTo>
                      <a:pt x="24976" y="6207"/>
                      <a:pt x="25069" y="6040"/>
                      <a:pt x="25181" y="5853"/>
                    </a:cubicBezTo>
                    <a:lnTo>
                      <a:pt x="187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83"/>
              <p:cNvSpPr/>
              <p:nvPr/>
            </p:nvSpPr>
            <p:spPr>
              <a:xfrm>
                <a:off x="3735083" y="3967540"/>
                <a:ext cx="156577" cy="207113"/>
              </a:xfrm>
              <a:custGeom>
                <a:rect b="b" l="l" r="r" t="t"/>
                <a:pathLst>
                  <a:path extrusionOk="0" h="7668" w="5797">
                    <a:moveTo>
                      <a:pt x="0" y="1"/>
                    </a:moveTo>
                    <a:cubicBezTo>
                      <a:pt x="93" y="2517"/>
                      <a:pt x="187" y="5033"/>
                      <a:pt x="317" y="7568"/>
                    </a:cubicBezTo>
                    <a:cubicBezTo>
                      <a:pt x="649" y="7640"/>
                      <a:pt x="982" y="7668"/>
                      <a:pt x="1314" y="7668"/>
                    </a:cubicBezTo>
                    <a:cubicBezTo>
                      <a:pt x="1410" y="7668"/>
                      <a:pt x="1507" y="7665"/>
                      <a:pt x="1603" y="7661"/>
                    </a:cubicBezTo>
                    <a:cubicBezTo>
                      <a:pt x="2703" y="7605"/>
                      <a:pt x="3802" y="7475"/>
                      <a:pt x="4902" y="7288"/>
                    </a:cubicBezTo>
                    <a:cubicBezTo>
                      <a:pt x="5126" y="5033"/>
                      <a:pt x="5424" y="2778"/>
                      <a:pt x="5797" y="560"/>
                    </a:cubicBezTo>
                    <a:cubicBezTo>
                      <a:pt x="3840" y="560"/>
                      <a:pt x="1920" y="374"/>
                      <a:pt x="19"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83"/>
              <p:cNvSpPr/>
              <p:nvPr/>
            </p:nvSpPr>
            <p:spPr>
              <a:xfrm>
                <a:off x="3664101" y="4312404"/>
                <a:ext cx="207923" cy="154794"/>
              </a:xfrm>
              <a:custGeom>
                <a:rect b="b" l="l" r="r" t="t"/>
                <a:pathLst>
                  <a:path extrusionOk="0" h="5731" w="7698">
                    <a:moveTo>
                      <a:pt x="7064" y="0"/>
                    </a:moveTo>
                    <a:cubicBezTo>
                      <a:pt x="6278" y="378"/>
                      <a:pt x="5418" y="572"/>
                      <a:pt x="4554" y="572"/>
                    </a:cubicBezTo>
                    <a:cubicBezTo>
                      <a:pt x="4353" y="572"/>
                      <a:pt x="4152" y="562"/>
                      <a:pt x="3952" y="541"/>
                    </a:cubicBezTo>
                    <a:cubicBezTo>
                      <a:pt x="3728" y="522"/>
                      <a:pt x="3504" y="466"/>
                      <a:pt x="3299" y="373"/>
                    </a:cubicBezTo>
                    <a:cubicBezTo>
                      <a:pt x="2162" y="1659"/>
                      <a:pt x="1174" y="3057"/>
                      <a:pt x="317" y="4529"/>
                    </a:cubicBezTo>
                    <a:cubicBezTo>
                      <a:pt x="149" y="4827"/>
                      <a:pt x="0" y="5219"/>
                      <a:pt x="205" y="5498"/>
                    </a:cubicBezTo>
                    <a:cubicBezTo>
                      <a:pt x="364" y="5641"/>
                      <a:pt x="577" y="5730"/>
                      <a:pt x="787" y="5730"/>
                    </a:cubicBezTo>
                    <a:cubicBezTo>
                      <a:pt x="823" y="5730"/>
                      <a:pt x="859" y="5728"/>
                      <a:pt x="895" y="5722"/>
                    </a:cubicBezTo>
                    <a:cubicBezTo>
                      <a:pt x="1033" y="5727"/>
                      <a:pt x="1170" y="5730"/>
                      <a:pt x="1307" y="5730"/>
                    </a:cubicBezTo>
                    <a:cubicBezTo>
                      <a:pt x="3158" y="5730"/>
                      <a:pt x="4966" y="5262"/>
                      <a:pt x="6580" y="4343"/>
                    </a:cubicBezTo>
                    <a:cubicBezTo>
                      <a:pt x="7288" y="4045"/>
                      <a:pt x="7698" y="3299"/>
                      <a:pt x="7567" y="2535"/>
                    </a:cubicBezTo>
                    <a:cubicBezTo>
                      <a:pt x="7530" y="1696"/>
                      <a:pt x="7381" y="876"/>
                      <a:pt x="7101" y="75"/>
                    </a:cubicBezTo>
                    <a:cubicBezTo>
                      <a:pt x="7083" y="56"/>
                      <a:pt x="7083" y="19"/>
                      <a:pt x="70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83"/>
              <p:cNvSpPr/>
              <p:nvPr/>
            </p:nvSpPr>
            <p:spPr>
              <a:xfrm>
                <a:off x="3743645" y="4164389"/>
                <a:ext cx="123868" cy="163492"/>
              </a:xfrm>
              <a:custGeom>
                <a:rect b="b" l="l" r="r" t="t"/>
                <a:pathLst>
                  <a:path extrusionOk="0" h="6053" w="4586">
                    <a:moveTo>
                      <a:pt x="4585" y="0"/>
                    </a:moveTo>
                    <a:lnTo>
                      <a:pt x="4585" y="0"/>
                    </a:lnTo>
                    <a:cubicBezTo>
                      <a:pt x="3485" y="187"/>
                      <a:pt x="2386" y="317"/>
                      <a:pt x="1286" y="355"/>
                    </a:cubicBezTo>
                    <a:cubicBezTo>
                      <a:pt x="1150" y="366"/>
                      <a:pt x="1015" y="373"/>
                      <a:pt x="879" y="373"/>
                    </a:cubicBezTo>
                    <a:cubicBezTo>
                      <a:pt x="586" y="373"/>
                      <a:pt x="293" y="344"/>
                      <a:pt x="0" y="280"/>
                    </a:cubicBezTo>
                    <a:lnTo>
                      <a:pt x="0" y="280"/>
                    </a:lnTo>
                    <a:cubicBezTo>
                      <a:pt x="112" y="2144"/>
                      <a:pt x="224" y="3989"/>
                      <a:pt x="354" y="5834"/>
                    </a:cubicBezTo>
                    <a:lnTo>
                      <a:pt x="354" y="5853"/>
                    </a:lnTo>
                    <a:cubicBezTo>
                      <a:pt x="559" y="5946"/>
                      <a:pt x="783" y="6002"/>
                      <a:pt x="1007" y="6021"/>
                    </a:cubicBezTo>
                    <a:cubicBezTo>
                      <a:pt x="1207" y="6042"/>
                      <a:pt x="1408" y="6052"/>
                      <a:pt x="1609" y="6052"/>
                    </a:cubicBezTo>
                    <a:cubicBezTo>
                      <a:pt x="2473" y="6052"/>
                      <a:pt x="3333" y="5858"/>
                      <a:pt x="4119" y="5480"/>
                    </a:cubicBezTo>
                    <a:lnTo>
                      <a:pt x="4156" y="5461"/>
                    </a:lnTo>
                    <a:cubicBezTo>
                      <a:pt x="4268" y="3635"/>
                      <a:pt x="4399" y="1808"/>
                      <a:pt x="4585" y="0"/>
                    </a:cubicBez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83"/>
              <p:cNvSpPr/>
              <p:nvPr/>
            </p:nvSpPr>
            <p:spPr>
              <a:xfrm>
                <a:off x="3715933" y="3505912"/>
                <a:ext cx="20933" cy="457144"/>
              </a:xfrm>
              <a:custGeom>
                <a:rect b="b" l="l" r="r" t="t"/>
                <a:pathLst>
                  <a:path extrusionOk="0" h="16925" w="775">
                    <a:moveTo>
                      <a:pt x="667" y="1"/>
                    </a:moveTo>
                    <a:cubicBezTo>
                      <a:pt x="611" y="1"/>
                      <a:pt x="551" y="38"/>
                      <a:pt x="541" y="112"/>
                    </a:cubicBezTo>
                    <a:cubicBezTo>
                      <a:pt x="281" y="2274"/>
                      <a:pt x="131" y="4437"/>
                      <a:pt x="76" y="6617"/>
                    </a:cubicBezTo>
                    <a:cubicBezTo>
                      <a:pt x="1" y="8779"/>
                      <a:pt x="20" y="10960"/>
                      <a:pt x="131" y="13159"/>
                    </a:cubicBezTo>
                    <a:cubicBezTo>
                      <a:pt x="187" y="14371"/>
                      <a:pt x="281" y="15601"/>
                      <a:pt x="392" y="16812"/>
                    </a:cubicBezTo>
                    <a:cubicBezTo>
                      <a:pt x="402" y="16887"/>
                      <a:pt x="462" y="16924"/>
                      <a:pt x="521" y="16924"/>
                    </a:cubicBezTo>
                    <a:cubicBezTo>
                      <a:pt x="579" y="16924"/>
                      <a:pt x="635" y="16887"/>
                      <a:pt x="635" y="16812"/>
                    </a:cubicBezTo>
                    <a:cubicBezTo>
                      <a:pt x="430" y="14650"/>
                      <a:pt x="299" y="12488"/>
                      <a:pt x="262" y="10308"/>
                    </a:cubicBezTo>
                    <a:cubicBezTo>
                      <a:pt x="225" y="8127"/>
                      <a:pt x="299" y="5946"/>
                      <a:pt x="448" y="3766"/>
                    </a:cubicBezTo>
                    <a:lnTo>
                      <a:pt x="430" y="3766"/>
                    </a:lnTo>
                    <a:cubicBezTo>
                      <a:pt x="523" y="2554"/>
                      <a:pt x="635" y="1324"/>
                      <a:pt x="765" y="112"/>
                    </a:cubicBezTo>
                    <a:cubicBezTo>
                      <a:pt x="774" y="38"/>
                      <a:pt x="723" y="1"/>
                      <a:pt x="667"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83"/>
              <p:cNvSpPr/>
              <p:nvPr/>
            </p:nvSpPr>
            <p:spPr>
              <a:xfrm>
                <a:off x="4175724" y="3497080"/>
                <a:ext cx="172459" cy="166922"/>
              </a:xfrm>
              <a:custGeom>
                <a:rect b="b" l="l" r="r" t="t"/>
                <a:pathLst>
                  <a:path extrusionOk="0" h="6180" w="6385">
                    <a:moveTo>
                      <a:pt x="168" y="0"/>
                    </a:moveTo>
                    <a:cubicBezTo>
                      <a:pt x="83" y="0"/>
                      <a:pt x="1" y="110"/>
                      <a:pt x="88" y="197"/>
                    </a:cubicBezTo>
                    <a:lnTo>
                      <a:pt x="4803" y="4819"/>
                    </a:lnTo>
                    <a:lnTo>
                      <a:pt x="6145" y="6143"/>
                    </a:lnTo>
                    <a:cubicBezTo>
                      <a:pt x="6172" y="6169"/>
                      <a:pt x="6200" y="6180"/>
                      <a:pt x="6227" y="6180"/>
                    </a:cubicBezTo>
                    <a:cubicBezTo>
                      <a:pt x="6314" y="6180"/>
                      <a:pt x="6384" y="6065"/>
                      <a:pt x="6313" y="5994"/>
                    </a:cubicBezTo>
                    <a:lnTo>
                      <a:pt x="6294" y="5994"/>
                    </a:lnTo>
                    <a:lnTo>
                      <a:pt x="1579" y="1353"/>
                    </a:lnTo>
                    <a:lnTo>
                      <a:pt x="237" y="29"/>
                    </a:lnTo>
                    <a:cubicBezTo>
                      <a:pt x="216" y="9"/>
                      <a:pt x="192" y="0"/>
                      <a:pt x="168"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83"/>
              <p:cNvSpPr/>
              <p:nvPr/>
            </p:nvSpPr>
            <p:spPr>
              <a:xfrm>
                <a:off x="3997350" y="2606804"/>
                <a:ext cx="20176" cy="32763"/>
              </a:xfrm>
              <a:custGeom>
                <a:rect b="b" l="l" r="r" t="t"/>
                <a:pathLst>
                  <a:path extrusionOk="0" h="1213" w="747">
                    <a:moveTo>
                      <a:pt x="374" y="1"/>
                    </a:moveTo>
                    <a:cubicBezTo>
                      <a:pt x="187" y="1"/>
                      <a:pt x="19" y="262"/>
                      <a:pt x="1" y="597"/>
                    </a:cubicBezTo>
                    <a:cubicBezTo>
                      <a:pt x="1" y="933"/>
                      <a:pt x="150" y="1212"/>
                      <a:pt x="355" y="1212"/>
                    </a:cubicBezTo>
                    <a:cubicBezTo>
                      <a:pt x="560" y="1212"/>
                      <a:pt x="728" y="951"/>
                      <a:pt x="728" y="616"/>
                    </a:cubicBezTo>
                    <a:cubicBezTo>
                      <a:pt x="746" y="280"/>
                      <a:pt x="579" y="1"/>
                      <a:pt x="374"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83"/>
              <p:cNvSpPr/>
              <p:nvPr/>
            </p:nvSpPr>
            <p:spPr>
              <a:xfrm>
                <a:off x="3827214" y="2610828"/>
                <a:ext cx="20149" cy="32790"/>
              </a:xfrm>
              <a:custGeom>
                <a:rect b="b" l="l" r="r" t="t"/>
                <a:pathLst>
                  <a:path extrusionOk="0" h="1214" w="746">
                    <a:moveTo>
                      <a:pt x="391" y="1"/>
                    </a:moveTo>
                    <a:cubicBezTo>
                      <a:pt x="186" y="1"/>
                      <a:pt x="19" y="262"/>
                      <a:pt x="0" y="597"/>
                    </a:cubicBezTo>
                    <a:cubicBezTo>
                      <a:pt x="0" y="933"/>
                      <a:pt x="149" y="1212"/>
                      <a:pt x="354" y="1212"/>
                    </a:cubicBezTo>
                    <a:cubicBezTo>
                      <a:pt x="361" y="1213"/>
                      <a:pt x="367" y="1213"/>
                      <a:pt x="374" y="1213"/>
                    </a:cubicBezTo>
                    <a:cubicBezTo>
                      <a:pt x="570" y="1213"/>
                      <a:pt x="727" y="941"/>
                      <a:pt x="727" y="616"/>
                    </a:cubicBezTo>
                    <a:cubicBezTo>
                      <a:pt x="746" y="280"/>
                      <a:pt x="578" y="19"/>
                      <a:pt x="391"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79" name="Google Shape;2879;p83"/>
          <p:cNvSpPr txBox="1"/>
          <p:nvPr>
            <p:ph idx="2" type="subTitle"/>
          </p:nvPr>
        </p:nvSpPr>
        <p:spPr>
          <a:xfrm>
            <a:off x="713225" y="1656088"/>
            <a:ext cx="10200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Finger Paint"/>
                <a:ea typeface="Finger Paint"/>
                <a:cs typeface="Finger Paint"/>
                <a:sym typeface="Finger Paint"/>
              </a:rPr>
              <a:t>0</a:t>
            </a:r>
            <a:r>
              <a:rPr lang="en" sz="3000"/>
              <a:t>1</a:t>
            </a:r>
            <a:endParaRPr sz="3000">
              <a:latin typeface="Finger Paint"/>
              <a:ea typeface="Finger Paint"/>
              <a:cs typeface="Finger Paint"/>
              <a:sym typeface="Finger Pain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3" name="Shape 2883"/>
        <p:cNvGrpSpPr/>
        <p:nvPr/>
      </p:nvGrpSpPr>
      <p:grpSpPr>
        <a:xfrm>
          <a:off x="0" y="0"/>
          <a:ext cx="0" cy="0"/>
          <a:chOff x="0" y="0"/>
          <a:chExt cx="0" cy="0"/>
        </a:xfrm>
      </p:grpSpPr>
      <p:grpSp>
        <p:nvGrpSpPr>
          <p:cNvPr id="2884" name="Google Shape;2884;p84"/>
          <p:cNvGrpSpPr/>
          <p:nvPr/>
        </p:nvGrpSpPr>
        <p:grpSpPr>
          <a:xfrm>
            <a:off x="6020377" y="870975"/>
            <a:ext cx="2888053" cy="3441600"/>
            <a:chOff x="6020377" y="870975"/>
            <a:chExt cx="2888053" cy="3441600"/>
          </a:xfrm>
        </p:grpSpPr>
        <p:sp>
          <p:nvSpPr>
            <p:cNvPr id="2885" name="Google Shape;2885;p84"/>
            <p:cNvSpPr/>
            <p:nvPr/>
          </p:nvSpPr>
          <p:spPr>
            <a:xfrm rot="-3599896">
              <a:off x="6140651" y="1811521"/>
              <a:ext cx="2647504" cy="1806223"/>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84"/>
            <p:cNvSpPr/>
            <p:nvPr/>
          </p:nvSpPr>
          <p:spPr>
            <a:xfrm>
              <a:off x="6316443" y="979358"/>
              <a:ext cx="512444" cy="573569"/>
            </a:xfrm>
            <a:custGeom>
              <a:rect b="b" l="l" r="r" t="t"/>
              <a:pathLst>
                <a:path extrusionOk="0" h="19236" w="17186">
                  <a:moveTo>
                    <a:pt x="9337" y="0"/>
                  </a:moveTo>
                  <a:cubicBezTo>
                    <a:pt x="8162" y="0"/>
                    <a:pt x="6956" y="270"/>
                    <a:pt x="5797" y="858"/>
                  </a:cubicBezTo>
                  <a:cubicBezTo>
                    <a:pt x="597" y="3486"/>
                    <a:pt x="1" y="10699"/>
                    <a:pt x="4698" y="14166"/>
                  </a:cubicBezTo>
                  <a:lnTo>
                    <a:pt x="6860" y="19235"/>
                  </a:lnTo>
                  <a:lnTo>
                    <a:pt x="12470" y="19235"/>
                  </a:lnTo>
                  <a:lnTo>
                    <a:pt x="13979" y="14166"/>
                  </a:lnTo>
                  <a:cubicBezTo>
                    <a:pt x="15992" y="12693"/>
                    <a:pt x="17185" y="10345"/>
                    <a:pt x="17185" y="7847"/>
                  </a:cubicBezTo>
                  <a:cubicBezTo>
                    <a:pt x="17185" y="3309"/>
                    <a:pt x="13452" y="0"/>
                    <a:pt x="9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84"/>
            <p:cNvSpPr/>
            <p:nvPr/>
          </p:nvSpPr>
          <p:spPr>
            <a:xfrm>
              <a:off x="6500948" y="1552877"/>
              <a:ext cx="207321" cy="43355"/>
            </a:xfrm>
            <a:custGeom>
              <a:rect b="b" l="l" r="r" t="t"/>
              <a:pathLst>
                <a:path extrusionOk="0" h="1454" w="6953">
                  <a:moveTo>
                    <a:pt x="1" y="0"/>
                  </a:moveTo>
                  <a:lnTo>
                    <a:pt x="150" y="895"/>
                  </a:lnTo>
                  <a:lnTo>
                    <a:pt x="672" y="932"/>
                  </a:lnTo>
                  <a:lnTo>
                    <a:pt x="6151" y="1417"/>
                  </a:lnTo>
                  <a:lnTo>
                    <a:pt x="6636" y="1454"/>
                  </a:lnTo>
                  <a:lnTo>
                    <a:pt x="6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84"/>
            <p:cNvSpPr/>
            <p:nvPr/>
          </p:nvSpPr>
          <p:spPr>
            <a:xfrm>
              <a:off x="6505390" y="1615104"/>
              <a:ext cx="188983" cy="38942"/>
            </a:xfrm>
            <a:custGeom>
              <a:rect b="b" l="l" r="r" t="t"/>
              <a:pathLst>
                <a:path extrusionOk="0" h="1306" w="6338">
                  <a:moveTo>
                    <a:pt x="6338" y="1"/>
                  </a:moveTo>
                  <a:lnTo>
                    <a:pt x="6002" y="19"/>
                  </a:lnTo>
                  <a:lnTo>
                    <a:pt x="523" y="94"/>
                  </a:lnTo>
                  <a:lnTo>
                    <a:pt x="1" y="94"/>
                  </a:lnTo>
                  <a:lnTo>
                    <a:pt x="187" y="1026"/>
                  </a:lnTo>
                  <a:lnTo>
                    <a:pt x="914" y="1063"/>
                  </a:lnTo>
                  <a:lnTo>
                    <a:pt x="5462" y="1268"/>
                  </a:lnTo>
                  <a:lnTo>
                    <a:pt x="6189" y="1305"/>
                  </a:lnTo>
                  <a:lnTo>
                    <a:pt x="63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84"/>
            <p:cNvSpPr/>
            <p:nvPr/>
          </p:nvSpPr>
          <p:spPr>
            <a:xfrm>
              <a:off x="6520955" y="1580666"/>
              <a:ext cx="163430" cy="37242"/>
            </a:xfrm>
            <a:custGeom>
              <a:rect b="b" l="l" r="r" t="t"/>
              <a:pathLst>
                <a:path extrusionOk="0" h="1249" w="5481">
                  <a:moveTo>
                    <a:pt x="1" y="0"/>
                  </a:moveTo>
                  <a:lnTo>
                    <a:pt x="1" y="1249"/>
                  </a:lnTo>
                  <a:lnTo>
                    <a:pt x="5480" y="1174"/>
                  </a:lnTo>
                  <a:lnTo>
                    <a:pt x="5480" y="1156"/>
                  </a:lnTo>
                  <a:lnTo>
                    <a:pt x="5480" y="485"/>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84"/>
            <p:cNvSpPr/>
            <p:nvPr/>
          </p:nvSpPr>
          <p:spPr>
            <a:xfrm>
              <a:off x="6532613" y="1646769"/>
              <a:ext cx="135640" cy="34499"/>
            </a:xfrm>
            <a:custGeom>
              <a:rect b="b" l="l" r="r" t="t"/>
              <a:pathLst>
                <a:path extrusionOk="0" h="1157" w="4549">
                  <a:moveTo>
                    <a:pt x="1" y="1"/>
                  </a:moveTo>
                  <a:lnTo>
                    <a:pt x="1" y="1"/>
                  </a:lnTo>
                  <a:cubicBezTo>
                    <a:pt x="579" y="728"/>
                    <a:pt x="1473" y="1157"/>
                    <a:pt x="2405" y="1157"/>
                  </a:cubicBezTo>
                  <a:cubicBezTo>
                    <a:pt x="4008" y="1157"/>
                    <a:pt x="4549" y="225"/>
                    <a:pt x="4549" y="225"/>
                  </a:cubicBezTo>
                  <a:lnTo>
                    <a:pt x="4549" y="206"/>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1" name="Google Shape;2891;p84"/>
            <p:cNvGrpSpPr/>
            <p:nvPr/>
          </p:nvGrpSpPr>
          <p:grpSpPr>
            <a:xfrm>
              <a:off x="6476021" y="1214013"/>
              <a:ext cx="283386" cy="343733"/>
              <a:chOff x="2159996" y="1883413"/>
              <a:chExt cx="283386" cy="343733"/>
            </a:xfrm>
          </p:grpSpPr>
          <p:sp>
            <p:nvSpPr>
              <p:cNvPr id="2892" name="Google Shape;2892;p84"/>
              <p:cNvSpPr/>
              <p:nvPr/>
            </p:nvSpPr>
            <p:spPr>
              <a:xfrm>
                <a:off x="2181703" y="1981002"/>
                <a:ext cx="64257" cy="246143"/>
              </a:xfrm>
              <a:custGeom>
                <a:rect b="b" l="l" r="r" t="t"/>
                <a:pathLst>
                  <a:path extrusionOk="0" h="8255" w="2155">
                    <a:moveTo>
                      <a:pt x="272" y="1"/>
                    </a:moveTo>
                    <a:cubicBezTo>
                      <a:pt x="141" y="1"/>
                      <a:pt x="0" y="115"/>
                      <a:pt x="34" y="283"/>
                    </a:cubicBezTo>
                    <a:lnTo>
                      <a:pt x="1693" y="8092"/>
                    </a:lnTo>
                    <a:cubicBezTo>
                      <a:pt x="1715" y="8205"/>
                      <a:pt x="1799" y="8254"/>
                      <a:pt x="1886" y="8254"/>
                    </a:cubicBezTo>
                    <a:cubicBezTo>
                      <a:pt x="2016" y="8254"/>
                      <a:pt x="2155" y="8147"/>
                      <a:pt x="2122" y="7980"/>
                    </a:cubicBezTo>
                    <a:lnTo>
                      <a:pt x="463" y="171"/>
                    </a:lnTo>
                    <a:cubicBezTo>
                      <a:pt x="440" y="52"/>
                      <a:pt x="358" y="1"/>
                      <a:pt x="2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84"/>
              <p:cNvSpPr/>
              <p:nvPr/>
            </p:nvSpPr>
            <p:spPr>
              <a:xfrm>
                <a:off x="2159996" y="1883413"/>
                <a:ext cx="283386" cy="337624"/>
              </a:xfrm>
              <a:custGeom>
                <a:rect b="b" l="l" r="r" t="t"/>
                <a:pathLst>
                  <a:path extrusionOk="0" h="11323" w="9504">
                    <a:moveTo>
                      <a:pt x="4662" y="466"/>
                    </a:moveTo>
                    <a:cubicBezTo>
                      <a:pt x="4683" y="466"/>
                      <a:pt x="4706" y="470"/>
                      <a:pt x="4732" y="480"/>
                    </a:cubicBezTo>
                    <a:cubicBezTo>
                      <a:pt x="4937" y="574"/>
                      <a:pt x="4974" y="909"/>
                      <a:pt x="4974" y="1077"/>
                    </a:cubicBezTo>
                    <a:cubicBezTo>
                      <a:pt x="5012" y="1524"/>
                      <a:pt x="5012" y="1953"/>
                      <a:pt x="4974" y="2400"/>
                    </a:cubicBezTo>
                    <a:cubicBezTo>
                      <a:pt x="4918" y="2941"/>
                      <a:pt x="4788" y="3462"/>
                      <a:pt x="4583" y="3947"/>
                    </a:cubicBezTo>
                    <a:cubicBezTo>
                      <a:pt x="4546" y="3779"/>
                      <a:pt x="4508" y="3593"/>
                      <a:pt x="4471" y="3462"/>
                    </a:cubicBezTo>
                    <a:lnTo>
                      <a:pt x="4490" y="3462"/>
                    </a:lnTo>
                    <a:cubicBezTo>
                      <a:pt x="4303" y="2568"/>
                      <a:pt x="4285" y="1655"/>
                      <a:pt x="4452" y="760"/>
                    </a:cubicBezTo>
                    <a:cubicBezTo>
                      <a:pt x="4485" y="647"/>
                      <a:pt x="4531" y="466"/>
                      <a:pt x="4662" y="466"/>
                    </a:cubicBezTo>
                    <a:close/>
                    <a:moveTo>
                      <a:pt x="6074" y="3313"/>
                    </a:moveTo>
                    <a:cubicBezTo>
                      <a:pt x="6167" y="3332"/>
                      <a:pt x="6242" y="3425"/>
                      <a:pt x="6223" y="3518"/>
                    </a:cubicBezTo>
                    <a:cubicBezTo>
                      <a:pt x="6242" y="3612"/>
                      <a:pt x="6242" y="3705"/>
                      <a:pt x="6242" y="3798"/>
                    </a:cubicBezTo>
                    <a:cubicBezTo>
                      <a:pt x="6223" y="3928"/>
                      <a:pt x="6204" y="4078"/>
                      <a:pt x="6167" y="4208"/>
                    </a:cubicBezTo>
                    <a:cubicBezTo>
                      <a:pt x="6111" y="4115"/>
                      <a:pt x="6074" y="4003"/>
                      <a:pt x="6055" y="3873"/>
                    </a:cubicBezTo>
                    <a:cubicBezTo>
                      <a:pt x="6018" y="3723"/>
                      <a:pt x="6018" y="3556"/>
                      <a:pt x="6055" y="3388"/>
                    </a:cubicBezTo>
                    <a:cubicBezTo>
                      <a:pt x="6055" y="3369"/>
                      <a:pt x="6055" y="3351"/>
                      <a:pt x="6074" y="3313"/>
                    </a:cubicBezTo>
                    <a:close/>
                    <a:moveTo>
                      <a:pt x="2366" y="3121"/>
                    </a:moveTo>
                    <a:cubicBezTo>
                      <a:pt x="2495" y="3121"/>
                      <a:pt x="2652" y="3519"/>
                      <a:pt x="2682" y="3593"/>
                    </a:cubicBezTo>
                    <a:cubicBezTo>
                      <a:pt x="2719" y="3798"/>
                      <a:pt x="2719" y="4022"/>
                      <a:pt x="2644" y="4227"/>
                    </a:cubicBezTo>
                    <a:cubicBezTo>
                      <a:pt x="2589" y="4115"/>
                      <a:pt x="2533" y="4022"/>
                      <a:pt x="2477" y="3891"/>
                    </a:cubicBezTo>
                    <a:cubicBezTo>
                      <a:pt x="2402" y="3761"/>
                      <a:pt x="2197" y="3388"/>
                      <a:pt x="2272" y="3220"/>
                    </a:cubicBezTo>
                    <a:cubicBezTo>
                      <a:pt x="2299" y="3149"/>
                      <a:pt x="2332" y="3121"/>
                      <a:pt x="2366" y="3121"/>
                    </a:cubicBezTo>
                    <a:close/>
                    <a:moveTo>
                      <a:pt x="4624" y="0"/>
                    </a:moveTo>
                    <a:cubicBezTo>
                      <a:pt x="3673" y="0"/>
                      <a:pt x="3916" y="2461"/>
                      <a:pt x="3968" y="2978"/>
                    </a:cubicBezTo>
                    <a:cubicBezTo>
                      <a:pt x="4024" y="3481"/>
                      <a:pt x="4136" y="3966"/>
                      <a:pt x="4303" y="4432"/>
                    </a:cubicBezTo>
                    <a:cubicBezTo>
                      <a:pt x="4285" y="4488"/>
                      <a:pt x="4247" y="4525"/>
                      <a:pt x="4210" y="4562"/>
                    </a:cubicBezTo>
                    <a:cubicBezTo>
                      <a:pt x="4049" y="4750"/>
                      <a:pt x="3811" y="4851"/>
                      <a:pt x="3571" y="4851"/>
                    </a:cubicBezTo>
                    <a:cubicBezTo>
                      <a:pt x="3479" y="4851"/>
                      <a:pt x="3386" y="4836"/>
                      <a:pt x="3297" y="4804"/>
                    </a:cubicBezTo>
                    <a:cubicBezTo>
                      <a:pt x="3185" y="4749"/>
                      <a:pt x="3073" y="4693"/>
                      <a:pt x="2980" y="4599"/>
                    </a:cubicBezTo>
                    <a:cubicBezTo>
                      <a:pt x="3110" y="4357"/>
                      <a:pt x="3166" y="4078"/>
                      <a:pt x="3166" y="3817"/>
                    </a:cubicBezTo>
                    <a:cubicBezTo>
                      <a:pt x="3148" y="3369"/>
                      <a:pt x="2905" y="2642"/>
                      <a:pt x="2365" y="2642"/>
                    </a:cubicBezTo>
                    <a:cubicBezTo>
                      <a:pt x="2141" y="2642"/>
                      <a:pt x="1936" y="2792"/>
                      <a:pt x="1862" y="3015"/>
                    </a:cubicBezTo>
                    <a:cubicBezTo>
                      <a:pt x="1806" y="3295"/>
                      <a:pt x="1843" y="3593"/>
                      <a:pt x="1974" y="3835"/>
                    </a:cubicBezTo>
                    <a:cubicBezTo>
                      <a:pt x="2085" y="4115"/>
                      <a:pt x="2234" y="4394"/>
                      <a:pt x="2402" y="4637"/>
                    </a:cubicBezTo>
                    <a:cubicBezTo>
                      <a:pt x="2384" y="4674"/>
                      <a:pt x="2346" y="4693"/>
                      <a:pt x="2328" y="4730"/>
                    </a:cubicBezTo>
                    <a:cubicBezTo>
                      <a:pt x="2108" y="4908"/>
                      <a:pt x="1853" y="4990"/>
                      <a:pt x="1604" y="4990"/>
                    </a:cubicBezTo>
                    <a:cubicBezTo>
                      <a:pt x="1073" y="4990"/>
                      <a:pt x="565" y="4618"/>
                      <a:pt x="464" y="4022"/>
                    </a:cubicBezTo>
                    <a:cubicBezTo>
                      <a:pt x="442" y="3913"/>
                      <a:pt x="364" y="3866"/>
                      <a:pt x="280" y="3866"/>
                    </a:cubicBezTo>
                    <a:cubicBezTo>
                      <a:pt x="148" y="3866"/>
                      <a:pt x="1" y="3981"/>
                      <a:pt x="35" y="4152"/>
                    </a:cubicBezTo>
                    <a:cubicBezTo>
                      <a:pt x="182" y="4940"/>
                      <a:pt x="884" y="5450"/>
                      <a:pt x="1619" y="5450"/>
                    </a:cubicBezTo>
                    <a:cubicBezTo>
                      <a:pt x="1911" y="5450"/>
                      <a:pt x="2207" y="5370"/>
                      <a:pt x="2477" y="5196"/>
                    </a:cubicBezTo>
                    <a:cubicBezTo>
                      <a:pt x="2551" y="5121"/>
                      <a:pt x="2626" y="5065"/>
                      <a:pt x="2700" y="4972"/>
                    </a:cubicBezTo>
                    <a:cubicBezTo>
                      <a:pt x="2812" y="5065"/>
                      <a:pt x="2924" y="5140"/>
                      <a:pt x="3036" y="5196"/>
                    </a:cubicBezTo>
                    <a:cubicBezTo>
                      <a:pt x="3232" y="5288"/>
                      <a:pt x="3413" y="5328"/>
                      <a:pt x="3581" y="5328"/>
                    </a:cubicBezTo>
                    <a:cubicBezTo>
                      <a:pt x="3958" y="5328"/>
                      <a:pt x="4269" y="5125"/>
                      <a:pt x="4527" y="4842"/>
                    </a:cubicBezTo>
                    <a:cubicBezTo>
                      <a:pt x="4712" y="5151"/>
                      <a:pt x="5038" y="5331"/>
                      <a:pt x="5388" y="5331"/>
                    </a:cubicBezTo>
                    <a:cubicBezTo>
                      <a:pt x="5461" y="5331"/>
                      <a:pt x="5534" y="5324"/>
                      <a:pt x="5608" y="5308"/>
                    </a:cubicBezTo>
                    <a:cubicBezTo>
                      <a:pt x="5813" y="5252"/>
                      <a:pt x="6018" y="5159"/>
                      <a:pt x="6186" y="5009"/>
                    </a:cubicBezTo>
                    <a:cubicBezTo>
                      <a:pt x="6316" y="5159"/>
                      <a:pt x="6484" y="5289"/>
                      <a:pt x="6670" y="5401"/>
                    </a:cubicBezTo>
                    <a:cubicBezTo>
                      <a:pt x="6819" y="5457"/>
                      <a:pt x="6950" y="5513"/>
                      <a:pt x="7099" y="5550"/>
                    </a:cubicBezTo>
                    <a:cubicBezTo>
                      <a:pt x="6745" y="7377"/>
                      <a:pt x="6391" y="9222"/>
                      <a:pt x="6037" y="11048"/>
                    </a:cubicBezTo>
                    <a:cubicBezTo>
                      <a:pt x="6003" y="11215"/>
                      <a:pt x="6142" y="11322"/>
                      <a:pt x="6272" y="11322"/>
                    </a:cubicBezTo>
                    <a:cubicBezTo>
                      <a:pt x="6359" y="11322"/>
                      <a:pt x="6443" y="11273"/>
                      <a:pt x="6465" y="11160"/>
                    </a:cubicBezTo>
                    <a:lnTo>
                      <a:pt x="7546" y="5606"/>
                    </a:lnTo>
                    <a:cubicBezTo>
                      <a:pt x="8366" y="5587"/>
                      <a:pt x="9112" y="5084"/>
                      <a:pt x="9447" y="4301"/>
                    </a:cubicBezTo>
                    <a:cubicBezTo>
                      <a:pt x="9504" y="4144"/>
                      <a:pt x="9370" y="4041"/>
                      <a:pt x="9235" y="4041"/>
                    </a:cubicBezTo>
                    <a:cubicBezTo>
                      <a:pt x="9146" y="4041"/>
                      <a:pt x="9056" y="4086"/>
                      <a:pt x="9019" y="4189"/>
                    </a:cubicBezTo>
                    <a:cubicBezTo>
                      <a:pt x="8776" y="4749"/>
                      <a:pt x="8255" y="5121"/>
                      <a:pt x="7640" y="5159"/>
                    </a:cubicBezTo>
                    <a:lnTo>
                      <a:pt x="8161" y="2456"/>
                    </a:lnTo>
                    <a:cubicBezTo>
                      <a:pt x="8195" y="2289"/>
                      <a:pt x="8056" y="2182"/>
                      <a:pt x="7926" y="2182"/>
                    </a:cubicBezTo>
                    <a:cubicBezTo>
                      <a:pt x="7839" y="2182"/>
                      <a:pt x="7755" y="2231"/>
                      <a:pt x="7733" y="2344"/>
                    </a:cubicBezTo>
                    <a:lnTo>
                      <a:pt x="7192" y="5121"/>
                    </a:lnTo>
                    <a:cubicBezTo>
                      <a:pt x="6913" y="5028"/>
                      <a:pt x="6670" y="4879"/>
                      <a:pt x="6484" y="4655"/>
                    </a:cubicBezTo>
                    <a:cubicBezTo>
                      <a:pt x="6577" y="4488"/>
                      <a:pt x="6633" y="4301"/>
                      <a:pt x="6670" y="4115"/>
                    </a:cubicBezTo>
                    <a:cubicBezTo>
                      <a:pt x="6745" y="3686"/>
                      <a:pt x="6764" y="2903"/>
                      <a:pt x="6186" y="2829"/>
                    </a:cubicBezTo>
                    <a:cubicBezTo>
                      <a:pt x="6155" y="2824"/>
                      <a:pt x="6126" y="2822"/>
                      <a:pt x="6098" y="2822"/>
                    </a:cubicBezTo>
                    <a:cubicBezTo>
                      <a:pt x="5535" y="2822"/>
                      <a:pt x="5557" y="3687"/>
                      <a:pt x="5664" y="4078"/>
                    </a:cubicBezTo>
                    <a:cubicBezTo>
                      <a:pt x="5720" y="4283"/>
                      <a:pt x="5794" y="4469"/>
                      <a:pt x="5925" y="4655"/>
                    </a:cubicBezTo>
                    <a:cubicBezTo>
                      <a:pt x="5832" y="4730"/>
                      <a:pt x="5757" y="4786"/>
                      <a:pt x="5645" y="4823"/>
                    </a:cubicBezTo>
                    <a:cubicBezTo>
                      <a:pt x="5555" y="4857"/>
                      <a:pt x="5472" y="4873"/>
                      <a:pt x="5395" y="4873"/>
                    </a:cubicBezTo>
                    <a:cubicBezTo>
                      <a:pt x="5138" y="4873"/>
                      <a:pt x="4950" y="4699"/>
                      <a:pt x="4807" y="4469"/>
                    </a:cubicBezTo>
                    <a:cubicBezTo>
                      <a:pt x="4993" y="4171"/>
                      <a:pt x="5123" y="3854"/>
                      <a:pt x="5217" y="3537"/>
                    </a:cubicBezTo>
                    <a:cubicBezTo>
                      <a:pt x="5403" y="2903"/>
                      <a:pt x="5496" y="2232"/>
                      <a:pt x="5478" y="1580"/>
                    </a:cubicBezTo>
                    <a:cubicBezTo>
                      <a:pt x="5459" y="1058"/>
                      <a:pt x="5459" y="257"/>
                      <a:pt x="4881" y="52"/>
                    </a:cubicBezTo>
                    <a:cubicBezTo>
                      <a:pt x="4787" y="17"/>
                      <a:pt x="4701" y="0"/>
                      <a:pt x="4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4" name="Google Shape;2894;p84"/>
            <p:cNvSpPr/>
            <p:nvPr/>
          </p:nvSpPr>
          <p:spPr>
            <a:xfrm>
              <a:off x="6593767" y="870975"/>
              <a:ext cx="14461" cy="80627"/>
            </a:xfrm>
            <a:custGeom>
              <a:rect b="b" l="l" r="r" t="t"/>
              <a:pathLst>
                <a:path extrusionOk="0" h="2704" w="485">
                  <a:moveTo>
                    <a:pt x="224" y="1"/>
                  </a:moveTo>
                  <a:cubicBezTo>
                    <a:pt x="126" y="1"/>
                    <a:pt x="28" y="57"/>
                    <a:pt x="0" y="169"/>
                  </a:cubicBezTo>
                  <a:cubicBezTo>
                    <a:pt x="19" y="970"/>
                    <a:pt x="37" y="1753"/>
                    <a:pt x="37" y="2536"/>
                  </a:cubicBezTo>
                  <a:cubicBezTo>
                    <a:pt x="75" y="2648"/>
                    <a:pt x="173" y="2704"/>
                    <a:pt x="268" y="2704"/>
                  </a:cubicBezTo>
                  <a:cubicBezTo>
                    <a:pt x="364" y="2704"/>
                    <a:pt x="457" y="2648"/>
                    <a:pt x="485" y="2536"/>
                  </a:cubicBezTo>
                  <a:cubicBezTo>
                    <a:pt x="485" y="1753"/>
                    <a:pt x="466" y="970"/>
                    <a:pt x="447" y="169"/>
                  </a:cubicBezTo>
                  <a:cubicBezTo>
                    <a:pt x="420" y="57"/>
                    <a:pt x="322" y="1"/>
                    <a:pt x="2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84"/>
            <p:cNvSpPr/>
            <p:nvPr/>
          </p:nvSpPr>
          <p:spPr>
            <a:xfrm>
              <a:off x="6415374" y="917996"/>
              <a:ext cx="35602" cy="59396"/>
            </a:xfrm>
            <a:custGeom>
              <a:rect b="b" l="l" r="r" t="t"/>
              <a:pathLst>
                <a:path extrusionOk="0" h="1992" w="1194">
                  <a:moveTo>
                    <a:pt x="242" y="1"/>
                  </a:moveTo>
                  <a:cubicBezTo>
                    <a:pt x="204" y="1"/>
                    <a:pt x="167" y="9"/>
                    <a:pt x="131" y="27"/>
                  </a:cubicBezTo>
                  <a:cubicBezTo>
                    <a:pt x="38" y="83"/>
                    <a:pt x="0" y="232"/>
                    <a:pt x="56" y="325"/>
                  </a:cubicBezTo>
                  <a:lnTo>
                    <a:pt x="764" y="1891"/>
                  </a:lnTo>
                  <a:cubicBezTo>
                    <a:pt x="802" y="1954"/>
                    <a:pt x="875" y="1991"/>
                    <a:pt x="952" y="1991"/>
                  </a:cubicBezTo>
                  <a:cubicBezTo>
                    <a:pt x="989" y="1991"/>
                    <a:pt x="1027" y="1983"/>
                    <a:pt x="1063" y="1965"/>
                  </a:cubicBezTo>
                  <a:cubicBezTo>
                    <a:pt x="1156" y="1909"/>
                    <a:pt x="1193" y="1760"/>
                    <a:pt x="1137" y="1667"/>
                  </a:cubicBezTo>
                  <a:lnTo>
                    <a:pt x="448" y="101"/>
                  </a:lnTo>
                  <a:cubicBezTo>
                    <a:pt x="397" y="38"/>
                    <a:pt x="320" y="1"/>
                    <a:pt x="2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84"/>
            <p:cNvSpPr/>
            <p:nvPr/>
          </p:nvSpPr>
          <p:spPr>
            <a:xfrm>
              <a:off x="6299776" y="1050828"/>
              <a:ext cx="54506" cy="42162"/>
            </a:xfrm>
            <a:custGeom>
              <a:rect b="b" l="l" r="r" t="t"/>
              <a:pathLst>
                <a:path extrusionOk="0" h="1414" w="1828">
                  <a:moveTo>
                    <a:pt x="253" y="0"/>
                  </a:moveTo>
                  <a:cubicBezTo>
                    <a:pt x="175" y="0"/>
                    <a:pt x="94" y="38"/>
                    <a:pt x="56" y="101"/>
                  </a:cubicBezTo>
                  <a:cubicBezTo>
                    <a:pt x="1" y="213"/>
                    <a:pt x="38" y="343"/>
                    <a:pt x="131" y="418"/>
                  </a:cubicBezTo>
                  <a:lnTo>
                    <a:pt x="1454" y="1387"/>
                  </a:lnTo>
                  <a:cubicBezTo>
                    <a:pt x="1490" y="1405"/>
                    <a:pt x="1528" y="1413"/>
                    <a:pt x="1565" y="1413"/>
                  </a:cubicBezTo>
                  <a:cubicBezTo>
                    <a:pt x="1644" y="1413"/>
                    <a:pt x="1721" y="1376"/>
                    <a:pt x="1771" y="1312"/>
                  </a:cubicBezTo>
                  <a:cubicBezTo>
                    <a:pt x="1827" y="1201"/>
                    <a:pt x="1790" y="1070"/>
                    <a:pt x="1697" y="996"/>
                  </a:cubicBezTo>
                  <a:lnTo>
                    <a:pt x="355" y="26"/>
                  </a:lnTo>
                  <a:cubicBezTo>
                    <a:pt x="325" y="8"/>
                    <a:pt x="289" y="0"/>
                    <a:pt x="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84"/>
            <p:cNvSpPr/>
            <p:nvPr/>
          </p:nvSpPr>
          <p:spPr>
            <a:xfrm>
              <a:off x="6229200" y="1228325"/>
              <a:ext cx="78390" cy="15595"/>
            </a:xfrm>
            <a:custGeom>
              <a:rect b="b" l="l" r="r" t="t"/>
              <a:pathLst>
                <a:path extrusionOk="0" h="523" w="2629">
                  <a:moveTo>
                    <a:pt x="280" y="0"/>
                  </a:moveTo>
                  <a:cubicBezTo>
                    <a:pt x="0" y="0"/>
                    <a:pt x="0" y="448"/>
                    <a:pt x="280" y="448"/>
                  </a:cubicBezTo>
                  <a:lnTo>
                    <a:pt x="2330" y="522"/>
                  </a:lnTo>
                  <a:cubicBezTo>
                    <a:pt x="2628" y="522"/>
                    <a:pt x="2628" y="94"/>
                    <a:pt x="2330" y="75"/>
                  </a:cubicBezTo>
                  <a:lnTo>
                    <a:pt x="2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84"/>
            <p:cNvSpPr/>
            <p:nvPr/>
          </p:nvSpPr>
          <p:spPr>
            <a:xfrm>
              <a:off x="6758324" y="939672"/>
              <a:ext cx="42192" cy="57876"/>
            </a:xfrm>
            <a:custGeom>
              <a:rect b="b" l="l" r="r" t="t"/>
              <a:pathLst>
                <a:path extrusionOk="0" h="1941" w="1415">
                  <a:moveTo>
                    <a:pt x="1174" y="0"/>
                  </a:moveTo>
                  <a:cubicBezTo>
                    <a:pt x="1096" y="0"/>
                    <a:pt x="1024" y="38"/>
                    <a:pt x="986" y="101"/>
                  </a:cubicBezTo>
                  <a:lnTo>
                    <a:pt x="54" y="1648"/>
                  </a:lnTo>
                  <a:cubicBezTo>
                    <a:pt x="1" y="1809"/>
                    <a:pt x="129" y="1940"/>
                    <a:pt x="268" y="1940"/>
                  </a:cubicBezTo>
                  <a:cubicBezTo>
                    <a:pt x="323" y="1940"/>
                    <a:pt x="379" y="1919"/>
                    <a:pt x="427" y="1872"/>
                  </a:cubicBezTo>
                  <a:lnTo>
                    <a:pt x="1359" y="344"/>
                  </a:lnTo>
                  <a:cubicBezTo>
                    <a:pt x="1415" y="232"/>
                    <a:pt x="1396" y="101"/>
                    <a:pt x="1284" y="27"/>
                  </a:cubicBezTo>
                  <a:cubicBezTo>
                    <a:pt x="1248" y="9"/>
                    <a:pt x="1211" y="0"/>
                    <a:pt x="11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84"/>
            <p:cNvSpPr/>
            <p:nvPr/>
          </p:nvSpPr>
          <p:spPr>
            <a:xfrm>
              <a:off x="6839306" y="1063947"/>
              <a:ext cx="75140" cy="48125"/>
            </a:xfrm>
            <a:custGeom>
              <a:rect b="b" l="l" r="r" t="t"/>
              <a:pathLst>
                <a:path extrusionOk="0" h="1614" w="2520">
                  <a:moveTo>
                    <a:pt x="2207" y="0"/>
                  </a:moveTo>
                  <a:cubicBezTo>
                    <a:pt x="2171" y="0"/>
                    <a:pt x="2131" y="11"/>
                    <a:pt x="2091" y="34"/>
                  </a:cubicBezTo>
                  <a:lnTo>
                    <a:pt x="190" y="1189"/>
                  </a:lnTo>
                  <a:cubicBezTo>
                    <a:pt x="1" y="1315"/>
                    <a:pt x="118" y="1614"/>
                    <a:pt x="316" y="1614"/>
                  </a:cubicBezTo>
                  <a:cubicBezTo>
                    <a:pt x="352" y="1614"/>
                    <a:pt x="391" y="1604"/>
                    <a:pt x="432" y="1581"/>
                  </a:cubicBezTo>
                  <a:lnTo>
                    <a:pt x="2314" y="425"/>
                  </a:lnTo>
                  <a:cubicBezTo>
                    <a:pt x="2519" y="299"/>
                    <a:pt x="2405" y="0"/>
                    <a:pt x="22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84"/>
            <p:cNvSpPr/>
            <p:nvPr/>
          </p:nvSpPr>
          <p:spPr>
            <a:xfrm>
              <a:off x="6856062" y="1208318"/>
              <a:ext cx="63929" cy="16131"/>
            </a:xfrm>
            <a:custGeom>
              <a:rect b="b" l="l" r="r" t="t"/>
              <a:pathLst>
                <a:path extrusionOk="0" h="541" w="2144">
                  <a:moveTo>
                    <a:pt x="1902" y="0"/>
                  </a:moveTo>
                  <a:lnTo>
                    <a:pt x="1902" y="19"/>
                  </a:lnTo>
                  <a:lnTo>
                    <a:pt x="224" y="94"/>
                  </a:lnTo>
                  <a:cubicBezTo>
                    <a:pt x="0" y="149"/>
                    <a:pt x="0" y="466"/>
                    <a:pt x="224" y="541"/>
                  </a:cubicBezTo>
                  <a:lnTo>
                    <a:pt x="1902" y="466"/>
                  </a:lnTo>
                  <a:cubicBezTo>
                    <a:pt x="2032" y="466"/>
                    <a:pt x="2144" y="355"/>
                    <a:pt x="2144" y="243"/>
                  </a:cubicBezTo>
                  <a:cubicBezTo>
                    <a:pt x="2144" y="112"/>
                    <a:pt x="2032" y="0"/>
                    <a:pt x="1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84"/>
            <p:cNvSpPr/>
            <p:nvPr/>
          </p:nvSpPr>
          <p:spPr>
            <a:xfrm>
              <a:off x="7139469" y="3590710"/>
              <a:ext cx="200672" cy="239584"/>
            </a:xfrm>
            <a:custGeom>
              <a:rect b="b" l="l" r="r" t="t"/>
              <a:pathLst>
                <a:path extrusionOk="0" h="8035" w="6730">
                  <a:moveTo>
                    <a:pt x="3822" y="1"/>
                  </a:moveTo>
                  <a:cubicBezTo>
                    <a:pt x="2703" y="821"/>
                    <a:pt x="1399" y="1343"/>
                    <a:pt x="38" y="1473"/>
                  </a:cubicBezTo>
                  <a:lnTo>
                    <a:pt x="38" y="1566"/>
                  </a:lnTo>
                  <a:cubicBezTo>
                    <a:pt x="1" y="3188"/>
                    <a:pt x="38" y="4809"/>
                    <a:pt x="131" y="6412"/>
                  </a:cubicBezTo>
                  <a:cubicBezTo>
                    <a:pt x="113" y="6804"/>
                    <a:pt x="206" y="7195"/>
                    <a:pt x="411" y="7512"/>
                  </a:cubicBezTo>
                  <a:cubicBezTo>
                    <a:pt x="709" y="7903"/>
                    <a:pt x="1250" y="8034"/>
                    <a:pt x="1734" y="8034"/>
                  </a:cubicBezTo>
                  <a:cubicBezTo>
                    <a:pt x="1756" y="8034"/>
                    <a:pt x="1777" y="8034"/>
                    <a:pt x="1798" y="8034"/>
                  </a:cubicBezTo>
                  <a:cubicBezTo>
                    <a:pt x="3005" y="8034"/>
                    <a:pt x="4158" y="7520"/>
                    <a:pt x="5238" y="6953"/>
                  </a:cubicBezTo>
                  <a:cubicBezTo>
                    <a:pt x="5760" y="6673"/>
                    <a:pt x="6319" y="6338"/>
                    <a:pt x="6543" y="5797"/>
                  </a:cubicBezTo>
                  <a:cubicBezTo>
                    <a:pt x="6711" y="5350"/>
                    <a:pt x="6729" y="4847"/>
                    <a:pt x="6562" y="4399"/>
                  </a:cubicBezTo>
                  <a:cubicBezTo>
                    <a:pt x="6375" y="3803"/>
                    <a:pt x="6114" y="3225"/>
                    <a:pt x="5760" y="2703"/>
                  </a:cubicBezTo>
                  <a:cubicBezTo>
                    <a:pt x="5238" y="1827"/>
                    <a:pt x="4623" y="988"/>
                    <a:pt x="3971" y="187"/>
                  </a:cubicBezTo>
                  <a:lnTo>
                    <a:pt x="38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84"/>
            <p:cNvSpPr/>
            <p:nvPr/>
          </p:nvSpPr>
          <p:spPr>
            <a:xfrm>
              <a:off x="7060574" y="3439571"/>
              <a:ext cx="194529" cy="195096"/>
            </a:xfrm>
            <a:custGeom>
              <a:rect b="b" l="l" r="r" t="t"/>
              <a:pathLst>
                <a:path extrusionOk="0" h="6543" w="6524">
                  <a:moveTo>
                    <a:pt x="4678" y="0"/>
                  </a:moveTo>
                  <a:cubicBezTo>
                    <a:pt x="3989" y="485"/>
                    <a:pt x="3225" y="895"/>
                    <a:pt x="2442" y="1230"/>
                  </a:cubicBezTo>
                  <a:cubicBezTo>
                    <a:pt x="1777" y="1483"/>
                    <a:pt x="1073" y="1616"/>
                    <a:pt x="373" y="1616"/>
                  </a:cubicBezTo>
                  <a:cubicBezTo>
                    <a:pt x="249" y="1616"/>
                    <a:pt x="124" y="1611"/>
                    <a:pt x="0" y="1603"/>
                  </a:cubicBezTo>
                  <a:lnTo>
                    <a:pt x="0" y="1603"/>
                  </a:lnTo>
                  <a:cubicBezTo>
                    <a:pt x="858" y="3262"/>
                    <a:pt x="1734" y="4921"/>
                    <a:pt x="2628" y="6542"/>
                  </a:cubicBezTo>
                  <a:lnTo>
                    <a:pt x="2684" y="6542"/>
                  </a:lnTo>
                  <a:cubicBezTo>
                    <a:pt x="4045" y="6412"/>
                    <a:pt x="5349" y="5890"/>
                    <a:pt x="6468" y="5070"/>
                  </a:cubicBezTo>
                  <a:cubicBezTo>
                    <a:pt x="6486" y="5051"/>
                    <a:pt x="6505" y="5032"/>
                    <a:pt x="6524" y="5014"/>
                  </a:cubicBezTo>
                  <a:cubicBezTo>
                    <a:pt x="5871" y="3355"/>
                    <a:pt x="5256" y="1677"/>
                    <a:pt x="4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84"/>
            <p:cNvSpPr/>
            <p:nvPr/>
          </p:nvSpPr>
          <p:spPr>
            <a:xfrm>
              <a:off x="6949416" y="3234009"/>
              <a:ext cx="251242" cy="252970"/>
            </a:xfrm>
            <a:custGeom>
              <a:rect b="b" l="l" r="r" t="t"/>
              <a:pathLst>
                <a:path extrusionOk="0" h="8159" w="8426">
                  <a:moveTo>
                    <a:pt x="6319" y="1"/>
                  </a:moveTo>
                  <a:cubicBezTo>
                    <a:pt x="6095" y="57"/>
                    <a:pt x="5834" y="131"/>
                    <a:pt x="5611" y="169"/>
                  </a:cubicBezTo>
                  <a:cubicBezTo>
                    <a:pt x="5443" y="206"/>
                    <a:pt x="5257" y="243"/>
                    <a:pt x="5089" y="281"/>
                  </a:cubicBezTo>
                  <a:cubicBezTo>
                    <a:pt x="3691" y="514"/>
                    <a:pt x="2267" y="630"/>
                    <a:pt x="850" y="630"/>
                  </a:cubicBezTo>
                  <a:cubicBezTo>
                    <a:pt x="567" y="630"/>
                    <a:pt x="283" y="625"/>
                    <a:pt x="1" y="616"/>
                  </a:cubicBezTo>
                  <a:lnTo>
                    <a:pt x="1" y="616"/>
                  </a:lnTo>
                  <a:cubicBezTo>
                    <a:pt x="131" y="989"/>
                    <a:pt x="317" y="1343"/>
                    <a:pt x="485" y="1697"/>
                  </a:cubicBezTo>
                  <a:cubicBezTo>
                    <a:pt x="1529" y="3859"/>
                    <a:pt x="2610" y="6003"/>
                    <a:pt x="3728" y="8146"/>
                  </a:cubicBezTo>
                  <a:cubicBezTo>
                    <a:pt x="3852" y="8154"/>
                    <a:pt x="3977" y="8159"/>
                    <a:pt x="4102" y="8159"/>
                  </a:cubicBezTo>
                  <a:cubicBezTo>
                    <a:pt x="4805" y="8159"/>
                    <a:pt x="5521" y="8026"/>
                    <a:pt x="6170" y="7773"/>
                  </a:cubicBezTo>
                  <a:cubicBezTo>
                    <a:pt x="6971" y="7456"/>
                    <a:pt x="7717" y="7046"/>
                    <a:pt x="8425" y="6543"/>
                  </a:cubicBezTo>
                  <a:cubicBezTo>
                    <a:pt x="7661" y="4381"/>
                    <a:pt x="6971" y="2200"/>
                    <a:pt x="6319"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84"/>
            <p:cNvSpPr/>
            <p:nvPr/>
          </p:nvSpPr>
          <p:spPr>
            <a:xfrm>
              <a:off x="6726575" y="3233450"/>
              <a:ext cx="196766" cy="274456"/>
            </a:xfrm>
            <a:custGeom>
              <a:rect b="b" l="l" r="r" t="t"/>
              <a:pathLst>
                <a:path extrusionOk="0" h="8852" w="6599">
                  <a:moveTo>
                    <a:pt x="1" y="0"/>
                  </a:moveTo>
                  <a:lnTo>
                    <a:pt x="467" y="8462"/>
                  </a:lnTo>
                  <a:cubicBezTo>
                    <a:pt x="858" y="8593"/>
                    <a:pt x="1268" y="8686"/>
                    <a:pt x="1678" y="8723"/>
                  </a:cubicBezTo>
                  <a:cubicBezTo>
                    <a:pt x="2283" y="8809"/>
                    <a:pt x="2892" y="8851"/>
                    <a:pt x="3501" y="8851"/>
                  </a:cubicBezTo>
                  <a:cubicBezTo>
                    <a:pt x="4075" y="8851"/>
                    <a:pt x="4650" y="8814"/>
                    <a:pt x="5219" y="8742"/>
                  </a:cubicBezTo>
                  <a:cubicBezTo>
                    <a:pt x="5629" y="6021"/>
                    <a:pt x="6095" y="3318"/>
                    <a:pt x="6599" y="615"/>
                  </a:cubicBezTo>
                  <a:cubicBezTo>
                    <a:pt x="6245" y="597"/>
                    <a:pt x="5890" y="578"/>
                    <a:pt x="5555" y="559"/>
                  </a:cubicBezTo>
                  <a:lnTo>
                    <a:pt x="5536" y="559"/>
                  </a:lnTo>
                  <a:cubicBezTo>
                    <a:pt x="3691" y="448"/>
                    <a:pt x="1846" y="261"/>
                    <a:pt x="1"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84"/>
            <p:cNvSpPr/>
            <p:nvPr/>
          </p:nvSpPr>
          <p:spPr>
            <a:xfrm>
              <a:off x="6740464" y="3495685"/>
              <a:ext cx="141186" cy="274440"/>
            </a:xfrm>
            <a:custGeom>
              <a:rect b="b" l="l" r="r" t="t"/>
              <a:pathLst>
                <a:path extrusionOk="0" h="9204" w="4735">
                  <a:moveTo>
                    <a:pt x="1" y="0"/>
                  </a:moveTo>
                  <a:cubicBezTo>
                    <a:pt x="168" y="2983"/>
                    <a:pt x="336" y="5965"/>
                    <a:pt x="485" y="8928"/>
                  </a:cubicBezTo>
                  <a:cubicBezTo>
                    <a:pt x="597" y="9003"/>
                    <a:pt x="728" y="9059"/>
                    <a:pt x="858" y="9096"/>
                  </a:cubicBezTo>
                  <a:cubicBezTo>
                    <a:pt x="1134" y="9165"/>
                    <a:pt x="1411" y="9203"/>
                    <a:pt x="1680" y="9203"/>
                  </a:cubicBezTo>
                  <a:cubicBezTo>
                    <a:pt x="1773" y="9203"/>
                    <a:pt x="1866" y="9199"/>
                    <a:pt x="1958" y="9189"/>
                  </a:cubicBezTo>
                  <a:cubicBezTo>
                    <a:pt x="2517" y="9189"/>
                    <a:pt x="3076" y="9115"/>
                    <a:pt x="3598" y="8947"/>
                  </a:cubicBezTo>
                  <a:lnTo>
                    <a:pt x="3579" y="8910"/>
                  </a:lnTo>
                  <a:cubicBezTo>
                    <a:pt x="3915" y="6039"/>
                    <a:pt x="4306" y="3169"/>
                    <a:pt x="4735" y="299"/>
                  </a:cubicBezTo>
                  <a:lnTo>
                    <a:pt x="4735" y="299"/>
                  </a:lnTo>
                  <a:cubicBezTo>
                    <a:pt x="4165" y="371"/>
                    <a:pt x="3591" y="408"/>
                    <a:pt x="3019" y="408"/>
                  </a:cubicBezTo>
                  <a:cubicBezTo>
                    <a:pt x="2412" y="408"/>
                    <a:pt x="1807" y="366"/>
                    <a:pt x="1212" y="280"/>
                  </a:cubicBezTo>
                  <a:cubicBezTo>
                    <a:pt x="783" y="224"/>
                    <a:pt x="392" y="13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84"/>
            <p:cNvSpPr/>
            <p:nvPr/>
          </p:nvSpPr>
          <p:spPr>
            <a:xfrm>
              <a:off x="6668218" y="3762423"/>
              <a:ext cx="202878" cy="176758"/>
            </a:xfrm>
            <a:custGeom>
              <a:rect b="b" l="l" r="r" t="t"/>
              <a:pathLst>
                <a:path extrusionOk="0" h="5928" w="6804">
                  <a:moveTo>
                    <a:pt x="2908" y="1"/>
                  </a:moveTo>
                  <a:lnTo>
                    <a:pt x="2908" y="57"/>
                  </a:lnTo>
                  <a:cubicBezTo>
                    <a:pt x="1865" y="1473"/>
                    <a:pt x="802" y="2890"/>
                    <a:pt x="131" y="4530"/>
                  </a:cubicBezTo>
                  <a:cubicBezTo>
                    <a:pt x="38" y="4698"/>
                    <a:pt x="1" y="4903"/>
                    <a:pt x="19" y="5089"/>
                  </a:cubicBezTo>
                  <a:cubicBezTo>
                    <a:pt x="57" y="5443"/>
                    <a:pt x="392" y="5686"/>
                    <a:pt x="728" y="5797"/>
                  </a:cubicBezTo>
                  <a:cubicBezTo>
                    <a:pt x="1063" y="5891"/>
                    <a:pt x="1399" y="5928"/>
                    <a:pt x="1753" y="5928"/>
                  </a:cubicBezTo>
                  <a:cubicBezTo>
                    <a:pt x="2293" y="5928"/>
                    <a:pt x="2834" y="5891"/>
                    <a:pt x="3356" y="5835"/>
                  </a:cubicBezTo>
                  <a:cubicBezTo>
                    <a:pt x="4176" y="5760"/>
                    <a:pt x="5052" y="5574"/>
                    <a:pt x="5592" y="4959"/>
                  </a:cubicBezTo>
                  <a:cubicBezTo>
                    <a:pt x="5909" y="4586"/>
                    <a:pt x="6133" y="4157"/>
                    <a:pt x="6245" y="3691"/>
                  </a:cubicBezTo>
                  <a:cubicBezTo>
                    <a:pt x="6412" y="3207"/>
                    <a:pt x="6543" y="2722"/>
                    <a:pt x="6673" y="2237"/>
                  </a:cubicBezTo>
                  <a:cubicBezTo>
                    <a:pt x="6766" y="1939"/>
                    <a:pt x="6804" y="1622"/>
                    <a:pt x="6766" y="1324"/>
                  </a:cubicBezTo>
                  <a:cubicBezTo>
                    <a:pt x="6710" y="802"/>
                    <a:pt x="6375" y="392"/>
                    <a:pt x="6021" y="1"/>
                  </a:cubicBezTo>
                  <a:cubicBezTo>
                    <a:pt x="5499" y="169"/>
                    <a:pt x="4940" y="262"/>
                    <a:pt x="4399" y="262"/>
                  </a:cubicBezTo>
                  <a:cubicBezTo>
                    <a:pt x="4335" y="265"/>
                    <a:pt x="4271" y="267"/>
                    <a:pt x="4208" y="267"/>
                  </a:cubicBezTo>
                  <a:cubicBezTo>
                    <a:pt x="3899" y="267"/>
                    <a:pt x="3593" y="230"/>
                    <a:pt x="3300" y="169"/>
                  </a:cubicBezTo>
                  <a:cubicBezTo>
                    <a:pt x="3169" y="113"/>
                    <a:pt x="3039" y="57"/>
                    <a:pt x="2908"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84"/>
            <p:cNvSpPr/>
            <p:nvPr/>
          </p:nvSpPr>
          <p:spPr>
            <a:xfrm>
              <a:off x="6549847" y="2729344"/>
              <a:ext cx="731960" cy="533972"/>
            </a:xfrm>
            <a:custGeom>
              <a:rect b="b" l="l" r="r" t="t"/>
              <a:pathLst>
                <a:path extrusionOk="0" h="17908" w="24548">
                  <a:moveTo>
                    <a:pt x="18993" y="0"/>
                  </a:moveTo>
                  <a:cubicBezTo>
                    <a:pt x="18564" y="205"/>
                    <a:pt x="18658" y="522"/>
                    <a:pt x="18192" y="559"/>
                  </a:cubicBezTo>
                  <a:cubicBezTo>
                    <a:pt x="16055" y="718"/>
                    <a:pt x="13910" y="798"/>
                    <a:pt x="11765" y="798"/>
                  </a:cubicBezTo>
                  <a:cubicBezTo>
                    <a:pt x="9381" y="798"/>
                    <a:pt x="6997" y="700"/>
                    <a:pt x="4623" y="504"/>
                  </a:cubicBezTo>
                  <a:cubicBezTo>
                    <a:pt x="4325" y="485"/>
                    <a:pt x="4232" y="317"/>
                    <a:pt x="3971" y="187"/>
                  </a:cubicBezTo>
                  <a:cubicBezTo>
                    <a:pt x="1995" y="4623"/>
                    <a:pt x="504" y="11221"/>
                    <a:pt x="1" y="16029"/>
                  </a:cubicBezTo>
                  <a:cubicBezTo>
                    <a:pt x="690" y="16309"/>
                    <a:pt x="1399" y="16514"/>
                    <a:pt x="2144" y="16644"/>
                  </a:cubicBezTo>
                  <a:cubicBezTo>
                    <a:pt x="2442" y="16719"/>
                    <a:pt x="2741" y="16756"/>
                    <a:pt x="3057" y="16812"/>
                  </a:cubicBezTo>
                  <a:lnTo>
                    <a:pt x="3989" y="16961"/>
                  </a:lnTo>
                  <a:cubicBezTo>
                    <a:pt x="4642" y="17073"/>
                    <a:pt x="5275" y="17166"/>
                    <a:pt x="5928" y="17259"/>
                  </a:cubicBezTo>
                  <a:cubicBezTo>
                    <a:pt x="7773" y="17502"/>
                    <a:pt x="9618" y="17688"/>
                    <a:pt x="11482" y="17818"/>
                  </a:cubicBezTo>
                  <a:cubicBezTo>
                    <a:pt x="11817" y="17837"/>
                    <a:pt x="12172" y="17856"/>
                    <a:pt x="12526" y="17874"/>
                  </a:cubicBezTo>
                  <a:cubicBezTo>
                    <a:pt x="12824" y="17893"/>
                    <a:pt x="13103" y="17893"/>
                    <a:pt x="13402" y="17893"/>
                  </a:cubicBezTo>
                  <a:cubicBezTo>
                    <a:pt x="13684" y="17902"/>
                    <a:pt x="13968" y="17907"/>
                    <a:pt x="14251" y="17907"/>
                  </a:cubicBezTo>
                  <a:cubicBezTo>
                    <a:pt x="15668" y="17907"/>
                    <a:pt x="17092" y="17791"/>
                    <a:pt x="18490" y="17558"/>
                  </a:cubicBezTo>
                  <a:cubicBezTo>
                    <a:pt x="18658" y="17520"/>
                    <a:pt x="18844" y="17483"/>
                    <a:pt x="19012" y="17446"/>
                  </a:cubicBezTo>
                  <a:cubicBezTo>
                    <a:pt x="19254" y="17390"/>
                    <a:pt x="19496" y="17334"/>
                    <a:pt x="19720" y="17278"/>
                  </a:cubicBezTo>
                  <a:cubicBezTo>
                    <a:pt x="20223" y="17148"/>
                    <a:pt x="20726" y="16980"/>
                    <a:pt x="21211" y="16812"/>
                  </a:cubicBezTo>
                  <a:cubicBezTo>
                    <a:pt x="22404" y="16365"/>
                    <a:pt x="23541" y="15712"/>
                    <a:pt x="24547" y="14911"/>
                  </a:cubicBezTo>
                  <a:lnTo>
                    <a:pt x="24454" y="14762"/>
                  </a:lnTo>
                  <a:cubicBezTo>
                    <a:pt x="22124" y="10829"/>
                    <a:pt x="20093" y="4436"/>
                    <a:pt x="189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84"/>
            <p:cNvSpPr/>
            <p:nvPr/>
          </p:nvSpPr>
          <p:spPr>
            <a:xfrm>
              <a:off x="7430686" y="2613179"/>
              <a:ext cx="136743" cy="142557"/>
            </a:xfrm>
            <a:custGeom>
              <a:rect b="b" l="l" r="r" t="t"/>
              <a:pathLst>
                <a:path extrusionOk="0" h="4781" w="4586">
                  <a:moveTo>
                    <a:pt x="2125" y="1"/>
                  </a:moveTo>
                  <a:cubicBezTo>
                    <a:pt x="1193" y="280"/>
                    <a:pt x="410" y="951"/>
                    <a:pt x="0" y="1827"/>
                  </a:cubicBezTo>
                  <a:cubicBezTo>
                    <a:pt x="75" y="1995"/>
                    <a:pt x="205" y="2126"/>
                    <a:pt x="373" y="2200"/>
                  </a:cubicBezTo>
                  <a:cubicBezTo>
                    <a:pt x="522" y="2275"/>
                    <a:pt x="671" y="2331"/>
                    <a:pt x="839" y="2349"/>
                  </a:cubicBezTo>
                  <a:cubicBezTo>
                    <a:pt x="634" y="2424"/>
                    <a:pt x="466" y="2554"/>
                    <a:pt x="317" y="2722"/>
                  </a:cubicBezTo>
                  <a:cubicBezTo>
                    <a:pt x="261" y="2797"/>
                    <a:pt x="243" y="2890"/>
                    <a:pt x="261" y="2983"/>
                  </a:cubicBezTo>
                  <a:cubicBezTo>
                    <a:pt x="299" y="3076"/>
                    <a:pt x="429" y="3114"/>
                    <a:pt x="541" y="3114"/>
                  </a:cubicBezTo>
                  <a:cubicBezTo>
                    <a:pt x="579" y="3117"/>
                    <a:pt x="618" y="3118"/>
                    <a:pt x="656" y="3118"/>
                  </a:cubicBezTo>
                  <a:cubicBezTo>
                    <a:pt x="841" y="3118"/>
                    <a:pt x="1027" y="3082"/>
                    <a:pt x="1212" y="3020"/>
                  </a:cubicBezTo>
                  <a:lnTo>
                    <a:pt x="1212" y="3020"/>
                  </a:lnTo>
                  <a:cubicBezTo>
                    <a:pt x="1007" y="3151"/>
                    <a:pt x="820" y="3356"/>
                    <a:pt x="709" y="3579"/>
                  </a:cubicBezTo>
                  <a:cubicBezTo>
                    <a:pt x="653" y="3691"/>
                    <a:pt x="653" y="3822"/>
                    <a:pt x="709" y="3934"/>
                  </a:cubicBezTo>
                  <a:cubicBezTo>
                    <a:pt x="802" y="4073"/>
                    <a:pt x="972" y="4148"/>
                    <a:pt x="1133" y="4148"/>
                  </a:cubicBezTo>
                  <a:cubicBezTo>
                    <a:pt x="1166" y="4148"/>
                    <a:pt x="1199" y="4145"/>
                    <a:pt x="1230" y="4139"/>
                  </a:cubicBezTo>
                  <a:cubicBezTo>
                    <a:pt x="1473" y="4120"/>
                    <a:pt x="1696" y="4064"/>
                    <a:pt x="1920" y="3952"/>
                  </a:cubicBezTo>
                  <a:lnTo>
                    <a:pt x="1920" y="3952"/>
                  </a:lnTo>
                  <a:cubicBezTo>
                    <a:pt x="1846" y="4101"/>
                    <a:pt x="1790" y="4250"/>
                    <a:pt x="1752" y="4400"/>
                  </a:cubicBezTo>
                  <a:cubicBezTo>
                    <a:pt x="1734" y="4474"/>
                    <a:pt x="1734" y="4567"/>
                    <a:pt x="1752" y="4642"/>
                  </a:cubicBezTo>
                  <a:cubicBezTo>
                    <a:pt x="1794" y="4752"/>
                    <a:pt x="1916" y="4781"/>
                    <a:pt x="2045" y="4781"/>
                  </a:cubicBezTo>
                  <a:cubicBezTo>
                    <a:pt x="2091" y="4781"/>
                    <a:pt x="2137" y="4777"/>
                    <a:pt x="2181" y="4772"/>
                  </a:cubicBezTo>
                  <a:cubicBezTo>
                    <a:pt x="2647" y="4642"/>
                    <a:pt x="3094" y="4437"/>
                    <a:pt x="3486" y="4139"/>
                  </a:cubicBezTo>
                  <a:cubicBezTo>
                    <a:pt x="3840" y="3934"/>
                    <a:pt x="4157" y="3673"/>
                    <a:pt x="4418" y="3374"/>
                  </a:cubicBezTo>
                  <a:cubicBezTo>
                    <a:pt x="4529" y="3263"/>
                    <a:pt x="4585" y="3132"/>
                    <a:pt x="4585" y="2983"/>
                  </a:cubicBezTo>
                  <a:cubicBezTo>
                    <a:pt x="4585" y="2890"/>
                    <a:pt x="4567" y="2815"/>
                    <a:pt x="4511" y="2741"/>
                  </a:cubicBezTo>
                  <a:cubicBezTo>
                    <a:pt x="4045" y="1660"/>
                    <a:pt x="3094" y="840"/>
                    <a:pt x="2125" y="150"/>
                  </a:cubicBezTo>
                  <a:lnTo>
                    <a:pt x="2125"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84"/>
            <p:cNvSpPr/>
            <p:nvPr/>
          </p:nvSpPr>
          <p:spPr>
            <a:xfrm>
              <a:off x="7040567" y="2225863"/>
              <a:ext cx="455194" cy="444072"/>
            </a:xfrm>
            <a:custGeom>
              <a:rect b="b" l="l" r="r" t="t"/>
              <a:pathLst>
                <a:path extrusionOk="0" h="14893" w="15266">
                  <a:moveTo>
                    <a:pt x="2069" y="0"/>
                  </a:moveTo>
                  <a:cubicBezTo>
                    <a:pt x="1846" y="559"/>
                    <a:pt x="1454" y="1696"/>
                    <a:pt x="746" y="3765"/>
                  </a:cubicBezTo>
                  <a:cubicBezTo>
                    <a:pt x="0" y="6020"/>
                    <a:pt x="392" y="9207"/>
                    <a:pt x="429" y="11146"/>
                  </a:cubicBezTo>
                  <a:cubicBezTo>
                    <a:pt x="597" y="11668"/>
                    <a:pt x="783" y="12171"/>
                    <a:pt x="970" y="12674"/>
                  </a:cubicBezTo>
                  <a:cubicBezTo>
                    <a:pt x="1044" y="12879"/>
                    <a:pt x="1137" y="13084"/>
                    <a:pt x="1230" y="13289"/>
                  </a:cubicBezTo>
                  <a:cubicBezTo>
                    <a:pt x="1324" y="13494"/>
                    <a:pt x="1454" y="13699"/>
                    <a:pt x="1585" y="13904"/>
                  </a:cubicBezTo>
                  <a:cubicBezTo>
                    <a:pt x="1715" y="11805"/>
                    <a:pt x="1734" y="9687"/>
                    <a:pt x="1623" y="7587"/>
                  </a:cubicBezTo>
                  <a:lnTo>
                    <a:pt x="1623" y="7587"/>
                  </a:lnTo>
                  <a:cubicBezTo>
                    <a:pt x="2927" y="8891"/>
                    <a:pt x="4269" y="10140"/>
                    <a:pt x="5685" y="11332"/>
                  </a:cubicBezTo>
                  <a:cubicBezTo>
                    <a:pt x="6747" y="12245"/>
                    <a:pt x="7884" y="13065"/>
                    <a:pt x="9114" y="13755"/>
                  </a:cubicBezTo>
                  <a:cubicBezTo>
                    <a:pt x="10326" y="14445"/>
                    <a:pt x="11668" y="14836"/>
                    <a:pt x="13066" y="14892"/>
                  </a:cubicBezTo>
                  <a:cubicBezTo>
                    <a:pt x="13084" y="14873"/>
                    <a:pt x="13084" y="14855"/>
                    <a:pt x="13103" y="14817"/>
                  </a:cubicBezTo>
                  <a:cubicBezTo>
                    <a:pt x="13513" y="13941"/>
                    <a:pt x="14296" y="13270"/>
                    <a:pt x="15228" y="12991"/>
                  </a:cubicBezTo>
                  <a:cubicBezTo>
                    <a:pt x="15265" y="11947"/>
                    <a:pt x="14762" y="10941"/>
                    <a:pt x="14072" y="10139"/>
                  </a:cubicBezTo>
                  <a:cubicBezTo>
                    <a:pt x="13345" y="9301"/>
                    <a:pt x="12432" y="8667"/>
                    <a:pt x="11537" y="8015"/>
                  </a:cubicBezTo>
                  <a:cubicBezTo>
                    <a:pt x="10661" y="7381"/>
                    <a:pt x="9804" y="6673"/>
                    <a:pt x="8984" y="5927"/>
                  </a:cubicBezTo>
                  <a:cubicBezTo>
                    <a:pt x="8332" y="5312"/>
                    <a:pt x="7698" y="4641"/>
                    <a:pt x="7064" y="3970"/>
                  </a:cubicBezTo>
                  <a:cubicBezTo>
                    <a:pt x="5573" y="2404"/>
                    <a:pt x="4082" y="839"/>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84"/>
            <p:cNvSpPr/>
            <p:nvPr/>
          </p:nvSpPr>
          <p:spPr>
            <a:xfrm>
              <a:off x="6644872" y="2094134"/>
              <a:ext cx="471325" cy="666123"/>
            </a:xfrm>
            <a:custGeom>
              <a:rect b="b" l="l" r="r" t="t"/>
              <a:pathLst>
                <a:path extrusionOk="0" h="22340" w="15807">
                  <a:moveTo>
                    <a:pt x="7698" y="1"/>
                  </a:moveTo>
                  <a:cubicBezTo>
                    <a:pt x="7698" y="1"/>
                    <a:pt x="4418" y="3393"/>
                    <a:pt x="3356" y="5723"/>
                  </a:cubicBezTo>
                  <a:cubicBezTo>
                    <a:pt x="2405" y="7773"/>
                    <a:pt x="1790" y="10811"/>
                    <a:pt x="1007" y="11351"/>
                  </a:cubicBezTo>
                  <a:cubicBezTo>
                    <a:pt x="896" y="12060"/>
                    <a:pt x="784" y="12768"/>
                    <a:pt x="672" y="13495"/>
                  </a:cubicBezTo>
                  <a:cubicBezTo>
                    <a:pt x="523" y="14371"/>
                    <a:pt x="392" y="15266"/>
                    <a:pt x="243" y="16160"/>
                  </a:cubicBezTo>
                  <a:cubicBezTo>
                    <a:pt x="113" y="16943"/>
                    <a:pt x="1" y="17744"/>
                    <a:pt x="150" y="18509"/>
                  </a:cubicBezTo>
                  <a:cubicBezTo>
                    <a:pt x="243" y="19198"/>
                    <a:pt x="635" y="19813"/>
                    <a:pt x="1212" y="20186"/>
                  </a:cubicBezTo>
                  <a:cubicBezTo>
                    <a:pt x="877" y="20466"/>
                    <a:pt x="653" y="20857"/>
                    <a:pt x="597" y="21304"/>
                  </a:cubicBezTo>
                  <a:cubicBezTo>
                    <a:pt x="579" y="21398"/>
                    <a:pt x="597" y="21509"/>
                    <a:pt x="635" y="21621"/>
                  </a:cubicBezTo>
                  <a:cubicBezTo>
                    <a:pt x="691" y="21714"/>
                    <a:pt x="765" y="21808"/>
                    <a:pt x="858" y="21882"/>
                  </a:cubicBezTo>
                  <a:cubicBezTo>
                    <a:pt x="896" y="21882"/>
                    <a:pt x="914" y="21901"/>
                    <a:pt x="933" y="21919"/>
                  </a:cubicBezTo>
                  <a:cubicBezTo>
                    <a:pt x="1175" y="22013"/>
                    <a:pt x="1436" y="22087"/>
                    <a:pt x="1716" y="22087"/>
                  </a:cubicBezTo>
                  <a:cubicBezTo>
                    <a:pt x="3884" y="22255"/>
                    <a:pt x="6063" y="22340"/>
                    <a:pt x="8244" y="22340"/>
                  </a:cubicBezTo>
                  <a:cubicBezTo>
                    <a:pt x="10169" y="22340"/>
                    <a:pt x="12095" y="22274"/>
                    <a:pt x="14017" y="22143"/>
                  </a:cubicBezTo>
                  <a:cubicBezTo>
                    <a:pt x="14446" y="22124"/>
                    <a:pt x="14874" y="22031"/>
                    <a:pt x="15284" y="21863"/>
                  </a:cubicBezTo>
                  <a:cubicBezTo>
                    <a:pt x="15433" y="21789"/>
                    <a:pt x="15564" y="21677"/>
                    <a:pt x="15676" y="21565"/>
                  </a:cubicBezTo>
                  <a:cubicBezTo>
                    <a:pt x="15750" y="21491"/>
                    <a:pt x="15787" y="21416"/>
                    <a:pt x="15787" y="21323"/>
                  </a:cubicBezTo>
                  <a:cubicBezTo>
                    <a:pt x="15806" y="21062"/>
                    <a:pt x="15377" y="20969"/>
                    <a:pt x="15340" y="20708"/>
                  </a:cubicBezTo>
                  <a:cubicBezTo>
                    <a:pt x="15620" y="20689"/>
                    <a:pt x="15806" y="20391"/>
                    <a:pt x="15713" y="20111"/>
                  </a:cubicBezTo>
                  <a:cubicBezTo>
                    <a:pt x="15620" y="19906"/>
                    <a:pt x="15433" y="19757"/>
                    <a:pt x="15210" y="19720"/>
                  </a:cubicBezTo>
                  <a:lnTo>
                    <a:pt x="15191" y="19720"/>
                  </a:lnTo>
                  <a:cubicBezTo>
                    <a:pt x="14930" y="19627"/>
                    <a:pt x="14706" y="19496"/>
                    <a:pt x="14483" y="19329"/>
                  </a:cubicBezTo>
                  <a:cubicBezTo>
                    <a:pt x="13681" y="18751"/>
                    <a:pt x="13010" y="17987"/>
                    <a:pt x="12544" y="17111"/>
                  </a:cubicBezTo>
                  <a:lnTo>
                    <a:pt x="12544" y="17092"/>
                  </a:lnTo>
                  <a:cubicBezTo>
                    <a:pt x="11575" y="16607"/>
                    <a:pt x="10643" y="15005"/>
                    <a:pt x="10271" y="11948"/>
                  </a:cubicBezTo>
                  <a:cubicBezTo>
                    <a:pt x="9805" y="8164"/>
                    <a:pt x="12041" y="2759"/>
                    <a:pt x="12097" y="2591"/>
                  </a:cubicBezTo>
                  <a:lnTo>
                    <a:pt x="12097" y="2591"/>
                  </a:lnTo>
                  <a:lnTo>
                    <a:pt x="8686" y="5928"/>
                  </a:lnTo>
                  <a:cubicBezTo>
                    <a:pt x="7661" y="3523"/>
                    <a:pt x="8556" y="1007"/>
                    <a:pt x="8556" y="1007"/>
                  </a:cubicBezTo>
                  <a:lnTo>
                    <a:pt x="76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84"/>
            <p:cNvSpPr/>
            <p:nvPr/>
          </p:nvSpPr>
          <p:spPr>
            <a:xfrm>
              <a:off x="6936627" y="2170643"/>
              <a:ext cx="171779" cy="438138"/>
            </a:xfrm>
            <a:custGeom>
              <a:rect b="b" l="l" r="r" t="t"/>
              <a:pathLst>
                <a:path extrusionOk="0" h="14694" w="5761">
                  <a:moveTo>
                    <a:pt x="2666" y="0"/>
                  </a:moveTo>
                  <a:cubicBezTo>
                    <a:pt x="2542" y="0"/>
                    <a:pt x="2418" y="8"/>
                    <a:pt x="2293" y="25"/>
                  </a:cubicBezTo>
                  <a:cubicBezTo>
                    <a:pt x="2238" y="175"/>
                    <a:pt x="1" y="5598"/>
                    <a:pt x="467" y="9363"/>
                  </a:cubicBezTo>
                  <a:cubicBezTo>
                    <a:pt x="840" y="12439"/>
                    <a:pt x="1790" y="14023"/>
                    <a:pt x="2759" y="14526"/>
                  </a:cubicBezTo>
                  <a:cubicBezTo>
                    <a:pt x="2964" y="14638"/>
                    <a:pt x="3207" y="14694"/>
                    <a:pt x="3449" y="14694"/>
                  </a:cubicBezTo>
                  <a:cubicBezTo>
                    <a:pt x="3859" y="14694"/>
                    <a:pt x="3934" y="14023"/>
                    <a:pt x="3915" y="12998"/>
                  </a:cubicBezTo>
                  <a:cubicBezTo>
                    <a:pt x="3878" y="11059"/>
                    <a:pt x="3468" y="7872"/>
                    <a:pt x="4232" y="5617"/>
                  </a:cubicBezTo>
                  <a:cubicBezTo>
                    <a:pt x="4921" y="3548"/>
                    <a:pt x="5332" y="2411"/>
                    <a:pt x="5555" y="1852"/>
                  </a:cubicBezTo>
                  <a:cubicBezTo>
                    <a:pt x="5686" y="1479"/>
                    <a:pt x="5760" y="1349"/>
                    <a:pt x="5760" y="1349"/>
                  </a:cubicBezTo>
                  <a:cubicBezTo>
                    <a:pt x="5760" y="1349"/>
                    <a:pt x="4267" y="0"/>
                    <a:pt x="2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84"/>
            <p:cNvSpPr/>
            <p:nvPr/>
          </p:nvSpPr>
          <p:spPr>
            <a:xfrm>
              <a:off x="7018324" y="2558734"/>
              <a:ext cx="82296" cy="123415"/>
            </a:xfrm>
            <a:custGeom>
              <a:rect b="b" l="l" r="r" t="t"/>
              <a:pathLst>
                <a:path extrusionOk="0" h="4139" w="2760">
                  <a:moveTo>
                    <a:pt x="1175" y="0"/>
                  </a:moveTo>
                  <a:lnTo>
                    <a:pt x="1175" y="0"/>
                  </a:lnTo>
                  <a:cubicBezTo>
                    <a:pt x="1194" y="1025"/>
                    <a:pt x="1100" y="1696"/>
                    <a:pt x="709" y="1696"/>
                  </a:cubicBezTo>
                  <a:cubicBezTo>
                    <a:pt x="467" y="1696"/>
                    <a:pt x="224" y="1641"/>
                    <a:pt x="1" y="1529"/>
                  </a:cubicBezTo>
                  <a:lnTo>
                    <a:pt x="1" y="1529"/>
                  </a:lnTo>
                  <a:cubicBezTo>
                    <a:pt x="467" y="2423"/>
                    <a:pt x="1138" y="3188"/>
                    <a:pt x="1958" y="3765"/>
                  </a:cubicBezTo>
                  <a:cubicBezTo>
                    <a:pt x="2163" y="3914"/>
                    <a:pt x="2405" y="4045"/>
                    <a:pt x="2647" y="4138"/>
                  </a:cubicBezTo>
                  <a:lnTo>
                    <a:pt x="2685" y="4138"/>
                  </a:lnTo>
                  <a:cubicBezTo>
                    <a:pt x="2759" y="3784"/>
                    <a:pt x="2703" y="3411"/>
                    <a:pt x="2517" y="3094"/>
                  </a:cubicBezTo>
                  <a:cubicBezTo>
                    <a:pt x="2461" y="2982"/>
                    <a:pt x="2405" y="2852"/>
                    <a:pt x="2331" y="2740"/>
                  </a:cubicBezTo>
                  <a:lnTo>
                    <a:pt x="2331" y="2759"/>
                  </a:lnTo>
                  <a:cubicBezTo>
                    <a:pt x="2200" y="2554"/>
                    <a:pt x="2070" y="2349"/>
                    <a:pt x="1976" y="2144"/>
                  </a:cubicBezTo>
                  <a:cubicBezTo>
                    <a:pt x="1865" y="1939"/>
                    <a:pt x="1790" y="1734"/>
                    <a:pt x="1716" y="1529"/>
                  </a:cubicBezTo>
                  <a:cubicBezTo>
                    <a:pt x="1529" y="1025"/>
                    <a:pt x="1343" y="504"/>
                    <a:pt x="1175"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84"/>
            <p:cNvSpPr/>
            <p:nvPr/>
          </p:nvSpPr>
          <p:spPr>
            <a:xfrm>
              <a:off x="6897448" y="2100247"/>
              <a:ext cx="112591" cy="77734"/>
            </a:xfrm>
            <a:custGeom>
              <a:rect b="b" l="l" r="r" t="t"/>
              <a:pathLst>
                <a:path extrusionOk="0" h="2607" w="3776">
                  <a:moveTo>
                    <a:pt x="625" y="1"/>
                  </a:moveTo>
                  <a:lnTo>
                    <a:pt x="66" y="802"/>
                  </a:lnTo>
                  <a:cubicBezTo>
                    <a:pt x="66" y="802"/>
                    <a:pt x="0" y="2606"/>
                    <a:pt x="2137" y="2606"/>
                  </a:cubicBezTo>
                  <a:cubicBezTo>
                    <a:pt x="2543" y="2606"/>
                    <a:pt x="3028" y="2541"/>
                    <a:pt x="3607" y="2386"/>
                  </a:cubicBezTo>
                  <a:lnTo>
                    <a:pt x="3775" y="1212"/>
                  </a:lnTo>
                  <a:cubicBezTo>
                    <a:pt x="2657" y="989"/>
                    <a:pt x="1595" y="579"/>
                    <a:pt x="625" y="1"/>
                  </a:cubicBezTo>
                  <a:close/>
                </a:path>
              </a:pathLst>
            </a:custGeom>
            <a:solidFill>
              <a:srgbClr val="F9CB9C"/>
            </a:solid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84"/>
            <p:cNvSpPr/>
            <p:nvPr/>
          </p:nvSpPr>
          <p:spPr>
            <a:xfrm>
              <a:off x="6873296" y="2123593"/>
              <a:ext cx="132300" cy="146762"/>
            </a:xfrm>
            <a:custGeom>
              <a:rect b="b" l="l" r="r" t="t"/>
              <a:pathLst>
                <a:path extrusionOk="0" h="4922" w="4437">
                  <a:moveTo>
                    <a:pt x="895" y="1"/>
                  </a:moveTo>
                  <a:cubicBezTo>
                    <a:pt x="895" y="1"/>
                    <a:pt x="0" y="2517"/>
                    <a:pt x="1007" y="4921"/>
                  </a:cubicBezTo>
                  <a:lnTo>
                    <a:pt x="4436" y="1603"/>
                  </a:lnTo>
                  <a:lnTo>
                    <a:pt x="4436" y="1603"/>
                  </a:lnTo>
                  <a:cubicBezTo>
                    <a:pt x="3863" y="1753"/>
                    <a:pt x="3382" y="1816"/>
                    <a:pt x="2979" y="1816"/>
                  </a:cubicBezTo>
                  <a:cubicBezTo>
                    <a:pt x="816" y="1816"/>
                    <a:pt x="895" y="1"/>
                    <a:pt x="8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84"/>
            <p:cNvSpPr/>
            <p:nvPr/>
          </p:nvSpPr>
          <p:spPr>
            <a:xfrm>
              <a:off x="6476498" y="1659023"/>
              <a:ext cx="324593" cy="553532"/>
            </a:xfrm>
            <a:custGeom>
              <a:rect b="b" l="l" r="r" t="t"/>
              <a:pathLst>
                <a:path extrusionOk="0" h="18564" w="10886">
                  <a:moveTo>
                    <a:pt x="3169" y="0"/>
                  </a:moveTo>
                  <a:cubicBezTo>
                    <a:pt x="2368" y="261"/>
                    <a:pt x="1547" y="447"/>
                    <a:pt x="709" y="578"/>
                  </a:cubicBezTo>
                  <a:cubicBezTo>
                    <a:pt x="112" y="2535"/>
                    <a:pt x="1" y="4622"/>
                    <a:pt x="373" y="6635"/>
                  </a:cubicBezTo>
                  <a:cubicBezTo>
                    <a:pt x="783" y="8723"/>
                    <a:pt x="1510" y="10736"/>
                    <a:pt x="2554" y="12581"/>
                  </a:cubicBezTo>
                  <a:cubicBezTo>
                    <a:pt x="3765" y="14817"/>
                    <a:pt x="5275" y="16905"/>
                    <a:pt x="7251" y="18508"/>
                  </a:cubicBezTo>
                  <a:lnTo>
                    <a:pt x="7381" y="18564"/>
                  </a:lnTo>
                  <a:cubicBezTo>
                    <a:pt x="8369" y="16420"/>
                    <a:pt x="9543" y="14351"/>
                    <a:pt x="10885" y="12413"/>
                  </a:cubicBezTo>
                  <a:cubicBezTo>
                    <a:pt x="9115" y="11220"/>
                    <a:pt x="7679" y="9580"/>
                    <a:pt x="6748" y="7679"/>
                  </a:cubicBezTo>
                  <a:cubicBezTo>
                    <a:pt x="5927" y="5964"/>
                    <a:pt x="5555" y="4100"/>
                    <a:pt x="4940" y="2293"/>
                  </a:cubicBezTo>
                  <a:cubicBezTo>
                    <a:pt x="4623" y="1361"/>
                    <a:pt x="4120" y="317"/>
                    <a:pt x="3188" y="19"/>
                  </a:cubicBezTo>
                  <a:lnTo>
                    <a:pt x="316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84"/>
            <p:cNvSpPr/>
            <p:nvPr/>
          </p:nvSpPr>
          <p:spPr>
            <a:xfrm>
              <a:off x="6648778" y="2422562"/>
              <a:ext cx="25583" cy="73411"/>
            </a:xfrm>
            <a:custGeom>
              <a:rect b="b" l="l" r="r" t="t"/>
              <a:pathLst>
                <a:path extrusionOk="0" h="2462" w="858">
                  <a:moveTo>
                    <a:pt x="858" y="318"/>
                  </a:moveTo>
                  <a:cubicBezTo>
                    <a:pt x="857" y="325"/>
                    <a:pt x="856" y="332"/>
                    <a:pt x="854" y="339"/>
                  </a:cubicBezTo>
                  <a:lnTo>
                    <a:pt x="854" y="339"/>
                  </a:lnTo>
                  <a:cubicBezTo>
                    <a:pt x="856" y="338"/>
                    <a:pt x="857" y="337"/>
                    <a:pt x="858" y="336"/>
                  </a:cubicBezTo>
                  <a:lnTo>
                    <a:pt x="858" y="318"/>
                  </a:lnTo>
                  <a:close/>
                  <a:moveTo>
                    <a:pt x="112" y="1"/>
                  </a:moveTo>
                  <a:cubicBezTo>
                    <a:pt x="112" y="57"/>
                    <a:pt x="0" y="1511"/>
                    <a:pt x="448" y="2461"/>
                  </a:cubicBezTo>
                  <a:lnTo>
                    <a:pt x="522" y="2461"/>
                  </a:lnTo>
                  <a:cubicBezTo>
                    <a:pt x="633" y="1760"/>
                    <a:pt x="744" y="1059"/>
                    <a:pt x="854" y="339"/>
                  </a:cubicBezTo>
                  <a:lnTo>
                    <a:pt x="854" y="339"/>
                  </a:lnTo>
                  <a:cubicBezTo>
                    <a:pt x="784" y="394"/>
                    <a:pt x="703" y="418"/>
                    <a:pt x="620" y="418"/>
                  </a:cubicBezTo>
                  <a:cubicBezTo>
                    <a:pt x="594" y="418"/>
                    <a:pt x="567" y="415"/>
                    <a:pt x="541" y="411"/>
                  </a:cubicBezTo>
                  <a:cubicBezTo>
                    <a:pt x="336" y="336"/>
                    <a:pt x="187" y="187"/>
                    <a:pt x="112"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84"/>
            <p:cNvSpPr/>
            <p:nvPr/>
          </p:nvSpPr>
          <p:spPr>
            <a:xfrm>
              <a:off x="6448143" y="1510865"/>
              <a:ext cx="147328" cy="165398"/>
            </a:xfrm>
            <a:custGeom>
              <a:rect b="b" l="l" r="r" t="t"/>
              <a:pathLst>
                <a:path extrusionOk="0" h="5547" w="4941">
                  <a:moveTo>
                    <a:pt x="2799" y="1"/>
                  </a:moveTo>
                  <a:cubicBezTo>
                    <a:pt x="2768" y="1"/>
                    <a:pt x="2735" y="5"/>
                    <a:pt x="2703" y="11"/>
                  </a:cubicBezTo>
                  <a:cubicBezTo>
                    <a:pt x="1939" y="198"/>
                    <a:pt x="1231" y="552"/>
                    <a:pt x="635" y="1074"/>
                  </a:cubicBezTo>
                  <a:cubicBezTo>
                    <a:pt x="336" y="1260"/>
                    <a:pt x="131" y="1540"/>
                    <a:pt x="20" y="1875"/>
                  </a:cubicBezTo>
                  <a:cubicBezTo>
                    <a:pt x="1" y="2117"/>
                    <a:pt x="38" y="2360"/>
                    <a:pt x="131" y="2583"/>
                  </a:cubicBezTo>
                  <a:cubicBezTo>
                    <a:pt x="355" y="3180"/>
                    <a:pt x="635" y="3739"/>
                    <a:pt x="989" y="4279"/>
                  </a:cubicBezTo>
                  <a:cubicBezTo>
                    <a:pt x="1250" y="4652"/>
                    <a:pt x="1492" y="5025"/>
                    <a:pt x="1716" y="5435"/>
                  </a:cubicBezTo>
                  <a:cubicBezTo>
                    <a:pt x="1697" y="5472"/>
                    <a:pt x="1678" y="5510"/>
                    <a:pt x="1678" y="5547"/>
                  </a:cubicBezTo>
                  <a:cubicBezTo>
                    <a:pt x="2498" y="5416"/>
                    <a:pt x="3319" y="5230"/>
                    <a:pt x="4139" y="4988"/>
                  </a:cubicBezTo>
                  <a:cubicBezTo>
                    <a:pt x="4306" y="4745"/>
                    <a:pt x="4381" y="4484"/>
                    <a:pt x="4400" y="4205"/>
                  </a:cubicBezTo>
                  <a:cubicBezTo>
                    <a:pt x="4400" y="3907"/>
                    <a:pt x="4250" y="3627"/>
                    <a:pt x="4008" y="3478"/>
                  </a:cubicBezTo>
                  <a:lnTo>
                    <a:pt x="3971" y="3422"/>
                  </a:lnTo>
                  <a:cubicBezTo>
                    <a:pt x="4250" y="3217"/>
                    <a:pt x="4511" y="3012"/>
                    <a:pt x="4772" y="2788"/>
                  </a:cubicBezTo>
                  <a:cubicBezTo>
                    <a:pt x="4828" y="2751"/>
                    <a:pt x="4866" y="2695"/>
                    <a:pt x="4903" y="2639"/>
                  </a:cubicBezTo>
                  <a:cubicBezTo>
                    <a:pt x="4940" y="2509"/>
                    <a:pt x="4903" y="2378"/>
                    <a:pt x="4791" y="2304"/>
                  </a:cubicBezTo>
                  <a:cubicBezTo>
                    <a:pt x="4698" y="2229"/>
                    <a:pt x="4567" y="2173"/>
                    <a:pt x="4437" y="2155"/>
                  </a:cubicBezTo>
                  <a:cubicBezTo>
                    <a:pt x="4303" y="2138"/>
                    <a:pt x="4168" y="2129"/>
                    <a:pt x="4035" y="2129"/>
                  </a:cubicBezTo>
                  <a:cubicBezTo>
                    <a:pt x="3723" y="2129"/>
                    <a:pt x="3414" y="2175"/>
                    <a:pt x="3114" y="2266"/>
                  </a:cubicBezTo>
                  <a:cubicBezTo>
                    <a:pt x="3505" y="2061"/>
                    <a:pt x="3859" y="1763"/>
                    <a:pt x="4157" y="1409"/>
                  </a:cubicBezTo>
                  <a:cubicBezTo>
                    <a:pt x="4195" y="1372"/>
                    <a:pt x="4232" y="1297"/>
                    <a:pt x="4232" y="1241"/>
                  </a:cubicBezTo>
                  <a:cubicBezTo>
                    <a:pt x="4213" y="1092"/>
                    <a:pt x="4027" y="1055"/>
                    <a:pt x="3878" y="1055"/>
                  </a:cubicBezTo>
                  <a:cubicBezTo>
                    <a:pt x="3319" y="1055"/>
                    <a:pt x="2778" y="1204"/>
                    <a:pt x="2275" y="1465"/>
                  </a:cubicBezTo>
                  <a:lnTo>
                    <a:pt x="2648" y="850"/>
                  </a:lnTo>
                  <a:cubicBezTo>
                    <a:pt x="2778" y="645"/>
                    <a:pt x="2871" y="440"/>
                    <a:pt x="2946" y="216"/>
                  </a:cubicBezTo>
                  <a:cubicBezTo>
                    <a:pt x="2964" y="160"/>
                    <a:pt x="2964" y="123"/>
                    <a:pt x="2946" y="67"/>
                  </a:cubicBezTo>
                  <a:cubicBezTo>
                    <a:pt x="2921" y="17"/>
                    <a:pt x="2863" y="1"/>
                    <a:pt x="2799"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84"/>
            <p:cNvSpPr/>
            <p:nvPr/>
          </p:nvSpPr>
          <p:spPr>
            <a:xfrm>
              <a:off x="6498175" y="1766034"/>
              <a:ext cx="63929" cy="48275"/>
            </a:xfrm>
            <a:custGeom>
              <a:rect b="b" l="l" r="r" t="t"/>
              <a:pathLst>
                <a:path extrusionOk="0" h="1619" w="2144">
                  <a:moveTo>
                    <a:pt x="389" y="1"/>
                  </a:moveTo>
                  <a:cubicBezTo>
                    <a:pt x="270" y="1"/>
                    <a:pt x="156" y="63"/>
                    <a:pt x="94" y="176"/>
                  </a:cubicBezTo>
                  <a:cubicBezTo>
                    <a:pt x="0" y="325"/>
                    <a:pt x="56" y="530"/>
                    <a:pt x="205" y="642"/>
                  </a:cubicBezTo>
                  <a:lnTo>
                    <a:pt x="1585" y="1574"/>
                  </a:lnTo>
                  <a:cubicBezTo>
                    <a:pt x="1633" y="1604"/>
                    <a:pt x="1690" y="1619"/>
                    <a:pt x="1747" y="1619"/>
                  </a:cubicBezTo>
                  <a:cubicBezTo>
                    <a:pt x="1866" y="1619"/>
                    <a:pt x="1988" y="1556"/>
                    <a:pt x="2051" y="1443"/>
                  </a:cubicBezTo>
                  <a:cubicBezTo>
                    <a:pt x="2144" y="1276"/>
                    <a:pt x="2088" y="1071"/>
                    <a:pt x="1920" y="977"/>
                  </a:cubicBezTo>
                  <a:lnTo>
                    <a:pt x="560" y="45"/>
                  </a:lnTo>
                  <a:cubicBezTo>
                    <a:pt x="505" y="15"/>
                    <a:pt x="446" y="1"/>
                    <a:pt x="38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84"/>
            <p:cNvSpPr/>
            <p:nvPr/>
          </p:nvSpPr>
          <p:spPr>
            <a:xfrm>
              <a:off x="6590964" y="1800711"/>
              <a:ext cx="23943" cy="58949"/>
            </a:xfrm>
            <a:custGeom>
              <a:rect b="b" l="l" r="r" t="t"/>
              <a:pathLst>
                <a:path extrusionOk="0" h="1977" w="803">
                  <a:moveTo>
                    <a:pt x="467" y="1"/>
                  </a:moveTo>
                  <a:cubicBezTo>
                    <a:pt x="281" y="1"/>
                    <a:pt x="131" y="150"/>
                    <a:pt x="131" y="336"/>
                  </a:cubicBezTo>
                  <a:lnTo>
                    <a:pt x="1" y="1641"/>
                  </a:lnTo>
                  <a:cubicBezTo>
                    <a:pt x="1" y="1865"/>
                    <a:pt x="169" y="1976"/>
                    <a:pt x="336" y="1976"/>
                  </a:cubicBezTo>
                  <a:cubicBezTo>
                    <a:pt x="504" y="1976"/>
                    <a:pt x="672" y="1865"/>
                    <a:pt x="672" y="1641"/>
                  </a:cubicBezTo>
                  <a:lnTo>
                    <a:pt x="802" y="336"/>
                  </a:lnTo>
                  <a:cubicBezTo>
                    <a:pt x="802" y="150"/>
                    <a:pt x="653" y="1"/>
                    <a:pt x="46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84"/>
            <p:cNvSpPr/>
            <p:nvPr/>
          </p:nvSpPr>
          <p:spPr>
            <a:xfrm>
              <a:off x="6550413" y="1878532"/>
              <a:ext cx="20037" cy="57250"/>
            </a:xfrm>
            <a:custGeom>
              <a:rect b="b" l="l" r="r" t="t"/>
              <a:pathLst>
                <a:path extrusionOk="0" h="1920" w="672">
                  <a:moveTo>
                    <a:pt x="336" y="0"/>
                  </a:moveTo>
                  <a:cubicBezTo>
                    <a:pt x="149" y="0"/>
                    <a:pt x="0" y="149"/>
                    <a:pt x="0" y="336"/>
                  </a:cubicBezTo>
                  <a:lnTo>
                    <a:pt x="0" y="1584"/>
                  </a:lnTo>
                  <a:cubicBezTo>
                    <a:pt x="0" y="1808"/>
                    <a:pt x="168" y="1920"/>
                    <a:pt x="336" y="1920"/>
                  </a:cubicBezTo>
                  <a:cubicBezTo>
                    <a:pt x="504" y="1920"/>
                    <a:pt x="671" y="1808"/>
                    <a:pt x="671" y="1584"/>
                  </a:cubicBezTo>
                  <a:lnTo>
                    <a:pt x="671" y="336"/>
                  </a:lnTo>
                  <a:cubicBezTo>
                    <a:pt x="671" y="149"/>
                    <a:pt x="522"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84"/>
            <p:cNvSpPr/>
            <p:nvPr/>
          </p:nvSpPr>
          <p:spPr>
            <a:xfrm>
              <a:off x="6617739" y="1935243"/>
              <a:ext cx="68372" cy="28714"/>
            </a:xfrm>
            <a:custGeom>
              <a:rect b="b" l="l" r="r" t="t"/>
              <a:pathLst>
                <a:path extrusionOk="0" h="963" w="2293">
                  <a:moveTo>
                    <a:pt x="466" y="1"/>
                  </a:moveTo>
                  <a:cubicBezTo>
                    <a:pt x="118" y="1"/>
                    <a:pt x="1" y="550"/>
                    <a:pt x="408" y="652"/>
                  </a:cubicBezTo>
                  <a:lnTo>
                    <a:pt x="1712" y="950"/>
                  </a:lnTo>
                  <a:cubicBezTo>
                    <a:pt x="1746" y="959"/>
                    <a:pt x="1778" y="963"/>
                    <a:pt x="1809" y="963"/>
                  </a:cubicBezTo>
                  <a:cubicBezTo>
                    <a:pt x="2166" y="963"/>
                    <a:pt x="2292" y="401"/>
                    <a:pt x="1880" y="297"/>
                  </a:cubicBezTo>
                  <a:lnTo>
                    <a:pt x="1899" y="297"/>
                  </a:lnTo>
                  <a:lnTo>
                    <a:pt x="575" y="18"/>
                  </a:lnTo>
                  <a:cubicBezTo>
                    <a:pt x="537" y="6"/>
                    <a:pt x="500" y="1"/>
                    <a:pt x="466"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84"/>
            <p:cNvSpPr/>
            <p:nvPr/>
          </p:nvSpPr>
          <p:spPr>
            <a:xfrm>
              <a:off x="6615443" y="1997320"/>
              <a:ext cx="25583" cy="62408"/>
            </a:xfrm>
            <a:custGeom>
              <a:rect b="b" l="l" r="r" t="t"/>
              <a:pathLst>
                <a:path extrusionOk="0" h="2093" w="858">
                  <a:moveTo>
                    <a:pt x="531" y="0"/>
                  </a:moveTo>
                  <a:cubicBezTo>
                    <a:pt x="447" y="0"/>
                    <a:pt x="364" y="33"/>
                    <a:pt x="298" y="98"/>
                  </a:cubicBezTo>
                  <a:cubicBezTo>
                    <a:pt x="242" y="154"/>
                    <a:pt x="205" y="247"/>
                    <a:pt x="186" y="322"/>
                  </a:cubicBezTo>
                  <a:lnTo>
                    <a:pt x="0" y="1757"/>
                  </a:lnTo>
                  <a:cubicBezTo>
                    <a:pt x="0" y="1943"/>
                    <a:pt x="149" y="2092"/>
                    <a:pt x="336" y="2092"/>
                  </a:cubicBezTo>
                  <a:cubicBezTo>
                    <a:pt x="429" y="2092"/>
                    <a:pt x="503" y="2055"/>
                    <a:pt x="578" y="1999"/>
                  </a:cubicBezTo>
                  <a:cubicBezTo>
                    <a:pt x="634" y="1924"/>
                    <a:pt x="671" y="1850"/>
                    <a:pt x="671" y="1757"/>
                  </a:cubicBezTo>
                  <a:lnTo>
                    <a:pt x="857" y="340"/>
                  </a:lnTo>
                  <a:cubicBezTo>
                    <a:pt x="857" y="247"/>
                    <a:pt x="820" y="154"/>
                    <a:pt x="764" y="98"/>
                  </a:cubicBezTo>
                  <a:cubicBezTo>
                    <a:pt x="699" y="33"/>
                    <a:pt x="615" y="0"/>
                    <a:pt x="53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84"/>
            <p:cNvSpPr/>
            <p:nvPr/>
          </p:nvSpPr>
          <p:spPr>
            <a:xfrm>
              <a:off x="6674331" y="2014465"/>
              <a:ext cx="59516" cy="25464"/>
            </a:xfrm>
            <a:custGeom>
              <a:rect b="b" l="l" r="r" t="t"/>
              <a:pathLst>
                <a:path extrusionOk="0" h="854" w="1996">
                  <a:moveTo>
                    <a:pt x="1630" y="0"/>
                  </a:moveTo>
                  <a:cubicBezTo>
                    <a:pt x="1608" y="0"/>
                    <a:pt x="1586" y="3"/>
                    <a:pt x="1566" y="8"/>
                  </a:cubicBezTo>
                  <a:lnTo>
                    <a:pt x="262" y="194"/>
                  </a:lnTo>
                  <a:cubicBezTo>
                    <a:pt x="168" y="213"/>
                    <a:pt x="94" y="268"/>
                    <a:pt x="57" y="343"/>
                  </a:cubicBezTo>
                  <a:cubicBezTo>
                    <a:pt x="1" y="436"/>
                    <a:pt x="1" y="529"/>
                    <a:pt x="19" y="604"/>
                  </a:cubicBezTo>
                  <a:cubicBezTo>
                    <a:pt x="38" y="697"/>
                    <a:pt x="94" y="772"/>
                    <a:pt x="168" y="809"/>
                  </a:cubicBezTo>
                  <a:cubicBezTo>
                    <a:pt x="237" y="836"/>
                    <a:pt x="305" y="854"/>
                    <a:pt x="366" y="854"/>
                  </a:cubicBezTo>
                  <a:cubicBezTo>
                    <a:pt x="388" y="854"/>
                    <a:pt x="409" y="851"/>
                    <a:pt x="429" y="846"/>
                  </a:cubicBezTo>
                  <a:lnTo>
                    <a:pt x="1734" y="660"/>
                  </a:lnTo>
                  <a:cubicBezTo>
                    <a:pt x="1827" y="623"/>
                    <a:pt x="1902" y="567"/>
                    <a:pt x="1939" y="492"/>
                  </a:cubicBezTo>
                  <a:cubicBezTo>
                    <a:pt x="1976" y="418"/>
                    <a:pt x="1995" y="324"/>
                    <a:pt x="1976" y="231"/>
                  </a:cubicBezTo>
                  <a:lnTo>
                    <a:pt x="1976" y="231"/>
                  </a:lnTo>
                  <a:lnTo>
                    <a:pt x="1976" y="250"/>
                  </a:lnTo>
                  <a:cubicBezTo>
                    <a:pt x="1958" y="157"/>
                    <a:pt x="1902" y="82"/>
                    <a:pt x="1827" y="45"/>
                  </a:cubicBezTo>
                  <a:cubicBezTo>
                    <a:pt x="1759" y="17"/>
                    <a:pt x="1691" y="0"/>
                    <a:pt x="163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84"/>
            <p:cNvSpPr/>
            <p:nvPr/>
          </p:nvSpPr>
          <p:spPr>
            <a:xfrm>
              <a:off x="6554856" y="1700647"/>
              <a:ext cx="26150" cy="60858"/>
            </a:xfrm>
            <a:custGeom>
              <a:rect b="b" l="l" r="r" t="t"/>
              <a:pathLst>
                <a:path extrusionOk="0" h="2041" w="877">
                  <a:moveTo>
                    <a:pt x="349" y="0"/>
                  </a:moveTo>
                  <a:cubicBezTo>
                    <a:pt x="314" y="0"/>
                    <a:pt x="278" y="6"/>
                    <a:pt x="243" y="21"/>
                  </a:cubicBezTo>
                  <a:cubicBezTo>
                    <a:pt x="168" y="39"/>
                    <a:pt x="94" y="95"/>
                    <a:pt x="38" y="170"/>
                  </a:cubicBezTo>
                  <a:cubicBezTo>
                    <a:pt x="0" y="244"/>
                    <a:pt x="0" y="337"/>
                    <a:pt x="19" y="431"/>
                  </a:cubicBezTo>
                  <a:lnTo>
                    <a:pt x="206" y="1791"/>
                  </a:lnTo>
                  <a:cubicBezTo>
                    <a:pt x="224" y="1884"/>
                    <a:pt x="280" y="1940"/>
                    <a:pt x="355" y="1996"/>
                  </a:cubicBezTo>
                  <a:cubicBezTo>
                    <a:pt x="409" y="2023"/>
                    <a:pt x="474" y="2041"/>
                    <a:pt x="541" y="2041"/>
                  </a:cubicBezTo>
                  <a:cubicBezTo>
                    <a:pt x="566" y="2041"/>
                    <a:pt x="591" y="2038"/>
                    <a:pt x="616" y="2033"/>
                  </a:cubicBezTo>
                  <a:cubicBezTo>
                    <a:pt x="709" y="1996"/>
                    <a:pt x="765" y="1940"/>
                    <a:pt x="821" y="1866"/>
                  </a:cubicBezTo>
                  <a:cubicBezTo>
                    <a:pt x="858" y="1791"/>
                    <a:pt x="876" y="1698"/>
                    <a:pt x="858" y="1623"/>
                  </a:cubicBezTo>
                  <a:lnTo>
                    <a:pt x="671" y="244"/>
                  </a:lnTo>
                  <a:cubicBezTo>
                    <a:pt x="634" y="170"/>
                    <a:pt x="578" y="95"/>
                    <a:pt x="504" y="39"/>
                  </a:cubicBezTo>
                  <a:cubicBezTo>
                    <a:pt x="458" y="16"/>
                    <a:pt x="404" y="0"/>
                    <a:pt x="349"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84"/>
            <p:cNvSpPr/>
            <p:nvPr/>
          </p:nvSpPr>
          <p:spPr>
            <a:xfrm>
              <a:off x="6657097" y="2097235"/>
              <a:ext cx="26150" cy="51614"/>
            </a:xfrm>
            <a:custGeom>
              <a:rect b="b" l="l" r="r" t="t"/>
              <a:pathLst>
                <a:path extrusionOk="0" h="1731" w="877">
                  <a:moveTo>
                    <a:pt x="360" y="1"/>
                  </a:moveTo>
                  <a:cubicBezTo>
                    <a:pt x="242" y="1"/>
                    <a:pt x="120" y="63"/>
                    <a:pt x="57" y="176"/>
                  </a:cubicBezTo>
                  <a:cubicBezTo>
                    <a:pt x="20" y="251"/>
                    <a:pt x="1" y="344"/>
                    <a:pt x="38" y="437"/>
                  </a:cubicBezTo>
                  <a:cubicBezTo>
                    <a:pt x="94" y="773"/>
                    <a:pt x="150" y="1127"/>
                    <a:pt x="225" y="1481"/>
                  </a:cubicBezTo>
                  <a:cubicBezTo>
                    <a:pt x="243" y="1574"/>
                    <a:pt x="299" y="1649"/>
                    <a:pt x="374" y="1686"/>
                  </a:cubicBezTo>
                  <a:cubicBezTo>
                    <a:pt x="428" y="1713"/>
                    <a:pt x="493" y="1731"/>
                    <a:pt x="560" y="1731"/>
                  </a:cubicBezTo>
                  <a:cubicBezTo>
                    <a:pt x="585" y="1731"/>
                    <a:pt x="610" y="1728"/>
                    <a:pt x="635" y="1723"/>
                  </a:cubicBezTo>
                  <a:cubicBezTo>
                    <a:pt x="709" y="1686"/>
                    <a:pt x="784" y="1649"/>
                    <a:pt x="840" y="1574"/>
                  </a:cubicBezTo>
                  <a:cubicBezTo>
                    <a:pt x="877" y="1481"/>
                    <a:pt x="877" y="1388"/>
                    <a:pt x="858" y="1313"/>
                  </a:cubicBezTo>
                  <a:lnTo>
                    <a:pt x="877" y="1313"/>
                  </a:lnTo>
                  <a:cubicBezTo>
                    <a:pt x="802" y="959"/>
                    <a:pt x="746" y="605"/>
                    <a:pt x="691" y="251"/>
                  </a:cubicBezTo>
                  <a:cubicBezTo>
                    <a:pt x="653" y="158"/>
                    <a:pt x="597" y="102"/>
                    <a:pt x="523" y="46"/>
                  </a:cubicBezTo>
                  <a:cubicBezTo>
                    <a:pt x="474" y="16"/>
                    <a:pt x="418" y="1"/>
                    <a:pt x="360"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84"/>
            <p:cNvSpPr/>
            <p:nvPr/>
          </p:nvSpPr>
          <p:spPr>
            <a:xfrm>
              <a:off x="6808833" y="2204843"/>
              <a:ext cx="31129" cy="75736"/>
            </a:xfrm>
            <a:custGeom>
              <a:rect b="b" l="l" r="r" t="t"/>
              <a:pathLst>
                <a:path extrusionOk="0" h="2540" w="1044">
                  <a:moveTo>
                    <a:pt x="369" y="1"/>
                  </a:moveTo>
                  <a:cubicBezTo>
                    <a:pt x="339" y="1"/>
                    <a:pt x="309" y="6"/>
                    <a:pt x="280" y="15"/>
                  </a:cubicBezTo>
                  <a:cubicBezTo>
                    <a:pt x="112" y="71"/>
                    <a:pt x="0" y="258"/>
                    <a:pt x="37" y="425"/>
                  </a:cubicBezTo>
                  <a:cubicBezTo>
                    <a:pt x="149" y="1059"/>
                    <a:pt x="242" y="1674"/>
                    <a:pt x="354" y="2289"/>
                  </a:cubicBezTo>
                  <a:cubicBezTo>
                    <a:pt x="402" y="2448"/>
                    <a:pt x="545" y="2540"/>
                    <a:pt x="690" y="2540"/>
                  </a:cubicBezTo>
                  <a:cubicBezTo>
                    <a:pt x="715" y="2540"/>
                    <a:pt x="740" y="2537"/>
                    <a:pt x="764" y="2532"/>
                  </a:cubicBezTo>
                  <a:cubicBezTo>
                    <a:pt x="951" y="2476"/>
                    <a:pt x="1044" y="2289"/>
                    <a:pt x="1007" y="2122"/>
                  </a:cubicBezTo>
                  <a:cubicBezTo>
                    <a:pt x="895" y="1488"/>
                    <a:pt x="783" y="873"/>
                    <a:pt x="690" y="258"/>
                  </a:cubicBezTo>
                  <a:cubicBezTo>
                    <a:pt x="644" y="104"/>
                    <a:pt x="509" y="1"/>
                    <a:pt x="36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84"/>
            <p:cNvSpPr/>
            <p:nvPr/>
          </p:nvSpPr>
          <p:spPr>
            <a:xfrm>
              <a:off x="6748484" y="2275299"/>
              <a:ext cx="34260" cy="68073"/>
            </a:xfrm>
            <a:custGeom>
              <a:rect b="b" l="l" r="r" t="t"/>
              <a:pathLst>
                <a:path extrusionOk="0" h="2283" w="1149">
                  <a:moveTo>
                    <a:pt x="869" y="1"/>
                  </a:moveTo>
                  <a:lnTo>
                    <a:pt x="869" y="19"/>
                  </a:lnTo>
                  <a:cubicBezTo>
                    <a:pt x="836" y="10"/>
                    <a:pt x="803" y="5"/>
                    <a:pt x="770" y="5"/>
                  </a:cubicBezTo>
                  <a:cubicBezTo>
                    <a:pt x="621" y="5"/>
                    <a:pt x="489" y="105"/>
                    <a:pt x="459" y="243"/>
                  </a:cubicBezTo>
                  <a:cubicBezTo>
                    <a:pt x="328" y="784"/>
                    <a:pt x="198" y="1324"/>
                    <a:pt x="67" y="1865"/>
                  </a:cubicBezTo>
                  <a:cubicBezTo>
                    <a:pt x="1" y="2119"/>
                    <a:pt x="204" y="2282"/>
                    <a:pt x="404" y="2282"/>
                  </a:cubicBezTo>
                  <a:cubicBezTo>
                    <a:pt x="540" y="2282"/>
                    <a:pt x="674" y="2206"/>
                    <a:pt x="719" y="2032"/>
                  </a:cubicBezTo>
                  <a:cubicBezTo>
                    <a:pt x="850" y="1492"/>
                    <a:pt x="980" y="970"/>
                    <a:pt x="1092" y="430"/>
                  </a:cubicBezTo>
                  <a:cubicBezTo>
                    <a:pt x="1148" y="243"/>
                    <a:pt x="1036" y="57"/>
                    <a:pt x="86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84"/>
            <p:cNvSpPr/>
            <p:nvPr/>
          </p:nvSpPr>
          <p:spPr>
            <a:xfrm>
              <a:off x="6819388" y="2338092"/>
              <a:ext cx="66165" cy="23943"/>
            </a:xfrm>
            <a:custGeom>
              <a:rect b="b" l="l" r="r" t="t"/>
              <a:pathLst>
                <a:path extrusionOk="0" h="803" w="2219">
                  <a:moveTo>
                    <a:pt x="336" y="1"/>
                  </a:moveTo>
                  <a:cubicBezTo>
                    <a:pt x="149" y="1"/>
                    <a:pt x="0" y="150"/>
                    <a:pt x="0" y="336"/>
                  </a:cubicBezTo>
                  <a:cubicBezTo>
                    <a:pt x="0" y="523"/>
                    <a:pt x="149" y="672"/>
                    <a:pt x="336" y="672"/>
                  </a:cubicBezTo>
                  <a:lnTo>
                    <a:pt x="1883" y="802"/>
                  </a:lnTo>
                  <a:cubicBezTo>
                    <a:pt x="2069" y="802"/>
                    <a:pt x="2218" y="653"/>
                    <a:pt x="2218" y="467"/>
                  </a:cubicBezTo>
                  <a:cubicBezTo>
                    <a:pt x="2218" y="281"/>
                    <a:pt x="2069" y="131"/>
                    <a:pt x="1883" y="131"/>
                  </a:cubicBezTo>
                  <a:lnTo>
                    <a:pt x="336" y="1"/>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84"/>
            <p:cNvSpPr/>
            <p:nvPr/>
          </p:nvSpPr>
          <p:spPr>
            <a:xfrm>
              <a:off x="6903292" y="2317847"/>
              <a:ext cx="29490" cy="51644"/>
            </a:xfrm>
            <a:custGeom>
              <a:rect b="b" l="l" r="r" t="t"/>
              <a:pathLst>
                <a:path extrusionOk="0" h="1732" w="989">
                  <a:moveTo>
                    <a:pt x="361" y="1"/>
                  </a:moveTo>
                  <a:cubicBezTo>
                    <a:pt x="335" y="1"/>
                    <a:pt x="307" y="4"/>
                    <a:pt x="280" y="9"/>
                  </a:cubicBezTo>
                  <a:cubicBezTo>
                    <a:pt x="113" y="65"/>
                    <a:pt x="1" y="251"/>
                    <a:pt x="57" y="438"/>
                  </a:cubicBezTo>
                  <a:cubicBezTo>
                    <a:pt x="131" y="773"/>
                    <a:pt x="224" y="1127"/>
                    <a:pt x="299" y="1481"/>
                  </a:cubicBezTo>
                  <a:cubicBezTo>
                    <a:pt x="347" y="1641"/>
                    <a:pt x="490" y="1732"/>
                    <a:pt x="635" y="1732"/>
                  </a:cubicBezTo>
                  <a:cubicBezTo>
                    <a:pt x="660" y="1732"/>
                    <a:pt x="684" y="1729"/>
                    <a:pt x="709" y="1724"/>
                  </a:cubicBezTo>
                  <a:cubicBezTo>
                    <a:pt x="895" y="1668"/>
                    <a:pt x="988" y="1481"/>
                    <a:pt x="951" y="1314"/>
                  </a:cubicBezTo>
                  <a:cubicBezTo>
                    <a:pt x="858" y="960"/>
                    <a:pt x="783" y="605"/>
                    <a:pt x="690" y="251"/>
                  </a:cubicBezTo>
                  <a:cubicBezTo>
                    <a:pt x="658" y="92"/>
                    <a:pt x="518" y="1"/>
                    <a:pt x="36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84"/>
            <p:cNvSpPr/>
            <p:nvPr/>
          </p:nvSpPr>
          <p:spPr>
            <a:xfrm>
              <a:off x="6876218" y="2410666"/>
              <a:ext cx="32680" cy="59486"/>
            </a:xfrm>
            <a:custGeom>
              <a:rect b="b" l="l" r="r" t="t"/>
              <a:pathLst>
                <a:path extrusionOk="0" h="1995" w="1096">
                  <a:moveTo>
                    <a:pt x="734" y="0"/>
                  </a:moveTo>
                  <a:cubicBezTo>
                    <a:pt x="578" y="0"/>
                    <a:pt x="437" y="92"/>
                    <a:pt x="405" y="251"/>
                  </a:cubicBezTo>
                  <a:cubicBezTo>
                    <a:pt x="294" y="680"/>
                    <a:pt x="200" y="1108"/>
                    <a:pt x="89" y="1556"/>
                  </a:cubicBezTo>
                  <a:cubicBezTo>
                    <a:pt x="0" y="1821"/>
                    <a:pt x="207" y="1994"/>
                    <a:pt x="413" y="1994"/>
                  </a:cubicBezTo>
                  <a:cubicBezTo>
                    <a:pt x="554" y="1994"/>
                    <a:pt x="695" y="1913"/>
                    <a:pt x="741" y="1723"/>
                  </a:cubicBezTo>
                  <a:cubicBezTo>
                    <a:pt x="834" y="1295"/>
                    <a:pt x="946" y="866"/>
                    <a:pt x="1039" y="419"/>
                  </a:cubicBezTo>
                  <a:cubicBezTo>
                    <a:pt x="1095" y="251"/>
                    <a:pt x="983" y="65"/>
                    <a:pt x="815" y="9"/>
                  </a:cubicBezTo>
                  <a:cubicBezTo>
                    <a:pt x="788" y="3"/>
                    <a:pt x="761" y="0"/>
                    <a:pt x="734"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84"/>
            <p:cNvSpPr/>
            <p:nvPr/>
          </p:nvSpPr>
          <p:spPr>
            <a:xfrm>
              <a:off x="6795475" y="2407147"/>
              <a:ext cx="33396" cy="69803"/>
            </a:xfrm>
            <a:custGeom>
              <a:rect b="b" l="l" r="r" t="t"/>
              <a:pathLst>
                <a:path extrusionOk="0" h="2341" w="1120">
                  <a:moveTo>
                    <a:pt x="379" y="0"/>
                  </a:moveTo>
                  <a:cubicBezTo>
                    <a:pt x="346" y="0"/>
                    <a:pt x="313" y="5"/>
                    <a:pt x="280" y="15"/>
                  </a:cubicBezTo>
                  <a:cubicBezTo>
                    <a:pt x="113" y="52"/>
                    <a:pt x="1" y="238"/>
                    <a:pt x="57" y="425"/>
                  </a:cubicBezTo>
                  <a:lnTo>
                    <a:pt x="430" y="2102"/>
                  </a:lnTo>
                  <a:cubicBezTo>
                    <a:pt x="476" y="2240"/>
                    <a:pt x="597" y="2340"/>
                    <a:pt x="743" y="2340"/>
                  </a:cubicBezTo>
                  <a:cubicBezTo>
                    <a:pt x="774" y="2340"/>
                    <a:pt x="807" y="2336"/>
                    <a:pt x="840" y="2326"/>
                  </a:cubicBezTo>
                  <a:cubicBezTo>
                    <a:pt x="1007" y="2270"/>
                    <a:pt x="1119" y="2102"/>
                    <a:pt x="1082" y="1916"/>
                  </a:cubicBezTo>
                  <a:lnTo>
                    <a:pt x="709" y="238"/>
                  </a:lnTo>
                  <a:cubicBezTo>
                    <a:pt x="663" y="100"/>
                    <a:pt x="529" y="0"/>
                    <a:pt x="379"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84"/>
            <p:cNvSpPr/>
            <p:nvPr/>
          </p:nvSpPr>
          <p:spPr>
            <a:xfrm>
              <a:off x="6713808" y="2436397"/>
              <a:ext cx="63929" cy="50332"/>
            </a:xfrm>
            <a:custGeom>
              <a:rect b="b" l="l" r="r" t="t"/>
              <a:pathLst>
                <a:path extrusionOk="0" h="1688" w="2144">
                  <a:moveTo>
                    <a:pt x="374" y="1"/>
                  </a:moveTo>
                  <a:cubicBezTo>
                    <a:pt x="260" y="1"/>
                    <a:pt x="153" y="62"/>
                    <a:pt x="93" y="171"/>
                  </a:cubicBezTo>
                  <a:cubicBezTo>
                    <a:pt x="0" y="338"/>
                    <a:pt x="56" y="543"/>
                    <a:pt x="205" y="637"/>
                  </a:cubicBezTo>
                  <a:lnTo>
                    <a:pt x="1584" y="1643"/>
                  </a:lnTo>
                  <a:cubicBezTo>
                    <a:pt x="1633" y="1673"/>
                    <a:pt x="1689" y="1688"/>
                    <a:pt x="1747" y="1688"/>
                  </a:cubicBezTo>
                  <a:cubicBezTo>
                    <a:pt x="1865" y="1688"/>
                    <a:pt x="1987" y="1626"/>
                    <a:pt x="2050" y="1513"/>
                  </a:cubicBezTo>
                  <a:cubicBezTo>
                    <a:pt x="2143" y="1345"/>
                    <a:pt x="2088" y="1140"/>
                    <a:pt x="1920" y="1047"/>
                  </a:cubicBezTo>
                  <a:lnTo>
                    <a:pt x="559" y="59"/>
                  </a:lnTo>
                  <a:cubicBezTo>
                    <a:pt x="500" y="19"/>
                    <a:pt x="436" y="1"/>
                    <a:pt x="374"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84"/>
            <p:cNvSpPr/>
            <p:nvPr/>
          </p:nvSpPr>
          <p:spPr>
            <a:xfrm>
              <a:off x="6735902" y="2506973"/>
              <a:ext cx="41267" cy="53642"/>
            </a:xfrm>
            <a:custGeom>
              <a:rect b="b" l="l" r="r" t="t"/>
              <a:pathLst>
                <a:path extrusionOk="0" h="1799" w="1384">
                  <a:moveTo>
                    <a:pt x="1001" y="1"/>
                  </a:moveTo>
                  <a:cubicBezTo>
                    <a:pt x="888" y="1"/>
                    <a:pt x="773" y="62"/>
                    <a:pt x="713" y="171"/>
                  </a:cubicBezTo>
                  <a:cubicBezTo>
                    <a:pt x="526" y="544"/>
                    <a:pt x="340" y="916"/>
                    <a:pt x="154" y="1289"/>
                  </a:cubicBezTo>
                  <a:cubicBezTo>
                    <a:pt x="0" y="1557"/>
                    <a:pt x="223" y="1799"/>
                    <a:pt x="451" y="1799"/>
                  </a:cubicBezTo>
                  <a:cubicBezTo>
                    <a:pt x="555" y="1799"/>
                    <a:pt x="661" y="1748"/>
                    <a:pt x="731" y="1625"/>
                  </a:cubicBezTo>
                  <a:lnTo>
                    <a:pt x="1291" y="506"/>
                  </a:lnTo>
                  <a:cubicBezTo>
                    <a:pt x="1384" y="338"/>
                    <a:pt x="1328" y="133"/>
                    <a:pt x="1179" y="40"/>
                  </a:cubicBezTo>
                  <a:lnTo>
                    <a:pt x="1179" y="59"/>
                  </a:lnTo>
                  <a:cubicBezTo>
                    <a:pt x="1126" y="19"/>
                    <a:pt x="1064" y="1"/>
                    <a:pt x="100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84"/>
            <p:cNvSpPr/>
            <p:nvPr/>
          </p:nvSpPr>
          <p:spPr>
            <a:xfrm>
              <a:off x="6811606" y="2523282"/>
              <a:ext cx="35393" cy="68282"/>
            </a:xfrm>
            <a:custGeom>
              <a:rect b="b" l="l" r="r" t="t"/>
              <a:pathLst>
                <a:path extrusionOk="0" h="2290" w="1187">
                  <a:moveTo>
                    <a:pt x="370" y="1"/>
                  </a:moveTo>
                  <a:cubicBezTo>
                    <a:pt x="340" y="1"/>
                    <a:pt x="310" y="5"/>
                    <a:pt x="280" y="15"/>
                  </a:cubicBezTo>
                  <a:cubicBezTo>
                    <a:pt x="94" y="71"/>
                    <a:pt x="0" y="239"/>
                    <a:pt x="38" y="425"/>
                  </a:cubicBezTo>
                  <a:lnTo>
                    <a:pt x="466" y="2047"/>
                  </a:lnTo>
                  <a:cubicBezTo>
                    <a:pt x="518" y="2216"/>
                    <a:pt x="649" y="2290"/>
                    <a:pt x="781" y="2290"/>
                  </a:cubicBezTo>
                  <a:cubicBezTo>
                    <a:pt x="982" y="2290"/>
                    <a:pt x="1186" y="2119"/>
                    <a:pt x="1119" y="1860"/>
                  </a:cubicBezTo>
                  <a:lnTo>
                    <a:pt x="1119" y="1860"/>
                  </a:lnTo>
                  <a:lnTo>
                    <a:pt x="1119" y="1879"/>
                  </a:lnTo>
                  <a:lnTo>
                    <a:pt x="690" y="239"/>
                  </a:lnTo>
                  <a:cubicBezTo>
                    <a:pt x="644" y="101"/>
                    <a:pt x="510" y="1"/>
                    <a:pt x="370"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84"/>
            <p:cNvSpPr/>
            <p:nvPr/>
          </p:nvSpPr>
          <p:spPr>
            <a:xfrm>
              <a:off x="6878842" y="2568722"/>
              <a:ext cx="71174" cy="21170"/>
            </a:xfrm>
            <a:custGeom>
              <a:rect b="b" l="l" r="r" t="t"/>
              <a:pathLst>
                <a:path extrusionOk="0" h="710" w="2387">
                  <a:moveTo>
                    <a:pt x="448" y="1"/>
                  </a:moveTo>
                  <a:cubicBezTo>
                    <a:pt x="1" y="1"/>
                    <a:pt x="1" y="672"/>
                    <a:pt x="448" y="672"/>
                  </a:cubicBezTo>
                  <a:lnTo>
                    <a:pt x="1939" y="709"/>
                  </a:lnTo>
                  <a:cubicBezTo>
                    <a:pt x="2386" y="709"/>
                    <a:pt x="2386" y="38"/>
                    <a:pt x="1939" y="38"/>
                  </a:cubicBezTo>
                  <a:lnTo>
                    <a:pt x="448" y="1"/>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84"/>
            <p:cNvSpPr/>
            <p:nvPr/>
          </p:nvSpPr>
          <p:spPr>
            <a:xfrm>
              <a:off x="6838709" y="2619619"/>
              <a:ext cx="45174" cy="51614"/>
            </a:xfrm>
            <a:custGeom>
              <a:rect b="b" l="l" r="r" t="t"/>
              <a:pathLst>
                <a:path extrusionOk="0" h="1731" w="1515">
                  <a:moveTo>
                    <a:pt x="1157" y="1"/>
                  </a:moveTo>
                  <a:cubicBezTo>
                    <a:pt x="1038" y="1"/>
                    <a:pt x="925" y="63"/>
                    <a:pt x="862" y="176"/>
                  </a:cubicBezTo>
                  <a:cubicBezTo>
                    <a:pt x="620" y="530"/>
                    <a:pt x="396" y="866"/>
                    <a:pt x="154" y="1220"/>
                  </a:cubicBezTo>
                  <a:cubicBezTo>
                    <a:pt x="1" y="1488"/>
                    <a:pt x="223" y="1730"/>
                    <a:pt x="451" y="1730"/>
                  </a:cubicBezTo>
                  <a:cubicBezTo>
                    <a:pt x="555" y="1730"/>
                    <a:pt x="661" y="1679"/>
                    <a:pt x="732" y="1556"/>
                  </a:cubicBezTo>
                  <a:lnTo>
                    <a:pt x="1421" y="512"/>
                  </a:lnTo>
                  <a:cubicBezTo>
                    <a:pt x="1514" y="344"/>
                    <a:pt x="1458" y="139"/>
                    <a:pt x="1309" y="46"/>
                  </a:cubicBezTo>
                  <a:lnTo>
                    <a:pt x="1328" y="46"/>
                  </a:lnTo>
                  <a:cubicBezTo>
                    <a:pt x="1273" y="15"/>
                    <a:pt x="1215" y="1"/>
                    <a:pt x="115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84"/>
            <p:cNvSpPr/>
            <p:nvPr/>
          </p:nvSpPr>
          <p:spPr>
            <a:xfrm>
              <a:off x="6754567" y="2620186"/>
              <a:ext cx="32054" cy="64764"/>
            </a:xfrm>
            <a:custGeom>
              <a:rect b="b" l="l" r="r" t="t"/>
              <a:pathLst>
                <a:path extrusionOk="0" h="2172" w="1075">
                  <a:moveTo>
                    <a:pt x="721" y="0"/>
                  </a:moveTo>
                  <a:cubicBezTo>
                    <a:pt x="576" y="0"/>
                    <a:pt x="433" y="91"/>
                    <a:pt x="385" y="251"/>
                  </a:cubicBezTo>
                  <a:cubicBezTo>
                    <a:pt x="292" y="754"/>
                    <a:pt x="180" y="1238"/>
                    <a:pt x="68" y="1742"/>
                  </a:cubicBezTo>
                  <a:cubicBezTo>
                    <a:pt x="1" y="2000"/>
                    <a:pt x="212" y="2171"/>
                    <a:pt x="414" y="2171"/>
                  </a:cubicBezTo>
                  <a:cubicBezTo>
                    <a:pt x="547" y="2171"/>
                    <a:pt x="676" y="2098"/>
                    <a:pt x="721" y="1928"/>
                  </a:cubicBezTo>
                  <a:cubicBezTo>
                    <a:pt x="832" y="1425"/>
                    <a:pt x="926" y="921"/>
                    <a:pt x="1037" y="437"/>
                  </a:cubicBezTo>
                  <a:cubicBezTo>
                    <a:pt x="1075" y="251"/>
                    <a:pt x="981" y="64"/>
                    <a:pt x="795" y="8"/>
                  </a:cubicBezTo>
                  <a:cubicBezTo>
                    <a:pt x="771" y="3"/>
                    <a:pt x="746" y="0"/>
                    <a:pt x="72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84"/>
            <p:cNvSpPr/>
            <p:nvPr/>
          </p:nvSpPr>
          <p:spPr>
            <a:xfrm>
              <a:off x="6680115" y="2562998"/>
              <a:ext cx="40820" cy="76452"/>
            </a:xfrm>
            <a:custGeom>
              <a:rect b="b" l="l" r="r" t="t"/>
              <a:pathLst>
                <a:path extrusionOk="0" h="2564" w="1369">
                  <a:moveTo>
                    <a:pt x="407" y="0"/>
                  </a:moveTo>
                  <a:cubicBezTo>
                    <a:pt x="207" y="0"/>
                    <a:pt x="1" y="168"/>
                    <a:pt x="68" y="435"/>
                  </a:cubicBezTo>
                  <a:lnTo>
                    <a:pt x="627" y="2299"/>
                  </a:lnTo>
                  <a:cubicBezTo>
                    <a:pt x="671" y="2484"/>
                    <a:pt x="807" y="2564"/>
                    <a:pt x="945" y="2564"/>
                  </a:cubicBezTo>
                  <a:cubicBezTo>
                    <a:pt x="1155" y="2564"/>
                    <a:pt x="1369" y="2382"/>
                    <a:pt x="1279" y="2113"/>
                  </a:cubicBezTo>
                  <a:lnTo>
                    <a:pt x="720" y="249"/>
                  </a:lnTo>
                  <a:cubicBezTo>
                    <a:pt x="675" y="76"/>
                    <a:pt x="542" y="0"/>
                    <a:pt x="407"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84"/>
            <p:cNvSpPr/>
            <p:nvPr/>
          </p:nvSpPr>
          <p:spPr>
            <a:xfrm>
              <a:off x="6707129" y="2699885"/>
              <a:ext cx="55610" cy="23914"/>
            </a:xfrm>
            <a:custGeom>
              <a:rect b="b" l="l" r="r" t="t"/>
              <a:pathLst>
                <a:path extrusionOk="0" h="802" w="1865">
                  <a:moveTo>
                    <a:pt x="354" y="0"/>
                  </a:moveTo>
                  <a:cubicBezTo>
                    <a:pt x="261" y="0"/>
                    <a:pt x="187" y="38"/>
                    <a:pt x="131" y="112"/>
                  </a:cubicBezTo>
                  <a:cubicBezTo>
                    <a:pt x="0" y="243"/>
                    <a:pt x="0" y="448"/>
                    <a:pt x="131" y="578"/>
                  </a:cubicBezTo>
                  <a:cubicBezTo>
                    <a:pt x="187" y="634"/>
                    <a:pt x="261" y="671"/>
                    <a:pt x="354" y="671"/>
                  </a:cubicBezTo>
                  <a:lnTo>
                    <a:pt x="1547" y="802"/>
                  </a:lnTo>
                  <a:cubicBezTo>
                    <a:pt x="1622" y="783"/>
                    <a:pt x="1715" y="746"/>
                    <a:pt x="1771" y="690"/>
                  </a:cubicBezTo>
                  <a:cubicBezTo>
                    <a:pt x="1827" y="634"/>
                    <a:pt x="1864" y="541"/>
                    <a:pt x="1864" y="466"/>
                  </a:cubicBezTo>
                  <a:cubicBezTo>
                    <a:pt x="1864" y="373"/>
                    <a:pt x="1827" y="299"/>
                    <a:pt x="1771" y="224"/>
                  </a:cubicBezTo>
                  <a:cubicBezTo>
                    <a:pt x="1715" y="168"/>
                    <a:pt x="1622" y="131"/>
                    <a:pt x="1547" y="131"/>
                  </a:cubicBezTo>
                  <a:lnTo>
                    <a:pt x="354" y="0"/>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84"/>
            <p:cNvSpPr/>
            <p:nvPr/>
          </p:nvSpPr>
          <p:spPr>
            <a:xfrm>
              <a:off x="6830510" y="2705997"/>
              <a:ext cx="80597" cy="21707"/>
            </a:xfrm>
            <a:custGeom>
              <a:rect b="b" l="l" r="r" t="t"/>
              <a:pathLst>
                <a:path extrusionOk="0" h="728" w="2703">
                  <a:moveTo>
                    <a:pt x="2255" y="1"/>
                  </a:moveTo>
                  <a:lnTo>
                    <a:pt x="447" y="56"/>
                  </a:lnTo>
                  <a:cubicBezTo>
                    <a:pt x="0" y="56"/>
                    <a:pt x="0" y="727"/>
                    <a:pt x="447" y="727"/>
                  </a:cubicBezTo>
                  <a:lnTo>
                    <a:pt x="2255" y="671"/>
                  </a:lnTo>
                  <a:cubicBezTo>
                    <a:pt x="2703" y="671"/>
                    <a:pt x="2703" y="1"/>
                    <a:pt x="2255"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84"/>
            <p:cNvSpPr/>
            <p:nvPr/>
          </p:nvSpPr>
          <p:spPr>
            <a:xfrm>
              <a:off x="6939429" y="2623883"/>
              <a:ext cx="26150" cy="49587"/>
            </a:xfrm>
            <a:custGeom>
              <a:rect b="b" l="l" r="r" t="t"/>
              <a:pathLst>
                <a:path extrusionOk="0" h="1663" w="877">
                  <a:moveTo>
                    <a:pt x="525" y="0"/>
                  </a:moveTo>
                  <a:cubicBezTo>
                    <a:pt x="386" y="0"/>
                    <a:pt x="251" y="100"/>
                    <a:pt x="205" y="238"/>
                  </a:cubicBezTo>
                  <a:cubicBezTo>
                    <a:pt x="149" y="574"/>
                    <a:pt x="75" y="909"/>
                    <a:pt x="19" y="1245"/>
                  </a:cubicBezTo>
                  <a:cubicBezTo>
                    <a:pt x="0" y="1319"/>
                    <a:pt x="19" y="1413"/>
                    <a:pt x="56" y="1506"/>
                  </a:cubicBezTo>
                  <a:cubicBezTo>
                    <a:pt x="93" y="1580"/>
                    <a:pt x="168" y="1636"/>
                    <a:pt x="261" y="1655"/>
                  </a:cubicBezTo>
                  <a:cubicBezTo>
                    <a:pt x="286" y="1660"/>
                    <a:pt x="311" y="1663"/>
                    <a:pt x="336" y="1663"/>
                  </a:cubicBezTo>
                  <a:cubicBezTo>
                    <a:pt x="481" y="1663"/>
                    <a:pt x="623" y="1574"/>
                    <a:pt x="671" y="1431"/>
                  </a:cubicBezTo>
                  <a:cubicBezTo>
                    <a:pt x="727" y="1096"/>
                    <a:pt x="783" y="760"/>
                    <a:pt x="858" y="425"/>
                  </a:cubicBezTo>
                  <a:cubicBezTo>
                    <a:pt x="876" y="332"/>
                    <a:pt x="858" y="238"/>
                    <a:pt x="820" y="164"/>
                  </a:cubicBezTo>
                  <a:cubicBezTo>
                    <a:pt x="783" y="89"/>
                    <a:pt x="708" y="33"/>
                    <a:pt x="615" y="15"/>
                  </a:cubicBezTo>
                  <a:cubicBezTo>
                    <a:pt x="586" y="5"/>
                    <a:pt x="555" y="0"/>
                    <a:pt x="525"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84"/>
            <p:cNvSpPr/>
            <p:nvPr/>
          </p:nvSpPr>
          <p:spPr>
            <a:xfrm>
              <a:off x="6958870" y="2696128"/>
              <a:ext cx="68938" cy="28684"/>
            </a:xfrm>
            <a:custGeom>
              <a:rect b="b" l="l" r="r" t="t"/>
              <a:pathLst>
                <a:path extrusionOk="0" h="962" w="2312">
                  <a:moveTo>
                    <a:pt x="1936" y="0"/>
                  </a:moveTo>
                  <a:cubicBezTo>
                    <a:pt x="1906" y="0"/>
                    <a:pt x="1875" y="5"/>
                    <a:pt x="1846" y="15"/>
                  </a:cubicBezTo>
                  <a:lnTo>
                    <a:pt x="280" y="313"/>
                  </a:lnTo>
                  <a:cubicBezTo>
                    <a:pt x="112" y="350"/>
                    <a:pt x="0" y="537"/>
                    <a:pt x="56" y="723"/>
                  </a:cubicBezTo>
                  <a:cubicBezTo>
                    <a:pt x="102" y="861"/>
                    <a:pt x="224" y="961"/>
                    <a:pt x="370" y="961"/>
                  </a:cubicBezTo>
                  <a:cubicBezTo>
                    <a:pt x="401" y="961"/>
                    <a:pt x="433" y="956"/>
                    <a:pt x="466" y="947"/>
                  </a:cubicBezTo>
                  <a:lnTo>
                    <a:pt x="2013" y="648"/>
                  </a:lnTo>
                  <a:cubicBezTo>
                    <a:pt x="2200" y="611"/>
                    <a:pt x="2312" y="425"/>
                    <a:pt x="2256" y="238"/>
                  </a:cubicBezTo>
                  <a:cubicBezTo>
                    <a:pt x="2210" y="100"/>
                    <a:pt x="2075" y="0"/>
                    <a:pt x="19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84"/>
            <p:cNvSpPr/>
            <p:nvPr/>
          </p:nvSpPr>
          <p:spPr>
            <a:xfrm>
              <a:off x="7070026" y="2360902"/>
              <a:ext cx="23347" cy="54477"/>
            </a:xfrm>
            <a:custGeom>
              <a:rect b="b" l="l" r="r" t="t"/>
              <a:pathLst>
                <a:path extrusionOk="0" h="1827" w="783">
                  <a:moveTo>
                    <a:pt x="447" y="0"/>
                  </a:moveTo>
                  <a:cubicBezTo>
                    <a:pt x="373" y="0"/>
                    <a:pt x="280" y="19"/>
                    <a:pt x="224" y="93"/>
                  </a:cubicBezTo>
                  <a:cubicBezTo>
                    <a:pt x="168" y="149"/>
                    <a:pt x="131" y="242"/>
                    <a:pt x="131" y="317"/>
                  </a:cubicBezTo>
                  <a:lnTo>
                    <a:pt x="0" y="1510"/>
                  </a:lnTo>
                  <a:cubicBezTo>
                    <a:pt x="0" y="1584"/>
                    <a:pt x="37" y="1678"/>
                    <a:pt x="93" y="1734"/>
                  </a:cubicBezTo>
                  <a:cubicBezTo>
                    <a:pt x="149" y="1789"/>
                    <a:pt x="242" y="1827"/>
                    <a:pt x="336" y="1827"/>
                  </a:cubicBezTo>
                  <a:cubicBezTo>
                    <a:pt x="410" y="1827"/>
                    <a:pt x="503" y="1789"/>
                    <a:pt x="559" y="1734"/>
                  </a:cubicBezTo>
                  <a:cubicBezTo>
                    <a:pt x="615" y="1678"/>
                    <a:pt x="652" y="1584"/>
                    <a:pt x="671" y="1510"/>
                  </a:cubicBezTo>
                  <a:lnTo>
                    <a:pt x="783" y="317"/>
                  </a:lnTo>
                  <a:cubicBezTo>
                    <a:pt x="783" y="242"/>
                    <a:pt x="746" y="149"/>
                    <a:pt x="690" y="93"/>
                  </a:cubicBezTo>
                  <a:cubicBezTo>
                    <a:pt x="634" y="19"/>
                    <a:pt x="541" y="0"/>
                    <a:pt x="447"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84"/>
            <p:cNvSpPr/>
            <p:nvPr/>
          </p:nvSpPr>
          <p:spPr>
            <a:xfrm>
              <a:off x="7123934" y="2318056"/>
              <a:ext cx="59486" cy="25434"/>
            </a:xfrm>
            <a:custGeom>
              <a:rect b="b" l="l" r="r" t="t"/>
              <a:pathLst>
                <a:path extrusionOk="0" h="853" w="1995">
                  <a:moveTo>
                    <a:pt x="360" y="0"/>
                  </a:moveTo>
                  <a:cubicBezTo>
                    <a:pt x="304" y="0"/>
                    <a:pt x="251" y="16"/>
                    <a:pt x="205" y="39"/>
                  </a:cubicBezTo>
                  <a:cubicBezTo>
                    <a:pt x="131" y="95"/>
                    <a:pt x="75" y="170"/>
                    <a:pt x="56" y="244"/>
                  </a:cubicBezTo>
                  <a:cubicBezTo>
                    <a:pt x="0" y="431"/>
                    <a:pt x="112" y="598"/>
                    <a:pt x="280" y="654"/>
                  </a:cubicBezTo>
                  <a:lnTo>
                    <a:pt x="1528" y="841"/>
                  </a:lnTo>
                  <a:cubicBezTo>
                    <a:pt x="1567" y="848"/>
                    <a:pt x="1602" y="853"/>
                    <a:pt x="1637" y="853"/>
                  </a:cubicBezTo>
                  <a:cubicBezTo>
                    <a:pt x="1687" y="853"/>
                    <a:pt x="1735" y="844"/>
                    <a:pt x="1789" y="822"/>
                  </a:cubicBezTo>
                  <a:cubicBezTo>
                    <a:pt x="1864" y="766"/>
                    <a:pt x="1920" y="692"/>
                    <a:pt x="1938" y="617"/>
                  </a:cubicBezTo>
                  <a:cubicBezTo>
                    <a:pt x="1994" y="431"/>
                    <a:pt x="1883" y="244"/>
                    <a:pt x="1715" y="207"/>
                  </a:cubicBezTo>
                  <a:lnTo>
                    <a:pt x="466" y="21"/>
                  </a:lnTo>
                  <a:cubicBezTo>
                    <a:pt x="430" y="6"/>
                    <a:pt x="395" y="0"/>
                    <a:pt x="36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84"/>
            <p:cNvSpPr/>
            <p:nvPr/>
          </p:nvSpPr>
          <p:spPr>
            <a:xfrm>
              <a:off x="7168391" y="2399544"/>
              <a:ext cx="33366" cy="55162"/>
            </a:xfrm>
            <a:custGeom>
              <a:rect b="b" l="l" r="r" t="t"/>
              <a:pathLst>
                <a:path extrusionOk="0" h="1850" w="1119">
                  <a:moveTo>
                    <a:pt x="759" y="1"/>
                  </a:moveTo>
                  <a:cubicBezTo>
                    <a:pt x="606" y="1"/>
                    <a:pt x="477" y="92"/>
                    <a:pt x="429" y="251"/>
                  </a:cubicBezTo>
                  <a:cubicBezTo>
                    <a:pt x="298" y="643"/>
                    <a:pt x="168" y="1034"/>
                    <a:pt x="56" y="1425"/>
                  </a:cubicBezTo>
                  <a:cubicBezTo>
                    <a:pt x="0" y="1612"/>
                    <a:pt x="112" y="1779"/>
                    <a:pt x="280" y="1835"/>
                  </a:cubicBezTo>
                  <a:cubicBezTo>
                    <a:pt x="313" y="1845"/>
                    <a:pt x="346" y="1850"/>
                    <a:pt x="378" y="1850"/>
                  </a:cubicBezTo>
                  <a:cubicBezTo>
                    <a:pt x="528" y="1850"/>
                    <a:pt x="662" y="1750"/>
                    <a:pt x="708" y="1612"/>
                  </a:cubicBezTo>
                  <a:cubicBezTo>
                    <a:pt x="820" y="1220"/>
                    <a:pt x="951" y="810"/>
                    <a:pt x="1081" y="419"/>
                  </a:cubicBezTo>
                  <a:cubicBezTo>
                    <a:pt x="1118" y="251"/>
                    <a:pt x="1025" y="65"/>
                    <a:pt x="839" y="9"/>
                  </a:cubicBezTo>
                  <a:cubicBezTo>
                    <a:pt x="812" y="3"/>
                    <a:pt x="785" y="1"/>
                    <a:pt x="75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84"/>
            <p:cNvSpPr/>
            <p:nvPr/>
          </p:nvSpPr>
          <p:spPr>
            <a:xfrm>
              <a:off x="7097248" y="2254755"/>
              <a:ext cx="38375" cy="42251"/>
            </a:xfrm>
            <a:custGeom>
              <a:rect b="b" l="l" r="r" t="t"/>
              <a:pathLst>
                <a:path extrusionOk="0" h="1417" w="1287">
                  <a:moveTo>
                    <a:pt x="970" y="0"/>
                  </a:moveTo>
                  <a:cubicBezTo>
                    <a:pt x="876" y="0"/>
                    <a:pt x="783" y="38"/>
                    <a:pt x="727" y="112"/>
                  </a:cubicBezTo>
                  <a:lnTo>
                    <a:pt x="112" y="858"/>
                  </a:lnTo>
                  <a:cubicBezTo>
                    <a:pt x="38" y="914"/>
                    <a:pt x="0" y="988"/>
                    <a:pt x="0" y="1081"/>
                  </a:cubicBezTo>
                  <a:cubicBezTo>
                    <a:pt x="0" y="1174"/>
                    <a:pt x="38" y="1249"/>
                    <a:pt x="112" y="1324"/>
                  </a:cubicBezTo>
                  <a:cubicBezTo>
                    <a:pt x="168" y="1379"/>
                    <a:pt x="243" y="1417"/>
                    <a:pt x="336" y="1417"/>
                  </a:cubicBezTo>
                  <a:cubicBezTo>
                    <a:pt x="429" y="1417"/>
                    <a:pt x="504" y="1379"/>
                    <a:pt x="578" y="1324"/>
                  </a:cubicBezTo>
                  <a:lnTo>
                    <a:pt x="1193" y="578"/>
                  </a:lnTo>
                  <a:cubicBezTo>
                    <a:pt x="1249" y="503"/>
                    <a:pt x="1286" y="429"/>
                    <a:pt x="1286" y="336"/>
                  </a:cubicBezTo>
                  <a:cubicBezTo>
                    <a:pt x="1286" y="243"/>
                    <a:pt x="1249" y="168"/>
                    <a:pt x="1193" y="112"/>
                  </a:cubicBezTo>
                  <a:cubicBezTo>
                    <a:pt x="1137" y="38"/>
                    <a:pt x="1044" y="0"/>
                    <a:pt x="97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84"/>
            <p:cNvSpPr/>
            <p:nvPr/>
          </p:nvSpPr>
          <p:spPr>
            <a:xfrm>
              <a:off x="7222448" y="2384397"/>
              <a:ext cx="57876" cy="35453"/>
            </a:xfrm>
            <a:custGeom>
              <a:rect b="b" l="l" r="r" t="t"/>
              <a:pathLst>
                <a:path extrusionOk="0" h="1189" w="1941">
                  <a:moveTo>
                    <a:pt x="488" y="0"/>
                  </a:moveTo>
                  <a:cubicBezTo>
                    <a:pt x="187" y="0"/>
                    <a:pt x="1" y="440"/>
                    <a:pt x="331" y="629"/>
                  </a:cubicBezTo>
                  <a:lnTo>
                    <a:pt x="1262" y="1132"/>
                  </a:lnTo>
                  <a:cubicBezTo>
                    <a:pt x="1327" y="1172"/>
                    <a:pt x="1390" y="1189"/>
                    <a:pt x="1449" y="1189"/>
                  </a:cubicBezTo>
                  <a:cubicBezTo>
                    <a:pt x="1749" y="1189"/>
                    <a:pt x="1941" y="741"/>
                    <a:pt x="1598" y="554"/>
                  </a:cubicBezTo>
                  <a:lnTo>
                    <a:pt x="666" y="51"/>
                  </a:lnTo>
                  <a:cubicBezTo>
                    <a:pt x="604" y="16"/>
                    <a:pt x="544" y="0"/>
                    <a:pt x="488"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84"/>
            <p:cNvSpPr/>
            <p:nvPr/>
          </p:nvSpPr>
          <p:spPr>
            <a:xfrm>
              <a:off x="7110576" y="2407028"/>
              <a:ext cx="23377" cy="60589"/>
            </a:xfrm>
            <a:custGeom>
              <a:rect b="b" l="l" r="r" t="t"/>
              <a:pathLst>
                <a:path extrusionOk="0" h="2032" w="784">
                  <a:moveTo>
                    <a:pt x="336" y="0"/>
                  </a:moveTo>
                  <a:cubicBezTo>
                    <a:pt x="150" y="0"/>
                    <a:pt x="1" y="149"/>
                    <a:pt x="1" y="336"/>
                  </a:cubicBezTo>
                  <a:lnTo>
                    <a:pt x="113" y="1696"/>
                  </a:lnTo>
                  <a:cubicBezTo>
                    <a:pt x="113" y="1883"/>
                    <a:pt x="262" y="2032"/>
                    <a:pt x="448" y="2032"/>
                  </a:cubicBezTo>
                  <a:cubicBezTo>
                    <a:pt x="616" y="2032"/>
                    <a:pt x="765" y="1883"/>
                    <a:pt x="784" y="1696"/>
                  </a:cubicBezTo>
                  <a:lnTo>
                    <a:pt x="672" y="336"/>
                  </a:lnTo>
                  <a:cubicBezTo>
                    <a:pt x="672" y="149"/>
                    <a:pt x="523"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84"/>
            <p:cNvSpPr/>
            <p:nvPr/>
          </p:nvSpPr>
          <p:spPr>
            <a:xfrm>
              <a:off x="7182822" y="2497044"/>
              <a:ext cx="63959" cy="20037"/>
            </a:xfrm>
            <a:custGeom>
              <a:rect b="b" l="l" r="r" t="t"/>
              <a:pathLst>
                <a:path extrusionOk="0" h="672" w="2145">
                  <a:moveTo>
                    <a:pt x="336" y="1"/>
                  </a:moveTo>
                  <a:cubicBezTo>
                    <a:pt x="150" y="1"/>
                    <a:pt x="1" y="150"/>
                    <a:pt x="1" y="336"/>
                  </a:cubicBezTo>
                  <a:cubicBezTo>
                    <a:pt x="1" y="522"/>
                    <a:pt x="150" y="671"/>
                    <a:pt x="336" y="671"/>
                  </a:cubicBezTo>
                  <a:lnTo>
                    <a:pt x="1697" y="671"/>
                  </a:lnTo>
                  <a:cubicBezTo>
                    <a:pt x="2144" y="671"/>
                    <a:pt x="2144" y="1"/>
                    <a:pt x="169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84"/>
            <p:cNvSpPr/>
            <p:nvPr/>
          </p:nvSpPr>
          <p:spPr>
            <a:xfrm>
              <a:off x="7272301" y="2453363"/>
              <a:ext cx="38942" cy="60708"/>
            </a:xfrm>
            <a:custGeom>
              <a:rect b="b" l="l" r="r" t="t"/>
              <a:pathLst>
                <a:path extrusionOk="0" h="2036" w="1306">
                  <a:moveTo>
                    <a:pt x="381" y="1"/>
                  </a:moveTo>
                  <a:cubicBezTo>
                    <a:pt x="348" y="1"/>
                    <a:pt x="314" y="5"/>
                    <a:pt x="280" y="12"/>
                  </a:cubicBezTo>
                  <a:cubicBezTo>
                    <a:pt x="112" y="68"/>
                    <a:pt x="0" y="235"/>
                    <a:pt x="56" y="422"/>
                  </a:cubicBezTo>
                  <a:lnTo>
                    <a:pt x="616" y="1801"/>
                  </a:lnTo>
                  <a:cubicBezTo>
                    <a:pt x="634" y="1876"/>
                    <a:pt x="690" y="1950"/>
                    <a:pt x="765" y="1987"/>
                  </a:cubicBezTo>
                  <a:cubicBezTo>
                    <a:pt x="812" y="2023"/>
                    <a:pt x="867" y="2036"/>
                    <a:pt x="924" y="2036"/>
                  </a:cubicBezTo>
                  <a:cubicBezTo>
                    <a:pt x="957" y="2036"/>
                    <a:pt x="991" y="2031"/>
                    <a:pt x="1026" y="2025"/>
                  </a:cubicBezTo>
                  <a:cubicBezTo>
                    <a:pt x="1193" y="1969"/>
                    <a:pt x="1305" y="1782"/>
                    <a:pt x="1249" y="1615"/>
                  </a:cubicBezTo>
                  <a:lnTo>
                    <a:pt x="690" y="254"/>
                  </a:lnTo>
                  <a:cubicBezTo>
                    <a:pt x="671" y="161"/>
                    <a:pt x="616" y="86"/>
                    <a:pt x="541" y="49"/>
                  </a:cubicBezTo>
                  <a:cubicBezTo>
                    <a:pt x="494" y="14"/>
                    <a:pt x="439" y="1"/>
                    <a:pt x="38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84"/>
            <p:cNvSpPr/>
            <p:nvPr/>
          </p:nvSpPr>
          <p:spPr>
            <a:xfrm>
              <a:off x="7259510" y="2553963"/>
              <a:ext cx="55043" cy="25405"/>
            </a:xfrm>
            <a:custGeom>
              <a:rect b="b" l="l" r="r" t="t"/>
              <a:pathLst>
                <a:path extrusionOk="0" h="852" w="1846">
                  <a:moveTo>
                    <a:pt x="361" y="0"/>
                  </a:moveTo>
                  <a:cubicBezTo>
                    <a:pt x="308" y="0"/>
                    <a:pt x="253" y="13"/>
                    <a:pt x="206" y="49"/>
                  </a:cubicBezTo>
                  <a:cubicBezTo>
                    <a:pt x="113" y="86"/>
                    <a:pt x="57" y="160"/>
                    <a:pt x="38" y="235"/>
                  </a:cubicBezTo>
                  <a:cubicBezTo>
                    <a:pt x="1" y="421"/>
                    <a:pt x="94" y="608"/>
                    <a:pt x="280" y="645"/>
                  </a:cubicBezTo>
                  <a:lnTo>
                    <a:pt x="1399" y="831"/>
                  </a:lnTo>
                  <a:cubicBezTo>
                    <a:pt x="1427" y="846"/>
                    <a:pt x="1458" y="852"/>
                    <a:pt x="1491" y="852"/>
                  </a:cubicBezTo>
                  <a:cubicBezTo>
                    <a:pt x="1544" y="852"/>
                    <a:pt x="1602" y="836"/>
                    <a:pt x="1660" y="813"/>
                  </a:cubicBezTo>
                  <a:cubicBezTo>
                    <a:pt x="1734" y="757"/>
                    <a:pt x="1790" y="682"/>
                    <a:pt x="1809" y="608"/>
                  </a:cubicBezTo>
                  <a:cubicBezTo>
                    <a:pt x="1846" y="421"/>
                    <a:pt x="1753" y="254"/>
                    <a:pt x="1566" y="198"/>
                  </a:cubicBezTo>
                  <a:lnTo>
                    <a:pt x="448" y="11"/>
                  </a:lnTo>
                  <a:cubicBezTo>
                    <a:pt x="421" y="4"/>
                    <a:pt x="391" y="0"/>
                    <a:pt x="36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84"/>
            <p:cNvSpPr/>
            <p:nvPr/>
          </p:nvSpPr>
          <p:spPr>
            <a:xfrm>
              <a:off x="7356771" y="2486608"/>
              <a:ext cx="33724" cy="62736"/>
            </a:xfrm>
            <a:custGeom>
              <a:rect b="b" l="l" r="r" t="t"/>
              <a:pathLst>
                <a:path extrusionOk="0" h="2104" w="1131">
                  <a:moveTo>
                    <a:pt x="360" y="0"/>
                  </a:moveTo>
                  <a:cubicBezTo>
                    <a:pt x="327" y="0"/>
                    <a:pt x="294" y="5"/>
                    <a:pt x="261" y="15"/>
                  </a:cubicBezTo>
                  <a:cubicBezTo>
                    <a:pt x="94" y="71"/>
                    <a:pt x="0" y="239"/>
                    <a:pt x="38" y="425"/>
                  </a:cubicBezTo>
                  <a:cubicBezTo>
                    <a:pt x="168" y="910"/>
                    <a:pt x="280" y="1376"/>
                    <a:pt x="411" y="1860"/>
                  </a:cubicBezTo>
                  <a:cubicBezTo>
                    <a:pt x="455" y="2030"/>
                    <a:pt x="584" y="2103"/>
                    <a:pt x="717" y="2103"/>
                  </a:cubicBezTo>
                  <a:cubicBezTo>
                    <a:pt x="919" y="2103"/>
                    <a:pt x="1130" y="1933"/>
                    <a:pt x="1063" y="1674"/>
                  </a:cubicBezTo>
                  <a:cubicBezTo>
                    <a:pt x="932" y="1208"/>
                    <a:pt x="802" y="723"/>
                    <a:pt x="671" y="239"/>
                  </a:cubicBezTo>
                  <a:cubicBezTo>
                    <a:pt x="641" y="101"/>
                    <a:pt x="509" y="0"/>
                    <a:pt x="36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84"/>
            <p:cNvSpPr/>
            <p:nvPr/>
          </p:nvSpPr>
          <p:spPr>
            <a:xfrm>
              <a:off x="7348989" y="2568186"/>
              <a:ext cx="21707" cy="57250"/>
            </a:xfrm>
            <a:custGeom>
              <a:rect b="b" l="l" r="r" t="t"/>
              <a:pathLst>
                <a:path extrusionOk="0" h="1920" w="728">
                  <a:moveTo>
                    <a:pt x="336" y="0"/>
                  </a:moveTo>
                  <a:cubicBezTo>
                    <a:pt x="168" y="0"/>
                    <a:pt x="1" y="112"/>
                    <a:pt x="1" y="336"/>
                  </a:cubicBezTo>
                  <a:cubicBezTo>
                    <a:pt x="19" y="746"/>
                    <a:pt x="38" y="1174"/>
                    <a:pt x="56" y="1584"/>
                  </a:cubicBezTo>
                  <a:cubicBezTo>
                    <a:pt x="56" y="1771"/>
                    <a:pt x="206" y="1920"/>
                    <a:pt x="392" y="1920"/>
                  </a:cubicBezTo>
                  <a:cubicBezTo>
                    <a:pt x="578" y="1920"/>
                    <a:pt x="727" y="1771"/>
                    <a:pt x="727" y="1584"/>
                  </a:cubicBezTo>
                  <a:cubicBezTo>
                    <a:pt x="709" y="1174"/>
                    <a:pt x="690" y="746"/>
                    <a:pt x="672" y="336"/>
                  </a:cubicBezTo>
                  <a:cubicBezTo>
                    <a:pt x="672" y="112"/>
                    <a:pt x="504"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84"/>
            <p:cNvSpPr/>
            <p:nvPr/>
          </p:nvSpPr>
          <p:spPr>
            <a:xfrm>
              <a:off x="7391686" y="2574417"/>
              <a:ext cx="62378" cy="31398"/>
            </a:xfrm>
            <a:custGeom>
              <a:rect b="b" l="l" r="r" t="t"/>
              <a:pathLst>
                <a:path extrusionOk="0" h="1053" w="2092">
                  <a:moveTo>
                    <a:pt x="1724" y="0"/>
                  </a:moveTo>
                  <a:cubicBezTo>
                    <a:pt x="1691" y="0"/>
                    <a:pt x="1658" y="5"/>
                    <a:pt x="1625" y="15"/>
                  </a:cubicBezTo>
                  <a:lnTo>
                    <a:pt x="395" y="388"/>
                  </a:lnTo>
                  <a:cubicBezTo>
                    <a:pt x="0" y="491"/>
                    <a:pt x="112" y="1053"/>
                    <a:pt x="467" y="1053"/>
                  </a:cubicBezTo>
                  <a:cubicBezTo>
                    <a:pt x="497" y="1053"/>
                    <a:pt x="529" y="1049"/>
                    <a:pt x="563" y="1040"/>
                  </a:cubicBezTo>
                  <a:lnTo>
                    <a:pt x="1812" y="649"/>
                  </a:lnTo>
                  <a:cubicBezTo>
                    <a:pt x="1998" y="611"/>
                    <a:pt x="2091" y="425"/>
                    <a:pt x="2054" y="239"/>
                  </a:cubicBezTo>
                  <a:cubicBezTo>
                    <a:pt x="2008" y="101"/>
                    <a:pt x="1874" y="0"/>
                    <a:pt x="1724"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84"/>
            <p:cNvSpPr/>
            <p:nvPr/>
          </p:nvSpPr>
          <p:spPr>
            <a:xfrm>
              <a:off x="6772159" y="1645636"/>
              <a:ext cx="604669" cy="698624"/>
            </a:xfrm>
            <a:custGeom>
              <a:rect b="b" l="l" r="r" t="t"/>
              <a:pathLst>
                <a:path extrusionOk="0" h="23430" w="20279">
                  <a:moveTo>
                    <a:pt x="9247" y="1"/>
                  </a:moveTo>
                  <a:cubicBezTo>
                    <a:pt x="9203" y="1"/>
                    <a:pt x="9158" y="1"/>
                    <a:pt x="9114" y="2"/>
                  </a:cubicBezTo>
                  <a:cubicBezTo>
                    <a:pt x="6244" y="114"/>
                    <a:pt x="3635" y="2052"/>
                    <a:pt x="2255" y="4568"/>
                  </a:cubicBezTo>
                  <a:cubicBezTo>
                    <a:pt x="895" y="7066"/>
                    <a:pt x="634" y="10066"/>
                    <a:pt x="1100" y="12881"/>
                  </a:cubicBezTo>
                  <a:cubicBezTo>
                    <a:pt x="1510" y="12974"/>
                    <a:pt x="2721" y="13403"/>
                    <a:pt x="3429" y="15024"/>
                  </a:cubicBezTo>
                  <a:lnTo>
                    <a:pt x="4268" y="16049"/>
                  </a:lnTo>
                  <a:lnTo>
                    <a:pt x="4827" y="15248"/>
                  </a:lnTo>
                  <a:cubicBezTo>
                    <a:pt x="4082" y="14800"/>
                    <a:pt x="3411" y="14260"/>
                    <a:pt x="2777" y="13664"/>
                  </a:cubicBezTo>
                  <a:cubicBezTo>
                    <a:pt x="0" y="10924"/>
                    <a:pt x="2330" y="6022"/>
                    <a:pt x="3075" y="4661"/>
                  </a:cubicBezTo>
                  <a:cubicBezTo>
                    <a:pt x="3448" y="4922"/>
                    <a:pt x="4921" y="5854"/>
                    <a:pt x="8313" y="6935"/>
                  </a:cubicBezTo>
                  <a:cubicBezTo>
                    <a:pt x="8313" y="6935"/>
                    <a:pt x="10083" y="5873"/>
                    <a:pt x="10792" y="4997"/>
                  </a:cubicBezTo>
                  <a:lnTo>
                    <a:pt x="10792" y="4997"/>
                  </a:lnTo>
                  <a:cubicBezTo>
                    <a:pt x="10791" y="4997"/>
                    <a:pt x="9860" y="7103"/>
                    <a:pt x="9580" y="7382"/>
                  </a:cubicBezTo>
                  <a:cubicBezTo>
                    <a:pt x="9580" y="7382"/>
                    <a:pt x="12916" y="8501"/>
                    <a:pt x="13886" y="8501"/>
                  </a:cubicBezTo>
                  <a:cubicBezTo>
                    <a:pt x="13886" y="8501"/>
                    <a:pt x="14780" y="7476"/>
                    <a:pt x="14985" y="6842"/>
                  </a:cubicBezTo>
                  <a:cubicBezTo>
                    <a:pt x="14985" y="6842"/>
                    <a:pt x="16066" y="8836"/>
                    <a:pt x="15824" y="10495"/>
                  </a:cubicBezTo>
                  <a:cubicBezTo>
                    <a:pt x="15805" y="10663"/>
                    <a:pt x="15768" y="10812"/>
                    <a:pt x="15712" y="10980"/>
                  </a:cubicBezTo>
                  <a:cubicBezTo>
                    <a:pt x="15843" y="10849"/>
                    <a:pt x="16010" y="10737"/>
                    <a:pt x="16178" y="10644"/>
                  </a:cubicBezTo>
                  <a:cubicBezTo>
                    <a:pt x="16372" y="10547"/>
                    <a:pt x="16612" y="10485"/>
                    <a:pt x="16839" y="10485"/>
                  </a:cubicBezTo>
                  <a:cubicBezTo>
                    <a:pt x="17048" y="10485"/>
                    <a:pt x="17247" y="10538"/>
                    <a:pt x="17390" y="10663"/>
                  </a:cubicBezTo>
                  <a:cubicBezTo>
                    <a:pt x="17669" y="10942"/>
                    <a:pt x="17669" y="11408"/>
                    <a:pt x="17557" y="11781"/>
                  </a:cubicBezTo>
                  <a:cubicBezTo>
                    <a:pt x="17334" y="12583"/>
                    <a:pt x="16793" y="13272"/>
                    <a:pt x="16048" y="13645"/>
                  </a:cubicBezTo>
                  <a:cubicBezTo>
                    <a:pt x="15754" y="13816"/>
                    <a:pt x="15420" y="13907"/>
                    <a:pt x="15082" y="13907"/>
                  </a:cubicBezTo>
                  <a:cubicBezTo>
                    <a:pt x="14906" y="13907"/>
                    <a:pt x="14729" y="13882"/>
                    <a:pt x="14557" y="13831"/>
                  </a:cubicBezTo>
                  <a:cubicBezTo>
                    <a:pt x="13960" y="14875"/>
                    <a:pt x="13233" y="15658"/>
                    <a:pt x="12450" y="16049"/>
                  </a:cubicBezTo>
                  <a:cubicBezTo>
                    <a:pt x="11710" y="16420"/>
                    <a:pt x="10756" y="16635"/>
                    <a:pt x="9688" y="16635"/>
                  </a:cubicBezTo>
                  <a:cubicBezTo>
                    <a:pt x="9143" y="16635"/>
                    <a:pt x="8569" y="16579"/>
                    <a:pt x="7977" y="16459"/>
                  </a:cubicBezTo>
                  <a:lnTo>
                    <a:pt x="7809" y="17633"/>
                  </a:lnTo>
                  <a:cubicBezTo>
                    <a:pt x="7934" y="17616"/>
                    <a:pt x="8058" y="17608"/>
                    <a:pt x="8182" y="17608"/>
                  </a:cubicBezTo>
                  <a:cubicBezTo>
                    <a:pt x="9780" y="17608"/>
                    <a:pt x="11258" y="18957"/>
                    <a:pt x="11258" y="18957"/>
                  </a:cubicBezTo>
                  <a:cubicBezTo>
                    <a:pt x="11258" y="18957"/>
                    <a:pt x="11202" y="19087"/>
                    <a:pt x="11053" y="19460"/>
                  </a:cubicBezTo>
                  <a:lnTo>
                    <a:pt x="11090" y="19479"/>
                  </a:lnTo>
                  <a:cubicBezTo>
                    <a:pt x="13065" y="20299"/>
                    <a:pt x="14575" y="21864"/>
                    <a:pt x="16066" y="23430"/>
                  </a:cubicBezTo>
                  <a:cubicBezTo>
                    <a:pt x="18731" y="21790"/>
                    <a:pt x="20278" y="18808"/>
                    <a:pt x="20092" y="15676"/>
                  </a:cubicBezTo>
                  <a:cubicBezTo>
                    <a:pt x="19943" y="13496"/>
                    <a:pt x="18937" y="11483"/>
                    <a:pt x="18321" y="9395"/>
                  </a:cubicBezTo>
                  <a:cubicBezTo>
                    <a:pt x="17949" y="8091"/>
                    <a:pt x="17725" y="6767"/>
                    <a:pt x="17296" y="5481"/>
                  </a:cubicBezTo>
                  <a:cubicBezTo>
                    <a:pt x="16886" y="4195"/>
                    <a:pt x="16253" y="2947"/>
                    <a:pt x="15246" y="2052"/>
                  </a:cubicBezTo>
                  <a:cubicBezTo>
                    <a:pt x="14650" y="1567"/>
                    <a:pt x="13960" y="1157"/>
                    <a:pt x="13233" y="859"/>
                  </a:cubicBezTo>
                  <a:cubicBezTo>
                    <a:pt x="11987" y="281"/>
                    <a:pt x="10619" y="1"/>
                    <a:pt x="9247"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84"/>
            <p:cNvSpPr/>
            <p:nvPr/>
          </p:nvSpPr>
          <p:spPr>
            <a:xfrm>
              <a:off x="6772159" y="1784610"/>
              <a:ext cx="527978" cy="357214"/>
            </a:xfrm>
            <a:custGeom>
              <a:rect b="b" l="l" r="r" t="t"/>
              <a:pathLst>
                <a:path extrusionOk="0" h="11980" w="17707">
                  <a:moveTo>
                    <a:pt x="3075" y="0"/>
                  </a:moveTo>
                  <a:cubicBezTo>
                    <a:pt x="2311" y="1379"/>
                    <a:pt x="0" y="6263"/>
                    <a:pt x="2777" y="9003"/>
                  </a:cubicBezTo>
                  <a:cubicBezTo>
                    <a:pt x="3411" y="9599"/>
                    <a:pt x="4082" y="10139"/>
                    <a:pt x="4827" y="10587"/>
                  </a:cubicBezTo>
                  <a:cubicBezTo>
                    <a:pt x="5815" y="11165"/>
                    <a:pt x="6878" y="11575"/>
                    <a:pt x="7977" y="11817"/>
                  </a:cubicBezTo>
                  <a:cubicBezTo>
                    <a:pt x="8554" y="11927"/>
                    <a:pt x="9116" y="11979"/>
                    <a:pt x="9650" y="11979"/>
                  </a:cubicBezTo>
                  <a:cubicBezTo>
                    <a:pt x="10740" y="11979"/>
                    <a:pt x="11713" y="11763"/>
                    <a:pt x="12450" y="11388"/>
                  </a:cubicBezTo>
                  <a:cubicBezTo>
                    <a:pt x="13233" y="10997"/>
                    <a:pt x="13960" y="10214"/>
                    <a:pt x="14557" y="9189"/>
                  </a:cubicBezTo>
                  <a:cubicBezTo>
                    <a:pt x="14722" y="9232"/>
                    <a:pt x="14891" y="9252"/>
                    <a:pt x="15060" y="9252"/>
                  </a:cubicBezTo>
                  <a:cubicBezTo>
                    <a:pt x="15406" y="9252"/>
                    <a:pt x="15753" y="9165"/>
                    <a:pt x="16066" y="9003"/>
                  </a:cubicBezTo>
                  <a:cubicBezTo>
                    <a:pt x="16793" y="8611"/>
                    <a:pt x="17352" y="7940"/>
                    <a:pt x="17576" y="7139"/>
                  </a:cubicBezTo>
                  <a:lnTo>
                    <a:pt x="17557" y="7139"/>
                  </a:lnTo>
                  <a:cubicBezTo>
                    <a:pt x="17669" y="6747"/>
                    <a:pt x="17706" y="6300"/>
                    <a:pt x="17390" y="6020"/>
                  </a:cubicBezTo>
                  <a:cubicBezTo>
                    <a:pt x="17240" y="5879"/>
                    <a:pt x="17044" y="5822"/>
                    <a:pt x="16840" y="5822"/>
                  </a:cubicBezTo>
                  <a:cubicBezTo>
                    <a:pt x="16613" y="5822"/>
                    <a:pt x="16375" y="5894"/>
                    <a:pt x="16178" y="6002"/>
                  </a:cubicBezTo>
                  <a:cubicBezTo>
                    <a:pt x="16010" y="6076"/>
                    <a:pt x="15861" y="6188"/>
                    <a:pt x="15712" y="6319"/>
                  </a:cubicBezTo>
                  <a:cubicBezTo>
                    <a:pt x="15749" y="6151"/>
                    <a:pt x="15787" y="6002"/>
                    <a:pt x="15824" y="5834"/>
                  </a:cubicBezTo>
                  <a:cubicBezTo>
                    <a:pt x="16066" y="4194"/>
                    <a:pt x="14985" y="2181"/>
                    <a:pt x="14985" y="2181"/>
                  </a:cubicBezTo>
                  <a:cubicBezTo>
                    <a:pt x="14780" y="2815"/>
                    <a:pt x="13886" y="3840"/>
                    <a:pt x="13886" y="3840"/>
                  </a:cubicBezTo>
                  <a:cubicBezTo>
                    <a:pt x="12916" y="3840"/>
                    <a:pt x="9580" y="2721"/>
                    <a:pt x="9580" y="2721"/>
                  </a:cubicBezTo>
                  <a:cubicBezTo>
                    <a:pt x="9860" y="2442"/>
                    <a:pt x="10791" y="336"/>
                    <a:pt x="10792" y="336"/>
                  </a:cubicBezTo>
                  <a:lnTo>
                    <a:pt x="10792" y="336"/>
                  </a:lnTo>
                  <a:cubicBezTo>
                    <a:pt x="10083" y="1212"/>
                    <a:pt x="8313" y="2274"/>
                    <a:pt x="8313" y="2274"/>
                  </a:cubicBezTo>
                  <a:cubicBezTo>
                    <a:pt x="4921" y="1193"/>
                    <a:pt x="3448" y="261"/>
                    <a:pt x="3075"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84"/>
            <p:cNvSpPr/>
            <p:nvPr/>
          </p:nvSpPr>
          <p:spPr>
            <a:xfrm>
              <a:off x="6964982" y="2010291"/>
              <a:ext cx="115632" cy="77764"/>
            </a:xfrm>
            <a:custGeom>
              <a:rect b="b" l="l" r="r" t="t"/>
              <a:pathLst>
                <a:path extrusionOk="0" h="2608" w="3878">
                  <a:moveTo>
                    <a:pt x="3060" y="1"/>
                  </a:moveTo>
                  <a:cubicBezTo>
                    <a:pt x="2923" y="1"/>
                    <a:pt x="2785" y="24"/>
                    <a:pt x="2647" y="73"/>
                  </a:cubicBezTo>
                  <a:lnTo>
                    <a:pt x="1771" y="278"/>
                  </a:lnTo>
                  <a:lnTo>
                    <a:pt x="1771" y="259"/>
                  </a:lnTo>
                  <a:cubicBezTo>
                    <a:pt x="1622" y="278"/>
                    <a:pt x="1473" y="297"/>
                    <a:pt x="1324" y="334"/>
                  </a:cubicBezTo>
                  <a:cubicBezTo>
                    <a:pt x="1044" y="371"/>
                    <a:pt x="783" y="464"/>
                    <a:pt x="541" y="595"/>
                  </a:cubicBezTo>
                  <a:cubicBezTo>
                    <a:pt x="299" y="744"/>
                    <a:pt x="131" y="986"/>
                    <a:pt x="56" y="1247"/>
                  </a:cubicBezTo>
                  <a:cubicBezTo>
                    <a:pt x="1" y="1564"/>
                    <a:pt x="112" y="1881"/>
                    <a:pt x="317" y="2105"/>
                  </a:cubicBezTo>
                  <a:cubicBezTo>
                    <a:pt x="541" y="2328"/>
                    <a:pt x="821" y="2477"/>
                    <a:pt x="1119" y="2533"/>
                  </a:cubicBezTo>
                  <a:cubicBezTo>
                    <a:pt x="1249" y="2570"/>
                    <a:pt x="1380" y="2589"/>
                    <a:pt x="1529" y="2608"/>
                  </a:cubicBezTo>
                  <a:cubicBezTo>
                    <a:pt x="1547" y="2049"/>
                    <a:pt x="1846" y="1545"/>
                    <a:pt x="2330" y="1266"/>
                  </a:cubicBezTo>
                  <a:cubicBezTo>
                    <a:pt x="2749" y="1015"/>
                    <a:pt x="3228" y="869"/>
                    <a:pt x="3713" y="869"/>
                  </a:cubicBezTo>
                  <a:cubicBezTo>
                    <a:pt x="3767" y="869"/>
                    <a:pt x="3822" y="871"/>
                    <a:pt x="3877" y="874"/>
                  </a:cubicBezTo>
                  <a:cubicBezTo>
                    <a:pt x="3877" y="837"/>
                    <a:pt x="3877" y="800"/>
                    <a:pt x="3877" y="763"/>
                  </a:cubicBezTo>
                  <a:cubicBezTo>
                    <a:pt x="3877" y="464"/>
                    <a:pt x="3710" y="185"/>
                    <a:pt x="3430" y="54"/>
                  </a:cubicBezTo>
                  <a:cubicBezTo>
                    <a:pt x="3307" y="19"/>
                    <a:pt x="3184" y="1"/>
                    <a:pt x="3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84"/>
            <p:cNvSpPr/>
            <p:nvPr/>
          </p:nvSpPr>
          <p:spPr>
            <a:xfrm>
              <a:off x="7010005" y="2036290"/>
              <a:ext cx="70608" cy="51912"/>
            </a:xfrm>
            <a:custGeom>
              <a:rect b="b" l="l" r="r" t="t"/>
              <a:pathLst>
                <a:path extrusionOk="0" h="1741" w="2368">
                  <a:moveTo>
                    <a:pt x="2266" y="1"/>
                  </a:moveTo>
                  <a:cubicBezTo>
                    <a:pt x="1759" y="1"/>
                    <a:pt x="1256" y="132"/>
                    <a:pt x="802" y="394"/>
                  </a:cubicBezTo>
                  <a:cubicBezTo>
                    <a:pt x="336" y="692"/>
                    <a:pt x="37" y="1177"/>
                    <a:pt x="0" y="1736"/>
                  </a:cubicBezTo>
                  <a:cubicBezTo>
                    <a:pt x="56" y="1739"/>
                    <a:pt x="112" y="1740"/>
                    <a:pt x="167" y="1740"/>
                  </a:cubicBezTo>
                  <a:cubicBezTo>
                    <a:pt x="460" y="1740"/>
                    <a:pt x="740" y="1696"/>
                    <a:pt x="1007" y="1587"/>
                  </a:cubicBezTo>
                  <a:cubicBezTo>
                    <a:pt x="1454" y="1419"/>
                    <a:pt x="1845" y="1102"/>
                    <a:pt x="2106" y="711"/>
                  </a:cubicBezTo>
                  <a:cubicBezTo>
                    <a:pt x="2255" y="506"/>
                    <a:pt x="2349" y="263"/>
                    <a:pt x="2367" y="2"/>
                  </a:cubicBezTo>
                  <a:cubicBezTo>
                    <a:pt x="2333" y="1"/>
                    <a:pt x="2300" y="1"/>
                    <a:pt x="22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84"/>
            <p:cNvSpPr/>
            <p:nvPr/>
          </p:nvSpPr>
          <p:spPr>
            <a:xfrm>
              <a:off x="6926072" y="1803424"/>
              <a:ext cx="63392" cy="25971"/>
            </a:xfrm>
            <a:custGeom>
              <a:rect b="b" l="l" r="r" t="t"/>
              <a:pathLst>
                <a:path extrusionOk="0" h="871" w="2126">
                  <a:moveTo>
                    <a:pt x="896" y="1"/>
                  </a:moveTo>
                  <a:cubicBezTo>
                    <a:pt x="682" y="1"/>
                    <a:pt x="468" y="32"/>
                    <a:pt x="262" y="96"/>
                  </a:cubicBezTo>
                  <a:cubicBezTo>
                    <a:pt x="94" y="152"/>
                    <a:pt x="1" y="357"/>
                    <a:pt x="75" y="525"/>
                  </a:cubicBezTo>
                  <a:cubicBezTo>
                    <a:pt x="135" y="660"/>
                    <a:pt x="267" y="746"/>
                    <a:pt x="404" y="746"/>
                  </a:cubicBezTo>
                  <a:cubicBezTo>
                    <a:pt x="437" y="746"/>
                    <a:pt x="471" y="741"/>
                    <a:pt x="504" y="730"/>
                  </a:cubicBezTo>
                  <a:lnTo>
                    <a:pt x="541" y="730"/>
                  </a:lnTo>
                  <a:lnTo>
                    <a:pt x="616" y="711"/>
                  </a:lnTo>
                  <a:cubicBezTo>
                    <a:pt x="672" y="711"/>
                    <a:pt x="728" y="693"/>
                    <a:pt x="784" y="693"/>
                  </a:cubicBezTo>
                  <a:lnTo>
                    <a:pt x="970" y="693"/>
                  </a:lnTo>
                  <a:cubicBezTo>
                    <a:pt x="979" y="683"/>
                    <a:pt x="993" y="679"/>
                    <a:pt x="1007" y="679"/>
                  </a:cubicBezTo>
                  <a:cubicBezTo>
                    <a:pt x="1021" y="679"/>
                    <a:pt x="1035" y="683"/>
                    <a:pt x="1045" y="693"/>
                  </a:cubicBezTo>
                  <a:cubicBezTo>
                    <a:pt x="1100" y="693"/>
                    <a:pt x="1156" y="693"/>
                    <a:pt x="1194" y="711"/>
                  </a:cubicBezTo>
                  <a:cubicBezTo>
                    <a:pt x="1250" y="711"/>
                    <a:pt x="1306" y="730"/>
                    <a:pt x="1361" y="748"/>
                  </a:cubicBezTo>
                  <a:lnTo>
                    <a:pt x="1380" y="748"/>
                  </a:lnTo>
                  <a:lnTo>
                    <a:pt x="1455" y="767"/>
                  </a:lnTo>
                  <a:cubicBezTo>
                    <a:pt x="1511" y="804"/>
                    <a:pt x="1566" y="823"/>
                    <a:pt x="1622" y="842"/>
                  </a:cubicBezTo>
                  <a:cubicBezTo>
                    <a:pt x="1666" y="861"/>
                    <a:pt x="1712" y="871"/>
                    <a:pt x="1757" y="871"/>
                  </a:cubicBezTo>
                  <a:cubicBezTo>
                    <a:pt x="1882" y="871"/>
                    <a:pt x="2001" y="798"/>
                    <a:pt x="2070" y="674"/>
                  </a:cubicBezTo>
                  <a:cubicBezTo>
                    <a:pt x="2126" y="506"/>
                    <a:pt x="2051" y="320"/>
                    <a:pt x="1902" y="227"/>
                  </a:cubicBezTo>
                  <a:lnTo>
                    <a:pt x="1902" y="245"/>
                  </a:lnTo>
                  <a:cubicBezTo>
                    <a:pt x="1590" y="84"/>
                    <a:pt x="1243" y="1"/>
                    <a:pt x="896"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84"/>
            <p:cNvSpPr/>
            <p:nvPr/>
          </p:nvSpPr>
          <p:spPr>
            <a:xfrm>
              <a:off x="7092239" y="1867202"/>
              <a:ext cx="64316" cy="47499"/>
            </a:xfrm>
            <a:custGeom>
              <a:rect b="b" l="l" r="r" t="t"/>
              <a:pathLst>
                <a:path extrusionOk="0" h="1593" w="2157">
                  <a:moveTo>
                    <a:pt x="848" y="900"/>
                  </a:moveTo>
                  <a:cubicBezTo>
                    <a:pt x="848" y="900"/>
                    <a:pt x="858" y="908"/>
                    <a:pt x="871" y="917"/>
                  </a:cubicBezTo>
                  <a:lnTo>
                    <a:pt x="871" y="917"/>
                  </a:lnTo>
                  <a:cubicBezTo>
                    <a:pt x="855" y="904"/>
                    <a:pt x="848" y="900"/>
                    <a:pt x="848" y="900"/>
                  </a:cubicBezTo>
                  <a:close/>
                  <a:moveTo>
                    <a:pt x="347" y="1"/>
                  </a:moveTo>
                  <a:cubicBezTo>
                    <a:pt x="187" y="1"/>
                    <a:pt x="52" y="122"/>
                    <a:pt x="19" y="287"/>
                  </a:cubicBezTo>
                  <a:cubicBezTo>
                    <a:pt x="1" y="455"/>
                    <a:pt x="113" y="622"/>
                    <a:pt x="299" y="660"/>
                  </a:cubicBezTo>
                  <a:lnTo>
                    <a:pt x="355" y="678"/>
                  </a:lnTo>
                  <a:lnTo>
                    <a:pt x="448" y="697"/>
                  </a:lnTo>
                  <a:cubicBezTo>
                    <a:pt x="504" y="734"/>
                    <a:pt x="578" y="753"/>
                    <a:pt x="634" y="790"/>
                  </a:cubicBezTo>
                  <a:cubicBezTo>
                    <a:pt x="690" y="809"/>
                    <a:pt x="746" y="846"/>
                    <a:pt x="802" y="865"/>
                  </a:cubicBezTo>
                  <a:cubicBezTo>
                    <a:pt x="820" y="883"/>
                    <a:pt x="856" y="901"/>
                    <a:pt x="875" y="919"/>
                  </a:cubicBezTo>
                  <a:lnTo>
                    <a:pt x="875" y="919"/>
                  </a:lnTo>
                  <a:cubicBezTo>
                    <a:pt x="874" y="918"/>
                    <a:pt x="873" y="917"/>
                    <a:pt x="871" y="917"/>
                  </a:cubicBezTo>
                  <a:lnTo>
                    <a:pt x="871" y="917"/>
                  </a:lnTo>
                  <a:cubicBezTo>
                    <a:pt x="873" y="918"/>
                    <a:pt x="875" y="919"/>
                    <a:pt x="877" y="921"/>
                  </a:cubicBezTo>
                  <a:cubicBezTo>
                    <a:pt x="876" y="920"/>
                    <a:pt x="876" y="920"/>
                    <a:pt x="875" y="919"/>
                  </a:cubicBezTo>
                  <a:lnTo>
                    <a:pt x="875" y="919"/>
                  </a:lnTo>
                  <a:cubicBezTo>
                    <a:pt x="890" y="929"/>
                    <a:pt x="907" y="939"/>
                    <a:pt x="914" y="939"/>
                  </a:cubicBezTo>
                  <a:cubicBezTo>
                    <a:pt x="1026" y="1014"/>
                    <a:pt x="1119" y="1088"/>
                    <a:pt x="1212" y="1182"/>
                  </a:cubicBezTo>
                  <a:lnTo>
                    <a:pt x="1287" y="1237"/>
                  </a:lnTo>
                  <a:lnTo>
                    <a:pt x="1305" y="1275"/>
                  </a:lnTo>
                  <a:cubicBezTo>
                    <a:pt x="1361" y="1331"/>
                    <a:pt x="1399" y="1387"/>
                    <a:pt x="1454" y="1461"/>
                  </a:cubicBezTo>
                  <a:cubicBezTo>
                    <a:pt x="1526" y="1554"/>
                    <a:pt x="1617" y="1592"/>
                    <a:pt x="1705" y="1592"/>
                  </a:cubicBezTo>
                  <a:cubicBezTo>
                    <a:pt x="1938" y="1592"/>
                    <a:pt x="2157" y="1326"/>
                    <a:pt x="1995" y="1070"/>
                  </a:cubicBezTo>
                  <a:cubicBezTo>
                    <a:pt x="1604" y="529"/>
                    <a:pt x="1044" y="156"/>
                    <a:pt x="411" y="7"/>
                  </a:cubicBezTo>
                  <a:cubicBezTo>
                    <a:pt x="389" y="3"/>
                    <a:pt x="368" y="1"/>
                    <a:pt x="347"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84"/>
            <p:cNvSpPr/>
            <p:nvPr/>
          </p:nvSpPr>
          <p:spPr>
            <a:xfrm>
              <a:off x="6966085" y="1909630"/>
              <a:ext cx="67835" cy="55848"/>
            </a:xfrm>
            <a:custGeom>
              <a:rect b="b" l="l" r="r" t="t"/>
              <a:pathLst>
                <a:path extrusionOk="0" h="1873" w="2275">
                  <a:moveTo>
                    <a:pt x="2014" y="1"/>
                  </a:moveTo>
                  <a:cubicBezTo>
                    <a:pt x="1734" y="131"/>
                    <a:pt x="1436" y="225"/>
                    <a:pt x="1119" y="299"/>
                  </a:cubicBezTo>
                  <a:cubicBezTo>
                    <a:pt x="877" y="336"/>
                    <a:pt x="616" y="411"/>
                    <a:pt x="392" y="523"/>
                  </a:cubicBezTo>
                  <a:cubicBezTo>
                    <a:pt x="150" y="653"/>
                    <a:pt x="1" y="896"/>
                    <a:pt x="19" y="1175"/>
                  </a:cubicBezTo>
                  <a:cubicBezTo>
                    <a:pt x="57" y="1473"/>
                    <a:pt x="392" y="1641"/>
                    <a:pt x="672" y="1734"/>
                  </a:cubicBezTo>
                  <a:cubicBezTo>
                    <a:pt x="933" y="1809"/>
                    <a:pt x="1194" y="1865"/>
                    <a:pt x="1473" y="1865"/>
                  </a:cubicBezTo>
                  <a:cubicBezTo>
                    <a:pt x="1501" y="1870"/>
                    <a:pt x="1529" y="1872"/>
                    <a:pt x="1559" y="1872"/>
                  </a:cubicBezTo>
                  <a:cubicBezTo>
                    <a:pt x="1630" y="1872"/>
                    <a:pt x="1706" y="1859"/>
                    <a:pt x="1771" y="1846"/>
                  </a:cubicBezTo>
                  <a:cubicBezTo>
                    <a:pt x="2014" y="1753"/>
                    <a:pt x="2126" y="1455"/>
                    <a:pt x="2181" y="1194"/>
                  </a:cubicBezTo>
                  <a:cubicBezTo>
                    <a:pt x="2275" y="802"/>
                    <a:pt x="2237" y="374"/>
                    <a:pt x="2032"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84"/>
            <p:cNvSpPr/>
            <p:nvPr/>
          </p:nvSpPr>
          <p:spPr>
            <a:xfrm>
              <a:off x="7102794" y="1929727"/>
              <a:ext cx="27820" cy="34350"/>
            </a:xfrm>
            <a:custGeom>
              <a:rect b="b" l="l" r="r" t="t"/>
              <a:pathLst>
                <a:path extrusionOk="0" h="1152" w="933">
                  <a:moveTo>
                    <a:pt x="604" y="0"/>
                  </a:moveTo>
                  <a:cubicBezTo>
                    <a:pt x="434" y="0"/>
                    <a:pt x="242" y="173"/>
                    <a:pt x="131" y="427"/>
                  </a:cubicBezTo>
                  <a:cubicBezTo>
                    <a:pt x="1" y="743"/>
                    <a:pt x="38" y="1060"/>
                    <a:pt x="224" y="1135"/>
                  </a:cubicBezTo>
                  <a:cubicBezTo>
                    <a:pt x="252" y="1146"/>
                    <a:pt x="282" y="1151"/>
                    <a:pt x="312" y="1151"/>
                  </a:cubicBezTo>
                  <a:cubicBezTo>
                    <a:pt x="486" y="1151"/>
                    <a:pt x="691" y="978"/>
                    <a:pt x="802" y="725"/>
                  </a:cubicBezTo>
                  <a:cubicBezTo>
                    <a:pt x="933" y="408"/>
                    <a:pt x="877" y="91"/>
                    <a:pt x="690" y="16"/>
                  </a:cubicBezTo>
                  <a:cubicBezTo>
                    <a:pt x="663" y="5"/>
                    <a:pt x="634" y="0"/>
                    <a:pt x="604"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84"/>
            <p:cNvSpPr/>
            <p:nvPr/>
          </p:nvSpPr>
          <p:spPr>
            <a:xfrm>
              <a:off x="6913310" y="1855812"/>
              <a:ext cx="27820" cy="34558"/>
            </a:xfrm>
            <a:custGeom>
              <a:rect b="b" l="l" r="r" t="t"/>
              <a:pathLst>
                <a:path extrusionOk="0" h="1159" w="933">
                  <a:moveTo>
                    <a:pt x="621" y="0"/>
                  </a:moveTo>
                  <a:cubicBezTo>
                    <a:pt x="447" y="0"/>
                    <a:pt x="242" y="175"/>
                    <a:pt x="131" y="445"/>
                  </a:cubicBezTo>
                  <a:cubicBezTo>
                    <a:pt x="0" y="743"/>
                    <a:pt x="37" y="1060"/>
                    <a:pt x="224" y="1135"/>
                  </a:cubicBezTo>
                  <a:cubicBezTo>
                    <a:pt x="256" y="1151"/>
                    <a:pt x="291" y="1159"/>
                    <a:pt x="327" y="1159"/>
                  </a:cubicBezTo>
                  <a:cubicBezTo>
                    <a:pt x="497" y="1159"/>
                    <a:pt x="694" y="986"/>
                    <a:pt x="802" y="725"/>
                  </a:cubicBezTo>
                  <a:cubicBezTo>
                    <a:pt x="932" y="408"/>
                    <a:pt x="876" y="110"/>
                    <a:pt x="708" y="17"/>
                  </a:cubicBezTo>
                  <a:cubicBezTo>
                    <a:pt x="681" y="6"/>
                    <a:pt x="651" y="0"/>
                    <a:pt x="62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84"/>
            <p:cNvSpPr/>
            <p:nvPr/>
          </p:nvSpPr>
          <p:spPr>
            <a:xfrm>
              <a:off x="6638760" y="2029135"/>
              <a:ext cx="235678" cy="405369"/>
            </a:xfrm>
            <a:custGeom>
              <a:rect b="b" l="l" r="r" t="t"/>
              <a:pathLst>
                <a:path extrusionOk="0" h="13595" w="7904">
                  <a:moveTo>
                    <a:pt x="5443" y="0"/>
                  </a:moveTo>
                  <a:cubicBezTo>
                    <a:pt x="4101" y="1957"/>
                    <a:pt x="2946" y="4007"/>
                    <a:pt x="1939" y="6151"/>
                  </a:cubicBezTo>
                  <a:cubicBezTo>
                    <a:pt x="318" y="9767"/>
                    <a:pt x="1" y="12227"/>
                    <a:pt x="448" y="13177"/>
                  </a:cubicBezTo>
                  <a:cubicBezTo>
                    <a:pt x="523" y="13364"/>
                    <a:pt x="672" y="13531"/>
                    <a:pt x="877" y="13587"/>
                  </a:cubicBezTo>
                  <a:cubicBezTo>
                    <a:pt x="903" y="13592"/>
                    <a:pt x="930" y="13594"/>
                    <a:pt x="956" y="13594"/>
                  </a:cubicBezTo>
                  <a:cubicBezTo>
                    <a:pt x="1040" y="13594"/>
                    <a:pt x="1123" y="13570"/>
                    <a:pt x="1194" y="13513"/>
                  </a:cubicBezTo>
                  <a:lnTo>
                    <a:pt x="1212" y="13513"/>
                  </a:lnTo>
                  <a:cubicBezTo>
                    <a:pt x="1995" y="12991"/>
                    <a:pt x="2629" y="9953"/>
                    <a:pt x="3561" y="7884"/>
                  </a:cubicBezTo>
                  <a:cubicBezTo>
                    <a:pt x="4623" y="5554"/>
                    <a:pt x="7903" y="2162"/>
                    <a:pt x="7903" y="2162"/>
                  </a:cubicBezTo>
                  <a:cubicBezTo>
                    <a:pt x="7214" y="541"/>
                    <a:pt x="5984" y="112"/>
                    <a:pt x="5574" y="19"/>
                  </a:cubicBezTo>
                  <a:cubicBezTo>
                    <a:pt x="5499" y="0"/>
                    <a:pt x="5443" y="0"/>
                    <a:pt x="54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5" name="Google Shape;2965;p84"/>
          <p:cNvGrpSpPr/>
          <p:nvPr/>
        </p:nvGrpSpPr>
        <p:grpSpPr>
          <a:xfrm>
            <a:off x="97341" y="1130038"/>
            <a:ext cx="2776712" cy="3169164"/>
            <a:chOff x="97341" y="1130038"/>
            <a:chExt cx="2776712" cy="3169164"/>
          </a:xfrm>
        </p:grpSpPr>
        <p:sp>
          <p:nvSpPr>
            <p:cNvPr id="2966" name="Google Shape;2966;p84"/>
            <p:cNvSpPr/>
            <p:nvPr/>
          </p:nvSpPr>
          <p:spPr>
            <a:xfrm flipH="1" rot="3855693">
              <a:off x="161963" y="1811515"/>
              <a:ext cx="2647468" cy="1806210"/>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7" name="Google Shape;2967;p84"/>
            <p:cNvGrpSpPr/>
            <p:nvPr/>
          </p:nvGrpSpPr>
          <p:grpSpPr>
            <a:xfrm>
              <a:off x="1407417" y="1622204"/>
              <a:ext cx="1200896" cy="2316936"/>
              <a:chOff x="1407417" y="1622204"/>
              <a:chExt cx="1200896" cy="2316936"/>
            </a:xfrm>
          </p:grpSpPr>
          <p:sp>
            <p:nvSpPr>
              <p:cNvPr id="2968" name="Google Shape;2968;p84"/>
              <p:cNvSpPr/>
              <p:nvPr/>
            </p:nvSpPr>
            <p:spPr>
              <a:xfrm>
                <a:off x="2346957" y="2160557"/>
                <a:ext cx="252800" cy="115900"/>
              </a:xfrm>
              <a:custGeom>
                <a:rect b="b" l="l" r="r" t="t"/>
                <a:pathLst>
                  <a:path extrusionOk="0" h="4636" w="10112">
                    <a:moveTo>
                      <a:pt x="144" y="254"/>
                    </a:moveTo>
                    <a:cubicBezTo>
                      <a:pt x="17" y="615"/>
                      <a:pt x="-142" y="1579"/>
                      <a:pt x="239" y="2182"/>
                    </a:cubicBezTo>
                    <a:cubicBezTo>
                      <a:pt x="620" y="2785"/>
                      <a:pt x="1283" y="3464"/>
                      <a:pt x="2430" y="3873"/>
                    </a:cubicBezTo>
                    <a:cubicBezTo>
                      <a:pt x="3577" y="4282"/>
                      <a:pt x="5946" y="4607"/>
                      <a:pt x="7121" y="4635"/>
                    </a:cubicBezTo>
                    <a:cubicBezTo>
                      <a:pt x="8296" y="4663"/>
                      <a:pt x="9002" y="4346"/>
                      <a:pt x="9478" y="4040"/>
                    </a:cubicBezTo>
                    <a:cubicBezTo>
                      <a:pt x="9954" y="3734"/>
                      <a:pt x="9887" y="3230"/>
                      <a:pt x="9978" y="2801"/>
                    </a:cubicBezTo>
                    <a:cubicBezTo>
                      <a:pt x="10069" y="2372"/>
                      <a:pt x="10201" y="1797"/>
                      <a:pt x="10026" y="1468"/>
                    </a:cubicBezTo>
                    <a:cubicBezTo>
                      <a:pt x="9851" y="1139"/>
                      <a:pt x="10184" y="1039"/>
                      <a:pt x="8930" y="825"/>
                    </a:cubicBezTo>
                    <a:cubicBezTo>
                      <a:pt x="7676" y="611"/>
                      <a:pt x="3823" y="317"/>
                      <a:pt x="2501" y="182"/>
                    </a:cubicBezTo>
                    <a:cubicBezTo>
                      <a:pt x="1180" y="47"/>
                      <a:pt x="1394" y="3"/>
                      <a:pt x="1001" y="15"/>
                    </a:cubicBezTo>
                    <a:cubicBezTo>
                      <a:pt x="608" y="27"/>
                      <a:pt x="271" y="-107"/>
                      <a:pt x="144" y="254"/>
                    </a:cubicBezTo>
                    <a:close/>
                  </a:path>
                </a:pathLst>
              </a:custGeom>
              <a:solidFill>
                <a:schemeClr val="lt2"/>
              </a:solidFill>
              <a:ln>
                <a:noFill/>
              </a:ln>
            </p:spPr>
          </p:sp>
          <p:sp>
            <p:nvSpPr>
              <p:cNvPr id="2969" name="Google Shape;2969;p84"/>
              <p:cNvSpPr/>
              <p:nvPr/>
            </p:nvSpPr>
            <p:spPr>
              <a:xfrm flipH="1">
                <a:off x="2217187" y="3689624"/>
                <a:ext cx="292826" cy="180639"/>
              </a:xfrm>
              <a:custGeom>
                <a:rect b="b" l="l" r="r" t="t"/>
                <a:pathLst>
                  <a:path extrusionOk="0" h="6336" w="10271">
                    <a:moveTo>
                      <a:pt x="9953" y="1"/>
                    </a:moveTo>
                    <a:cubicBezTo>
                      <a:pt x="6654" y="579"/>
                      <a:pt x="3337" y="933"/>
                      <a:pt x="1" y="1063"/>
                    </a:cubicBezTo>
                    <a:lnTo>
                      <a:pt x="280" y="6002"/>
                    </a:lnTo>
                    <a:cubicBezTo>
                      <a:pt x="1414" y="6238"/>
                      <a:pt x="2450" y="6336"/>
                      <a:pt x="3388" y="6336"/>
                    </a:cubicBezTo>
                    <a:cubicBezTo>
                      <a:pt x="8015" y="6336"/>
                      <a:pt x="10270" y="3952"/>
                      <a:pt x="10270" y="3952"/>
                    </a:cubicBezTo>
                    <a:lnTo>
                      <a:pt x="9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84"/>
              <p:cNvSpPr/>
              <p:nvPr/>
            </p:nvSpPr>
            <p:spPr>
              <a:xfrm flipH="1">
                <a:off x="2226225" y="3568489"/>
                <a:ext cx="290688" cy="151987"/>
              </a:xfrm>
              <a:custGeom>
                <a:rect b="b" l="l" r="r" t="t"/>
                <a:pathLst>
                  <a:path extrusionOk="0" h="5331" w="10196">
                    <a:moveTo>
                      <a:pt x="9860" y="0"/>
                    </a:moveTo>
                    <a:cubicBezTo>
                      <a:pt x="8909" y="336"/>
                      <a:pt x="7940" y="597"/>
                      <a:pt x="6952" y="820"/>
                    </a:cubicBezTo>
                    <a:cubicBezTo>
                      <a:pt x="5629" y="1119"/>
                      <a:pt x="4287" y="1305"/>
                      <a:pt x="2945" y="1398"/>
                    </a:cubicBezTo>
                    <a:cubicBezTo>
                      <a:pt x="2377" y="1442"/>
                      <a:pt x="1803" y="1460"/>
                      <a:pt x="1226" y="1460"/>
                    </a:cubicBezTo>
                    <a:cubicBezTo>
                      <a:pt x="819" y="1460"/>
                      <a:pt x="409" y="1451"/>
                      <a:pt x="0" y="1435"/>
                    </a:cubicBezTo>
                    <a:lnTo>
                      <a:pt x="0" y="1435"/>
                    </a:lnTo>
                    <a:lnTo>
                      <a:pt x="168" y="4362"/>
                    </a:lnTo>
                    <a:lnTo>
                      <a:pt x="224" y="5331"/>
                    </a:lnTo>
                    <a:cubicBezTo>
                      <a:pt x="3579" y="5182"/>
                      <a:pt x="6896" y="4828"/>
                      <a:pt x="10195" y="4250"/>
                    </a:cubicBezTo>
                    <a:lnTo>
                      <a:pt x="9990" y="1790"/>
                    </a:lnTo>
                    <a:lnTo>
                      <a:pt x="98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84"/>
              <p:cNvSpPr/>
              <p:nvPr/>
            </p:nvSpPr>
            <p:spPr>
              <a:xfrm flipH="1">
                <a:off x="2235808" y="2158773"/>
                <a:ext cx="179613" cy="1433169"/>
              </a:xfrm>
              <a:custGeom>
                <a:rect b="b" l="l" r="r" t="t"/>
                <a:pathLst>
                  <a:path extrusionOk="0" h="50269" w="6300">
                    <a:moveTo>
                      <a:pt x="2386" y="1"/>
                    </a:moveTo>
                    <a:cubicBezTo>
                      <a:pt x="2386" y="448"/>
                      <a:pt x="2311" y="877"/>
                      <a:pt x="2181" y="1287"/>
                    </a:cubicBezTo>
                    <a:cubicBezTo>
                      <a:pt x="2125" y="1492"/>
                      <a:pt x="2013" y="1678"/>
                      <a:pt x="1864" y="1827"/>
                    </a:cubicBezTo>
                    <a:cubicBezTo>
                      <a:pt x="1728" y="1955"/>
                      <a:pt x="1551" y="2008"/>
                      <a:pt x="1365" y="2008"/>
                    </a:cubicBezTo>
                    <a:cubicBezTo>
                      <a:pt x="1143" y="2008"/>
                      <a:pt x="910" y="1931"/>
                      <a:pt x="727" y="1809"/>
                    </a:cubicBezTo>
                    <a:cubicBezTo>
                      <a:pt x="410" y="1529"/>
                      <a:pt x="168" y="1194"/>
                      <a:pt x="0" y="821"/>
                    </a:cubicBezTo>
                    <a:lnTo>
                      <a:pt x="0" y="821"/>
                    </a:lnTo>
                    <a:lnTo>
                      <a:pt x="3392" y="50268"/>
                    </a:lnTo>
                    <a:cubicBezTo>
                      <a:pt x="4380" y="50045"/>
                      <a:pt x="5349" y="49765"/>
                      <a:pt x="6300" y="49430"/>
                    </a:cubicBezTo>
                    <a:lnTo>
                      <a:pt x="4119" y="21864"/>
                    </a:lnTo>
                    <a:lnTo>
                      <a:pt x="3486" y="13812"/>
                    </a:lnTo>
                    <a:lnTo>
                      <a:pt x="23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84"/>
              <p:cNvSpPr/>
              <p:nvPr/>
            </p:nvSpPr>
            <p:spPr>
              <a:xfrm flipH="1">
                <a:off x="2318683" y="2182179"/>
                <a:ext cx="200368" cy="1426241"/>
              </a:xfrm>
              <a:custGeom>
                <a:rect b="b" l="l" r="r" t="t"/>
                <a:pathLst>
                  <a:path extrusionOk="0" h="50026" w="7028">
                    <a:moveTo>
                      <a:pt x="3635" y="0"/>
                    </a:moveTo>
                    <a:cubicBezTo>
                      <a:pt x="3486" y="746"/>
                      <a:pt x="3300" y="1566"/>
                      <a:pt x="2666" y="1994"/>
                    </a:cubicBezTo>
                    <a:cubicBezTo>
                      <a:pt x="2404" y="2169"/>
                      <a:pt x="2096" y="2258"/>
                      <a:pt x="1784" y="2258"/>
                    </a:cubicBezTo>
                    <a:cubicBezTo>
                      <a:pt x="1499" y="2258"/>
                      <a:pt x="1210" y="2183"/>
                      <a:pt x="951" y="2032"/>
                    </a:cubicBezTo>
                    <a:cubicBezTo>
                      <a:pt x="429" y="1733"/>
                      <a:pt x="75" y="1193"/>
                      <a:pt x="1" y="578"/>
                    </a:cubicBezTo>
                    <a:lnTo>
                      <a:pt x="1" y="578"/>
                    </a:lnTo>
                    <a:lnTo>
                      <a:pt x="3020" y="50025"/>
                    </a:lnTo>
                    <a:cubicBezTo>
                      <a:pt x="4362" y="49932"/>
                      <a:pt x="5704" y="49727"/>
                      <a:pt x="7027" y="49447"/>
                    </a:cubicBezTo>
                    <a:lnTo>
                      <a:pt x="3635" y="0"/>
                    </a:lnTo>
                    <a:close/>
                  </a:path>
                </a:pathLst>
              </a:custGeom>
              <a:solidFill>
                <a:srgbClr val="BA8744"/>
              </a:solidFill>
              <a:ln cap="flat" cmpd="sng" w="9525">
                <a:solidFill>
                  <a:srgbClr val="BA87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84"/>
              <p:cNvSpPr/>
              <p:nvPr/>
            </p:nvSpPr>
            <p:spPr>
              <a:xfrm flipH="1">
                <a:off x="2347390" y="1943587"/>
                <a:ext cx="252941" cy="303004"/>
              </a:xfrm>
              <a:custGeom>
                <a:rect b="b" l="l" r="r" t="t"/>
                <a:pathLst>
                  <a:path extrusionOk="0" h="10628" w="8872">
                    <a:moveTo>
                      <a:pt x="5517" y="0"/>
                    </a:moveTo>
                    <a:cubicBezTo>
                      <a:pt x="4268" y="1454"/>
                      <a:pt x="2106" y="1697"/>
                      <a:pt x="2032" y="1697"/>
                    </a:cubicBezTo>
                    <a:lnTo>
                      <a:pt x="0" y="8872"/>
                    </a:lnTo>
                    <a:lnTo>
                      <a:pt x="0" y="8891"/>
                    </a:lnTo>
                    <a:lnTo>
                      <a:pt x="75" y="8891"/>
                    </a:lnTo>
                    <a:cubicBezTo>
                      <a:pt x="75" y="9338"/>
                      <a:pt x="224" y="9767"/>
                      <a:pt x="485" y="10102"/>
                    </a:cubicBezTo>
                    <a:cubicBezTo>
                      <a:pt x="720" y="10401"/>
                      <a:pt x="1076" y="10567"/>
                      <a:pt x="1449" y="10567"/>
                    </a:cubicBezTo>
                    <a:cubicBezTo>
                      <a:pt x="1519" y="10567"/>
                      <a:pt x="1589" y="10561"/>
                      <a:pt x="1659" y="10550"/>
                    </a:cubicBezTo>
                    <a:cubicBezTo>
                      <a:pt x="2013" y="10475"/>
                      <a:pt x="2311" y="10251"/>
                      <a:pt x="2498" y="9953"/>
                    </a:cubicBezTo>
                    <a:cubicBezTo>
                      <a:pt x="2684" y="9655"/>
                      <a:pt x="2796" y="9301"/>
                      <a:pt x="2833" y="8947"/>
                    </a:cubicBezTo>
                    <a:cubicBezTo>
                      <a:pt x="2926" y="9562"/>
                      <a:pt x="3280" y="10102"/>
                      <a:pt x="3802" y="10401"/>
                    </a:cubicBezTo>
                    <a:cubicBezTo>
                      <a:pt x="4061" y="10552"/>
                      <a:pt x="4345" y="10627"/>
                      <a:pt x="4629" y="10627"/>
                    </a:cubicBezTo>
                    <a:cubicBezTo>
                      <a:pt x="4937" y="10627"/>
                      <a:pt x="5245" y="10538"/>
                      <a:pt x="5517" y="10363"/>
                    </a:cubicBezTo>
                    <a:cubicBezTo>
                      <a:pt x="6132" y="9935"/>
                      <a:pt x="6337" y="9115"/>
                      <a:pt x="6486" y="8369"/>
                    </a:cubicBezTo>
                    <a:cubicBezTo>
                      <a:pt x="6654" y="8742"/>
                      <a:pt x="6896" y="9077"/>
                      <a:pt x="7213" y="9338"/>
                    </a:cubicBezTo>
                    <a:cubicBezTo>
                      <a:pt x="7398" y="9472"/>
                      <a:pt x="7635" y="9555"/>
                      <a:pt x="7860" y="9555"/>
                    </a:cubicBezTo>
                    <a:cubicBezTo>
                      <a:pt x="8042" y="9555"/>
                      <a:pt x="8217" y="9501"/>
                      <a:pt x="8350" y="9375"/>
                    </a:cubicBezTo>
                    <a:cubicBezTo>
                      <a:pt x="8499" y="9226"/>
                      <a:pt x="8611" y="9040"/>
                      <a:pt x="8667" y="8835"/>
                    </a:cubicBezTo>
                    <a:cubicBezTo>
                      <a:pt x="8797" y="8425"/>
                      <a:pt x="8872" y="7996"/>
                      <a:pt x="8872" y="7549"/>
                    </a:cubicBezTo>
                    <a:lnTo>
                      <a:pt x="8853" y="7344"/>
                    </a:lnTo>
                    <a:lnTo>
                      <a:pt x="55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84"/>
              <p:cNvSpPr/>
              <p:nvPr/>
            </p:nvSpPr>
            <p:spPr>
              <a:xfrm flipH="1">
                <a:off x="2432920" y="2197574"/>
                <a:ext cx="167411" cy="1412328"/>
              </a:xfrm>
              <a:custGeom>
                <a:rect b="b" l="l" r="r" t="t"/>
                <a:pathLst>
                  <a:path extrusionOk="0" h="49538" w="5872">
                    <a:moveTo>
                      <a:pt x="2833" y="38"/>
                    </a:moveTo>
                    <a:lnTo>
                      <a:pt x="2839" y="129"/>
                    </a:lnTo>
                    <a:lnTo>
                      <a:pt x="2839" y="129"/>
                    </a:lnTo>
                    <a:cubicBezTo>
                      <a:pt x="2843" y="105"/>
                      <a:pt x="2848" y="81"/>
                      <a:pt x="2852" y="56"/>
                    </a:cubicBezTo>
                    <a:lnTo>
                      <a:pt x="2833" y="38"/>
                    </a:lnTo>
                    <a:close/>
                    <a:moveTo>
                      <a:pt x="0" y="1"/>
                    </a:moveTo>
                    <a:lnTo>
                      <a:pt x="2926" y="49504"/>
                    </a:lnTo>
                    <a:cubicBezTo>
                      <a:pt x="3332" y="49527"/>
                      <a:pt x="3741" y="49538"/>
                      <a:pt x="4153" y="49538"/>
                    </a:cubicBezTo>
                    <a:cubicBezTo>
                      <a:pt x="4723" y="49538"/>
                      <a:pt x="5297" y="49518"/>
                      <a:pt x="5871" y="49485"/>
                    </a:cubicBezTo>
                    <a:lnTo>
                      <a:pt x="2839" y="129"/>
                    </a:lnTo>
                    <a:lnTo>
                      <a:pt x="2839" y="129"/>
                    </a:lnTo>
                    <a:cubicBezTo>
                      <a:pt x="2779" y="443"/>
                      <a:pt x="2671" y="768"/>
                      <a:pt x="2498" y="1044"/>
                    </a:cubicBezTo>
                    <a:cubicBezTo>
                      <a:pt x="2311" y="1361"/>
                      <a:pt x="2013" y="1566"/>
                      <a:pt x="1659" y="1659"/>
                    </a:cubicBezTo>
                    <a:cubicBezTo>
                      <a:pt x="1602" y="1666"/>
                      <a:pt x="1546" y="1670"/>
                      <a:pt x="1491" y="1670"/>
                    </a:cubicBezTo>
                    <a:cubicBezTo>
                      <a:pt x="1106" y="1670"/>
                      <a:pt x="748" y="1503"/>
                      <a:pt x="503" y="1193"/>
                    </a:cubicBezTo>
                    <a:cubicBezTo>
                      <a:pt x="224" y="858"/>
                      <a:pt x="75" y="429"/>
                      <a:pt x="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84"/>
              <p:cNvSpPr/>
              <p:nvPr/>
            </p:nvSpPr>
            <p:spPr>
              <a:xfrm flipH="1">
                <a:off x="2443556" y="1884602"/>
                <a:ext cx="99386" cy="107369"/>
              </a:xfrm>
              <a:custGeom>
                <a:rect b="b" l="l" r="r" t="t"/>
                <a:pathLst>
                  <a:path extrusionOk="0" h="3766" w="3486">
                    <a:moveTo>
                      <a:pt x="2553" y="1"/>
                    </a:moveTo>
                    <a:lnTo>
                      <a:pt x="783" y="970"/>
                    </a:lnTo>
                    <a:lnTo>
                      <a:pt x="0" y="3766"/>
                    </a:lnTo>
                    <a:cubicBezTo>
                      <a:pt x="75" y="3747"/>
                      <a:pt x="2237" y="3523"/>
                      <a:pt x="3485" y="2069"/>
                    </a:cubicBezTo>
                    <a:lnTo>
                      <a:pt x="2553"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84"/>
              <p:cNvSpPr/>
              <p:nvPr/>
            </p:nvSpPr>
            <p:spPr>
              <a:xfrm flipH="1">
                <a:off x="2474373" y="2678579"/>
                <a:ext cx="133940" cy="207439"/>
              </a:xfrm>
              <a:custGeom>
                <a:rect b="b" l="l" r="r" t="t"/>
                <a:pathLst>
                  <a:path extrusionOk="0" h="7276" w="4698">
                    <a:moveTo>
                      <a:pt x="1542" y="1"/>
                    </a:moveTo>
                    <a:cubicBezTo>
                      <a:pt x="1421" y="1"/>
                      <a:pt x="1291" y="43"/>
                      <a:pt x="1193" y="127"/>
                    </a:cubicBezTo>
                    <a:cubicBezTo>
                      <a:pt x="1100" y="220"/>
                      <a:pt x="1026" y="332"/>
                      <a:pt x="988" y="481"/>
                    </a:cubicBezTo>
                    <a:cubicBezTo>
                      <a:pt x="280" y="2382"/>
                      <a:pt x="1" y="4469"/>
                      <a:pt x="709" y="6464"/>
                    </a:cubicBezTo>
                    <a:cubicBezTo>
                      <a:pt x="783" y="6780"/>
                      <a:pt x="1007" y="7060"/>
                      <a:pt x="1324" y="7209"/>
                    </a:cubicBezTo>
                    <a:cubicBezTo>
                      <a:pt x="1460" y="7251"/>
                      <a:pt x="1596" y="7275"/>
                      <a:pt x="1732" y="7275"/>
                    </a:cubicBezTo>
                    <a:cubicBezTo>
                      <a:pt x="1838" y="7275"/>
                      <a:pt x="1944" y="7260"/>
                      <a:pt x="2051" y="7228"/>
                    </a:cubicBezTo>
                    <a:cubicBezTo>
                      <a:pt x="2274" y="7172"/>
                      <a:pt x="2479" y="7060"/>
                      <a:pt x="2666" y="6930"/>
                    </a:cubicBezTo>
                    <a:cubicBezTo>
                      <a:pt x="3355" y="6501"/>
                      <a:pt x="3952" y="5942"/>
                      <a:pt x="4418" y="5271"/>
                    </a:cubicBezTo>
                    <a:cubicBezTo>
                      <a:pt x="4567" y="5047"/>
                      <a:pt x="4697" y="4768"/>
                      <a:pt x="4492" y="4563"/>
                    </a:cubicBezTo>
                    <a:cubicBezTo>
                      <a:pt x="4368" y="4438"/>
                      <a:pt x="4174" y="4389"/>
                      <a:pt x="3975" y="4389"/>
                    </a:cubicBezTo>
                    <a:cubicBezTo>
                      <a:pt x="3817" y="4389"/>
                      <a:pt x="3655" y="4420"/>
                      <a:pt x="3523" y="4469"/>
                    </a:cubicBezTo>
                    <a:cubicBezTo>
                      <a:pt x="3225" y="4600"/>
                      <a:pt x="2927" y="4730"/>
                      <a:pt x="2610" y="4805"/>
                    </a:cubicBezTo>
                    <a:cubicBezTo>
                      <a:pt x="3188" y="4320"/>
                      <a:pt x="3691" y="3742"/>
                      <a:pt x="4101" y="3090"/>
                    </a:cubicBezTo>
                    <a:cubicBezTo>
                      <a:pt x="4157" y="2997"/>
                      <a:pt x="4194" y="2904"/>
                      <a:pt x="4213" y="2792"/>
                    </a:cubicBezTo>
                    <a:cubicBezTo>
                      <a:pt x="4194" y="2661"/>
                      <a:pt x="4101" y="2550"/>
                      <a:pt x="3970" y="2531"/>
                    </a:cubicBezTo>
                    <a:cubicBezTo>
                      <a:pt x="3940" y="2527"/>
                      <a:pt x="3908" y="2524"/>
                      <a:pt x="3876" y="2524"/>
                    </a:cubicBezTo>
                    <a:cubicBezTo>
                      <a:pt x="3772" y="2524"/>
                      <a:pt x="3664" y="2549"/>
                      <a:pt x="3579" y="2606"/>
                    </a:cubicBezTo>
                    <a:lnTo>
                      <a:pt x="2610" y="3071"/>
                    </a:lnTo>
                    <a:cubicBezTo>
                      <a:pt x="3039" y="2568"/>
                      <a:pt x="3393" y="1990"/>
                      <a:pt x="3635" y="1375"/>
                    </a:cubicBezTo>
                    <a:cubicBezTo>
                      <a:pt x="3691" y="1245"/>
                      <a:pt x="3728" y="1059"/>
                      <a:pt x="3579" y="965"/>
                    </a:cubicBezTo>
                    <a:cubicBezTo>
                      <a:pt x="3514" y="933"/>
                      <a:pt x="3443" y="913"/>
                      <a:pt x="3369" y="913"/>
                    </a:cubicBezTo>
                    <a:cubicBezTo>
                      <a:pt x="3316" y="913"/>
                      <a:pt x="3261" y="923"/>
                      <a:pt x="3206" y="947"/>
                    </a:cubicBezTo>
                    <a:cubicBezTo>
                      <a:pt x="3113" y="984"/>
                      <a:pt x="3020" y="1059"/>
                      <a:pt x="2945" y="1152"/>
                    </a:cubicBezTo>
                    <a:lnTo>
                      <a:pt x="1958" y="2066"/>
                    </a:lnTo>
                    <a:lnTo>
                      <a:pt x="1958" y="2066"/>
                    </a:lnTo>
                    <a:lnTo>
                      <a:pt x="1958" y="555"/>
                    </a:lnTo>
                    <a:cubicBezTo>
                      <a:pt x="1995" y="332"/>
                      <a:pt x="1864" y="108"/>
                      <a:pt x="1659" y="15"/>
                    </a:cubicBezTo>
                    <a:cubicBezTo>
                      <a:pt x="1622" y="5"/>
                      <a:pt x="1582" y="1"/>
                      <a:pt x="1542"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84"/>
              <p:cNvSpPr/>
              <p:nvPr/>
            </p:nvSpPr>
            <p:spPr>
              <a:xfrm flipH="1">
                <a:off x="1520600" y="3775180"/>
                <a:ext cx="218928" cy="147568"/>
              </a:xfrm>
              <a:custGeom>
                <a:rect b="b" l="l" r="r" t="t"/>
                <a:pathLst>
                  <a:path extrusionOk="0" h="5176" w="7679">
                    <a:moveTo>
                      <a:pt x="4660" y="1"/>
                    </a:moveTo>
                    <a:cubicBezTo>
                      <a:pt x="3359" y="286"/>
                      <a:pt x="2031" y="423"/>
                      <a:pt x="699" y="423"/>
                    </a:cubicBezTo>
                    <a:cubicBezTo>
                      <a:pt x="466" y="423"/>
                      <a:pt x="233" y="419"/>
                      <a:pt x="0" y="411"/>
                    </a:cubicBezTo>
                    <a:lnTo>
                      <a:pt x="0" y="411"/>
                    </a:lnTo>
                    <a:cubicBezTo>
                      <a:pt x="0" y="1100"/>
                      <a:pt x="19" y="1771"/>
                      <a:pt x="37" y="2442"/>
                    </a:cubicBezTo>
                    <a:cubicBezTo>
                      <a:pt x="37" y="2945"/>
                      <a:pt x="56" y="3486"/>
                      <a:pt x="317" y="3915"/>
                    </a:cubicBezTo>
                    <a:cubicBezTo>
                      <a:pt x="708" y="4548"/>
                      <a:pt x="1510" y="4791"/>
                      <a:pt x="2255" y="4940"/>
                    </a:cubicBezTo>
                    <a:cubicBezTo>
                      <a:pt x="3167" y="5093"/>
                      <a:pt x="4084" y="5176"/>
                      <a:pt x="5001" y="5176"/>
                    </a:cubicBezTo>
                    <a:cubicBezTo>
                      <a:pt x="5640" y="5176"/>
                      <a:pt x="6279" y="5136"/>
                      <a:pt x="6915" y="5052"/>
                    </a:cubicBezTo>
                    <a:cubicBezTo>
                      <a:pt x="7138" y="5052"/>
                      <a:pt x="7362" y="4958"/>
                      <a:pt x="7530" y="4791"/>
                    </a:cubicBezTo>
                    <a:cubicBezTo>
                      <a:pt x="7623" y="4660"/>
                      <a:pt x="7660" y="4492"/>
                      <a:pt x="7660" y="4325"/>
                    </a:cubicBezTo>
                    <a:cubicBezTo>
                      <a:pt x="7679" y="3057"/>
                      <a:pt x="6710" y="2013"/>
                      <a:pt x="5797" y="1100"/>
                    </a:cubicBezTo>
                    <a:lnTo>
                      <a:pt x="5778" y="1100"/>
                    </a:lnTo>
                    <a:lnTo>
                      <a:pt x="4660"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84"/>
              <p:cNvSpPr/>
              <p:nvPr/>
            </p:nvSpPr>
            <p:spPr>
              <a:xfrm flipH="1">
                <a:off x="1574795" y="3696067"/>
                <a:ext cx="220525" cy="91203"/>
              </a:xfrm>
              <a:custGeom>
                <a:rect b="b" l="l" r="r" t="t"/>
                <a:pathLst>
                  <a:path extrusionOk="0" h="3199" w="7735">
                    <a:moveTo>
                      <a:pt x="6498" y="1"/>
                    </a:moveTo>
                    <a:cubicBezTo>
                      <a:pt x="6306" y="1"/>
                      <a:pt x="6114" y="24"/>
                      <a:pt x="5927" y="73"/>
                    </a:cubicBezTo>
                    <a:cubicBezTo>
                      <a:pt x="4796" y="403"/>
                      <a:pt x="3232" y="465"/>
                      <a:pt x="2162" y="465"/>
                    </a:cubicBezTo>
                    <a:cubicBezTo>
                      <a:pt x="1663" y="465"/>
                      <a:pt x="1271" y="452"/>
                      <a:pt x="1081" y="446"/>
                    </a:cubicBezTo>
                    <a:lnTo>
                      <a:pt x="1081" y="483"/>
                    </a:lnTo>
                    <a:cubicBezTo>
                      <a:pt x="1048" y="481"/>
                      <a:pt x="1015" y="479"/>
                      <a:pt x="982" y="479"/>
                    </a:cubicBezTo>
                    <a:cubicBezTo>
                      <a:pt x="754" y="479"/>
                      <a:pt x="531" y="535"/>
                      <a:pt x="336" y="632"/>
                    </a:cubicBezTo>
                    <a:cubicBezTo>
                      <a:pt x="93" y="763"/>
                      <a:pt x="0" y="1061"/>
                      <a:pt x="130" y="1284"/>
                    </a:cubicBezTo>
                    <a:cubicBezTo>
                      <a:pt x="242" y="1434"/>
                      <a:pt x="410" y="1527"/>
                      <a:pt x="596" y="1583"/>
                    </a:cubicBezTo>
                    <a:cubicBezTo>
                      <a:pt x="764" y="1657"/>
                      <a:pt x="932" y="1806"/>
                      <a:pt x="895" y="1974"/>
                    </a:cubicBezTo>
                    <a:cubicBezTo>
                      <a:pt x="839" y="2254"/>
                      <a:pt x="410" y="2272"/>
                      <a:pt x="280" y="2496"/>
                    </a:cubicBezTo>
                    <a:cubicBezTo>
                      <a:pt x="186" y="2701"/>
                      <a:pt x="261" y="2943"/>
                      <a:pt x="466" y="3055"/>
                    </a:cubicBezTo>
                    <a:cubicBezTo>
                      <a:pt x="621" y="3133"/>
                      <a:pt x="803" y="3172"/>
                      <a:pt x="977" y="3172"/>
                    </a:cubicBezTo>
                    <a:cubicBezTo>
                      <a:pt x="1012" y="3172"/>
                      <a:pt x="1047" y="3170"/>
                      <a:pt x="1081" y="3167"/>
                    </a:cubicBezTo>
                    <a:cubicBezTo>
                      <a:pt x="1379" y="3186"/>
                      <a:pt x="1677" y="3186"/>
                      <a:pt x="1976" y="3186"/>
                    </a:cubicBezTo>
                    <a:lnTo>
                      <a:pt x="1957" y="3186"/>
                    </a:lnTo>
                    <a:cubicBezTo>
                      <a:pt x="2190" y="3194"/>
                      <a:pt x="2423" y="3198"/>
                      <a:pt x="2656" y="3198"/>
                    </a:cubicBezTo>
                    <a:cubicBezTo>
                      <a:pt x="3988" y="3198"/>
                      <a:pt x="5316" y="3061"/>
                      <a:pt x="6617" y="2776"/>
                    </a:cubicBezTo>
                    <a:cubicBezTo>
                      <a:pt x="6710" y="2757"/>
                      <a:pt x="6822" y="2720"/>
                      <a:pt x="6915" y="2701"/>
                    </a:cubicBezTo>
                    <a:cubicBezTo>
                      <a:pt x="7288" y="2608"/>
                      <a:pt x="7735" y="2328"/>
                      <a:pt x="7679" y="1974"/>
                    </a:cubicBezTo>
                    <a:cubicBezTo>
                      <a:pt x="7623" y="1639"/>
                      <a:pt x="7194" y="1508"/>
                      <a:pt x="6840" y="1471"/>
                    </a:cubicBezTo>
                    <a:cubicBezTo>
                      <a:pt x="7138" y="1340"/>
                      <a:pt x="7455" y="1191"/>
                      <a:pt x="7549" y="893"/>
                    </a:cubicBezTo>
                    <a:cubicBezTo>
                      <a:pt x="7642" y="539"/>
                      <a:pt x="7362" y="166"/>
                      <a:pt x="7008" y="54"/>
                    </a:cubicBezTo>
                    <a:cubicBezTo>
                      <a:pt x="6841" y="19"/>
                      <a:pt x="6669" y="1"/>
                      <a:pt x="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84"/>
              <p:cNvSpPr/>
              <p:nvPr/>
            </p:nvSpPr>
            <p:spPr>
              <a:xfrm flipH="1">
                <a:off x="1620484" y="2867081"/>
                <a:ext cx="566978" cy="849712"/>
              </a:xfrm>
              <a:custGeom>
                <a:rect b="b" l="l" r="r" t="t"/>
                <a:pathLst>
                  <a:path extrusionOk="0" h="29804" w="19887">
                    <a:moveTo>
                      <a:pt x="2460" y="1"/>
                    </a:moveTo>
                    <a:lnTo>
                      <a:pt x="56" y="28592"/>
                    </a:lnTo>
                    <a:lnTo>
                      <a:pt x="0" y="29244"/>
                    </a:lnTo>
                    <a:lnTo>
                      <a:pt x="0" y="29281"/>
                    </a:lnTo>
                    <a:lnTo>
                      <a:pt x="6710" y="29803"/>
                    </a:lnTo>
                    <a:lnTo>
                      <a:pt x="6728" y="29654"/>
                    </a:lnTo>
                    <a:lnTo>
                      <a:pt x="10717" y="5797"/>
                    </a:lnTo>
                    <a:lnTo>
                      <a:pt x="14724" y="29505"/>
                    </a:lnTo>
                    <a:lnTo>
                      <a:pt x="14836" y="29505"/>
                    </a:lnTo>
                    <a:cubicBezTo>
                      <a:pt x="15043" y="29518"/>
                      <a:pt x="15488" y="29538"/>
                      <a:pt x="16052" y="29538"/>
                    </a:cubicBezTo>
                    <a:cubicBezTo>
                      <a:pt x="17115" y="29538"/>
                      <a:pt x="18598" y="29468"/>
                      <a:pt x="19682" y="29151"/>
                    </a:cubicBezTo>
                    <a:cubicBezTo>
                      <a:pt x="19757" y="29114"/>
                      <a:pt x="19831" y="29095"/>
                      <a:pt x="19887" y="29076"/>
                    </a:cubicBezTo>
                    <a:lnTo>
                      <a:pt x="19328" y="299"/>
                    </a:lnTo>
                    <a:cubicBezTo>
                      <a:pt x="16732" y="1312"/>
                      <a:pt x="13993" y="1817"/>
                      <a:pt x="11257" y="1817"/>
                    </a:cubicBezTo>
                    <a:cubicBezTo>
                      <a:pt x="8256" y="1817"/>
                      <a:pt x="5258" y="1210"/>
                      <a:pt x="2460"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84"/>
              <p:cNvSpPr/>
              <p:nvPr/>
            </p:nvSpPr>
            <p:spPr>
              <a:xfrm flipH="1">
                <a:off x="1964257" y="3700800"/>
                <a:ext cx="245528" cy="81054"/>
              </a:xfrm>
              <a:custGeom>
                <a:rect b="b" l="l" r="r" t="t"/>
                <a:pathLst>
                  <a:path extrusionOk="0" h="2843" w="8612">
                    <a:moveTo>
                      <a:pt x="783" y="0"/>
                    </a:moveTo>
                    <a:cubicBezTo>
                      <a:pt x="131" y="37"/>
                      <a:pt x="56" y="951"/>
                      <a:pt x="671" y="1100"/>
                    </a:cubicBezTo>
                    <a:cubicBezTo>
                      <a:pt x="410" y="1212"/>
                      <a:pt x="131" y="1361"/>
                      <a:pt x="37" y="1659"/>
                    </a:cubicBezTo>
                    <a:cubicBezTo>
                      <a:pt x="0" y="1920"/>
                      <a:pt x="112" y="2199"/>
                      <a:pt x="354" y="2349"/>
                    </a:cubicBezTo>
                    <a:cubicBezTo>
                      <a:pt x="578" y="2479"/>
                      <a:pt x="839" y="2572"/>
                      <a:pt x="1118" y="2610"/>
                    </a:cubicBezTo>
                    <a:cubicBezTo>
                      <a:pt x="1286" y="2628"/>
                      <a:pt x="1473" y="2665"/>
                      <a:pt x="1640" y="2684"/>
                    </a:cubicBezTo>
                    <a:lnTo>
                      <a:pt x="1640" y="2665"/>
                    </a:lnTo>
                    <a:cubicBezTo>
                      <a:pt x="2661" y="2805"/>
                      <a:pt x="3674" y="2843"/>
                      <a:pt x="4688" y="2843"/>
                    </a:cubicBezTo>
                    <a:cubicBezTo>
                      <a:pt x="5305" y="2843"/>
                      <a:pt x="5922" y="2829"/>
                      <a:pt x="6542" y="2815"/>
                    </a:cubicBezTo>
                    <a:lnTo>
                      <a:pt x="6766" y="2815"/>
                    </a:lnTo>
                    <a:cubicBezTo>
                      <a:pt x="7232" y="2815"/>
                      <a:pt x="7698" y="2740"/>
                      <a:pt x="8126" y="2610"/>
                    </a:cubicBezTo>
                    <a:cubicBezTo>
                      <a:pt x="8238" y="2572"/>
                      <a:pt x="8331" y="2516"/>
                      <a:pt x="8406" y="2423"/>
                    </a:cubicBezTo>
                    <a:cubicBezTo>
                      <a:pt x="8462" y="2255"/>
                      <a:pt x="8425" y="2088"/>
                      <a:pt x="8294" y="1994"/>
                    </a:cubicBezTo>
                    <a:cubicBezTo>
                      <a:pt x="8164" y="1883"/>
                      <a:pt x="8015" y="1827"/>
                      <a:pt x="7866" y="1789"/>
                    </a:cubicBezTo>
                    <a:cubicBezTo>
                      <a:pt x="8220" y="1603"/>
                      <a:pt x="8611" y="1342"/>
                      <a:pt x="8574" y="951"/>
                    </a:cubicBezTo>
                    <a:cubicBezTo>
                      <a:pt x="8518" y="671"/>
                      <a:pt x="8276" y="447"/>
                      <a:pt x="7996" y="410"/>
                    </a:cubicBezTo>
                    <a:cubicBezTo>
                      <a:pt x="7912" y="401"/>
                      <a:pt x="7833" y="396"/>
                      <a:pt x="7756" y="396"/>
                    </a:cubicBezTo>
                    <a:cubicBezTo>
                      <a:pt x="7679" y="396"/>
                      <a:pt x="7605" y="401"/>
                      <a:pt x="7530" y="410"/>
                    </a:cubicBezTo>
                    <a:lnTo>
                      <a:pt x="7493" y="541"/>
                    </a:lnTo>
                    <a:lnTo>
                      <a:pt x="783" y="19"/>
                    </a:lnTo>
                    <a:lnTo>
                      <a:pt x="7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84"/>
              <p:cNvSpPr/>
              <p:nvPr/>
            </p:nvSpPr>
            <p:spPr>
              <a:xfrm flipH="1">
                <a:off x="2009957" y="3777318"/>
                <a:ext cx="235977" cy="161823"/>
              </a:xfrm>
              <a:custGeom>
                <a:rect b="b" l="l" r="r" t="t"/>
                <a:pathLst>
                  <a:path extrusionOk="0" h="5676" w="8277">
                    <a:moveTo>
                      <a:pt x="2908" y="0"/>
                    </a:moveTo>
                    <a:cubicBezTo>
                      <a:pt x="1976" y="839"/>
                      <a:pt x="1194" y="1845"/>
                      <a:pt x="616" y="2964"/>
                    </a:cubicBezTo>
                    <a:cubicBezTo>
                      <a:pt x="262" y="3616"/>
                      <a:pt x="1" y="4473"/>
                      <a:pt x="429" y="5070"/>
                    </a:cubicBezTo>
                    <a:cubicBezTo>
                      <a:pt x="778" y="5561"/>
                      <a:pt x="1438" y="5675"/>
                      <a:pt x="2052" y="5675"/>
                    </a:cubicBezTo>
                    <a:cubicBezTo>
                      <a:pt x="2159" y="5675"/>
                      <a:pt x="2265" y="5672"/>
                      <a:pt x="2368" y="5666"/>
                    </a:cubicBezTo>
                    <a:cubicBezTo>
                      <a:pt x="4194" y="5573"/>
                      <a:pt x="6002" y="5256"/>
                      <a:pt x="7736" y="4697"/>
                    </a:cubicBezTo>
                    <a:cubicBezTo>
                      <a:pt x="7866" y="4678"/>
                      <a:pt x="7978" y="4622"/>
                      <a:pt x="8071" y="4529"/>
                    </a:cubicBezTo>
                    <a:cubicBezTo>
                      <a:pt x="8202" y="4361"/>
                      <a:pt x="8258" y="4156"/>
                      <a:pt x="8239" y="3951"/>
                    </a:cubicBezTo>
                    <a:cubicBezTo>
                      <a:pt x="8276" y="2665"/>
                      <a:pt x="8202" y="1398"/>
                      <a:pt x="8034" y="131"/>
                    </a:cubicBezTo>
                    <a:lnTo>
                      <a:pt x="7792" y="131"/>
                    </a:lnTo>
                    <a:cubicBezTo>
                      <a:pt x="7156" y="145"/>
                      <a:pt x="6514" y="160"/>
                      <a:pt x="5872" y="160"/>
                    </a:cubicBezTo>
                    <a:cubicBezTo>
                      <a:pt x="4877" y="160"/>
                      <a:pt x="3883" y="125"/>
                      <a:pt x="2908"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84"/>
              <p:cNvSpPr/>
              <p:nvPr/>
            </p:nvSpPr>
            <p:spPr>
              <a:xfrm flipH="1">
                <a:off x="1620501" y="2883417"/>
                <a:ext cx="58987" cy="813846"/>
              </a:xfrm>
              <a:custGeom>
                <a:rect b="b" l="l" r="r" t="t"/>
                <a:pathLst>
                  <a:path extrusionOk="0" h="28546" w="2069">
                    <a:moveTo>
                      <a:pt x="333" y="1"/>
                    </a:moveTo>
                    <a:cubicBezTo>
                      <a:pt x="163" y="1"/>
                      <a:pt x="0" y="108"/>
                      <a:pt x="19" y="322"/>
                    </a:cubicBezTo>
                    <a:lnTo>
                      <a:pt x="1081" y="22092"/>
                    </a:lnTo>
                    <a:lnTo>
                      <a:pt x="1379" y="28224"/>
                    </a:lnTo>
                    <a:cubicBezTo>
                      <a:pt x="1389" y="28438"/>
                      <a:pt x="1566" y="28545"/>
                      <a:pt x="1736" y="28545"/>
                    </a:cubicBezTo>
                    <a:cubicBezTo>
                      <a:pt x="1906" y="28545"/>
                      <a:pt x="2069" y="28438"/>
                      <a:pt x="2050" y="28224"/>
                    </a:cubicBezTo>
                    <a:cubicBezTo>
                      <a:pt x="1696" y="20974"/>
                      <a:pt x="1342" y="13723"/>
                      <a:pt x="988" y="6473"/>
                    </a:cubicBezTo>
                    <a:lnTo>
                      <a:pt x="690" y="322"/>
                    </a:lnTo>
                    <a:cubicBezTo>
                      <a:pt x="680" y="108"/>
                      <a:pt x="503"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84"/>
              <p:cNvSpPr/>
              <p:nvPr/>
            </p:nvSpPr>
            <p:spPr>
              <a:xfrm flipH="1">
                <a:off x="1506214" y="2187482"/>
                <a:ext cx="741317" cy="731823"/>
              </a:xfrm>
              <a:custGeom>
                <a:rect b="b" l="l" r="r" t="t"/>
                <a:pathLst>
                  <a:path extrusionOk="0" h="25669" w="26002">
                    <a:moveTo>
                      <a:pt x="5238" y="0"/>
                    </a:moveTo>
                    <a:lnTo>
                      <a:pt x="1" y="7456"/>
                    </a:lnTo>
                    <a:lnTo>
                      <a:pt x="653" y="7940"/>
                    </a:lnTo>
                    <a:lnTo>
                      <a:pt x="4884" y="11053"/>
                    </a:lnTo>
                    <a:lnTo>
                      <a:pt x="4884" y="20782"/>
                    </a:lnTo>
                    <a:cubicBezTo>
                      <a:pt x="4884" y="20782"/>
                      <a:pt x="3617" y="20950"/>
                      <a:pt x="4176" y="22049"/>
                    </a:cubicBezTo>
                    <a:cubicBezTo>
                      <a:pt x="4176" y="22049"/>
                      <a:pt x="3132" y="22963"/>
                      <a:pt x="4045" y="23596"/>
                    </a:cubicBezTo>
                    <a:cubicBezTo>
                      <a:pt x="4045" y="23596"/>
                      <a:pt x="4232" y="23690"/>
                      <a:pt x="4567" y="23839"/>
                    </a:cubicBezTo>
                    <a:cubicBezTo>
                      <a:pt x="7374" y="25057"/>
                      <a:pt x="10370" y="25669"/>
                      <a:pt x="13367" y="25669"/>
                    </a:cubicBezTo>
                    <a:cubicBezTo>
                      <a:pt x="16102" y="25669"/>
                      <a:pt x="18838" y="25160"/>
                      <a:pt x="21435" y="24137"/>
                    </a:cubicBezTo>
                    <a:cubicBezTo>
                      <a:pt x="21752" y="24006"/>
                      <a:pt x="21919" y="23913"/>
                      <a:pt x="21919" y="23913"/>
                    </a:cubicBezTo>
                    <a:cubicBezTo>
                      <a:pt x="21919" y="23913"/>
                      <a:pt x="22404" y="23186"/>
                      <a:pt x="20969" y="23037"/>
                    </a:cubicBezTo>
                    <a:cubicBezTo>
                      <a:pt x="20969" y="23037"/>
                      <a:pt x="21845" y="22236"/>
                      <a:pt x="21099" y="21789"/>
                    </a:cubicBezTo>
                    <a:lnTo>
                      <a:pt x="20764" y="16365"/>
                    </a:lnTo>
                    <a:lnTo>
                      <a:pt x="20279" y="10046"/>
                    </a:lnTo>
                    <a:lnTo>
                      <a:pt x="21323" y="10811"/>
                    </a:lnTo>
                    <a:lnTo>
                      <a:pt x="23094" y="11985"/>
                    </a:lnTo>
                    <a:lnTo>
                      <a:pt x="25815" y="5797"/>
                    </a:lnTo>
                    <a:lnTo>
                      <a:pt x="26001" y="5387"/>
                    </a:lnTo>
                    <a:lnTo>
                      <a:pt x="20298" y="1566"/>
                    </a:lnTo>
                    <a:lnTo>
                      <a:pt x="14576" y="0"/>
                    </a:lnTo>
                    <a:cubicBezTo>
                      <a:pt x="14203" y="1846"/>
                      <a:pt x="12563" y="4194"/>
                      <a:pt x="12563" y="4194"/>
                    </a:cubicBezTo>
                    <a:cubicBezTo>
                      <a:pt x="10177" y="1995"/>
                      <a:pt x="10345" y="0"/>
                      <a:pt x="103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84"/>
              <p:cNvSpPr/>
              <p:nvPr/>
            </p:nvSpPr>
            <p:spPr>
              <a:xfrm flipH="1">
                <a:off x="1600284" y="2692263"/>
                <a:ext cx="180696" cy="178045"/>
              </a:xfrm>
              <a:custGeom>
                <a:rect b="b" l="l" r="r" t="t"/>
                <a:pathLst>
                  <a:path extrusionOk="0" h="6245" w="6338">
                    <a:moveTo>
                      <a:pt x="3970" y="1"/>
                    </a:moveTo>
                    <a:cubicBezTo>
                      <a:pt x="2796" y="38"/>
                      <a:pt x="1640" y="336"/>
                      <a:pt x="597" y="877"/>
                    </a:cubicBezTo>
                    <a:cubicBezTo>
                      <a:pt x="503" y="914"/>
                      <a:pt x="410" y="989"/>
                      <a:pt x="336" y="1063"/>
                    </a:cubicBezTo>
                    <a:cubicBezTo>
                      <a:pt x="261" y="1138"/>
                      <a:pt x="224" y="1250"/>
                      <a:pt x="261" y="1361"/>
                    </a:cubicBezTo>
                    <a:cubicBezTo>
                      <a:pt x="321" y="1497"/>
                      <a:pt x="490" y="1535"/>
                      <a:pt x="661" y="1535"/>
                    </a:cubicBezTo>
                    <a:cubicBezTo>
                      <a:pt x="702" y="1535"/>
                      <a:pt x="743" y="1533"/>
                      <a:pt x="783" y="1529"/>
                    </a:cubicBezTo>
                    <a:lnTo>
                      <a:pt x="2405" y="1361"/>
                    </a:lnTo>
                    <a:lnTo>
                      <a:pt x="2405" y="1361"/>
                    </a:lnTo>
                    <a:cubicBezTo>
                      <a:pt x="1547" y="1622"/>
                      <a:pt x="783" y="2144"/>
                      <a:pt x="205" y="2834"/>
                    </a:cubicBezTo>
                    <a:cubicBezTo>
                      <a:pt x="93" y="2964"/>
                      <a:pt x="0" y="3132"/>
                      <a:pt x="93" y="3262"/>
                    </a:cubicBezTo>
                    <a:cubicBezTo>
                      <a:pt x="140" y="3328"/>
                      <a:pt x="215" y="3351"/>
                      <a:pt x="296" y="3351"/>
                    </a:cubicBezTo>
                    <a:cubicBezTo>
                      <a:pt x="378" y="3351"/>
                      <a:pt x="466" y="3328"/>
                      <a:pt x="541" y="3300"/>
                    </a:cubicBezTo>
                    <a:lnTo>
                      <a:pt x="2461" y="2573"/>
                    </a:lnTo>
                    <a:lnTo>
                      <a:pt x="2461" y="2573"/>
                    </a:lnTo>
                    <a:cubicBezTo>
                      <a:pt x="1790" y="3039"/>
                      <a:pt x="1286" y="3691"/>
                      <a:pt x="951" y="4437"/>
                    </a:cubicBezTo>
                    <a:cubicBezTo>
                      <a:pt x="895" y="4530"/>
                      <a:pt x="876" y="4642"/>
                      <a:pt x="858" y="4754"/>
                    </a:cubicBezTo>
                    <a:cubicBezTo>
                      <a:pt x="858" y="4865"/>
                      <a:pt x="895" y="4977"/>
                      <a:pt x="988" y="5033"/>
                    </a:cubicBezTo>
                    <a:cubicBezTo>
                      <a:pt x="1042" y="5066"/>
                      <a:pt x="1103" y="5085"/>
                      <a:pt x="1166" y="5085"/>
                    </a:cubicBezTo>
                    <a:cubicBezTo>
                      <a:pt x="1211" y="5085"/>
                      <a:pt x="1258" y="5075"/>
                      <a:pt x="1305" y="5052"/>
                    </a:cubicBezTo>
                    <a:cubicBezTo>
                      <a:pt x="1398" y="5014"/>
                      <a:pt x="1491" y="4940"/>
                      <a:pt x="1566" y="4865"/>
                    </a:cubicBezTo>
                    <a:cubicBezTo>
                      <a:pt x="2144" y="4381"/>
                      <a:pt x="2721" y="3896"/>
                      <a:pt x="3281" y="3412"/>
                    </a:cubicBezTo>
                    <a:lnTo>
                      <a:pt x="3299" y="3430"/>
                    </a:lnTo>
                    <a:cubicBezTo>
                      <a:pt x="2852" y="4064"/>
                      <a:pt x="2516" y="4791"/>
                      <a:pt x="2311" y="5555"/>
                    </a:cubicBezTo>
                    <a:cubicBezTo>
                      <a:pt x="2255" y="5667"/>
                      <a:pt x="2255" y="5779"/>
                      <a:pt x="2255" y="5909"/>
                    </a:cubicBezTo>
                    <a:cubicBezTo>
                      <a:pt x="2255" y="6102"/>
                      <a:pt x="2419" y="6245"/>
                      <a:pt x="2595" y="6245"/>
                    </a:cubicBezTo>
                    <a:cubicBezTo>
                      <a:pt x="2657" y="6245"/>
                      <a:pt x="2719" y="6227"/>
                      <a:pt x="2777" y="6189"/>
                    </a:cubicBezTo>
                    <a:cubicBezTo>
                      <a:pt x="2889" y="6114"/>
                      <a:pt x="2982" y="6021"/>
                      <a:pt x="3057" y="5928"/>
                    </a:cubicBezTo>
                    <a:cubicBezTo>
                      <a:pt x="3523" y="5350"/>
                      <a:pt x="3914" y="4698"/>
                      <a:pt x="4175" y="3989"/>
                    </a:cubicBezTo>
                    <a:lnTo>
                      <a:pt x="4175" y="3971"/>
                    </a:lnTo>
                    <a:cubicBezTo>
                      <a:pt x="4312" y="3998"/>
                      <a:pt x="4438" y="4015"/>
                      <a:pt x="4569" y="4015"/>
                    </a:cubicBezTo>
                    <a:cubicBezTo>
                      <a:pt x="4617" y="4015"/>
                      <a:pt x="4666" y="4013"/>
                      <a:pt x="4716" y="4008"/>
                    </a:cubicBezTo>
                    <a:cubicBezTo>
                      <a:pt x="5405" y="3971"/>
                      <a:pt x="6002" y="3579"/>
                      <a:pt x="6337" y="2983"/>
                    </a:cubicBezTo>
                    <a:lnTo>
                      <a:pt x="6300" y="2927"/>
                    </a:lnTo>
                    <a:lnTo>
                      <a:pt x="3970" y="1"/>
                    </a:ln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84"/>
              <p:cNvSpPr/>
              <p:nvPr/>
            </p:nvSpPr>
            <p:spPr>
              <a:xfrm flipH="1">
                <a:off x="1639085" y="2178986"/>
                <a:ext cx="150390" cy="409347"/>
              </a:xfrm>
              <a:custGeom>
                <a:rect b="b" l="l" r="r" t="t"/>
                <a:pathLst>
                  <a:path extrusionOk="0" h="14358" w="5275">
                    <a:moveTo>
                      <a:pt x="0" y="0"/>
                    </a:moveTo>
                    <a:lnTo>
                      <a:pt x="149" y="615"/>
                    </a:lnTo>
                    <a:cubicBezTo>
                      <a:pt x="485" y="1939"/>
                      <a:pt x="1267" y="5126"/>
                      <a:pt x="1827" y="7511"/>
                    </a:cubicBezTo>
                    <a:cubicBezTo>
                      <a:pt x="2429" y="10031"/>
                      <a:pt x="3300" y="14357"/>
                      <a:pt x="4246" y="14357"/>
                    </a:cubicBezTo>
                    <a:cubicBezTo>
                      <a:pt x="4266" y="14357"/>
                      <a:pt x="4286" y="14355"/>
                      <a:pt x="4305" y="14352"/>
                    </a:cubicBezTo>
                    <a:cubicBezTo>
                      <a:pt x="4492" y="14314"/>
                      <a:pt x="4678" y="14128"/>
                      <a:pt x="4865" y="13718"/>
                    </a:cubicBezTo>
                    <a:cubicBezTo>
                      <a:pt x="4976" y="13438"/>
                      <a:pt x="5070" y="13140"/>
                      <a:pt x="5107" y="12842"/>
                    </a:cubicBezTo>
                    <a:cubicBezTo>
                      <a:pt x="5200" y="12264"/>
                      <a:pt x="5237" y="11686"/>
                      <a:pt x="5237" y="11109"/>
                    </a:cubicBezTo>
                    <a:cubicBezTo>
                      <a:pt x="5275" y="7959"/>
                      <a:pt x="4492" y="3392"/>
                      <a:pt x="4212" y="1864"/>
                    </a:cubicBezTo>
                    <a:cubicBezTo>
                      <a:pt x="4138" y="1529"/>
                      <a:pt x="4100" y="1324"/>
                      <a:pt x="4100" y="1324"/>
                    </a:cubicBezTo>
                    <a:cubicBezTo>
                      <a:pt x="3635" y="932"/>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84"/>
              <p:cNvSpPr/>
              <p:nvPr/>
            </p:nvSpPr>
            <p:spPr>
              <a:xfrm flipH="1">
                <a:off x="1643879" y="2545071"/>
                <a:ext cx="22865" cy="108965"/>
              </a:xfrm>
              <a:custGeom>
                <a:rect b="b" l="l" r="r" t="t"/>
                <a:pathLst>
                  <a:path extrusionOk="0" h="3822" w="802">
                    <a:moveTo>
                      <a:pt x="802" y="1"/>
                    </a:moveTo>
                    <a:cubicBezTo>
                      <a:pt x="765" y="299"/>
                      <a:pt x="671" y="597"/>
                      <a:pt x="560" y="877"/>
                    </a:cubicBezTo>
                    <a:cubicBezTo>
                      <a:pt x="373" y="1268"/>
                      <a:pt x="187" y="1473"/>
                      <a:pt x="0" y="1492"/>
                    </a:cubicBezTo>
                    <a:lnTo>
                      <a:pt x="392" y="3822"/>
                    </a:lnTo>
                    <a:lnTo>
                      <a:pt x="802" y="3058"/>
                    </a:lnTo>
                    <a:lnTo>
                      <a:pt x="802" y="1"/>
                    </a:ln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84"/>
              <p:cNvSpPr/>
              <p:nvPr/>
            </p:nvSpPr>
            <p:spPr>
              <a:xfrm flipH="1">
                <a:off x="1992968" y="2173028"/>
                <a:ext cx="164218" cy="414678"/>
              </a:xfrm>
              <a:custGeom>
                <a:rect b="b" l="l" r="r" t="t"/>
                <a:pathLst>
                  <a:path extrusionOk="0" h="14545" w="5760">
                    <a:moveTo>
                      <a:pt x="5641" y="0"/>
                    </a:moveTo>
                    <a:cubicBezTo>
                      <a:pt x="4755" y="0"/>
                      <a:pt x="2051" y="507"/>
                      <a:pt x="2051" y="507"/>
                    </a:cubicBezTo>
                    <a:lnTo>
                      <a:pt x="2032" y="489"/>
                    </a:lnTo>
                    <a:cubicBezTo>
                      <a:pt x="485" y="4347"/>
                      <a:pt x="0" y="7832"/>
                      <a:pt x="38" y="10367"/>
                    </a:cubicBezTo>
                    <a:cubicBezTo>
                      <a:pt x="38" y="11467"/>
                      <a:pt x="187" y="12585"/>
                      <a:pt x="485" y="13647"/>
                    </a:cubicBezTo>
                    <a:cubicBezTo>
                      <a:pt x="671" y="14207"/>
                      <a:pt x="876" y="14523"/>
                      <a:pt x="1081" y="14542"/>
                    </a:cubicBezTo>
                    <a:cubicBezTo>
                      <a:pt x="1104" y="14544"/>
                      <a:pt x="1126" y="14545"/>
                      <a:pt x="1148" y="14545"/>
                    </a:cubicBezTo>
                    <a:cubicBezTo>
                      <a:pt x="1349" y="14545"/>
                      <a:pt x="1545" y="14469"/>
                      <a:pt x="1696" y="14318"/>
                    </a:cubicBezTo>
                    <a:cubicBezTo>
                      <a:pt x="2349" y="13778"/>
                      <a:pt x="2889" y="12231"/>
                      <a:pt x="3038" y="10367"/>
                    </a:cubicBezTo>
                    <a:cubicBezTo>
                      <a:pt x="3206" y="8335"/>
                      <a:pt x="5033" y="2297"/>
                      <a:pt x="5592" y="507"/>
                    </a:cubicBezTo>
                    <a:lnTo>
                      <a:pt x="5760" y="4"/>
                    </a:lnTo>
                    <a:cubicBezTo>
                      <a:pt x="5725" y="2"/>
                      <a:pt x="5685" y="0"/>
                      <a:pt x="5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84"/>
              <p:cNvSpPr/>
              <p:nvPr/>
            </p:nvSpPr>
            <p:spPr>
              <a:xfrm flipH="1">
                <a:off x="2108805" y="2581734"/>
                <a:ext cx="17562" cy="87725"/>
              </a:xfrm>
              <a:custGeom>
                <a:rect b="b" l="l" r="r" t="t"/>
                <a:pathLst>
                  <a:path extrusionOk="0" h="3077" w="616">
                    <a:moveTo>
                      <a:pt x="615" y="1"/>
                    </a:moveTo>
                    <a:cubicBezTo>
                      <a:pt x="448" y="150"/>
                      <a:pt x="224" y="225"/>
                      <a:pt x="0" y="225"/>
                    </a:cubicBezTo>
                    <a:lnTo>
                      <a:pt x="615" y="3076"/>
                    </a:lnTo>
                    <a:lnTo>
                      <a:pt x="615" y="1"/>
                    </a:ln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84"/>
              <p:cNvSpPr/>
              <p:nvPr/>
            </p:nvSpPr>
            <p:spPr>
              <a:xfrm flipH="1">
                <a:off x="2143353" y="2413844"/>
                <a:ext cx="172714" cy="367722"/>
              </a:xfrm>
              <a:custGeom>
                <a:rect b="b" l="l" r="r" t="t"/>
                <a:pathLst>
                  <a:path extrusionOk="0" h="12898" w="6058">
                    <a:moveTo>
                      <a:pt x="3039" y="0"/>
                    </a:moveTo>
                    <a:lnTo>
                      <a:pt x="1" y="4865"/>
                    </a:lnTo>
                    <a:lnTo>
                      <a:pt x="634" y="12898"/>
                    </a:lnTo>
                    <a:lnTo>
                      <a:pt x="6058" y="5200"/>
                    </a:lnTo>
                    <a:cubicBezTo>
                      <a:pt x="5760" y="4138"/>
                      <a:pt x="5611" y="3038"/>
                      <a:pt x="5629" y="1920"/>
                    </a:cubicBezTo>
                    <a:lnTo>
                      <a:pt x="3039" y="0"/>
                    </a:ln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84"/>
              <p:cNvSpPr/>
              <p:nvPr/>
            </p:nvSpPr>
            <p:spPr>
              <a:xfrm flipH="1">
                <a:off x="1407417" y="2343170"/>
                <a:ext cx="268906" cy="436830"/>
              </a:xfrm>
              <a:custGeom>
                <a:rect b="b" l="l" r="r" t="t"/>
                <a:pathLst>
                  <a:path extrusionOk="0" h="15322" w="9432">
                    <a:moveTo>
                      <a:pt x="5797" y="0"/>
                    </a:moveTo>
                    <a:lnTo>
                      <a:pt x="3002" y="6375"/>
                    </a:lnTo>
                    <a:lnTo>
                      <a:pt x="1045" y="10121"/>
                    </a:lnTo>
                    <a:lnTo>
                      <a:pt x="616" y="10922"/>
                    </a:lnTo>
                    <a:lnTo>
                      <a:pt x="1" y="12097"/>
                    </a:lnTo>
                    <a:lnTo>
                      <a:pt x="169" y="12302"/>
                    </a:lnTo>
                    <a:lnTo>
                      <a:pt x="2573" y="15321"/>
                    </a:lnTo>
                    <a:cubicBezTo>
                      <a:pt x="2573" y="15321"/>
                      <a:pt x="9078" y="5480"/>
                      <a:pt x="9283" y="3728"/>
                    </a:cubicBezTo>
                    <a:cubicBezTo>
                      <a:pt x="9432" y="2405"/>
                      <a:pt x="5797" y="0"/>
                      <a:pt x="5797" y="0"/>
                    </a:cubicBez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84"/>
              <p:cNvSpPr/>
              <p:nvPr/>
            </p:nvSpPr>
            <p:spPr>
              <a:xfrm flipH="1">
                <a:off x="1662993" y="1622204"/>
                <a:ext cx="509075" cy="343745"/>
              </a:xfrm>
              <a:custGeom>
                <a:rect b="b" l="l" r="r" t="t"/>
                <a:pathLst>
                  <a:path extrusionOk="0" h="12057" w="17856">
                    <a:moveTo>
                      <a:pt x="10093" y="1"/>
                    </a:moveTo>
                    <a:cubicBezTo>
                      <a:pt x="9754" y="1"/>
                      <a:pt x="9415" y="18"/>
                      <a:pt x="9077" y="53"/>
                    </a:cubicBezTo>
                    <a:cubicBezTo>
                      <a:pt x="7232" y="184"/>
                      <a:pt x="5387" y="706"/>
                      <a:pt x="3915" y="1805"/>
                    </a:cubicBezTo>
                    <a:cubicBezTo>
                      <a:pt x="671" y="4210"/>
                      <a:pt x="1" y="8813"/>
                      <a:pt x="2423" y="12056"/>
                    </a:cubicBezTo>
                    <a:cubicBezTo>
                      <a:pt x="2405" y="11087"/>
                      <a:pt x="2479" y="10137"/>
                      <a:pt x="2629" y="9186"/>
                    </a:cubicBezTo>
                    <a:lnTo>
                      <a:pt x="2629" y="9205"/>
                    </a:lnTo>
                    <a:cubicBezTo>
                      <a:pt x="3505" y="8962"/>
                      <a:pt x="4287" y="8459"/>
                      <a:pt x="4865" y="7751"/>
                    </a:cubicBezTo>
                    <a:lnTo>
                      <a:pt x="4865" y="7751"/>
                    </a:lnTo>
                    <a:cubicBezTo>
                      <a:pt x="4697" y="8068"/>
                      <a:pt x="4921" y="8478"/>
                      <a:pt x="5257" y="8627"/>
                    </a:cubicBezTo>
                    <a:cubicBezTo>
                      <a:pt x="5432" y="8685"/>
                      <a:pt x="5617" y="8713"/>
                      <a:pt x="5803" y="8713"/>
                    </a:cubicBezTo>
                    <a:cubicBezTo>
                      <a:pt x="5972" y="8713"/>
                      <a:pt x="6140" y="8690"/>
                      <a:pt x="6300" y="8645"/>
                    </a:cubicBezTo>
                    <a:cubicBezTo>
                      <a:pt x="7530" y="8385"/>
                      <a:pt x="8686" y="7919"/>
                      <a:pt x="9748" y="7266"/>
                    </a:cubicBezTo>
                    <a:lnTo>
                      <a:pt x="9748" y="7266"/>
                    </a:lnTo>
                    <a:cubicBezTo>
                      <a:pt x="9655" y="7397"/>
                      <a:pt x="9581" y="7546"/>
                      <a:pt x="9543" y="7714"/>
                    </a:cubicBezTo>
                    <a:cubicBezTo>
                      <a:pt x="9506" y="7863"/>
                      <a:pt x="9562" y="8049"/>
                      <a:pt x="9674" y="8161"/>
                    </a:cubicBezTo>
                    <a:cubicBezTo>
                      <a:pt x="9762" y="8239"/>
                      <a:pt x="9875" y="8266"/>
                      <a:pt x="9995" y="8266"/>
                    </a:cubicBezTo>
                    <a:cubicBezTo>
                      <a:pt x="10104" y="8266"/>
                      <a:pt x="10219" y="8243"/>
                      <a:pt x="10326" y="8217"/>
                    </a:cubicBezTo>
                    <a:cubicBezTo>
                      <a:pt x="12022" y="7732"/>
                      <a:pt x="13606" y="6893"/>
                      <a:pt x="14930" y="5719"/>
                    </a:cubicBezTo>
                    <a:cubicBezTo>
                      <a:pt x="15675" y="7005"/>
                      <a:pt x="16197" y="8403"/>
                      <a:pt x="16458" y="9876"/>
                    </a:cubicBezTo>
                    <a:cubicBezTo>
                      <a:pt x="16544" y="9686"/>
                      <a:pt x="16899" y="8927"/>
                      <a:pt x="17481" y="8927"/>
                    </a:cubicBezTo>
                    <a:cubicBezTo>
                      <a:pt x="17530" y="8927"/>
                      <a:pt x="17580" y="8932"/>
                      <a:pt x="17632" y="8944"/>
                    </a:cubicBezTo>
                    <a:lnTo>
                      <a:pt x="17632" y="8906"/>
                    </a:lnTo>
                    <a:cubicBezTo>
                      <a:pt x="17837" y="7322"/>
                      <a:pt x="17856" y="5719"/>
                      <a:pt x="17707" y="4116"/>
                    </a:cubicBezTo>
                    <a:cubicBezTo>
                      <a:pt x="17670" y="3688"/>
                      <a:pt x="17614" y="3222"/>
                      <a:pt x="17334" y="2886"/>
                    </a:cubicBezTo>
                    <a:cubicBezTo>
                      <a:pt x="17088" y="2616"/>
                      <a:pt x="16752" y="2472"/>
                      <a:pt x="16412" y="2472"/>
                    </a:cubicBezTo>
                    <a:cubicBezTo>
                      <a:pt x="16212" y="2472"/>
                      <a:pt x="16011" y="2522"/>
                      <a:pt x="15824" y="2625"/>
                    </a:cubicBezTo>
                    <a:cubicBezTo>
                      <a:pt x="15116" y="1563"/>
                      <a:pt x="14072" y="799"/>
                      <a:pt x="12861" y="407"/>
                    </a:cubicBezTo>
                    <a:cubicBezTo>
                      <a:pt x="11959" y="134"/>
                      <a:pt x="11026" y="1"/>
                      <a:pt x="10093"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84"/>
              <p:cNvSpPr/>
              <p:nvPr/>
            </p:nvSpPr>
            <p:spPr>
              <a:xfrm flipH="1">
                <a:off x="1622055" y="1784706"/>
                <a:ext cx="480935" cy="379126"/>
              </a:xfrm>
              <a:custGeom>
                <a:rect b="b" l="l" r="r" t="t"/>
                <a:pathLst>
                  <a:path extrusionOk="0" h="13298" w="16869">
                    <a:moveTo>
                      <a:pt x="12488" y="1"/>
                    </a:moveTo>
                    <a:cubicBezTo>
                      <a:pt x="11183" y="1175"/>
                      <a:pt x="9618" y="2014"/>
                      <a:pt x="7922" y="2498"/>
                    </a:cubicBezTo>
                    <a:cubicBezTo>
                      <a:pt x="7810" y="2526"/>
                      <a:pt x="7684" y="2554"/>
                      <a:pt x="7565" y="2554"/>
                    </a:cubicBezTo>
                    <a:cubicBezTo>
                      <a:pt x="7446" y="2554"/>
                      <a:pt x="7335" y="2526"/>
                      <a:pt x="7251" y="2442"/>
                    </a:cubicBezTo>
                    <a:cubicBezTo>
                      <a:pt x="7139" y="2330"/>
                      <a:pt x="7102" y="2163"/>
                      <a:pt x="7139" y="1995"/>
                    </a:cubicBezTo>
                    <a:cubicBezTo>
                      <a:pt x="7176" y="1827"/>
                      <a:pt x="7251" y="1678"/>
                      <a:pt x="7344" y="1548"/>
                    </a:cubicBezTo>
                    <a:lnTo>
                      <a:pt x="7344" y="1548"/>
                    </a:lnTo>
                    <a:cubicBezTo>
                      <a:pt x="6282" y="2200"/>
                      <a:pt x="5107" y="2666"/>
                      <a:pt x="3896" y="2927"/>
                    </a:cubicBezTo>
                    <a:cubicBezTo>
                      <a:pt x="3733" y="2978"/>
                      <a:pt x="3571" y="3002"/>
                      <a:pt x="3409" y="3002"/>
                    </a:cubicBezTo>
                    <a:cubicBezTo>
                      <a:pt x="3217" y="3002"/>
                      <a:pt x="3025" y="2969"/>
                      <a:pt x="2834" y="2908"/>
                    </a:cubicBezTo>
                    <a:cubicBezTo>
                      <a:pt x="2517" y="2759"/>
                      <a:pt x="2293" y="2349"/>
                      <a:pt x="2461" y="2032"/>
                    </a:cubicBezTo>
                    <a:lnTo>
                      <a:pt x="2461" y="2032"/>
                    </a:lnTo>
                    <a:cubicBezTo>
                      <a:pt x="1883" y="2740"/>
                      <a:pt x="1100" y="3244"/>
                      <a:pt x="224" y="3486"/>
                    </a:cubicBezTo>
                    <a:cubicBezTo>
                      <a:pt x="56" y="4437"/>
                      <a:pt x="0" y="5387"/>
                      <a:pt x="0" y="6338"/>
                    </a:cubicBezTo>
                    <a:cubicBezTo>
                      <a:pt x="38" y="8500"/>
                      <a:pt x="597" y="11202"/>
                      <a:pt x="2927" y="12283"/>
                    </a:cubicBezTo>
                    <a:cubicBezTo>
                      <a:pt x="3728" y="12656"/>
                      <a:pt x="4548" y="12936"/>
                      <a:pt x="5406" y="13103"/>
                    </a:cubicBezTo>
                    <a:cubicBezTo>
                      <a:pt x="6058" y="13232"/>
                      <a:pt x="6715" y="13297"/>
                      <a:pt x="7369" y="13297"/>
                    </a:cubicBezTo>
                    <a:cubicBezTo>
                      <a:pt x="7949" y="13297"/>
                      <a:pt x="8527" y="13246"/>
                      <a:pt x="9096" y="13141"/>
                    </a:cubicBezTo>
                    <a:cubicBezTo>
                      <a:pt x="10699" y="12842"/>
                      <a:pt x="12041" y="12134"/>
                      <a:pt x="12824" y="11314"/>
                    </a:cubicBezTo>
                    <a:cubicBezTo>
                      <a:pt x="13625" y="10475"/>
                      <a:pt x="14110" y="9059"/>
                      <a:pt x="14221" y="7400"/>
                    </a:cubicBezTo>
                    <a:lnTo>
                      <a:pt x="14277" y="7400"/>
                    </a:lnTo>
                    <a:cubicBezTo>
                      <a:pt x="15694" y="7195"/>
                      <a:pt x="16868" y="4679"/>
                      <a:pt x="15768" y="3579"/>
                    </a:cubicBezTo>
                    <a:cubicBezTo>
                      <a:pt x="15619" y="3411"/>
                      <a:pt x="15414" y="3281"/>
                      <a:pt x="15209" y="3225"/>
                    </a:cubicBezTo>
                    <a:cubicBezTo>
                      <a:pt x="15157" y="3213"/>
                      <a:pt x="15107" y="3208"/>
                      <a:pt x="15058" y="3208"/>
                    </a:cubicBezTo>
                    <a:cubicBezTo>
                      <a:pt x="14476" y="3208"/>
                      <a:pt x="14121" y="3968"/>
                      <a:pt x="14035" y="4157"/>
                    </a:cubicBezTo>
                    <a:cubicBezTo>
                      <a:pt x="13774" y="2703"/>
                      <a:pt x="13252" y="1287"/>
                      <a:pt x="12488"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84"/>
              <p:cNvSpPr/>
              <p:nvPr/>
            </p:nvSpPr>
            <p:spPr>
              <a:xfrm flipH="1">
                <a:off x="1820292" y="2048272"/>
                <a:ext cx="52629" cy="69108"/>
              </a:xfrm>
              <a:custGeom>
                <a:rect b="b" l="l" r="r" t="t"/>
                <a:pathLst>
                  <a:path extrusionOk="0" h="2424" w="1846">
                    <a:moveTo>
                      <a:pt x="1790" y="0"/>
                    </a:moveTo>
                    <a:cubicBezTo>
                      <a:pt x="1792" y="8"/>
                      <a:pt x="1794" y="15"/>
                      <a:pt x="1795" y="23"/>
                    </a:cubicBezTo>
                    <a:lnTo>
                      <a:pt x="1795" y="23"/>
                    </a:lnTo>
                    <a:cubicBezTo>
                      <a:pt x="1800" y="21"/>
                      <a:pt x="1804" y="20"/>
                      <a:pt x="1809" y="19"/>
                    </a:cubicBezTo>
                    <a:lnTo>
                      <a:pt x="1790" y="0"/>
                    </a:lnTo>
                    <a:close/>
                    <a:moveTo>
                      <a:pt x="1795" y="23"/>
                    </a:moveTo>
                    <a:cubicBezTo>
                      <a:pt x="1260" y="173"/>
                      <a:pt x="799" y="470"/>
                      <a:pt x="467" y="895"/>
                    </a:cubicBezTo>
                    <a:cubicBezTo>
                      <a:pt x="113" y="1323"/>
                      <a:pt x="1" y="1901"/>
                      <a:pt x="169" y="2423"/>
                    </a:cubicBezTo>
                    <a:cubicBezTo>
                      <a:pt x="485" y="2330"/>
                      <a:pt x="802" y="2181"/>
                      <a:pt x="1063" y="1957"/>
                    </a:cubicBezTo>
                    <a:cubicBezTo>
                      <a:pt x="1417" y="1640"/>
                      <a:pt x="1678" y="1212"/>
                      <a:pt x="1790" y="746"/>
                    </a:cubicBezTo>
                    <a:cubicBezTo>
                      <a:pt x="1844" y="511"/>
                      <a:pt x="1846" y="259"/>
                      <a:pt x="1795" y="2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84"/>
              <p:cNvSpPr/>
              <p:nvPr/>
            </p:nvSpPr>
            <p:spPr>
              <a:xfrm flipH="1">
                <a:off x="1821859" y="2030198"/>
                <a:ext cx="99928" cy="89635"/>
              </a:xfrm>
              <a:custGeom>
                <a:rect b="b" l="l" r="r" t="t"/>
                <a:pathLst>
                  <a:path extrusionOk="0" h="3144" w="3505">
                    <a:moveTo>
                      <a:pt x="2815" y="0"/>
                    </a:moveTo>
                    <a:cubicBezTo>
                      <a:pt x="2535" y="19"/>
                      <a:pt x="2293" y="112"/>
                      <a:pt x="2069" y="280"/>
                    </a:cubicBezTo>
                    <a:lnTo>
                      <a:pt x="1305" y="783"/>
                    </a:lnTo>
                    <a:lnTo>
                      <a:pt x="1305" y="765"/>
                    </a:lnTo>
                    <a:cubicBezTo>
                      <a:pt x="1156" y="839"/>
                      <a:pt x="1025" y="895"/>
                      <a:pt x="913" y="970"/>
                    </a:cubicBezTo>
                    <a:cubicBezTo>
                      <a:pt x="671" y="1100"/>
                      <a:pt x="447" y="1287"/>
                      <a:pt x="261" y="1492"/>
                    </a:cubicBezTo>
                    <a:cubicBezTo>
                      <a:pt x="93" y="1715"/>
                      <a:pt x="0" y="1995"/>
                      <a:pt x="37" y="2274"/>
                    </a:cubicBezTo>
                    <a:cubicBezTo>
                      <a:pt x="93" y="2573"/>
                      <a:pt x="280" y="2833"/>
                      <a:pt x="559" y="2983"/>
                    </a:cubicBezTo>
                    <a:cubicBezTo>
                      <a:pt x="782" y="3086"/>
                      <a:pt x="1028" y="3143"/>
                      <a:pt x="1279" y="3143"/>
                    </a:cubicBezTo>
                    <a:cubicBezTo>
                      <a:pt x="1343" y="3143"/>
                      <a:pt x="1408" y="3139"/>
                      <a:pt x="1473" y="3132"/>
                    </a:cubicBezTo>
                    <a:cubicBezTo>
                      <a:pt x="1603" y="3113"/>
                      <a:pt x="1733" y="3094"/>
                      <a:pt x="1864" y="3057"/>
                    </a:cubicBezTo>
                    <a:cubicBezTo>
                      <a:pt x="1715" y="2517"/>
                      <a:pt x="1827" y="1957"/>
                      <a:pt x="2162" y="1510"/>
                    </a:cubicBezTo>
                    <a:cubicBezTo>
                      <a:pt x="2516" y="1100"/>
                      <a:pt x="2982" y="783"/>
                      <a:pt x="3504" y="634"/>
                    </a:cubicBezTo>
                    <a:cubicBezTo>
                      <a:pt x="3504" y="597"/>
                      <a:pt x="3485" y="560"/>
                      <a:pt x="3467" y="522"/>
                    </a:cubicBezTo>
                    <a:cubicBezTo>
                      <a:pt x="3355" y="243"/>
                      <a:pt x="3113" y="38"/>
                      <a:pt x="2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84"/>
              <p:cNvSpPr/>
              <p:nvPr/>
            </p:nvSpPr>
            <p:spPr>
              <a:xfrm flipH="1">
                <a:off x="1888827" y="1960065"/>
                <a:ext cx="69621" cy="76008"/>
              </a:xfrm>
              <a:custGeom>
                <a:rect b="b" l="l" r="r" t="t"/>
                <a:pathLst>
                  <a:path extrusionOk="0" h="2666" w="2442">
                    <a:moveTo>
                      <a:pt x="2311" y="0"/>
                    </a:moveTo>
                    <a:cubicBezTo>
                      <a:pt x="2069" y="373"/>
                      <a:pt x="1715" y="690"/>
                      <a:pt x="1323" y="895"/>
                    </a:cubicBezTo>
                    <a:cubicBezTo>
                      <a:pt x="895" y="1119"/>
                      <a:pt x="522" y="1417"/>
                      <a:pt x="186" y="1752"/>
                    </a:cubicBezTo>
                    <a:cubicBezTo>
                      <a:pt x="75" y="1883"/>
                      <a:pt x="0" y="2050"/>
                      <a:pt x="19" y="2237"/>
                    </a:cubicBezTo>
                    <a:cubicBezTo>
                      <a:pt x="75" y="2386"/>
                      <a:pt x="205" y="2516"/>
                      <a:pt x="354" y="2572"/>
                    </a:cubicBezTo>
                    <a:cubicBezTo>
                      <a:pt x="513" y="2634"/>
                      <a:pt x="681" y="2666"/>
                      <a:pt x="849" y="2666"/>
                    </a:cubicBezTo>
                    <a:cubicBezTo>
                      <a:pt x="1137" y="2666"/>
                      <a:pt x="1424" y="2574"/>
                      <a:pt x="1659" y="2386"/>
                    </a:cubicBezTo>
                    <a:cubicBezTo>
                      <a:pt x="2032" y="2106"/>
                      <a:pt x="2274" y="1696"/>
                      <a:pt x="2367" y="1230"/>
                    </a:cubicBezTo>
                    <a:cubicBezTo>
                      <a:pt x="2442" y="820"/>
                      <a:pt x="2423" y="392"/>
                      <a:pt x="2311"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84"/>
              <p:cNvSpPr/>
              <p:nvPr/>
            </p:nvSpPr>
            <p:spPr>
              <a:xfrm flipH="1">
                <a:off x="1970107" y="1864902"/>
                <a:ext cx="60099" cy="31161"/>
              </a:xfrm>
              <a:custGeom>
                <a:rect b="b" l="l" r="r" t="t"/>
                <a:pathLst>
                  <a:path extrusionOk="0" h="1093" w="2108">
                    <a:moveTo>
                      <a:pt x="1602" y="1"/>
                    </a:moveTo>
                    <a:cubicBezTo>
                      <a:pt x="1069" y="1"/>
                      <a:pt x="541" y="187"/>
                      <a:pt x="131" y="542"/>
                    </a:cubicBezTo>
                    <a:cubicBezTo>
                      <a:pt x="1" y="673"/>
                      <a:pt x="1" y="878"/>
                      <a:pt x="131" y="1008"/>
                    </a:cubicBezTo>
                    <a:cubicBezTo>
                      <a:pt x="197" y="1064"/>
                      <a:pt x="281" y="1092"/>
                      <a:pt x="364" y="1092"/>
                    </a:cubicBezTo>
                    <a:cubicBezTo>
                      <a:pt x="448" y="1092"/>
                      <a:pt x="532" y="1064"/>
                      <a:pt x="597" y="1008"/>
                    </a:cubicBezTo>
                    <a:cubicBezTo>
                      <a:pt x="597" y="1008"/>
                      <a:pt x="616" y="990"/>
                      <a:pt x="616" y="990"/>
                    </a:cubicBezTo>
                    <a:lnTo>
                      <a:pt x="691" y="934"/>
                    </a:lnTo>
                    <a:cubicBezTo>
                      <a:pt x="728" y="915"/>
                      <a:pt x="784" y="878"/>
                      <a:pt x="821" y="859"/>
                    </a:cubicBezTo>
                    <a:lnTo>
                      <a:pt x="914" y="803"/>
                    </a:lnTo>
                    <a:cubicBezTo>
                      <a:pt x="933" y="803"/>
                      <a:pt x="951" y="785"/>
                      <a:pt x="989" y="785"/>
                    </a:cubicBezTo>
                    <a:lnTo>
                      <a:pt x="1007" y="785"/>
                    </a:lnTo>
                    <a:lnTo>
                      <a:pt x="1063" y="748"/>
                    </a:lnTo>
                    <a:lnTo>
                      <a:pt x="1231" y="710"/>
                    </a:lnTo>
                    <a:cubicBezTo>
                      <a:pt x="1268" y="692"/>
                      <a:pt x="1324" y="692"/>
                      <a:pt x="1380" y="673"/>
                    </a:cubicBezTo>
                    <a:lnTo>
                      <a:pt x="1660" y="673"/>
                    </a:lnTo>
                    <a:cubicBezTo>
                      <a:pt x="2107" y="673"/>
                      <a:pt x="2107" y="2"/>
                      <a:pt x="1660" y="2"/>
                    </a:cubicBezTo>
                    <a:lnTo>
                      <a:pt x="1678" y="2"/>
                    </a:lnTo>
                    <a:cubicBezTo>
                      <a:pt x="1653" y="1"/>
                      <a:pt x="1627" y="1"/>
                      <a:pt x="1602"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84"/>
              <p:cNvSpPr/>
              <p:nvPr/>
            </p:nvSpPr>
            <p:spPr>
              <a:xfrm flipH="1">
                <a:off x="1789901" y="1865016"/>
                <a:ext cx="72387" cy="28824"/>
              </a:xfrm>
              <a:custGeom>
                <a:rect b="b" l="l" r="r" t="t"/>
                <a:pathLst>
                  <a:path extrusionOk="0" h="1011" w="2539">
                    <a:moveTo>
                      <a:pt x="814" y="1"/>
                    </a:moveTo>
                    <a:cubicBezTo>
                      <a:pt x="637" y="1"/>
                      <a:pt x="458" y="18"/>
                      <a:pt x="280" y="54"/>
                    </a:cubicBezTo>
                    <a:cubicBezTo>
                      <a:pt x="112" y="91"/>
                      <a:pt x="1" y="278"/>
                      <a:pt x="57" y="464"/>
                    </a:cubicBezTo>
                    <a:cubicBezTo>
                      <a:pt x="88" y="607"/>
                      <a:pt x="228" y="696"/>
                      <a:pt x="385" y="696"/>
                    </a:cubicBezTo>
                    <a:cubicBezTo>
                      <a:pt x="412" y="696"/>
                      <a:pt x="439" y="693"/>
                      <a:pt x="467" y="688"/>
                    </a:cubicBezTo>
                    <a:lnTo>
                      <a:pt x="1082" y="688"/>
                    </a:lnTo>
                    <a:cubicBezTo>
                      <a:pt x="1057" y="681"/>
                      <a:pt x="1053" y="679"/>
                      <a:pt x="1059" y="679"/>
                    </a:cubicBezTo>
                    <a:cubicBezTo>
                      <a:pt x="1071" y="679"/>
                      <a:pt x="1125" y="688"/>
                      <a:pt x="1138" y="688"/>
                    </a:cubicBezTo>
                    <a:cubicBezTo>
                      <a:pt x="1268" y="706"/>
                      <a:pt x="1398" y="744"/>
                      <a:pt x="1510" y="781"/>
                    </a:cubicBezTo>
                    <a:lnTo>
                      <a:pt x="1585" y="818"/>
                    </a:lnTo>
                    <a:lnTo>
                      <a:pt x="1641" y="837"/>
                    </a:lnTo>
                    <a:lnTo>
                      <a:pt x="1827" y="949"/>
                    </a:lnTo>
                    <a:cubicBezTo>
                      <a:pt x="1895" y="992"/>
                      <a:pt x="1962" y="1011"/>
                      <a:pt x="2025" y="1011"/>
                    </a:cubicBezTo>
                    <a:cubicBezTo>
                      <a:pt x="2339" y="1011"/>
                      <a:pt x="2539" y="542"/>
                      <a:pt x="2181" y="371"/>
                    </a:cubicBezTo>
                    <a:lnTo>
                      <a:pt x="2163" y="371"/>
                    </a:lnTo>
                    <a:cubicBezTo>
                      <a:pt x="1756" y="127"/>
                      <a:pt x="1289" y="1"/>
                      <a:pt x="814"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84"/>
              <p:cNvSpPr/>
              <p:nvPr/>
            </p:nvSpPr>
            <p:spPr>
              <a:xfrm flipH="1">
                <a:off x="1835147" y="1924429"/>
                <a:ext cx="21297" cy="34583"/>
              </a:xfrm>
              <a:custGeom>
                <a:rect b="b" l="l" r="r" t="t"/>
                <a:pathLst>
                  <a:path extrusionOk="0" h="1213" w="747">
                    <a:moveTo>
                      <a:pt x="373" y="1"/>
                    </a:moveTo>
                    <a:cubicBezTo>
                      <a:pt x="177" y="1"/>
                      <a:pt x="19" y="273"/>
                      <a:pt x="1" y="598"/>
                    </a:cubicBezTo>
                    <a:cubicBezTo>
                      <a:pt x="1" y="915"/>
                      <a:pt x="150" y="1194"/>
                      <a:pt x="355" y="1213"/>
                    </a:cubicBezTo>
                    <a:cubicBezTo>
                      <a:pt x="560" y="1213"/>
                      <a:pt x="728" y="933"/>
                      <a:pt x="728" y="617"/>
                    </a:cubicBezTo>
                    <a:cubicBezTo>
                      <a:pt x="746" y="281"/>
                      <a:pt x="597" y="1"/>
                      <a:pt x="392" y="1"/>
                    </a:cubicBezTo>
                    <a:cubicBezTo>
                      <a:pt x="386" y="1"/>
                      <a:pt x="379" y="1"/>
                      <a:pt x="373"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84"/>
              <p:cNvSpPr/>
              <p:nvPr/>
            </p:nvSpPr>
            <p:spPr>
              <a:xfrm flipH="1">
                <a:off x="1992973" y="1929247"/>
                <a:ext cx="21268" cy="34554"/>
              </a:xfrm>
              <a:custGeom>
                <a:rect b="b" l="l" r="r" t="t"/>
                <a:pathLst>
                  <a:path extrusionOk="0" h="1212" w="746">
                    <a:moveTo>
                      <a:pt x="373" y="0"/>
                    </a:moveTo>
                    <a:cubicBezTo>
                      <a:pt x="186" y="0"/>
                      <a:pt x="19" y="261"/>
                      <a:pt x="0" y="597"/>
                    </a:cubicBezTo>
                    <a:cubicBezTo>
                      <a:pt x="0" y="932"/>
                      <a:pt x="149" y="1212"/>
                      <a:pt x="354" y="1212"/>
                    </a:cubicBezTo>
                    <a:cubicBezTo>
                      <a:pt x="559" y="1212"/>
                      <a:pt x="727" y="951"/>
                      <a:pt x="727" y="615"/>
                    </a:cubicBezTo>
                    <a:cubicBezTo>
                      <a:pt x="746" y="280"/>
                      <a:pt x="578" y="0"/>
                      <a:pt x="373"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84"/>
              <p:cNvSpPr/>
              <p:nvPr/>
            </p:nvSpPr>
            <p:spPr>
              <a:xfrm flipH="1">
                <a:off x="1832492" y="2158260"/>
                <a:ext cx="125444" cy="148794"/>
              </a:xfrm>
              <a:custGeom>
                <a:rect b="b" l="l" r="r" t="t"/>
                <a:pathLst>
                  <a:path extrusionOk="0" h="5219" w="4400">
                    <a:moveTo>
                      <a:pt x="318" y="0"/>
                    </a:moveTo>
                    <a:lnTo>
                      <a:pt x="168" y="1025"/>
                    </a:lnTo>
                    <a:cubicBezTo>
                      <a:pt x="168" y="1025"/>
                      <a:pt x="1" y="3038"/>
                      <a:pt x="2386" y="5219"/>
                    </a:cubicBezTo>
                    <a:cubicBezTo>
                      <a:pt x="2386" y="5219"/>
                      <a:pt x="4027" y="2871"/>
                      <a:pt x="4399" y="1025"/>
                    </a:cubicBezTo>
                    <a:lnTo>
                      <a:pt x="4008" y="38"/>
                    </a:lnTo>
                    <a:cubicBezTo>
                      <a:pt x="3430" y="143"/>
                      <a:pt x="2847" y="194"/>
                      <a:pt x="2267" y="194"/>
                    </a:cubicBezTo>
                    <a:cubicBezTo>
                      <a:pt x="1612" y="194"/>
                      <a:pt x="960" y="129"/>
                      <a:pt x="318" y="0"/>
                    </a:cubicBezTo>
                    <a:close/>
                  </a:path>
                </a:pathLst>
              </a:custGeom>
              <a:solidFill>
                <a:srgbClr val="E6B8AF"/>
              </a:solidFill>
              <a:ln cap="flat" cmpd="sng" w="9525">
                <a:solidFill>
                  <a:srgbClr val="E6B8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01" name="Google Shape;3001;p84"/>
          <p:cNvSpPr txBox="1"/>
          <p:nvPr>
            <p:ph type="title"/>
          </p:nvPr>
        </p:nvSpPr>
        <p:spPr>
          <a:xfrm>
            <a:off x="2130450" y="2812375"/>
            <a:ext cx="4883100" cy="6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Predictive Analytics</a:t>
            </a:r>
            <a:endParaRPr/>
          </a:p>
        </p:txBody>
      </p:sp>
      <p:sp>
        <p:nvSpPr>
          <p:cNvPr id="3002" name="Google Shape;3002;p84"/>
          <p:cNvSpPr txBox="1"/>
          <p:nvPr>
            <p:ph idx="2" type="title"/>
          </p:nvPr>
        </p:nvSpPr>
        <p:spPr>
          <a:xfrm>
            <a:off x="3033775" y="1500150"/>
            <a:ext cx="31626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6" name="Shape 3006"/>
        <p:cNvGrpSpPr/>
        <p:nvPr/>
      </p:nvGrpSpPr>
      <p:grpSpPr>
        <a:xfrm>
          <a:off x="0" y="0"/>
          <a:ext cx="0" cy="0"/>
          <a:chOff x="0" y="0"/>
          <a:chExt cx="0" cy="0"/>
        </a:xfrm>
      </p:grpSpPr>
      <p:sp>
        <p:nvSpPr>
          <p:cNvPr id="3007" name="Google Shape;3007;p8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Used Features</a:t>
            </a:r>
            <a:endParaRPr/>
          </a:p>
        </p:txBody>
      </p:sp>
      <p:sp>
        <p:nvSpPr>
          <p:cNvPr id="3008" name="Google Shape;3008;p85"/>
          <p:cNvSpPr txBox="1"/>
          <p:nvPr/>
        </p:nvSpPr>
        <p:spPr>
          <a:xfrm>
            <a:off x="279275" y="1619875"/>
            <a:ext cx="6572400" cy="28962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chemeClr val="accent1"/>
              </a:buClr>
              <a:buSzPts val="2000"/>
              <a:buFont typeface="Livvic"/>
              <a:buChar char="●"/>
            </a:pPr>
            <a:r>
              <a:rPr lang="en" sz="2000">
                <a:solidFill>
                  <a:srgbClr val="FFFFFF"/>
                </a:solidFill>
                <a:latin typeface="Livvic"/>
                <a:ea typeface="Livvic"/>
                <a:cs typeface="Livvic"/>
                <a:sym typeface="Livvic"/>
              </a:rPr>
              <a:t>We Experimented with different subsets of the </a:t>
            </a:r>
            <a:r>
              <a:rPr lang="en" sz="2000">
                <a:solidFill>
                  <a:srgbClr val="FFFFFF"/>
                </a:solidFill>
                <a:latin typeface="Livvic"/>
                <a:ea typeface="Livvic"/>
                <a:cs typeface="Livvic"/>
                <a:sym typeface="Livvic"/>
              </a:rPr>
              <a:t>f</a:t>
            </a:r>
            <a:r>
              <a:rPr lang="en" sz="2000">
                <a:solidFill>
                  <a:srgbClr val="FFFFFF"/>
                </a:solidFill>
                <a:latin typeface="Livvic"/>
                <a:ea typeface="Livvic"/>
                <a:cs typeface="Livvic"/>
                <a:sym typeface="Livvic"/>
              </a:rPr>
              <a:t>eatures with </a:t>
            </a:r>
            <a:r>
              <a:rPr lang="en" sz="2000">
                <a:solidFill>
                  <a:srgbClr val="FFFFFF"/>
                </a:solidFill>
                <a:latin typeface="Livvic"/>
                <a:ea typeface="Livvic"/>
                <a:cs typeface="Livvic"/>
                <a:sym typeface="Livvic"/>
              </a:rPr>
              <a:t>m</a:t>
            </a:r>
            <a:r>
              <a:rPr lang="en" sz="2000">
                <a:solidFill>
                  <a:srgbClr val="FFFFFF"/>
                </a:solidFill>
                <a:latin typeface="Livvic"/>
                <a:ea typeface="Livvic"/>
                <a:cs typeface="Livvic"/>
                <a:sym typeface="Livvic"/>
              </a:rPr>
              <a:t>ultiple </a:t>
            </a:r>
            <a:r>
              <a:rPr lang="en" sz="2000">
                <a:solidFill>
                  <a:srgbClr val="FFFFFF"/>
                </a:solidFill>
                <a:latin typeface="Livvic"/>
                <a:ea typeface="Livvic"/>
                <a:cs typeface="Livvic"/>
                <a:sym typeface="Livvic"/>
              </a:rPr>
              <a:t>c</a:t>
            </a:r>
            <a:r>
              <a:rPr lang="en" sz="2000">
                <a:solidFill>
                  <a:srgbClr val="FFFFFF"/>
                </a:solidFill>
                <a:latin typeface="Livvic"/>
                <a:ea typeface="Livvic"/>
                <a:cs typeface="Livvic"/>
                <a:sym typeface="Livvic"/>
              </a:rPr>
              <a:t>lassification </a:t>
            </a:r>
            <a:r>
              <a:rPr lang="en" sz="2000">
                <a:solidFill>
                  <a:srgbClr val="FFFFFF"/>
                </a:solidFill>
                <a:latin typeface="Livvic"/>
                <a:ea typeface="Livvic"/>
                <a:cs typeface="Livvic"/>
                <a:sym typeface="Livvic"/>
              </a:rPr>
              <a:t>m</a:t>
            </a:r>
            <a:r>
              <a:rPr lang="en" sz="2000">
                <a:solidFill>
                  <a:srgbClr val="FFFFFF"/>
                </a:solidFill>
                <a:latin typeface="Livvic"/>
                <a:ea typeface="Livvic"/>
                <a:cs typeface="Livvic"/>
                <a:sym typeface="Livvic"/>
              </a:rPr>
              <a:t>odels</a:t>
            </a:r>
            <a:endParaRPr sz="2000">
              <a:solidFill>
                <a:srgbClr val="FFFFFF"/>
              </a:solidFill>
              <a:latin typeface="Livvic"/>
              <a:ea typeface="Livvic"/>
              <a:cs typeface="Livvic"/>
              <a:sym typeface="Livvic"/>
            </a:endParaRPr>
          </a:p>
          <a:p>
            <a:pPr indent="-355600" lvl="0" marL="457200" rtl="0" algn="just">
              <a:spcBef>
                <a:spcPts val="0"/>
              </a:spcBef>
              <a:spcAft>
                <a:spcPts val="0"/>
              </a:spcAft>
              <a:buClr>
                <a:schemeClr val="accent1"/>
              </a:buClr>
              <a:buSzPts val="2000"/>
              <a:buFont typeface="Livvic"/>
              <a:buChar char="●"/>
            </a:pPr>
            <a:r>
              <a:rPr lang="en" sz="2000">
                <a:solidFill>
                  <a:srgbClr val="FFFFFF"/>
                </a:solidFill>
                <a:latin typeface="Livvic"/>
                <a:ea typeface="Livvic"/>
                <a:cs typeface="Livvic"/>
                <a:sym typeface="Livvic"/>
              </a:rPr>
              <a:t>This subset produced the best results:</a:t>
            </a:r>
            <a:endParaRPr sz="2000">
              <a:solidFill>
                <a:srgbClr val="FFFFFF"/>
              </a:solidFill>
              <a:latin typeface="Livvic"/>
              <a:ea typeface="Livvic"/>
              <a:cs typeface="Livvic"/>
              <a:sym typeface="Livvic"/>
            </a:endParaRPr>
          </a:p>
          <a:p>
            <a:pPr indent="-342900" lvl="1" marL="914400" rtl="0" algn="just">
              <a:spcBef>
                <a:spcPts val="0"/>
              </a:spcBef>
              <a:spcAft>
                <a:spcPts val="0"/>
              </a:spcAft>
              <a:buClr>
                <a:schemeClr val="accent6"/>
              </a:buClr>
              <a:buSzPts val="1800"/>
              <a:buFont typeface="Livvic"/>
              <a:buChar char="○"/>
            </a:pPr>
            <a:r>
              <a:rPr lang="en" sz="1800">
                <a:solidFill>
                  <a:schemeClr val="accent6"/>
                </a:solidFill>
                <a:latin typeface="Livvic"/>
                <a:ea typeface="Livvic"/>
                <a:cs typeface="Livvic"/>
                <a:sym typeface="Livvic"/>
              </a:rPr>
              <a:t>House Type</a:t>
            </a:r>
            <a:endParaRPr sz="1800">
              <a:solidFill>
                <a:schemeClr val="accent6"/>
              </a:solidFill>
              <a:latin typeface="Livvic"/>
              <a:ea typeface="Livvic"/>
              <a:cs typeface="Livvic"/>
              <a:sym typeface="Livvic"/>
            </a:endParaRPr>
          </a:p>
          <a:p>
            <a:pPr indent="-342900" lvl="1" marL="914400" rtl="0" algn="just">
              <a:spcBef>
                <a:spcPts val="0"/>
              </a:spcBef>
              <a:spcAft>
                <a:spcPts val="0"/>
              </a:spcAft>
              <a:buClr>
                <a:schemeClr val="accent6"/>
              </a:buClr>
              <a:buSzPts val="1800"/>
              <a:buFont typeface="Livvic"/>
              <a:buChar char="○"/>
            </a:pPr>
            <a:r>
              <a:rPr lang="en" sz="1800">
                <a:solidFill>
                  <a:schemeClr val="accent6"/>
                </a:solidFill>
                <a:latin typeface="Livvic"/>
                <a:ea typeface="Livvic"/>
                <a:cs typeface="Livvic"/>
                <a:sym typeface="Livvic"/>
              </a:rPr>
              <a:t>Previous Grade Percentage</a:t>
            </a:r>
            <a:endParaRPr sz="1800">
              <a:solidFill>
                <a:schemeClr val="accent6"/>
              </a:solidFill>
              <a:latin typeface="Livvic"/>
              <a:ea typeface="Livvic"/>
              <a:cs typeface="Livvic"/>
              <a:sym typeface="Livvic"/>
            </a:endParaRPr>
          </a:p>
          <a:p>
            <a:pPr indent="-342900" lvl="1" marL="914400" rtl="0" algn="just">
              <a:spcBef>
                <a:spcPts val="0"/>
              </a:spcBef>
              <a:spcAft>
                <a:spcPts val="0"/>
              </a:spcAft>
              <a:buClr>
                <a:schemeClr val="accent6"/>
              </a:buClr>
              <a:buSzPts val="1800"/>
              <a:buFont typeface="Livvic"/>
              <a:buChar char="○"/>
            </a:pPr>
            <a:r>
              <a:rPr lang="en" sz="1800">
                <a:solidFill>
                  <a:schemeClr val="accent6"/>
                </a:solidFill>
                <a:latin typeface="Livvic"/>
                <a:ea typeface="Livvic"/>
                <a:cs typeface="Livvic"/>
                <a:sym typeface="Livvic"/>
              </a:rPr>
              <a:t>IV Scores</a:t>
            </a:r>
            <a:endParaRPr sz="1800">
              <a:solidFill>
                <a:schemeClr val="accent6"/>
              </a:solidFill>
              <a:latin typeface="Livvic"/>
              <a:ea typeface="Livvic"/>
              <a:cs typeface="Livvic"/>
              <a:sym typeface="Livvic"/>
            </a:endParaRPr>
          </a:p>
          <a:p>
            <a:pPr indent="-342900" lvl="1" marL="914400" rtl="0" algn="just">
              <a:spcBef>
                <a:spcPts val="0"/>
              </a:spcBef>
              <a:spcAft>
                <a:spcPts val="0"/>
              </a:spcAft>
              <a:buClr>
                <a:schemeClr val="accent6"/>
              </a:buClr>
              <a:buSzPts val="1800"/>
              <a:buFont typeface="Livvic"/>
              <a:buChar char="○"/>
            </a:pPr>
            <a:r>
              <a:rPr lang="en" sz="1800">
                <a:solidFill>
                  <a:schemeClr val="accent6"/>
                </a:solidFill>
                <a:latin typeface="Livvic"/>
                <a:ea typeface="Livvic"/>
                <a:cs typeface="Livvic"/>
                <a:sym typeface="Livvic"/>
              </a:rPr>
              <a:t>Annual Salary + Salary Verification Info</a:t>
            </a:r>
            <a:endParaRPr sz="1800">
              <a:solidFill>
                <a:schemeClr val="accent6"/>
              </a:solidFill>
              <a:latin typeface="Livvic"/>
              <a:ea typeface="Livvic"/>
              <a:cs typeface="Livvic"/>
              <a:sym typeface="Livvic"/>
            </a:endParaRPr>
          </a:p>
          <a:p>
            <a:pPr indent="-342900" lvl="1" marL="914400" rtl="0" algn="just">
              <a:spcBef>
                <a:spcPts val="0"/>
              </a:spcBef>
              <a:spcAft>
                <a:spcPts val="0"/>
              </a:spcAft>
              <a:buClr>
                <a:schemeClr val="accent6"/>
              </a:buClr>
              <a:buSzPts val="1800"/>
              <a:buFont typeface="Livvic"/>
              <a:buChar char="○"/>
            </a:pPr>
            <a:r>
              <a:rPr lang="en" sz="1800">
                <a:solidFill>
                  <a:schemeClr val="accent6"/>
                </a:solidFill>
                <a:latin typeface="Livvic"/>
                <a:ea typeface="Livvic"/>
                <a:cs typeface="Livvic"/>
                <a:sym typeface="Livvic"/>
              </a:rPr>
              <a:t>Total Balance</a:t>
            </a:r>
            <a:endParaRPr sz="1800">
              <a:solidFill>
                <a:schemeClr val="accent6"/>
              </a:solidFill>
              <a:latin typeface="Livvic"/>
              <a:ea typeface="Livvic"/>
              <a:cs typeface="Livvic"/>
              <a:sym typeface="Livvic"/>
            </a:endParaRPr>
          </a:p>
          <a:p>
            <a:pPr indent="-342900" lvl="1" marL="914400" rtl="0" algn="just">
              <a:spcBef>
                <a:spcPts val="0"/>
              </a:spcBef>
              <a:spcAft>
                <a:spcPts val="0"/>
              </a:spcAft>
              <a:buClr>
                <a:schemeClr val="accent6"/>
              </a:buClr>
              <a:buSzPts val="1800"/>
              <a:buFont typeface="Livvic"/>
              <a:buChar char="○"/>
            </a:pPr>
            <a:r>
              <a:rPr lang="en" sz="1800">
                <a:solidFill>
                  <a:schemeClr val="accent6"/>
                </a:solidFill>
                <a:latin typeface="Livvic"/>
                <a:ea typeface="Livvic"/>
                <a:cs typeface="Livvic"/>
                <a:sym typeface="Livvic"/>
              </a:rPr>
              <a:t>Credit Limit Excluding Mortgage</a:t>
            </a:r>
            <a:endParaRPr sz="1800">
              <a:solidFill>
                <a:schemeClr val="accent6"/>
              </a:solidFill>
              <a:latin typeface="Livvic"/>
              <a:ea typeface="Livvic"/>
              <a:cs typeface="Livvic"/>
              <a:sym typeface="Livvic"/>
            </a:endParaRPr>
          </a:p>
          <a:p>
            <a:pPr indent="-342900" lvl="1" marL="914400" rtl="0" algn="just">
              <a:spcBef>
                <a:spcPts val="0"/>
              </a:spcBef>
              <a:spcAft>
                <a:spcPts val="0"/>
              </a:spcAft>
              <a:buClr>
                <a:schemeClr val="accent6"/>
              </a:buClr>
              <a:buSzPts val="1800"/>
              <a:buFont typeface="Livvic"/>
              <a:buChar char="○"/>
            </a:pPr>
            <a:r>
              <a:rPr lang="en" sz="1800">
                <a:solidFill>
                  <a:schemeClr val="accent6"/>
                </a:solidFill>
                <a:latin typeface="Livvic"/>
                <a:ea typeface="Livvic"/>
                <a:cs typeface="Livvic"/>
                <a:sym typeface="Livvic"/>
              </a:rPr>
              <a:t>Fees/Income </a:t>
            </a:r>
            <a:endParaRPr sz="1800">
              <a:solidFill>
                <a:schemeClr val="accent6"/>
              </a:solidFill>
              <a:latin typeface="Livvic"/>
              <a:ea typeface="Livvic"/>
              <a:cs typeface="Livvic"/>
              <a:sym typeface="Livvic"/>
            </a:endParaRPr>
          </a:p>
          <a:p>
            <a:pPr indent="0" lvl="0" marL="0" rtl="0" algn="just">
              <a:lnSpc>
                <a:spcPct val="135714"/>
              </a:lnSpc>
              <a:spcBef>
                <a:spcPts val="1600"/>
              </a:spcBef>
              <a:spcAft>
                <a:spcPts val="0"/>
              </a:spcAft>
              <a:buNone/>
            </a:pPr>
            <a:r>
              <a:t/>
            </a:r>
            <a:endParaRPr sz="2000">
              <a:solidFill>
                <a:schemeClr val="accent4"/>
              </a:solidFill>
              <a:latin typeface="Livvic"/>
              <a:ea typeface="Livvic"/>
              <a:cs typeface="Livvic"/>
              <a:sym typeface="Livvic"/>
            </a:endParaRPr>
          </a:p>
        </p:txBody>
      </p:sp>
      <p:grpSp>
        <p:nvGrpSpPr>
          <p:cNvPr id="3009" name="Google Shape;3009;p85"/>
          <p:cNvGrpSpPr/>
          <p:nvPr/>
        </p:nvGrpSpPr>
        <p:grpSpPr>
          <a:xfrm rot="622482">
            <a:off x="5987274" y="1489970"/>
            <a:ext cx="2907792" cy="2941785"/>
            <a:chOff x="6380079" y="1385520"/>
            <a:chExt cx="2345046" cy="2372461"/>
          </a:xfrm>
        </p:grpSpPr>
        <p:grpSp>
          <p:nvGrpSpPr>
            <p:cNvPr id="3010" name="Google Shape;3010;p85"/>
            <p:cNvGrpSpPr/>
            <p:nvPr/>
          </p:nvGrpSpPr>
          <p:grpSpPr>
            <a:xfrm rot="-3294888">
              <a:off x="6794846" y="2028832"/>
              <a:ext cx="1482989" cy="1425438"/>
              <a:chOff x="2081328" y="2296191"/>
              <a:chExt cx="1911668" cy="1837481"/>
            </a:xfrm>
          </p:grpSpPr>
          <p:sp>
            <p:nvSpPr>
              <p:cNvPr id="3011" name="Google Shape;3011;p85"/>
              <p:cNvSpPr/>
              <p:nvPr/>
            </p:nvSpPr>
            <p:spPr>
              <a:xfrm>
                <a:off x="2118569" y="2296191"/>
                <a:ext cx="1089522" cy="1430579"/>
              </a:xfrm>
              <a:custGeom>
                <a:rect b="b" l="l" r="r" t="t"/>
                <a:pathLst>
                  <a:path extrusionOk="0" h="65804" w="50116">
                    <a:moveTo>
                      <a:pt x="44403" y="1"/>
                    </a:moveTo>
                    <a:cubicBezTo>
                      <a:pt x="43413" y="1"/>
                      <a:pt x="42433" y="466"/>
                      <a:pt x="41814" y="1326"/>
                    </a:cubicBezTo>
                    <a:lnTo>
                      <a:pt x="1" y="60664"/>
                    </a:lnTo>
                    <a:lnTo>
                      <a:pt x="7292" y="65803"/>
                    </a:lnTo>
                    <a:lnTo>
                      <a:pt x="49149" y="6465"/>
                    </a:lnTo>
                    <a:cubicBezTo>
                      <a:pt x="50115" y="5016"/>
                      <a:pt x="49764" y="3083"/>
                      <a:pt x="48359" y="2073"/>
                    </a:cubicBezTo>
                    <a:lnTo>
                      <a:pt x="46206" y="580"/>
                    </a:lnTo>
                    <a:cubicBezTo>
                      <a:pt x="45661" y="188"/>
                      <a:pt x="45030" y="1"/>
                      <a:pt x="44403" y="1"/>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85"/>
              <p:cNvSpPr/>
              <p:nvPr/>
            </p:nvSpPr>
            <p:spPr>
              <a:xfrm>
                <a:off x="2081328" y="3613134"/>
                <a:ext cx="197682" cy="223465"/>
              </a:xfrm>
              <a:custGeom>
                <a:rect b="b" l="l" r="r" t="t"/>
                <a:pathLst>
                  <a:path extrusionOk="0" h="10279" w="9093">
                    <a:moveTo>
                      <a:pt x="1802" y="1"/>
                    </a:moveTo>
                    <a:lnTo>
                      <a:pt x="1" y="10278"/>
                    </a:lnTo>
                    <a:lnTo>
                      <a:pt x="1" y="10278"/>
                    </a:lnTo>
                    <a:lnTo>
                      <a:pt x="9093" y="5139"/>
                    </a:lnTo>
                    <a:lnTo>
                      <a:pt x="1802" y="1"/>
                    </a:ln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85"/>
              <p:cNvSpPr/>
              <p:nvPr/>
            </p:nvSpPr>
            <p:spPr>
              <a:xfrm>
                <a:off x="3003749" y="2348890"/>
                <a:ext cx="165202" cy="119374"/>
              </a:xfrm>
              <a:custGeom>
                <a:rect b="b" l="l" r="r" t="t"/>
                <a:pathLst>
                  <a:path extrusionOk="0" h="5491" w="7599">
                    <a:moveTo>
                      <a:pt x="132" y="0"/>
                    </a:moveTo>
                    <a:lnTo>
                      <a:pt x="0" y="220"/>
                    </a:lnTo>
                    <a:lnTo>
                      <a:pt x="7467" y="5491"/>
                    </a:lnTo>
                    <a:lnTo>
                      <a:pt x="7599" y="5271"/>
                    </a:lnTo>
                    <a:lnTo>
                      <a:pt x="132"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85"/>
              <p:cNvSpPr/>
              <p:nvPr/>
            </p:nvSpPr>
            <p:spPr>
              <a:xfrm>
                <a:off x="2139592" y="3584481"/>
                <a:ext cx="157572" cy="112700"/>
              </a:xfrm>
              <a:custGeom>
                <a:rect b="b" l="l" r="r" t="t"/>
                <a:pathLst>
                  <a:path extrusionOk="0" h="5184" w="7248">
                    <a:moveTo>
                      <a:pt x="132" y="1"/>
                    </a:moveTo>
                    <a:lnTo>
                      <a:pt x="0" y="177"/>
                    </a:lnTo>
                    <a:lnTo>
                      <a:pt x="7072" y="5184"/>
                    </a:lnTo>
                    <a:lnTo>
                      <a:pt x="7247" y="4964"/>
                    </a:lnTo>
                    <a:lnTo>
                      <a:pt x="132"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85"/>
              <p:cNvSpPr/>
              <p:nvPr/>
            </p:nvSpPr>
            <p:spPr>
              <a:xfrm>
                <a:off x="2111895" y="3670420"/>
                <a:ext cx="122244" cy="87873"/>
              </a:xfrm>
              <a:custGeom>
                <a:rect b="b" l="l" r="r" t="t"/>
                <a:pathLst>
                  <a:path extrusionOk="0" h="4042" w="5623">
                    <a:moveTo>
                      <a:pt x="132" y="1"/>
                    </a:moveTo>
                    <a:lnTo>
                      <a:pt x="0" y="177"/>
                    </a:lnTo>
                    <a:lnTo>
                      <a:pt x="5491" y="4042"/>
                    </a:lnTo>
                    <a:lnTo>
                      <a:pt x="5622" y="3822"/>
                    </a:lnTo>
                    <a:lnTo>
                      <a:pt x="132"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85"/>
              <p:cNvSpPr/>
              <p:nvPr/>
            </p:nvSpPr>
            <p:spPr>
              <a:xfrm>
                <a:off x="2118569" y="2410002"/>
                <a:ext cx="1008366" cy="1317727"/>
              </a:xfrm>
              <a:custGeom>
                <a:rect b="b" l="l" r="r" t="t"/>
                <a:pathLst>
                  <a:path extrusionOk="0" h="60613" w="46383">
                    <a:moveTo>
                      <a:pt x="39047" y="0"/>
                    </a:moveTo>
                    <a:lnTo>
                      <a:pt x="1" y="55429"/>
                    </a:lnTo>
                    <a:lnTo>
                      <a:pt x="7292" y="60612"/>
                    </a:lnTo>
                    <a:lnTo>
                      <a:pt x="46382" y="5139"/>
                    </a:lnTo>
                    <a:lnTo>
                      <a:pt x="39047"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85"/>
              <p:cNvSpPr/>
              <p:nvPr/>
            </p:nvSpPr>
            <p:spPr>
              <a:xfrm>
                <a:off x="2118569" y="3567306"/>
                <a:ext cx="191964" cy="160441"/>
              </a:xfrm>
              <a:custGeom>
                <a:rect b="b" l="l" r="r" t="t"/>
                <a:pathLst>
                  <a:path extrusionOk="0" h="7380" w="8830">
                    <a:moveTo>
                      <a:pt x="1538" y="0"/>
                    </a:moveTo>
                    <a:lnTo>
                      <a:pt x="1" y="2196"/>
                    </a:lnTo>
                    <a:lnTo>
                      <a:pt x="7292" y="7379"/>
                    </a:lnTo>
                    <a:lnTo>
                      <a:pt x="8829" y="5183"/>
                    </a:lnTo>
                    <a:lnTo>
                      <a:pt x="1538"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85"/>
              <p:cNvSpPr/>
              <p:nvPr/>
            </p:nvSpPr>
            <p:spPr>
              <a:xfrm>
                <a:off x="2945485" y="2440547"/>
                <a:ext cx="161398" cy="115570"/>
              </a:xfrm>
              <a:custGeom>
                <a:rect b="b" l="l" r="r" t="t"/>
                <a:pathLst>
                  <a:path extrusionOk="0" h="5316" w="7424">
                    <a:moveTo>
                      <a:pt x="133" y="1"/>
                    </a:moveTo>
                    <a:lnTo>
                      <a:pt x="1" y="177"/>
                    </a:lnTo>
                    <a:lnTo>
                      <a:pt x="7292" y="5315"/>
                    </a:lnTo>
                    <a:lnTo>
                      <a:pt x="7424" y="5140"/>
                    </a:lnTo>
                    <a:lnTo>
                      <a:pt x="133"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85"/>
              <p:cNvSpPr/>
              <p:nvPr/>
            </p:nvSpPr>
            <p:spPr>
              <a:xfrm>
                <a:off x="2389758" y="2726889"/>
                <a:ext cx="483172" cy="629547"/>
              </a:xfrm>
              <a:custGeom>
                <a:rect b="b" l="l" r="r" t="t"/>
                <a:pathLst>
                  <a:path extrusionOk="0" h="28958" w="22225">
                    <a:moveTo>
                      <a:pt x="21122" y="0"/>
                    </a:moveTo>
                    <a:cubicBezTo>
                      <a:pt x="19795" y="0"/>
                      <a:pt x="14736" y="5726"/>
                      <a:pt x="9400" y="13271"/>
                    </a:cubicBezTo>
                    <a:cubicBezTo>
                      <a:pt x="3778" y="21221"/>
                      <a:pt x="1" y="28248"/>
                      <a:pt x="967" y="28907"/>
                    </a:cubicBezTo>
                    <a:cubicBezTo>
                      <a:pt x="1016" y="28941"/>
                      <a:pt x="1077" y="28957"/>
                      <a:pt x="1149" y="28957"/>
                    </a:cubicBezTo>
                    <a:cubicBezTo>
                      <a:pt x="2478" y="28957"/>
                      <a:pt x="7536" y="23271"/>
                      <a:pt x="12870" y="15686"/>
                    </a:cubicBezTo>
                    <a:cubicBezTo>
                      <a:pt x="18448" y="7737"/>
                      <a:pt x="22225" y="709"/>
                      <a:pt x="21303" y="50"/>
                    </a:cubicBezTo>
                    <a:cubicBezTo>
                      <a:pt x="21253" y="17"/>
                      <a:pt x="21193" y="0"/>
                      <a:pt x="21122" y="0"/>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85"/>
              <p:cNvSpPr/>
              <p:nvPr/>
            </p:nvSpPr>
            <p:spPr>
              <a:xfrm>
                <a:off x="2172051" y="3339097"/>
                <a:ext cx="1661480" cy="794575"/>
              </a:xfrm>
              <a:custGeom>
                <a:rect b="b" l="l" r="r" t="t"/>
                <a:pathLst>
                  <a:path extrusionOk="0" h="36549" w="76425">
                    <a:moveTo>
                      <a:pt x="73042" y="0"/>
                    </a:moveTo>
                    <a:lnTo>
                      <a:pt x="2504" y="27627"/>
                    </a:lnTo>
                    <a:cubicBezTo>
                      <a:pt x="835" y="28286"/>
                      <a:pt x="0" y="30218"/>
                      <a:pt x="659" y="31931"/>
                    </a:cubicBezTo>
                    <a:lnTo>
                      <a:pt x="1626" y="34435"/>
                    </a:lnTo>
                    <a:cubicBezTo>
                      <a:pt x="2132" y="35751"/>
                      <a:pt x="3390" y="36548"/>
                      <a:pt x="4723" y="36548"/>
                    </a:cubicBezTo>
                    <a:cubicBezTo>
                      <a:pt x="5125" y="36548"/>
                      <a:pt x="5533" y="36476"/>
                      <a:pt x="5930" y="36323"/>
                    </a:cubicBezTo>
                    <a:lnTo>
                      <a:pt x="76424" y="8653"/>
                    </a:lnTo>
                    <a:lnTo>
                      <a:pt x="73042" y="0"/>
                    </a:ln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85"/>
              <p:cNvSpPr/>
              <p:nvPr/>
            </p:nvSpPr>
            <p:spPr>
              <a:xfrm>
                <a:off x="3757139" y="3340054"/>
                <a:ext cx="235857" cy="188116"/>
              </a:xfrm>
              <a:custGeom>
                <a:rect b="b" l="l" r="r" t="t"/>
                <a:pathLst>
                  <a:path extrusionOk="0" h="8653" w="10849">
                    <a:moveTo>
                      <a:pt x="0" y="0"/>
                    </a:moveTo>
                    <a:lnTo>
                      <a:pt x="3382" y="8653"/>
                    </a:lnTo>
                    <a:lnTo>
                      <a:pt x="10849" y="747"/>
                    </a:lnTo>
                    <a:lnTo>
                      <a:pt x="0" y="0"/>
                    </a:ln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85"/>
              <p:cNvSpPr/>
              <p:nvPr/>
            </p:nvSpPr>
            <p:spPr>
              <a:xfrm>
                <a:off x="2257034" y="3924434"/>
                <a:ext cx="81177" cy="194812"/>
              </a:xfrm>
              <a:custGeom>
                <a:rect b="b" l="l" r="r" t="t"/>
                <a:pathLst>
                  <a:path extrusionOk="0" h="8961" w="3734">
                    <a:moveTo>
                      <a:pt x="264" y="0"/>
                    </a:moveTo>
                    <a:lnTo>
                      <a:pt x="0" y="88"/>
                    </a:lnTo>
                    <a:lnTo>
                      <a:pt x="3514" y="8960"/>
                    </a:lnTo>
                    <a:lnTo>
                      <a:pt x="3734" y="8872"/>
                    </a:lnTo>
                    <a:lnTo>
                      <a:pt x="264"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85"/>
              <p:cNvSpPr/>
              <p:nvPr/>
            </p:nvSpPr>
            <p:spPr>
              <a:xfrm>
                <a:off x="3812512" y="3338141"/>
                <a:ext cx="61133" cy="143245"/>
              </a:xfrm>
              <a:custGeom>
                <a:rect b="b" l="l" r="r" t="t"/>
                <a:pathLst>
                  <a:path extrusionOk="0" h="6589" w="2812">
                    <a:moveTo>
                      <a:pt x="264" y="0"/>
                    </a:moveTo>
                    <a:lnTo>
                      <a:pt x="1" y="88"/>
                    </a:lnTo>
                    <a:lnTo>
                      <a:pt x="2548" y="6588"/>
                    </a:lnTo>
                    <a:lnTo>
                      <a:pt x="2812" y="6501"/>
                    </a:lnTo>
                    <a:lnTo>
                      <a:pt x="264"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85"/>
              <p:cNvSpPr/>
              <p:nvPr/>
            </p:nvSpPr>
            <p:spPr>
              <a:xfrm>
                <a:off x="2327690" y="3338141"/>
                <a:ext cx="1505843" cy="750530"/>
              </a:xfrm>
              <a:custGeom>
                <a:rect b="b" l="l" r="r" t="t"/>
                <a:pathLst>
                  <a:path extrusionOk="0" h="34523" w="69266">
                    <a:moveTo>
                      <a:pt x="65883" y="0"/>
                    </a:moveTo>
                    <a:lnTo>
                      <a:pt x="1" y="25870"/>
                    </a:lnTo>
                    <a:lnTo>
                      <a:pt x="3427" y="34523"/>
                    </a:lnTo>
                    <a:lnTo>
                      <a:pt x="69265" y="8697"/>
                    </a:lnTo>
                    <a:lnTo>
                      <a:pt x="65883"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85"/>
              <p:cNvSpPr/>
              <p:nvPr/>
            </p:nvSpPr>
            <p:spPr>
              <a:xfrm>
                <a:off x="2327690" y="3869040"/>
                <a:ext cx="152810" cy="219639"/>
              </a:xfrm>
              <a:custGeom>
                <a:rect b="b" l="l" r="r" t="t"/>
                <a:pathLst>
                  <a:path extrusionOk="0" h="10103" w="7029">
                    <a:moveTo>
                      <a:pt x="3646" y="1"/>
                    </a:moveTo>
                    <a:lnTo>
                      <a:pt x="1" y="1450"/>
                    </a:lnTo>
                    <a:lnTo>
                      <a:pt x="3427" y="10103"/>
                    </a:lnTo>
                    <a:lnTo>
                      <a:pt x="7028" y="8697"/>
                    </a:lnTo>
                    <a:lnTo>
                      <a:pt x="3646" y="1"/>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85"/>
              <p:cNvSpPr/>
              <p:nvPr/>
            </p:nvSpPr>
            <p:spPr>
              <a:xfrm>
                <a:off x="2362061" y="3883367"/>
                <a:ext cx="79286" cy="190029"/>
              </a:xfrm>
              <a:custGeom>
                <a:rect b="b" l="l" r="r" t="t"/>
                <a:pathLst>
                  <a:path extrusionOk="0" h="8741" w="3647">
                    <a:moveTo>
                      <a:pt x="220" y="0"/>
                    </a:moveTo>
                    <a:lnTo>
                      <a:pt x="1" y="88"/>
                    </a:lnTo>
                    <a:lnTo>
                      <a:pt x="3383" y="8741"/>
                    </a:lnTo>
                    <a:lnTo>
                      <a:pt x="3646" y="8653"/>
                    </a:lnTo>
                    <a:lnTo>
                      <a:pt x="220"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85"/>
              <p:cNvSpPr/>
              <p:nvPr/>
            </p:nvSpPr>
            <p:spPr>
              <a:xfrm>
                <a:off x="2675274" y="3579567"/>
                <a:ext cx="763900" cy="305795"/>
              </a:xfrm>
              <a:custGeom>
                <a:rect b="b" l="l" r="r" t="t"/>
                <a:pathLst>
                  <a:path extrusionOk="0" h="14066" w="35138">
                    <a:moveTo>
                      <a:pt x="33701" y="0"/>
                    </a:moveTo>
                    <a:cubicBezTo>
                      <a:pt x="31214" y="0"/>
                      <a:pt x="24461" y="1933"/>
                      <a:pt x="16778" y="4971"/>
                    </a:cubicBezTo>
                    <a:cubicBezTo>
                      <a:pt x="7335" y="8660"/>
                      <a:pt x="0" y="12613"/>
                      <a:pt x="439" y="13755"/>
                    </a:cubicBezTo>
                    <a:cubicBezTo>
                      <a:pt x="528" y="13965"/>
                      <a:pt x="873" y="14065"/>
                      <a:pt x="1435" y="14065"/>
                    </a:cubicBezTo>
                    <a:cubicBezTo>
                      <a:pt x="3922" y="14065"/>
                      <a:pt x="10666" y="12108"/>
                      <a:pt x="18403" y="9099"/>
                    </a:cubicBezTo>
                    <a:cubicBezTo>
                      <a:pt x="27846" y="5366"/>
                      <a:pt x="35137" y="1413"/>
                      <a:pt x="34698" y="315"/>
                    </a:cubicBezTo>
                    <a:cubicBezTo>
                      <a:pt x="34616" y="102"/>
                      <a:pt x="34270" y="0"/>
                      <a:pt x="33701" y="0"/>
                    </a:cubicBez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8" name="Google Shape;3028;p85"/>
            <p:cNvGrpSpPr/>
            <p:nvPr/>
          </p:nvGrpSpPr>
          <p:grpSpPr>
            <a:xfrm rot="-8461934">
              <a:off x="7148108" y="1612957"/>
              <a:ext cx="1122323" cy="1843118"/>
              <a:chOff x="5622961" y="694102"/>
              <a:chExt cx="1446628" cy="2375704"/>
            </a:xfrm>
          </p:grpSpPr>
          <p:sp>
            <p:nvSpPr>
              <p:cNvPr id="3029" name="Google Shape;3029;p85"/>
              <p:cNvSpPr/>
              <p:nvPr/>
            </p:nvSpPr>
            <p:spPr>
              <a:xfrm>
                <a:off x="5925652" y="1356378"/>
                <a:ext cx="105178" cy="89264"/>
              </a:xfrm>
              <a:custGeom>
                <a:rect b="b" l="l" r="r" t="t"/>
                <a:pathLst>
                  <a:path extrusionOk="0" h="4106" w="4838">
                    <a:moveTo>
                      <a:pt x="2701" y="0"/>
                    </a:moveTo>
                    <a:cubicBezTo>
                      <a:pt x="2244" y="0"/>
                      <a:pt x="1773" y="155"/>
                      <a:pt x="1362" y="502"/>
                    </a:cubicBezTo>
                    <a:cubicBezTo>
                      <a:pt x="0" y="1732"/>
                      <a:pt x="791" y="3972"/>
                      <a:pt x="2592" y="4104"/>
                    </a:cubicBezTo>
                    <a:cubicBezTo>
                      <a:pt x="2621" y="4105"/>
                      <a:pt x="2649" y="4105"/>
                      <a:pt x="2678" y="4105"/>
                    </a:cubicBezTo>
                    <a:cubicBezTo>
                      <a:pt x="3782" y="4105"/>
                      <a:pt x="4701" y="3285"/>
                      <a:pt x="4744" y="2215"/>
                    </a:cubicBezTo>
                    <a:cubicBezTo>
                      <a:pt x="4837" y="910"/>
                      <a:pt x="3809" y="0"/>
                      <a:pt x="270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85"/>
              <p:cNvSpPr/>
              <p:nvPr/>
            </p:nvSpPr>
            <p:spPr>
              <a:xfrm>
                <a:off x="5994395" y="1206869"/>
                <a:ext cx="44893" cy="215813"/>
              </a:xfrm>
              <a:custGeom>
                <a:rect b="b" l="l" r="r" t="t"/>
                <a:pathLst>
                  <a:path extrusionOk="0" h="9927" w="2065">
                    <a:moveTo>
                      <a:pt x="1406" y="0"/>
                    </a:moveTo>
                    <a:cubicBezTo>
                      <a:pt x="1055" y="0"/>
                      <a:pt x="747" y="264"/>
                      <a:pt x="703" y="615"/>
                    </a:cubicBezTo>
                    <a:lnTo>
                      <a:pt x="45" y="9224"/>
                    </a:lnTo>
                    <a:cubicBezTo>
                      <a:pt x="1" y="9575"/>
                      <a:pt x="264" y="9883"/>
                      <a:pt x="660" y="9926"/>
                    </a:cubicBezTo>
                    <a:cubicBezTo>
                      <a:pt x="1011" y="9926"/>
                      <a:pt x="1318" y="9663"/>
                      <a:pt x="1362" y="9312"/>
                    </a:cubicBezTo>
                    <a:lnTo>
                      <a:pt x="2021" y="703"/>
                    </a:lnTo>
                    <a:cubicBezTo>
                      <a:pt x="2065" y="352"/>
                      <a:pt x="1758" y="44"/>
                      <a:pt x="1406"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85"/>
              <p:cNvSpPr/>
              <p:nvPr/>
            </p:nvSpPr>
            <p:spPr>
              <a:xfrm>
                <a:off x="5956197" y="1203913"/>
                <a:ext cx="43958" cy="215900"/>
              </a:xfrm>
              <a:custGeom>
                <a:rect b="b" l="l" r="r" t="t"/>
                <a:pathLst>
                  <a:path extrusionOk="0" h="9931" w="2022">
                    <a:moveTo>
                      <a:pt x="1331" y="0"/>
                    </a:moveTo>
                    <a:cubicBezTo>
                      <a:pt x="973" y="0"/>
                      <a:pt x="701" y="291"/>
                      <a:pt x="660" y="619"/>
                    </a:cubicBezTo>
                    <a:lnTo>
                      <a:pt x="1" y="9184"/>
                    </a:lnTo>
                    <a:cubicBezTo>
                      <a:pt x="1" y="9579"/>
                      <a:pt x="264" y="9887"/>
                      <a:pt x="616" y="9931"/>
                    </a:cubicBezTo>
                    <a:cubicBezTo>
                      <a:pt x="1011" y="9931"/>
                      <a:pt x="1318" y="9667"/>
                      <a:pt x="1362" y="9316"/>
                    </a:cubicBezTo>
                    <a:lnTo>
                      <a:pt x="1977" y="707"/>
                    </a:lnTo>
                    <a:cubicBezTo>
                      <a:pt x="2021" y="356"/>
                      <a:pt x="1758" y="48"/>
                      <a:pt x="1406" y="4"/>
                    </a:cubicBezTo>
                    <a:cubicBezTo>
                      <a:pt x="1381" y="2"/>
                      <a:pt x="1356" y="0"/>
                      <a:pt x="1331"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85"/>
              <p:cNvSpPr/>
              <p:nvPr/>
            </p:nvSpPr>
            <p:spPr>
              <a:xfrm>
                <a:off x="5622961" y="694102"/>
                <a:ext cx="1446623" cy="2375704"/>
              </a:xfrm>
              <a:custGeom>
                <a:rect b="b" l="l" r="r" t="t"/>
                <a:pathLst>
                  <a:path extrusionOk="0" h="109278" w="66542">
                    <a:moveTo>
                      <a:pt x="14626" y="0"/>
                    </a:moveTo>
                    <a:lnTo>
                      <a:pt x="0" y="7423"/>
                    </a:lnTo>
                    <a:lnTo>
                      <a:pt x="51959" y="109277"/>
                    </a:lnTo>
                    <a:lnTo>
                      <a:pt x="66541" y="101811"/>
                    </a:lnTo>
                    <a:lnTo>
                      <a:pt x="14626" y="0"/>
                    </a:lnTo>
                    <a:close/>
                  </a:path>
                </a:pathLst>
              </a:custGeom>
              <a:solidFill>
                <a:srgbClr val="FFC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85"/>
              <p:cNvSpPr/>
              <p:nvPr/>
            </p:nvSpPr>
            <p:spPr>
              <a:xfrm>
                <a:off x="5902737" y="694102"/>
                <a:ext cx="1166851" cy="2233415"/>
              </a:xfrm>
              <a:custGeom>
                <a:rect b="b" l="l" r="r" t="t"/>
                <a:pathLst>
                  <a:path extrusionOk="0" h="102733" w="53673">
                    <a:moveTo>
                      <a:pt x="1757" y="0"/>
                    </a:moveTo>
                    <a:lnTo>
                      <a:pt x="0" y="879"/>
                    </a:lnTo>
                    <a:lnTo>
                      <a:pt x="51916" y="102733"/>
                    </a:lnTo>
                    <a:lnTo>
                      <a:pt x="53672" y="101854"/>
                    </a:lnTo>
                    <a:lnTo>
                      <a:pt x="1757" y="0"/>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85"/>
              <p:cNvSpPr/>
              <p:nvPr/>
            </p:nvSpPr>
            <p:spPr>
              <a:xfrm>
                <a:off x="5917999" y="753300"/>
                <a:ext cx="53502" cy="34393"/>
              </a:xfrm>
              <a:custGeom>
                <a:rect b="b" l="l" r="r" t="t"/>
                <a:pathLst>
                  <a:path extrusionOk="0" h="1582" w="2461">
                    <a:moveTo>
                      <a:pt x="2285" y="0"/>
                    </a:moveTo>
                    <a:lnTo>
                      <a:pt x="1" y="1186"/>
                    </a:lnTo>
                    <a:lnTo>
                      <a:pt x="177" y="1582"/>
                    </a:lnTo>
                    <a:lnTo>
                      <a:pt x="2461"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85"/>
              <p:cNvSpPr/>
              <p:nvPr/>
            </p:nvSpPr>
            <p:spPr>
              <a:xfrm>
                <a:off x="5899868" y="828740"/>
                <a:ext cx="109830" cy="63046"/>
              </a:xfrm>
              <a:custGeom>
                <a:rect b="b" l="l" r="r" t="t"/>
                <a:pathLst>
                  <a:path extrusionOk="0" h="2900" w="5052">
                    <a:moveTo>
                      <a:pt x="4876" y="0"/>
                    </a:moveTo>
                    <a:lnTo>
                      <a:pt x="0" y="2504"/>
                    </a:lnTo>
                    <a:lnTo>
                      <a:pt x="176" y="2899"/>
                    </a:lnTo>
                    <a:lnTo>
                      <a:pt x="5051"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85"/>
              <p:cNvSpPr/>
              <p:nvPr/>
            </p:nvSpPr>
            <p:spPr>
              <a:xfrm>
                <a:off x="5990568" y="897482"/>
                <a:ext cx="54459" cy="33436"/>
              </a:xfrm>
              <a:custGeom>
                <a:rect b="b" l="l" r="r" t="t"/>
                <a:pathLst>
                  <a:path extrusionOk="0" h="1538" w="2505">
                    <a:moveTo>
                      <a:pt x="2285" y="1"/>
                    </a:moveTo>
                    <a:lnTo>
                      <a:pt x="1" y="1143"/>
                    </a:lnTo>
                    <a:lnTo>
                      <a:pt x="221" y="1538"/>
                    </a:lnTo>
                    <a:lnTo>
                      <a:pt x="2505"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85"/>
              <p:cNvSpPr/>
              <p:nvPr/>
            </p:nvSpPr>
            <p:spPr>
              <a:xfrm>
                <a:off x="5972437" y="972921"/>
                <a:ext cx="110787" cy="63046"/>
              </a:xfrm>
              <a:custGeom>
                <a:rect b="b" l="l" r="r" t="t"/>
                <a:pathLst>
                  <a:path extrusionOk="0" h="2900" w="5096">
                    <a:moveTo>
                      <a:pt x="4920" y="0"/>
                    </a:moveTo>
                    <a:lnTo>
                      <a:pt x="0" y="2504"/>
                    </a:lnTo>
                    <a:lnTo>
                      <a:pt x="220" y="2899"/>
                    </a:lnTo>
                    <a:lnTo>
                      <a:pt x="5095" y="396"/>
                    </a:lnTo>
                    <a:lnTo>
                      <a:pt x="49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85"/>
              <p:cNvSpPr/>
              <p:nvPr/>
            </p:nvSpPr>
            <p:spPr>
              <a:xfrm>
                <a:off x="6064094" y="1040708"/>
                <a:ext cx="53502" cy="34393"/>
              </a:xfrm>
              <a:custGeom>
                <a:rect b="b" l="l" r="r" t="t"/>
                <a:pathLst>
                  <a:path extrusionOk="0" h="1582" w="2461">
                    <a:moveTo>
                      <a:pt x="2285" y="1"/>
                    </a:moveTo>
                    <a:lnTo>
                      <a:pt x="1" y="1187"/>
                    </a:lnTo>
                    <a:lnTo>
                      <a:pt x="221" y="1582"/>
                    </a:lnTo>
                    <a:lnTo>
                      <a:pt x="2461"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85"/>
              <p:cNvSpPr/>
              <p:nvPr/>
            </p:nvSpPr>
            <p:spPr>
              <a:xfrm>
                <a:off x="6045963" y="1116147"/>
                <a:ext cx="110787" cy="63046"/>
              </a:xfrm>
              <a:custGeom>
                <a:rect b="b" l="l" r="r" t="t"/>
                <a:pathLst>
                  <a:path extrusionOk="0" h="2900" w="5096">
                    <a:moveTo>
                      <a:pt x="4876" y="1"/>
                    </a:moveTo>
                    <a:lnTo>
                      <a:pt x="0" y="2504"/>
                    </a:lnTo>
                    <a:lnTo>
                      <a:pt x="220" y="2899"/>
                    </a:lnTo>
                    <a:lnTo>
                      <a:pt x="5095" y="440"/>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85"/>
              <p:cNvSpPr/>
              <p:nvPr/>
            </p:nvSpPr>
            <p:spPr>
              <a:xfrm>
                <a:off x="6137620" y="1183955"/>
                <a:ext cx="53502" cy="34393"/>
              </a:xfrm>
              <a:custGeom>
                <a:rect b="b" l="l" r="r" t="t"/>
                <a:pathLst>
                  <a:path extrusionOk="0" h="1582" w="2461">
                    <a:moveTo>
                      <a:pt x="2285" y="0"/>
                    </a:moveTo>
                    <a:lnTo>
                      <a:pt x="1" y="1186"/>
                    </a:lnTo>
                    <a:lnTo>
                      <a:pt x="177" y="1581"/>
                    </a:lnTo>
                    <a:lnTo>
                      <a:pt x="2461" y="439"/>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85"/>
              <p:cNvSpPr/>
              <p:nvPr/>
            </p:nvSpPr>
            <p:spPr>
              <a:xfrm>
                <a:off x="6119489" y="1260329"/>
                <a:ext cx="110787" cy="63046"/>
              </a:xfrm>
              <a:custGeom>
                <a:rect b="b" l="l" r="r" t="t"/>
                <a:pathLst>
                  <a:path extrusionOk="0" h="2900" w="5096">
                    <a:moveTo>
                      <a:pt x="4876" y="1"/>
                    </a:moveTo>
                    <a:lnTo>
                      <a:pt x="0" y="2504"/>
                    </a:lnTo>
                    <a:lnTo>
                      <a:pt x="176" y="2900"/>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85"/>
              <p:cNvSpPr/>
              <p:nvPr/>
            </p:nvSpPr>
            <p:spPr>
              <a:xfrm>
                <a:off x="6210189" y="1328137"/>
                <a:ext cx="54459" cy="33436"/>
              </a:xfrm>
              <a:custGeom>
                <a:rect b="b" l="l" r="r" t="t"/>
                <a:pathLst>
                  <a:path extrusionOk="0" h="1538" w="2505">
                    <a:moveTo>
                      <a:pt x="2285" y="0"/>
                    </a:moveTo>
                    <a:lnTo>
                      <a:pt x="1" y="1142"/>
                    </a:lnTo>
                    <a:lnTo>
                      <a:pt x="221" y="1537"/>
                    </a:lnTo>
                    <a:lnTo>
                      <a:pt x="2505" y="395"/>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85"/>
              <p:cNvSpPr/>
              <p:nvPr/>
            </p:nvSpPr>
            <p:spPr>
              <a:xfrm>
                <a:off x="6192058" y="1403576"/>
                <a:ext cx="110787" cy="63024"/>
              </a:xfrm>
              <a:custGeom>
                <a:rect b="b" l="l" r="r" t="t"/>
                <a:pathLst>
                  <a:path extrusionOk="0" h="2899" w="5096">
                    <a:moveTo>
                      <a:pt x="4920" y="0"/>
                    </a:moveTo>
                    <a:lnTo>
                      <a:pt x="0" y="2504"/>
                    </a:lnTo>
                    <a:lnTo>
                      <a:pt x="220" y="2899"/>
                    </a:lnTo>
                    <a:lnTo>
                      <a:pt x="5095" y="395"/>
                    </a:lnTo>
                    <a:lnTo>
                      <a:pt x="49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85"/>
              <p:cNvSpPr/>
              <p:nvPr/>
            </p:nvSpPr>
            <p:spPr>
              <a:xfrm>
                <a:off x="6283715" y="1471362"/>
                <a:ext cx="53502" cy="34393"/>
              </a:xfrm>
              <a:custGeom>
                <a:rect b="b" l="l" r="r" t="t"/>
                <a:pathLst>
                  <a:path extrusionOk="0" h="1582" w="2461">
                    <a:moveTo>
                      <a:pt x="2285" y="0"/>
                    </a:moveTo>
                    <a:lnTo>
                      <a:pt x="1" y="1186"/>
                    </a:lnTo>
                    <a:lnTo>
                      <a:pt x="221" y="1582"/>
                    </a:lnTo>
                    <a:lnTo>
                      <a:pt x="2461"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85"/>
              <p:cNvSpPr/>
              <p:nvPr/>
            </p:nvSpPr>
            <p:spPr>
              <a:xfrm>
                <a:off x="6265584" y="1547758"/>
                <a:ext cx="110787" cy="62089"/>
              </a:xfrm>
              <a:custGeom>
                <a:rect b="b" l="l" r="r" t="t"/>
                <a:pathLst>
                  <a:path extrusionOk="0" h="2856" w="5096">
                    <a:moveTo>
                      <a:pt x="4876" y="0"/>
                    </a:moveTo>
                    <a:lnTo>
                      <a:pt x="0" y="2460"/>
                    </a:lnTo>
                    <a:lnTo>
                      <a:pt x="220" y="2855"/>
                    </a:lnTo>
                    <a:lnTo>
                      <a:pt x="5095"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85"/>
              <p:cNvSpPr/>
              <p:nvPr/>
            </p:nvSpPr>
            <p:spPr>
              <a:xfrm>
                <a:off x="6357241" y="1615544"/>
                <a:ext cx="53502" cy="33436"/>
              </a:xfrm>
              <a:custGeom>
                <a:rect b="b" l="l" r="r" t="t"/>
                <a:pathLst>
                  <a:path extrusionOk="0" h="1538" w="2461">
                    <a:moveTo>
                      <a:pt x="2241" y="1"/>
                    </a:moveTo>
                    <a:lnTo>
                      <a:pt x="1" y="1143"/>
                    </a:lnTo>
                    <a:lnTo>
                      <a:pt x="177" y="1538"/>
                    </a:lnTo>
                    <a:lnTo>
                      <a:pt x="2461" y="396"/>
                    </a:lnTo>
                    <a:lnTo>
                      <a:pt x="22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85"/>
              <p:cNvSpPr/>
              <p:nvPr/>
            </p:nvSpPr>
            <p:spPr>
              <a:xfrm>
                <a:off x="6339110" y="1690983"/>
                <a:ext cx="109830" cy="63046"/>
              </a:xfrm>
              <a:custGeom>
                <a:rect b="b" l="l" r="r" t="t"/>
                <a:pathLst>
                  <a:path extrusionOk="0" h="2900" w="5052">
                    <a:moveTo>
                      <a:pt x="4876" y="0"/>
                    </a:moveTo>
                    <a:lnTo>
                      <a:pt x="0" y="2504"/>
                    </a:lnTo>
                    <a:lnTo>
                      <a:pt x="176" y="2899"/>
                    </a:lnTo>
                    <a:lnTo>
                      <a:pt x="5051" y="396"/>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85"/>
              <p:cNvSpPr/>
              <p:nvPr/>
            </p:nvSpPr>
            <p:spPr>
              <a:xfrm>
                <a:off x="6429810" y="1758770"/>
                <a:ext cx="54459" cy="33458"/>
              </a:xfrm>
              <a:custGeom>
                <a:rect b="b" l="l" r="r" t="t"/>
                <a:pathLst>
                  <a:path extrusionOk="0" h="1539" w="2505">
                    <a:moveTo>
                      <a:pt x="2285" y="1"/>
                    </a:moveTo>
                    <a:lnTo>
                      <a:pt x="1" y="1143"/>
                    </a:lnTo>
                    <a:lnTo>
                      <a:pt x="221" y="1538"/>
                    </a:lnTo>
                    <a:lnTo>
                      <a:pt x="2504"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85"/>
              <p:cNvSpPr/>
              <p:nvPr/>
            </p:nvSpPr>
            <p:spPr>
              <a:xfrm>
                <a:off x="6411679" y="1834209"/>
                <a:ext cx="110787" cy="63046"/>
              </a:xfrm>
              <a:custGeom>
                <a:rect b="b" l="l" r="r" t="t"/>
                <a:pathLst>
                  <a:path extrusionOk="0" h="2900" w="5096">
                    <a:moveTo>
                      <a:pt x="4876" y="1"/>
                    </a:moveTo>
                    <a:lnTo>
                      <a:pt x="0" y="2504"/>
                    </a:lnTo>
                    <a:lnTo>
                      <a:pt x="220" y="2899"/>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85"/>
              <p:cNvSpPr/>
              <p:nvPr/>
            </p:nvSpPr>
            <p:spPr>
              <a:xfrm>
                <a:off x="6503336" y="1902017"/>
                <a:ext cx="53502" cy="34393"/>
              </a:xfrm>
              <a:custGeom>
                <a:rect b="b" l="l" r="r" t="t"/>
                <a:pathLst>
                  <a:path extrusionOk="0" h="1582" w="2461">
                    <a:moveTo>
                      <a:pt x="2285" y="0"/>
                    </a:moveTo>
                    <a:lnTo>
                      <a:pt x="1" y="1186"/>
                    </a:lnTo>
                    <a:lnTo>
                      <a:pt x="221" y="1581"/>
                    </a:lnTo>
                    <a:lnTo>
                      <a:pt x="2461" y="395"/>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85"/>
              <p:cNvSpPr/>
              <p:nvPr/>
            </p:nvSpPr>
            <p:spPr>
              <a:xfrm>
                <a:off x="6485205" y="1978391"/>
                <a:ext cx="110787" cy="62089"/>
              </a:xfrm>
              <a:custGeom>
                <a:rect b="b" l="l" r="r" t="t"/>
                <a:pathLst>
                  <a:path extrusionOk="0" h="2856" w="5096">
                    <a:moveTo>
                      <a:pt x="4876" y="1"/>
                    </a:moveTo>
                    <a:lnTo>
                      <a:pt x="0" y="2460"/>
                    </a:lnTo>
                    <a:lnTo>
                      <a:pt x="220" y="2856"/>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85"/>
              <p:cNvSpPr/>
              <p:nvPr/>
            </p:nvSpPr>
            <p:spPr>
              <a:xfrm>
                <a:off x="6576862" y="2046199"/>
                <a:ext cx="53502" cy="33436"/>
              </a:xfrm>
              <a:custGeom>
                <a:rect b="b" l="l" r="r" t="t"/>
                <a:pathLst>
                  <a:path extrusionOk="0" h="1538" w="2461">
                    <a:moveTo>
                      <a:pt x="2241" y="0"/>
                    </a:moveTo>
                    <a:lnTo>
                      <a:pt x="1" y="1142"/>
                    </a:lnTo>
                    <a:lnTo>
                      <a:pt x="177" y="1538"/>
                    </a:lnTo>
                    <a:lnTo>
                      <a:pt x="2460" y="396"/>
                    </a:lnTo>
                    <a:lnTo>
                      <a:pt x="22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85"/>
              <p:cNvSpPr/>
              <p:nvPr/>
            </p:nvSpPr>
            <p:spPr>
              <a:xfrm>
                <a:off x="6558731" y="2121638"/>
                <a:ext cx="109830" cy="63024"/>
              </a:xfrm>
              <a:custGeom>
                <a:rect b="b" l="l" r="r" t="t"/>
                <a:pathLst>
                  <a:path extrusionOk="0" h="2899" w="5052">
                    <a:moveTo>
                      <a:pt x="4876" y="0"/>
                    </a:moveTo>
                    <a:lnTo>
                      <a:pt x="0" y="2504"/>
                    </a:lnTo>
                    <a:lnTo>
                      <a:pt x="176" y="2899"/>
                    </a:lnTo>
                    <a:lnTo>
                      <a:pt x="5051"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85"/>
              <p:cNvSpPr/>
              <p:nvPr/>
            </p:nvSpPr>
            <p:spPr>
              <a:xfrm>
                <a:off x="6649431" y="2189424"/>
                <a:ext cx="54459" cy="33436"/>
              </a:xfrm>
              <a:custGeom>
                <a:rect b="b" l="l" r="r" t="t"/>
                <a:pathLst>
                  <a:path extrusionOk="0" h="1538" w="2505">
                    <a:moveTo>
                      <a:pt x="2285" y="0"/>
                    </a:moveTo>
                    <a:lnTo>
                      <a:pt x="1" y="1142"/>
                    </a:lnTo>
                    <a:lnTo>
                      <a:pt x="221" y="1538"/>
                    </a:lnTo>
                    <a:lnTo>
                      <a:pt x="2504"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85"/>
              <p:cNvSpPr/>
              <p:nvPr/>
            </p:nvSpPr>
            <p:spPr>
              <a:xfrm>
                <a:off x="6631300" y="2264863"/>
                <a:ext cx="110787" cy="63046"/>
              </a:xfrm>
              <a:custGeom>
                <a:rect b="b" l="l" r="r" t="t"/>
                <a:pathLst>
                  <a:path extrusionOk="0" h="2900" w="5096">
                    <a:moveTo>
                      <a:pt x="4876" y="0"/>
                    </a:moveTo>
                    <a:lnTo>
                      <a:pt x="0" y="2504"/>
                    </a:lnTo>
                    <a:lnTo>
                      <a:pt x="220" y="2899"/>
                    </a:lnTo>
                    <a:lnTo>
                      <a:pt x="5095" y="396"/>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85"/>
              <p:cNvSpPr/>
              <p:nvPr/>
            </p:nvSpPr>
            <p:spPr>
              <a:xfrm>
                <a:off x="6722957" y="2332650"/>
                <a:ext cx="53502" cy="34393"/>
              </a:xfrm>
              <a:custGeom>
                <a:rect b="b" l="l" r="r" t="t"/>
                <a:pathLst>
                  <a:path extrusionOk="0" h="1582" w="2461">
                    <a:moveTo>
                      <a:pt x="2285" y="1"/>
                    </a:moveTo>
                    <a:lnTo>
                      <a:pt x="1" y="1187"/>
                    </a:lnTo>
                    <a:lnTo>
                      <a:pt x="177" y="1582"/>
                    </a:lnTo>
                    <a:lnTo>
                      <a:pt x="2460"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85"/>
              <p:cNvSpPr/>
              <p:nvPr/>
            </p:nvSpPr>
            <p:spPr>
              <a:xfrm>
                <a:off x="6704826" y="2408089"/>
                <a:ext cx="110787" cy="63046"/>
              </a:xfrm>
              <a:custGeom>
                <a:rect b="b" l="l" r="r" t="t"/>
                <a:pathLst>
                  <a:path extrusionOk="0" h="2900" w="5096">
                    <a:moveTo>
                      <a:pt x="4876" y="1"/>
                    </a:moveTo>
                    <a:lnTo>
                      <a:pt x="0" y="2504"/>
                    </a:lnTo>
                    <a:lnTo>
                      <a:pt x="176" y="2899"/>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85"/>
              <p:cNvSpPr/>
              <p:nvPr/>
            </p:nvSpPr>
            <p:spPr>
              <a:xfrm>
                <a:off x="6796483" y="2476832"/>
                <a:ext cx="53502" cy="33458"/>
              </a:xfrm>
              <a:custGeom>
                <a:rect b="b" l="l" r="r" t="t"/>
                <a:pathLst>
                  <a:path extrusionOk="0" h="1539" w="2461">
                    <a:moveTo>
                      <a:pt x="2241" y="1"/>
                    </a:moveTo>
                    <a:lnTo>
                      <a:pt x="1" y="1143"/>
                    </a:lnTo>
                    <a:lnTo>
                      <a:pt x="177" y="1538"/>
                    </a:lnTo>
                    <a:lnTo>
                      <a:pt x="2460" y="396"/>
                    </a:lnTo>
                    <a:lnTo>
                      <a:pt x="22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85"/>
              <p:cNvSpPr/>
              <p:nvPr/>
            </p:nvSpPr>
            <p:spPr>
              <a:xfrm>
                <a:off x="6778352" y="2552271"/>
                <a:ext cx="109830" cy="63046"/>
              </a:xfrm>
              <a:custGeom>
                <a:rect b="b" l="l" r="r" t="t"/>
                <a:pathLst>
                  <a:path extrusionOk="0" h="2900" w="5052">
                    <a:moveTo>
                      <a:pt x="4876" y="1"/>
                    </a:moveTo>
                    <a:lnTo>
                      <a:pt x="0" y="2504"/>
                    </a:lnTo>
                    <a:lnTo>
                      <a:pt x="176" y="2900"/>
                    </a:lnTo>
                    <a:lnTo>
                      <a:pt x="5051"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85"/>
              <p:cNvSpPr/>
              <p:nvPr/>
            </p:nvSpPr>
            <p:spPr>
              <a:xfrm>
                <a:off x="6869052" y="2620079"/>
                <a:ext cx="54459" cy="33436"/>
              </a:xfrm>
              <a:custGeom>
                <a:rect b="b" l="l" r="r" t="t"/>
                <a:pathLst>
                  <a:path extrusionOk="0" h="1538" w="2505">
                    <a:moveTo>
                      <a:pt x="2285" y="0"/>
                    </a:moveTo>
                    <a:lnTo>
                      <a:pt x="1" y="1142"/>
                    </a:lnTo>
                    <a:lnTo>
                      <a:pt x="220" y="1537"/>
                    </a:lnTo>
                    <a:lnTo>
                      <a:pt x="2504" y="395"/>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85"/>
              <p:cNvSpPr/>
              <p:nvPr/>
            </p:nvSpPr>
            <p:spPr>
              <a:xfrm>
                <a:off x="6850921" y="2696453"/>
                <a:ext cx="110787" cy="62089"/>
              </a:xfrm>
              <a:custGeom>
                <a:rect b="b" l="l" r="r" t="t"/>
                <a:pathLst>
                  <a:path extrusionOk="0" h="2856" w="5096">
                    <a:moveTo>
                      <a:pt x="4876" y="1"/>
                    </a:moveTo>
                    <a:lnTo>
                      <a:pt x="0" y="2460"/>
                    </a:lnTo>
                    <a:lnTo>
                      <a:pt x="220" y="2856"/>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85"/>
              <p:cNvSpPr/>
              <p:nvPr/>
            </p:nvSpPr>
            <p:spPr>
              <a:xfrm>
                <a:off x="6942578" y="2763304"/>
                <a:ext cx="53502" cy="34393"/>
              </a:xfrm>
              <a:custGeom>
                <a:rect b="b" l="l" r="r" t="t"/>
                <a:pathLst>
                  <a:path extrusionOk="0" h="1582" w="2461">
                    <a:moveTo>
                      <a:pt x="2285" y="0"/>
                    </a:moveTo>
                    <a:lnTo>
                      <a:pt x="1" y="1186"/>
                    </a:lnTo>
                    <a:lnTo>
                      <a:pt x="220" y="1582"/>
                    </a:lnTo>
                    <a:lnTo>
                      <a:pt x="2460"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85"/>
              <p:cNvSpPr/>
              <p:nvPr/>
            </p:nvSpPr>
            <p:spPr>
              <a:xfrm>
                <a:off x="6924447" y="2839700"/>
                <a:ext cx="110787" cy="63024"/>
              </a:xfrm>
              <a:custGeom>
                <a:rect b="b" l="l" r="r" t="t"/>
                <a:pathLst>
                  <a:path extrusionOk="0" h="2899" w="5096">
                    <a:moveTo>
                      <a:pt x="4876" y="0"/>
                    </a:moveTo>
                    <a:lnTo>
                      <a:pt x="0" y="2504"/>
                    </a:lnTo>
                    <a:lnTo>
                      <a:pt x="220" y="2899"/>
                    </a:lnTo>
                    <a:lnTo>
                      <a:pt x="5095"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85"/>
              <p:cNvSpPr/>
              <p:nvPr/>
            </p:nvSpPr>
            <p:spPr>
              <a:xfrm>
                <a:off x="5690747" y="835631"/>
                <a:ext cx="141332" cy="135005"/>
              </a:xfrm>
              <a:custGeom>
                <a:rect b="b" l="l" r="r" t="t"/>
                <a:pathLst>
                  <a:path extrusionOk="0" h="6210" w="6501">
                    <a:moveTo>
                      <a:pt x="3833" y="0"/>
                    </a:moveTo>
                    <a:cubicBezTo>
                      <a:pt x="3321" y="0"/>
                      <a:pt x="2460" y="1572"/>
                      <a:pt x="2460" y="1572"/>
                    </a:cubicBezTo>
                    <a:cubicBezTo>
                      <a:pt x="2460" y="1572"/>
                      <a:pt x="1307" y="1099"/>
                      <a:pt x="675" y="1099"/>
                    </a:cubicBezTo>
                    <a:cubicBezTo>
                      <a:pt x="536" y="1099"/>
                      <a:pt x="423" y="1121"/>
                      <a:pt x="352" y="1177"/>
                    </a:cubicBezTo>
                    <a:cubicBezTo>
                      <a:pt x="1" y="1484"/>
                      <a:pt x="1362" y="3065"/>
                      <a:pt x="1362" y="3065"/>
                    </a:cubicBezTo>
                    <a:cubicBezTo>
                      <a:pt x="1362" y="3065"/>
                      <a:pt x="45" y="4778"/>
                      <a:pt x="352" y="4954"/>
                    </a:cubicBezTo>
                    <a:cubicBezTo>
                      <a:pt x="394" y="4989"/>
                      <a:pt x="478" y="5004"/>
                      <a:pt x="589" y="5004"/>
                    </a:cubicBezTo>
                    <a:cubicBezTo>
                      <a:pt x="1163" y="5004"/>
                      <a:pt x="2460" y="4602"/>
                      <a:pt x="2460" y="4602"/>
                    </a:cubicBezTo>
                    <a:cubicBezTo>
                      <a:pt x="2460" y="4602"/>
                      <a:pt x="3570" y="6209"/>
                      <a:pt x="3861" y="6209"/>
                    </a:cubicBezTo>
                    <a:cubicBezTo>
                      <a:pt x="3881" y="6209"/>
                      <a:pt x="3898" y="6201"/>
                      <a:pt x="3910" y="6184"/>
                    </a:cubicBezTo>
                    <a:cubicBezTo>
                      <a:pt x="4085" y="5481"/>
                      <a:pt x="4217" y="4778"/>
                      <a:pt x="4261" y="4031"/>
                    </a:cubicBezTo>
                    <a:cubicBezTo>
                      <a:pt x="4261" y="4031"/>
                      <a:pt x="6501" y="3548"/>
                      <a:pt x="6194" y="3109"/>
                    </a:cubicBezTo>
                    <a:cubicBezTo>
                      <a:pt x="5842" y="2714"/>
                      <a:pt x="4261" y="2143"/>
                      <a:pt x="4261" y="2143"/>
                    </a:cubicBezTo>
                    <a:cubicBezTo>
                      <a:pt x="4261" y="2143"/>
                      <a:pt x="4437" y="342"/>
                      <a:pt x="3954" y="35"/>
                    </a:cubicBezTo>
                    <a:cubicBezTo>
                      <a:pt x="3916" y="11"/>
                      <a:pt x="3876" y="0"/>
                      <a:pt x="3833"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85"/>
              <p:cNvSpPr/>
              <p:nvPr/>
            </p:nvSpPr>
            <p:spPr>
              <a:xfrm>
                <a:off x="5879823" y="945203"/>
                <a:ext cx="135592" cy="131875"/>
              </a:xfrm>
              <a:custGeom>
                <a:rect b="b" l="l" r="r" t="t"/>
                <a:pathLst>
                  <a:path extrusionOk="0" h="6066" w="6237">
                    <a:moveTo>
                      <a:pt x="2708" y="1"/>
                    </a:moveTo>
                    <a:cubicBezTo>
                      <a:pt x="2237" y="1"/>
                      <a:pt x="2108" y="2066"/>
                      <a:pt x="2108" y="2066"/>
                    </a:cubicBezTo>
                    <a:cubicBezTo>
                      <a:pt x="2108" y="2066"/>
                      <a:pt x="0" y="2373"/>
                      <a:pt x="88" y="2725"/>
                    </a:cubicBezTo>
                    <a:cubicBezTo>
                      <a:pt x="132" y="3032"/>
                      <a:pt x="1845" y="3911"/>
                      <a:pt x="1845" y="3911"/>
                    </a:cubicBezTo>
                    <a:cubicBezTo>
                      <a:pt x="1845" y="3911"/>
                      <a:pt x="1507" y="6065"/>
                      <a:pt x="1825" y="6065"/>
                    </a:cubicBezTo>
                    <a:cubicBezTo>
                      <a:pt x="1832" y="6065"/>
                      <a:pt x="1838" y="6065"/>
                      <a:pt x="1845" y="6063"/>
                    </a:cubicBezTo>
                    <a:cubicBezTo>
                      <a:pt x="2416" y="5711"/>
                      <a:pt x="2987" y="5272"/>
                      <a:pt x="3514" y="4789"/>
                    </a:cubicBezTo>
                    <a:cubicBezTo>
                      <a:pt x="3514" y="4789"/>
                      <a:pt x="4837" y="5583"/>
                      <a:pt x="5366" y="5583"/>
                    </a:cubicBezTo>
                    <a:cubicBezTo>
                      <a:pt x="5484" y="5583"/>
                      <a:pt x="5562" y="5544"/>
                      <a:pt x="5578" y="5448"/>
                    </a:cubicBezTo>
                    <a:cubicBezTo>
                      <a:pt x="5622" y="4921"/>
                      <a:pt x="4831" y="3428"/>
                      <a:pt x="4831" y="3428"/>
                    </a:cubicBezTo>
                    <a:cubicBezTo>
                      <a:pt x="4831" y="3428"/>
                      <a:pt x="6237" y="2286"/>
                      <a:pt x="6105" y="1715"/>
                    </a:cubicBezTo>
                    <a:cubicBezTo>
                      <a:pt x="6063" y="1534"/>
                      <a:pt x="5836" y="1472"/>
                      <a:pt x="5545" y="1472"/>
                    </a:cubicBezTo>
                    <a:cubicBezTo>
                      <a:pt x="4919" y="1472"/>
                      <a:pt x="3997" y="1759"/>
                      <a:pt x="3997" y="1759"/>
                    </a:cubicBezTo>
                    <a:cubicBezTo>
                      <a:pt x="3997" y="1759"/>
                      <a:pt x="3206" y="46"/>
                      <a:pt x="2723" y="2"/>
                    </a:cubicBezTo>
                    <a:cubicBezTo>
                      <a:pt x="2718" y="1"/>
                      <a:pt x="2713" y="1"/>
                      <a:pt x="2708"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85"/>
              <p:cNvSpPr/>
              <p:nvPr/>
            </p:nvSpPr>
            <p:spPr>
              <a:xfrm>
                <a:off x="5873127" y="1149779"/>
                <a:ext cx="144201" cy="134266"/>
              </a:xfrm>
              <a:custGeom>
                <a:rect b="b" l="l" r="r" t="t"/>
                <a:pathLst>
                  <a:path extrusionOk="0" h="6176" w="6633">
                    <a:moveTo>
                      <a:pt x="3794" y="1"/>
                    </a:moveTo>
                    <a:cubicBezTo>
                      <a:pt x="3293" y="1"/>
                      <a:pt x="2504" y="1616"/>
                      <a:pt x="2504" y="1616"/>
                    </a:cubicBezTo>
                    <a:cubicBezTo>
                      <a:pt x="2504" y="1616"/>
                      <a:pt x="1451" y="1282"/>
                      <a:pt x="798" y="1282"/>
                    </a:cubicBezTo>
                    <a:cubicBezTo>
                      <a:pt x="598" y="1282"/>
                      <a:pt x="435" y="1314"/>
                      <a:pt x="352" y="1396"/>
                    </a:cubicBezTo>
                    <a:cubicBezTo>
                      <a:pt x="1" y="1704"/>
                      <a:pt x="1450" y="3241"/>
                      <a:pt x="1450" y="3241"/>
                    </a:cubicBezTo>
                    <a:cubicBezTo>
                      <a:pt x="1450" y="3241"/>
                      <a:pt x="264" y="4998"/>
                      <a:pt x="572" y="5174"/>
                    </a:cubicBezTo>
                    <a:cubicBezTo>
                      <a:pt x="608" y="5194"/>
                      <a:pt x="664" y="5203"/>
                      <a:pt x="735" y="5203"/>
                    </a:cubicBezTo>
                    <a:cubicBezTo>
                      <a:pt x="1268" y="5203"/>
                      <a:pt x="2636" y="4690"/>
                      <a:pt x="2636" y="4690"/>
                    </a:cubicBezTo>
                    <a:cubicBezTo>
                      <a:pt x="2636" y="4690"/>
                      <a:pt x="3861" y="6176"/>
                      <a:pt x="4161" y="6176"/>
                    </a:cubicBezTo>
                    <a:cubicBezTo>
                      <a:pt x="4187" y="6176"/>
                      <a:pt x="4207" y="6165"/>
                      <a:pt x="4217" y="6140"/>
                    </a:cubicBezTo>
                    <a:cubicBezTo>
                      <a:pt x="4349" y="5437"/>
                      <a:pt x="4437" y="4734"/>
                      <a:pt x="4437" y="4032"/>
                    </a:cubicBezTo>
                    <a:cubicBezTo>
                      <a:pt x="4437" y="4032"/>
                      <a:pt x="6633" y="3373"/>
                      <a:pt x="6281" y="2978"/>
                    </a:cubicBezTo>
                    <a:cubicBezTo>
                      <a:pt x="5974" y="2582"/>
                      <a:pt x="4305" y="2143"/>
                      <a:pt x="4305" y="2143"/>
                    </a:cubicBezTo>
                    <a:cubicBezTo>
                      <a:pt x="4305" y="2143"/>
                      <a:pt x="4393" y="298"/>
                      <a:pt x="3910" y="35"/>
                    </a:cubicBezTo>
                    <a:cubicBezTo>
                      <a:pt x="3873" y="12"/>
                      <a:pt x="3834" y="1"/>
                      <a:pt x="379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85"/>
              <p:cNvSpPr/>
              <p:nvPr/>
            </p:nvSpPr>
            <p:spPr>
              <a:xfrm>
                <a:off x="6040223" y="1292418"/>
                <a:ext cx="132766" cy="133962"/>
              </a:xfrm>
              <a:custGeom>
                <a:rect b="b" l="l" r="r" t="t"/>
                <a:pathLst>
                  <a:path extrusionOk="0" h="6162" w="6107">
                    <a:moveTo>
                      <a:pt x="2754" y="1"/>
                    </a:moveTo>
                    <a:cubicBezTo>
                      <a:pt x="2729" y="1"/>
                      <a:pt x="2704" y="6"/>
                      <a:pt x="2680" y="18"/>
                    </a:cubicBezTo>
                    <a:cubicBezTo>
                      <a:pt x="2241" y="238"/>
                      <a:pt x="2065" y="2082"/>
                      <a:pt x="2065" y="2082"/>
                    </a:cubicBezTo>
                    <a:cubicBezTo>
                      <a:pt x="2065" y="2082"/>
                      <a:pt x="1" y="2170"/>
                      <a:pt x="45" y="2741"/>
                    </a:cubicBezTo>
                    <a:cubicBezTo>
                      <a:pt x="133" y="3312"/>
                      <a:pt x="1846" y="3971"/>
                      <a:pt x="1846" y="3971"/>
                    </a:cubicBezTo>
                    <a:cubicBezTo>
                      <a:pt x="1846" y="3971"/>
                      <a:pt x="1626" y="5640"/>
                      <a:pt x="1846" y="6079"/>
                    </a:cubicBezTo>
                    <a:cubicBezTo>
                      <a:pt x="1872" y="6136"/>
                      <a:pt x="1915" y="6162"/>
                      <a:pt x="1971" y="6162"/>
                    </a:cubicBezTo>
                    <a:cubicBezTo>
                      <a:pt x="2388" y="6162"/>
                      <a:pt x="3515" y="4762"/>
                      <a:pt x="3515" y="4762"/>
                    </a:cubicBezTo>
                    <a:cubicBezTo>
                      <a:pt x="4173" y="5069"/>
                      <a:pt x="4876" y="5289"/>
                      <a:pt x="5579" y="5420"/>
                    </a:cubicBezTo>
                    <a:cubicBezTo>
                      <a:pt x="5930" y="5420"/>
                      <a:pt x="4832" y="3400"/>
                      <a:pt x="4832" y="3400"/>
                    </a:cubicBezTo>
                    <a:cubicBezTo>
                      <a:pt x="4832" y="3400"/>
                      <a:pt x="6106" y="2038"/>
                      <a:pt x="6106" y="1687"/>
                    </a:cubicBezTo>
                    <a:cubicBezTo>
                      <a:pt x="6093" y="1579"/>
                      <a:pt x="5884" y="1542"/>
                      <a:pt x="5601" y="1542"/>
                    </a:cubicBezTo>
                    <a:cubicBezTo>
                      <a:pt x="4964" y="1542"/>
                      <a:pt x="3954" y="1731"/>
                      <a:pt x="3954" y="1731"/>
                    </a:cubicBezTo>
                    <a:cubicBezTo>
                      <a:pt x="3954" y="1731"/>
                      <a:pt x="3207" y="1"/>
                      <a:pt x="275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85"/>
              <p:cNvSpPr/>
              <p:nvPr/>
            </p:nvSpPr>
            <p:spPr>
              <a:xfrm>
                <a:off x="6058377" y="1519648"/>
                <a:ext cx="141332" cy="134310"/>
              </a:xfrm>
              <a:custGeom>
                <a:rect b="b" l="l" r="r" t="t"/>
                <a:pathLst>
                  <a:path extrusionOk="0" h="6178" w="6501">
                    <a:moveTo>
                      <a:pt x="3941" y="0"/>
                    </a:moveTo>
                    <a:cubicBezTo>
                      <a:pt x="3593" y="0"/>
                      <a:pt x="2504" y="1557"/>
                      <a:pt x="2504" y="1557"/>
                    </a:cubicBezTo>
                    <a:cubicBezTo>
                      <a:pt x="2504" y="1557"/>
                      <a:pt x="1320" y="1072"/>
                      <a:pt x="721" y="1072"/>
                    </a:cubicBezTo>
                    <a:cubicBezTo>
                      <a:pt x="555" y="1072"/>
                      <a:pt x="434" y="1110"/>
                      <a:pt x="396" y="1205"/>
                    </a:cubicBezTo>
                    <a:cubicBezTo>
                      <a:pt x="264" y="1688"/>
                      <a:pt x="1406" y="3094"/>
                      <a:pt x="1406" y="3094"/>
                    </a:cubicBezTo>
                    <a:cubicBezTo>
                      <a:pt x="1406" y="3094"/>
                      <a:pt x="0" y="4631"/>
                      <a:pt x="440" y="5027"/>
                    </a:cubicBezTo>
                    <a:cubicBezTo>
                      <a:pt x="523" y="5093"/>
                      <a:pt x="652" y="5121"/>
                      <a:pt x="804" y="5121"/>
                    </a:cubicBezTo>
                    <a:cubicBezTo>
                      <a:pt x="1454" y="5121"/>
                      <a:pt x="2548" y="4631"/>
                      <a:pt x="2548" y="4631"/>
                    </a:cubicBezTo>
                    <a:cubicBezTo>
                      <a:pt x="2548" y="4631"/>
                      <a:pt x="3558" y="5993"/>
                      <a:pt x="4041" y="6168"/>
                    </a:cubicBezTo>
                    <a:cubicBezTo>
                      <a:pt x="4059" y="6175"/>
                      <a:pt x="4075" y="6178"/>
                      <a:pt x="4091" y="6178"/>
                    </a:cubicBezTo>
                    <a:cubicBezTo>
                      <a:pt x="4512" y="6178"/>
                      <a:pt x="4349" y="4016"/>
                      <a:pt x="4349" y="4016"/>
                    </a:cubicBezTo>
                    <a:cubicBezTo>
                      <a:pt x="5007" y="3753"/>
                      <a:pt x="5666" y="3445"/>
                      <a:pt x="6237" y="3094"/>
                    </a:cubicBezTo>
                    <a:cubicBezTo>
                      <a:pt x="6501" y="2830"/>
                      <a:pt x="4349" y="2128"/>
                      <a:pt x="4349" y="2128"/>
                    </a:cubicBezTo>
                    <a:cubicBezTo>
                      <a:pt x="4349" y="2128"/>
                      <a:pt x="4261" y="239"/>
                      <a:pt x="3997" y="19"/>
                    </a:cubicBezTo>
                    <a:cubicBezTo>
                      <a:pt x="3982" y="7"/>
                      <a:pt x="3963" y="0"/>
                      <a:pt x="3941"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85"/>
              <p:cNvSpPr/>
              <p:nvPr/>
            </p:nvSpPr>
            <p:spPr>
              <a:xfrm>
                <a:off x="6242669" y="1598109"/>
                <a:ext cx="132744" cy="132962"/>
              </a:xfrm>
              <a:custGeom>
                <a:rect b="b" l="l" r="r" t="t"/>
                <a:pathLst>
                  <a:path extrusionOk="0" h="6116" w="6106">
                    <a:moveTo>
                      <a:pt x="2869" y="1"/>
                    </a:moveTo>
                    <a:cubicBezTo>
                      <a:pt x="2849" y="1"/>
                      <a:pt x="2830" y="5"/>
                      <a:pt x="2811" y="12"/>
                    </a:cubicBezTo>
                    <a:cubicBezTo>
                      <a:pt x="2372" y="188"/>
                      <a:pt x="2109" y="2032"/>
                      <a:pt x="2109" y="2032"/>
                    </a:cubicBezTo>
                    <a:cubicBezTo>
                      <a:pt x="2109" y="2032"/>
                      <a:pt x="0" y="2032"/>
                      <a:pt x="0" y="2603"/>
                    </a:cubicBezTo>
                    <a:cubicBezTo>
                      <a:pt x="44" y="3130"/>
                      <a:pt x="1713" y="3877"/>
                      <a:pt x="1713" y="3877"/>
                    </a:cubicBezTo>
                    <a:cubicBezTo>
                      <a:pt x="1713" y="3877"/>
                      <a:pt x="1406" y="5546"/>
                      <a:pt x="1625" y="6029"/>
                    </a:cubicBezTo>
                    <a:cubicBezTo>
                      <a:pt x="1647" y="6089"/>
                      <a:pt x="1690" y="6115"/>
                      <a:pt x="1749" y="6115"/>
                    </a:cubicBezTo>
                    <a:cubicBezTo>
                      <a:pt x="2168" y="6115"/>
                      <a:pt x="3382" y="4799"/>
                      <a:pt x="3382" y="4799"/>
                    </a:cubicBezTo>
                    <a:cubicBezTo>
                      <a:pt x="4041" y="5107"/>
                      <a:pt x="4700" y="5370"/>
                      <a:pt x="5359" y="5546"/>
                    </a:cubicBezTo>
                    <a:cubicBezTo>
                      <a:pt x="5710" y="5546"/>
                      <a:pt x="4744" y="3526"/>
                      <a:pt x="4744" y="3526"/>
                    </a:cubicBezTo>
                    <a:cubicBezTo>
                      <a:pt x="4744" y="3526"/>
                      <a:pt x="6105" y="2164"/>
                      <a:pt x="6105" y="1857"/>
                    </a:cubicBezTo>
                    <a:cubicBezTo>
                      <a:pt x="6105" y="1743"/>
                      <a:pt x="5813" y="1708"/>
                      <a:pt x="5444" y="1708"/>
                    </a:cubicBezTo>
                    <a:cubicBezTo>
                      <a:pt x="4812" y="1708"/>
                      <a:pt x="3953" y="1813"/>
                      <a:pt x="3953" y="1813"/>
                    </a:cubicBezTo>
                    <a:cubicBezTo>
                      <a:pt x="3953" y="1813"/>
                      <a:pt x="3309" y="1"/>
                      <a:pt x="2869"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85"/>
              <p:cNvSpPr/>
              <p:nvPr/>
            </p:nvSpPr>
            <p:spPr>
              <a:xfrm>
                <a:off x="6239800" y="1865906"/>
                <a:ext cx="141332" cy="134266"/>
              </a:xfrm>
              <a:custGeom>
                <a:rect b="b" l="l" r="r" t="t"/>
                <a:pathLst>
                  <a:path extrusionOk="0" h="6176" w="6501">
                    <a:moveTo>
                      <a:pt x="3874" y="1"/>
                    </a:moveTo>
                    <a:cubicBezTo>
                      <a:pt x="3362" y="1"/>
                      <a:pt x="2504" y="1529"/>
                      <a:pt x="2504" y="1529"/>
                    </a:cubicBezTo>
                    <a:cubicBezTo>
                      <a:pt x="2504" y="1529"/>
                      <a:pt x="1349" y="1096"/>
                      <a:pt x="725" y="1096"/>
                    </a:cubicBezTo>
                    <a:cubicBezTo>
                      <a:pt x="579" y="1096"/>
                      <a:pt x="462" y="1120"/>
                      <a:pt x="396" y="1178"/>
                    </a:cubicBezTo>
                    <a:cubicBezTo>
                      <a:pt x="1" y="1441"/>
                      <a:pt x="1362" y="3067"/>
                      <a:pt x="1362" y="3067"/>
                    </a:cubicBezTo>
                    <a:cubicBezTo>
                      <a:pt x="1362" y="3067"/>
                      <a:pt x="44" y="4736"/>
                      <a:pt x="352" y="4955"/>
                    </a:cubicBezTo>
                    <a:cubicBezTo>
                      <a:pt x="402" y="4991"/>
                      <a:pt x="490" y="5005"/>
                      <a:pt x="603" y="5005"/>
                    </a:cubicBezTo>
                    <a:cubicBezTo>
                      <a:pt x="1193" y="5005"/>
                      <a:pt x="2460" y="4604"/>
                      <a:pt x="2460" y="4604"/>
                    </a:cubicBezTo>
                    <a:cubicBezTo>
                      <a:pt x="2460" y="4604"/>
                      <a:pt x="3583" y="6176"/>
                      <a:pt x="3894" y="6176"/>
                    </a:cubicBezTo>
                    <a:cubicBezTo>
                      <a:pt x="3920" y="6176"/>
                      <a:pt x="3940" y="6165"/>
                      <a:pt x="3953" y="6141"/>
                    </a:cubicBezTo>
                    <a:cubicBezTo>
                      <a:pt x="4129" y="5482"/>
                      <a:pt x="4217" y="4736"/>
                      <a:pt x="4261" y="4033"/>
                    </a:cubicBezTo>
                    <a:cubicBezTo>
                      <a:pt x="4261" y="4033"/>
                      <a:pt x="6501" y="3506"/>
                      <a:pt x="6193" y="3111"/>
                    </a:cubicBezTo>
                    <a:cubicBezTo>
                      <a:pt x="5886" y="2671"/>
                      <a:pt x="4305" y="2144"/>
                      <a:pt x="4305" y="2144"/>
                    </a:cubicBezTo>
                    <a:cubicBezTo>
                      <a:pt x="4305" y="2144"/>
                      <a:pt x="4481" y="343"/>
                      <a:pt x="3997" y="36"/>
                    </a:cubicBezTo>
                    <a:cubicBezTo>
                      <a:pt x="3959" y="12"/>
                      <a:pt x="3918" y="1"/>
                      <a:pt x="387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85"/>
              <p:cNvSpPr/>
              <p:nvPr/>
            </p:nvSpPr>
            <p:spPr>
              <a:xfrm>
                <a:off x="6428876" y="1975521"/>
                <a:ext cx="136549" cy="131853"/>
              </a:xfrm>
              <a:custGeom>
                <a:rect b="b" l="l" r="r" t="t"/>
                <a:pathLst>
                  <a:path extrusionOk="0" h="6065" w="6281">
                    <a:moveTo>
                      <a:pt x="2752" y="0"/>
                    </a:moveTo>
                    <a:cubicBezTo>
                      <a:pt x="2281" y="0"/>
                      <a:pt x="2152" y="2065"/>
                      <a:pt x="2152" y="2065"/>
                    </a:cubicBezTo>
                    <a:cubicBezTo>
                      <a:pt x="2152" y="2065"/>
                      <a:pt x="0" y="2373"/>
                      <a:pt x="88" y="2680"/>
                    </a:cubicBezTo>
                    <a:cubicBezTo>
                      <a:pt x="220" y="3032"/>
                      <a:pt x="1845" y="3910"/>
                      <a:pt x="1845" y="3910"/>
                    </a:cubicBezTo>
                    <a:cubicBezTo>
                      <a:pt x="1845" y="3910"/>
                      <a:pt x="1549" y="6065"/>
                      <a:pt x="1828" y="6065"/>
                    </a:cubicBezTo>
                    <a:cubicBezTo>
                      <a:pt x="1833" y="6065"/>
                      <a:pt x="1839" y="6064"/>
                      <a:pt x="1845" y="6062"/>
                    </a:cubicBezTo>
                    <a:cubicBezTo>
                      <a:pt x="2460" y="5667"/>
                      <a:pt x="3031" y="5272"/>
                      <a:pt x="3558" y="4789"/>
                    </a:cubicBezTo>
                    <a:cubicBezTo>
                      <a:pt x="3558" y="4789"/>
                      <a:pt x="4881" y="5582"/>
                      <a:pt x="5386" y="5582"/>
                    </a:cubicBezTo>
                    <a:cubicBezTo>
                      <a:pt x="5498" y="5582"/>
                      <a:pt x="5570" y="5543"/>
                      <a:pt x="5578" y="5447"/>
                    </a:cubicBezTo>
                    <a:cubicBezTo>
                      <a:pt x="5666" y="4920"/>
                      <a:pt x="4875" y="3427"/>
                      <a:pt x="4875" y="3427"/>
                    </a:cubicBezTo>
                    <a:cubicBezTo>
                      <a:pt x="4875" y="3427"/>
                      <a:pt x="6281" y="2241"/>
                      <a:pt x="6149" y="1714"/>
                    </a:cubicBezTo>
                    <a:cubicBezTo>
                      <a:pt x="6107" y="1533"/>
                      <a:pt x="5876" y="1471"/>
                      <a:pt x="5579" y="1471"/>
                    </a:cubicBezTo>
                    <a:cubicBezTo>
                      <a:pt x="4939" y="1471"/>
                      <a:pt x="3997" y="1758"/>
                      <a:pt x="3997" y="1758"/>
                    </a:cubicBezTo>
                    <a:cubicBezTo>
                      <a:pt x="3997" y="1758"/>
                      <a:pt x="3250" y="45"/>
                      <a:pt x="2767" y="1"/>
                    </a:cubicBezTo>
                    <a:cubicBezTo>
                      <a:pt x="2762" y="1"/>
                      <a:pt x="2757" y="0"/>
                      <a:pt x="2752"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85"/>
              <p:cNvSpPr/>
              <p:nvPr/>
            </p:nvSpPr>
            <p:spPr>
              <a:xfrm>
                <a:off x="6423136" y="2181054"/>
                <a:ext cx="144201" cy="133310"/>
              </a:xfrm>
              <a:custGeom>
                <a:rect b="b" l="l" r="r" t="t"/>
                <a:pathLst>
                  <a:path extrusionOk="0" h="6132" w="6633">
                    <a:moveTo>
                      <a:pt x="3819" y="0"/>
                    </a:moveTo>
                    <a:cubicBezTo>
                      <a:pt x="3249" y="0"/>
                      <a:pt x="2460" y="1615"/>
                      <a:pt x="2460" y="1615"/>
                    </a:cubicBezTo>
                    <a:cubicBezTo>
                      <a:pt x="2460" y="1615"/>
                      <a:pt x="1370" y="1261"/>
                      <a:pt x="735" y="1261"/>
                    </a:cubicBezTo>
                    <a:cubicBezTo>
                      <a:pt x="564" y="1261"/>
                      <a:pt x="426" y="1287"/>
                      <a:pt x="352" y="1352"/>
                    </a:cubicBezTo>
                    <a:cubicBezTo>
                      <a:pt x="0" y="1659"/>
                      <a:pt x="1450" y="3196"/>
                      <a:pt x="1450" y="3196"/>
                    </a:cubicBezTo>
                    <a:cubicBezTo>
                      <a:pt x="1450" y="3196"/>
                      <a:pt x="220" y="4953"/>
                      <a:pt x="528" y="5129"/>
                    </a:cubicBezTo>
                    <a:cubicBezTo>
                      <a:pt x="564" y="5150"/>
                      <a:pt x="621" y="5159"/>
                      <a:pt x="693" y="5159"/>
                    </a:cubicBezTo>
                    <a:cubicBezTo>
                      <a:pt x="1234" y="5159"/>
                      <a:pt x="2636" y="4646"/>
                      <a:pt x="2636" y="4646"/>
                    </a:cubicBezTo>
                    <a:cubicBezTo>
                      <a:pt x="2636" y="4646"/>
                      <a:pt x="3824" y="6131"/>
                      <a:pt x="4152" y="6131"/>
                    </a:cubicBezTo>
                    <a:cubicBezTo>
                      <a:pt x="4181" y="6131"/>
                      <a:pt x="4203" y="6120"/>
                      <a:pt x="4217" y="6095"/>
                    </a:cubicBezTo>
                    <a:cubicBezTo>
                      <a:pt x="4349" y="5393"/>
                      <a:pt x="4393" y="4690"/>
                      <a:pt x="4393" y="3987"/>
                    </a:cubicBezTo>
                    <a:cubicBezTo>
                      <a:pt x="4393" y="3987"/>
                      <a:pt x="6633" y="3328"/>
                      <a:pt x="6281" y="2933"/>
                    </a:cubicBezTo>
                    <a:cubicBezTo>
                      <a:pt x="5930" y="2538"/>
                      <a:pt x="4349" y="2098"/>
                      <a:pt x="4349" y="2098"/>
                    </a:cubicBezTo>
                    <a:cubicBezTo>
                      <a:pt x="4349" y="2098"/>
                      <a:pt x="4480" y="298"/>
                      <a:pt x="3953" y="34"/>
                    </a:cubicBezTo>
                    <a:cubicBezTo>
                      <a:pt x="3910" y="11"/>
                      <a:pt x="3865" y="0"/>
                      <a:pt x="3819"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85"/>
              <p:cNvSpPr/>
              <p:nvPr/>
            </p:nvSpPr>
            <p:spPr>
              <a:xfrm>
                <a:off x="6575906" y="2354238"/>
                <a:ext cx="132766" cy="133962"/>
              </a:xfrm>
              <a:custGeom>
                <a:rect b="b" l="l" r="r" t="t"/>
                <a:pathLst>
                  <a:path extrusionOk="0" h="6162" w="6107">
                    <a:moveTo>
                      <a:pt x="2754" y="1"/>
                    </a:moveTo>
                    <a:cubicBezTo>
                      <a:pt x="2729" y="1"/>
                      <a:pt x="2704" y="6"/>
                      <a:pt x="2680" y="18"/>
                    </a:cubicBezTo>
                    <a:cubicBezTo>
                      <a:pt x="2241" y="238"/>
                      <a:pt x="2109" y="2082"/>
                      <a:pt x="2109" y="2082"/>
                    </a:cubicBezTo>
                    <a:cubicBezTo>
                      <a:pt x="2109" y="2082"/>
                      <a:pt x="1" y="2170"/>
                      <a:pt x="45" y="2741"/>
                    </a:cubicBezTo>
                    <a:cubicBezTo>
                      <a:pt x="133" y="3312"/>
                      <a:pt x="1846" y="3971"/>
                      <a:pt x="1846" y="3971"/>
                    </a:cubicBezTo>
                    <a:cubicBezTo>
                      <a:pt x="1846" y="3971"/>
                      <a:pt x="1582" y="5640"/>
                      <a:pt x="1846" y="6079"/>
                    </a:cubicBezTo>
                    <a:cubicBezTo>
                      <a:pt x="1872" y="6136"/>
                      <a:pt x="1915" y="6161"/>
                      <a:pt x="1972" y="6161"/>
                    </a:cubicBezTo>
                    <a:cubicBezTo>
                      <a:pt x="2398" y="6161"/>
                      <a:pt x="3559" y="4761"/>
                      <a:pt x="3559" y="4761"/>
                    </a:cubicBezTo>
                    <a:cubicBezTo>
                      <a:pt x="4217" y="5069"/>
                      <a:pt x="4876" y="5245"/>
                      <a:pt x="5579" y="5420"/>
                    </a:cubicBezTo>
                    <a:cubicBezTo>
                      <a:pt x="5930" y="5376"/>
                      <a:pt x="4832" y="3400"/>
                      <a:pt x="4832" y="3400"/>
                    </a:cubicBezTo>
                    <a:cubicBezTo>
                      <a:pt x="4832" y="3400"/>
                      <a:pt x="6106" y="1994"/>
                      <a:pt x="6106" y="1687"/>
                    </a:cubicBezTo>
                    <a:cubicBezTo>
                      <a:pt x="6093" y="1579"/>
                      <a:pt x="5884" y="1541"/>
                      <a:pt x="5601" y="1541"/>
                    </a:cubicBezTo>
                    <a:cubicBezTo>
                      <a:pt x="4964" y="1541"/>
                      <a:pt x="3954" y="1731"/>
                      <a:pt x="3954" y="1731"/>
                    </a:cubicBezTo>
                    <a:cubicBezTo>
                      <a:pt x="3954" y="1731"/>
                      <a:pt x="3207" y="1"/>
                      <a:pt x="275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85"/>
              <p:cNvSpPr/>
              <p:nvPr/>
            </p:nvSpPr>
            <p:spPr>
              <a:xfrm>
                <a:off x="6593102" y="2581468"/>
                <a:ext cx="141332" cy="134310"/>
              </a:xfrm>
              <a:custGeom>
                <a:rect b="b" l="l" r="r" t="t"/>
                <a:pathLst>
                  <a:path extrusionOk="0" h="6178" w="6501">
                    <a:moveTo>
                      <a:pt x="3978" y="0"/>
                    </a:moveTo>
                    <a:cubicBezTo>
                      <a:pt x="3598" y="0"/>
                      <a:pt x="2548" y="1557"/>
                      <a:pt x="2548" y="1557"/>
                    </a:cubicBezTo>
                    <a:cubicBezTo>
                      <a:pt x="2548" y="1557"/>
                      <a:pt x="1364" y="1072"/>
                      <a:pt x="766" y="1072"/>
                    </a:cubicBezTo>
                    <a:cubicBezTo>
                      <a:pt x="599" y="1072"/>
                      <a:pt x="478" y="1110"/>
                      <a:pt x="440" y="1205"/>
                    </a:cubicBezTo>
                    <a:cubicBezTo>
                      <a:pt x="264" y="1644"/>
                      <a:pt x="1450" y="3094"/>
                      <a:pt x="1450" y="3094"/>
                    </a:cubicBezTo>
                    <a:cubicBezTo>
                      <a:pt x="1450" y="3094"/>
                      <a:pt x="1" y="4631"/>
                      <a:pt x="440" y="5026"/>
                    </a:cubicBezTo>
                    <a:cubicBezTo>
                      <a:pt x="523" y="5093"/>
                      <a:pt x="652" y="5120"/>
                      <a:pt x="805" y="5120"/>
                    </a:cubicBezTo>
                    <a:cubicBezTo>
                      <a:pt x="1454" y="5120"/>
                      <a:pt x="2548" y="4631"/>
                      <a:pt x="2548" y="4631"/>
                    </a:cubicBezTo>
                    <a:cubicBezTo>
                      <a:pt x="2548" y="4631"/>
                      <a:pt x="3602" y="5993"/>
                      <a:pt x="4085" y="6168"/>
                    </a:cubicBezTo>
                    <a:cubicBezTo>
                      <a:pt x="4103" y="6175"/>
                      <a:pt x="4119" y="6178"/>
                      <a:pt x="4135" y="6178"/>
                    </a:cubicBezTo>
                    <a:cubicBezTo>
                      <a:pt x="4553" y="6178"/>
                      <a:pt x="4349" y="4016"/>
                      <a:pt x="4349" y="4016"/>
                    </a:cubicBezTo>
                    <a:cubicBezTo>
                      <a:pt x="5008" y="3753"/>
                      <a:pt x="5666" y="3445"/>
                      <a:pt x="6281" y="3050"/>
                    </a:cubicBezTo>
                    <a:cubicBezTo>
                      <a:pt x="6501" y="2830"/>
                      <a:pt x="4349" y="2128"/>
                      <a:pt x="4349" y="2128"/>
                    </a:cubicBezTo>
                    <a:cubicBezTo>
                      <a:pt x="4349" y="2128"/>
                      <a:pt x="4305" y="239"/>
                      <a:pt x="4041" y="19"/>
                    </a:cubicBezTo>
                    <a:cubicBezTo>
                      <a:pt x="4023" y="6"/>
                      <a:pt x="4002" y="0"/>
                      <a:pt x="3978"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85"/>
              <p:cNvSpPr/>
              <p:nvPr/>
            </p:nvSpPr>
            <p:spPr>
              <a:xfrm>
                <a:off x="6777395" y="2658972"/>
                <a:ext cx="133701" cy="132962"/>
              </a:xfrm>
              <a:custGeom>
                <a:rect b="b" l="l" r="r" t="t"/>
                <a:pathLst>
                  <a:path extrusionOk="0" h="6116" w="6150">
                    <a:moveTo>
                      <a:pt x="2869" y="1"/>
                    </a:moveTo>
                    <a:cubicBezTo>
                      <a:pt x="2849" y="1"/>
                      <a:pt x="2830" y="4"/>
                      <a:pt x="2811" y="12"/>
                    </a:cubicBezTo>
                    <a:cubicBezTo>
                      <a:pt x="2372" y="232"/>
                      <a:pt x="2109" y="2032"/>
                      <a:pt x="2109" y="2032"/>
                    </a:cubicBezTo>
                    <a:cubicBezTo>
                      <a:pt x="2109" y="2032"/>
                      <a:pt x="0" y="2032"/>
                      <a:pt x="44" y="2603"/>
                    </a:cubicBezTo>
                    <a:cubicBezTo>
                      <a:pt x="88" y="3130"/>
                      <a:pt x="1757" y="3921"/>
                      <a:pt x="1757" y="3921"/>
                    </a:cubicBezTo>
                    <a:cubicBezTo>
                      <a:pt x="1757" y="3921"/>
                      <a:pt x="1450" y="5546"/>
                      <a:pt x="1626" y="6029"/>
                    </a:cubicBezTo>
                    <a:cubicBezTo>
                      <a:pt x="1653" y="6089"/>
                      <a:pt x="1700" y="6115"/>
                      <a:pt x="1762" y="6115"/>
                    </a:cubicBezTo>
                    <a:cubicBezTo>
                      <a:pt x="2202" y="6115"/>
                      <a:pt x="3382" y="4799"/>
                      <a:pt x="3382" y="4799"/>
                    </a:cubicBezTo>
                    <a:cubicBezTo>
                      <a:pt x="4041" y="5107"/>
                      <a:pt x="4700" y="5370"/>
                      <a:pt x="5403" y="5590"/>
                    </a:cubicBezTo>
                    <a:cubicBezTo>
                      <a:pt x="5754" y="5590"/>
                      <a:pt x="4788" y="3526"/>
                      <a:pt x="4788" y="3526"/>
                    </a:cubicBezTo>
                    <a:cubicBezTo>
                      <a:pt x="4788" y="3526"/>
                      <a:pt x="6149" y="2208"/>
                      <a:pt x="6106" y="1857"/>
                    </a:cubicBezTo>
                    <a:cubicBezTo>
                      <a:pt x="6106" y="1743"/>
                      <a:pt x="5819" y="1708"/>
                      <a:pt x="5458" y="1708"/>
                    </a:cubicBezTo>
                    <a:cubicBezTo>
                      <a:pt x="4838" y="1708"/>
                      <a:pt x="3997" y="1813"/>
                      <a:pt x="3997" y="1813"/>
                    </a:cubicBezTo>
                    <a:cubicBezTo>
                      <a:pt x="3997" y="1813"/>
                      <a:pt x="3313" y="1"/>
                      <a:pt x="2869"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85"/>
              <p:cNvSpPr/>
              <p:nvPr/>
            </p:nvSpPr>
            <p:spPr>
              <a:xfrm>
                <a:off x="6729653" y="2854222"/>
                <a:ext cx="141332" cy="134244"/>
              </a:xfrm>
              <a:custGeom>
                <a:rect b="b" l="l" r="r" t="t"/>
                <a:pathLst>
                  <a:path extrusionOk="0" h="6175" w="6501">
                    <a:moveTo>
                      <a:pt x="3877" y="0"/>
                    </a:moveTo>
                    <a:cubicBezTo>
                      <a:pt x="3365" y="0"/>
                      <a:pt x="2504" y="1572"/>
                      <a:pt x="2504" y="1572"/>
                    </a:cubicBezTo>
                    <a:cubicBezTo>
                      <a:pt x="2504" y="1572"/>
                      <a:pt x="1321" y="1099"/>
                      <a:pt x="702" y="1099"/>
                    </a:cubicBezTo>
                    <a:cubicBezTo>
                      <a:pt x="567" y="1099"/>
                      <a:pt x="459" y="1122"/>
                      <a:pt x="396" y="1177"/>
                    </a:cubicBezTo>
                    <a:cubicBezTo>
                      <a:pt x="0" y="1484"/>
                      <a:pt x="1362" y="3109"/>
                      <a:pt x="1362" y="3109"/>
                    </a:cubicBezTo>
                    <a:cubicBezTo>
                      <a:pt x="1362" y="3109"/>
                      <a:pt x="44" y="4734"/>
                      <a:pt x="352" y="4954"/>
                    </a:cubicBezTo>
                    <a:cubicBezTo>
                      <a:pt x="396" y="4979"/>
                      <a:pt x="470" y="4990"/>
                      <a:pt x="565" y="4990"/>
                    </a:cubicBezTo>
                    <a:cubicBezTo>
                      <a:pt x="1137" y="4990"/>
                      <a:pt x="2460" y="4603"/>
                      <a:pt x="2460" y="4603"/>
                    </a:cubicBezTo>
                    <a:cubicBezTo>
                      <a:pt x="2460" y="4603"/>
                      <a:pt x="3583" y="6175"/>
                      <a:pt x="3894" y="6175"/>
                    </a:cubicBezTo>
                    <a:cubicBezTo>
                      <a:pt x="3919" y="6175"/>
                      <a:pt x="3940" y="6164"/>
                      <a:pt x="3953" y="6140"/>
                    </a:cubicBezTo>
                    <a:cubicBezTo>
                      <a:pt x="4085" y="5437"/>
                      <a:pt x="4217" y="4734"/>
                      <a:pt x="4261" y="4032"/>
                    </a:cubicBezTo>
                    <a:cubicBezTo>
                      <a:pt x="4261" y="4032"/>
                      <a:pt x="6501" y="3505"/>
                      <a:pt x="6193" y="3109"/>
                    </a:cubicBezTo>
                    <a:cubicBezTo>
                      <a:pt x="5886" y="2670"/>
                      <a:pt x="4305" y="2187"/>
                      <a:pt x="4305" y="2187"/>
                    </a:cubicBezTo>
                    <a:cubicBezTo>
                      <a:pt x="4305" y="2187"/>
                      <a:pt x="4480" y="342"/>
                      <a:pt x="3997" y="35"/>
                    </a:cubicBezTo>
                    <a:cubicBezTo>
                      <a:pt x="3960" y="11"/>
                      <a:pt x="3920" y="0"/>
                      <a:pt x="3877"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7" name="Google Shape;3077;p85"/>
            <p:cNvGrpSpPr/>
            <p:nvPr/>
          </p:nvGrpSpPr>
          <p:grpSpPr>
            <a:xfrm rot="8007246">
              <a:off x="6512264" y="1818630"/>
              <a:ext cx="1656306" cy="1076575"/>
              <a:chOff x="2998249" y="3448495"/>
              <a:chExt cx="2134863" cy="1387630"/>
            </a:xfrm>
          </p:grpSpPr>
          <p:sp>
            <p:nvSpPr>
              <p:cNvPr id="3078" name="Google Shape;3078;p85"/>
              <p:cNvSpPr/>
              <p:nvPr/>
            </p:nvSpPr>
            <p:spPr>
              <a:xfrm>
                <a:off x="3135518" y="4033288"/>
                <a:ext cx="1081869" cy="802836"/>
              </a:xfrm>
              <a:custGeom>
                <a:rect b="b" l="l" r="r" t="t"/>
                <a:pathLst>
                  <a:path extrusionOk="0" h="36929" w="49764">
                    <a:moveTo>
                      <a:pt x="18971" y="18395"/>
                    </a:moveTo>
                    <a:cubicBezTo>
                      <a:pt x="21678" y="18395"/>
                      <a:pt x="24089" y="19597"/>
                      <a:pt x="25211" y="21785"/>
                    </a:cubicBezTo>
                    <a:cubicBezTo>
                      <a:pt x="27012" y="25211"/>
                      <a:pt x="25036" y="29779"/>
                      <a:pt x="20775" y="32019"/>
                    </a:cubicBezTo>
                    <a:cubicBezTo>
                      <a:pt x="19234" y="32813"/>
                      <a:pt x="17607" y="33194"/>
                      <a:pt x="16074" y="33194"/>
                    </a:cubicBezTo>
                    <a:cubicBezTo>
                      <a:pt x="13370" y="33194"/>
                      <a:pt x="10960" y="32009"/>
                      <a:pt x="9839" y="29823"/>
                    </a:cubicBezTo>
                    <a:cubicBezTo>
                      <a:pt x="8038" y="26353"/>
                      <a:pt x="10015" y="21829"/>
                      <a:pt x="14275" y="19633"/>
                    </a:cubicBezTo>
                    <a:lnTo>
                      <a:pt x="14275" y="19589"/>
                    </a:lnTo>
                    <a:cubicBezTo>
                      <a:pt x="15814" y="18780"/>
                      <a:pt x="17440" y="18395"/>
                      <a:pt x="18971" y="18395"/>
                    </a:cubicBezTo>
                    <a:close/>
                    <a:moveTo>
                      <a:pt x="42429" y="0"/>
                    </a:moveTo>
                    <a:cubicBezTo>
                      <a:pt x="42429" y="0"/>
                      <a:pt x="19623" y="15682"/>
                      <a:pt x="12071" y="15682"/>
                    </a:cubicBezTo>
                    <a:cubicBezTo>
                      <a:pt x="12029" y="15682"/>
                      <a:pt x="11988" y="15681"/>
                      <a:pt x="11947" y="15680"/>
                    </a:cubicBezTo>
                    <a:lnTo>
                      <a:pt x="8038" y="17481"/>
                    </a:lnTo>
                    <a:lnTo>
                      <a:pt x="7950" y="18886"/>
                    </a:lnTo>
                    <a:cubicBezTo>
                      <a:pt x="7950" y="18886"/>
                      <a:pt x="0" y="29779"/>
                      <a:pt x="11991" y="36060"/>
                    </a:cubicBezTo>
                    <a:cubicBezTo>
                      <a:pt x="11991" y="36060"/>
                      <a:pt x="13770" y="36929"/>
                      <a:pt x="16369" y="36929"/>
                    </a:cubicBezTo>
                    <a:cubicBezTo>
                      <a:pt x="20330" y="36929"/>
                      <a:pt x="26194" y="34911"/>
                      <a:pt x="30570" y="24728"/>
                    </a:cubicBezTo>
                    <a:cubicBezTo>
                      <a:pt x="30570" y="24728"/>
                      <a:pt x="39266" y="8477"/>
                      <a:pt x="49764" y="4085"/>
                    </a:cubicBezTo>
                    <a:lnTo>
                      <a:pt x="42429" y="0"/>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85"/>
              <p:cNvSpPr/>
              <p:nvPr/>
            </p:nvSpPr>
            <p:spPr>
              <a:xfrm>
                <a:off x="2998249" y="3835625"/>
                <a:ext cx="1075913" cy="579610"/>
              </a:xfrm>
              <a:custGeom>
                <a:rect b="b" l="l" r="r" t="t"/>
                <a:pathLst>
                  <a:path extrusionOk="0" h="26661" w="49490">
                    <a:moveTo>
                      <a:pt x="14675" y="6643"/>
                    </a:moveTo>
                    <a:cubicBezTo>
                      <a:pt x="17371" y="6643"/>
                      <a:pt x="19791" y="7828"/>
                      <a:pt x="20940" y="10014"/>
                    </a:cubicBezTo>
                    <a:cubicBezTo>
                      <a:pt x="22697" y="13484"/>
                      <a:pt x="20721" y="18052"/>
                      <a:pt x="16460" y="20248"/>
                    </a:cubicBezTo>
                    <a:cubicBezTo>
                      <a:pt x="14910" y="21063"/>
                      <a:pt x="13273" y="21454"/>
                      <a:pt x="11733" y="21454"/>
                    </a:cubicBezTo>
                    <a:cubicBezTo>
                      <a:pt x="9039" y="21454"/>
                      <a:pt x="6641" y="20260"/>
                      <a:pt x="5524" y="18052"/>
                    </a:cubicBezTo>
                    <a:cubicBezTo>
                      <a:pt x="3723" y="14626"/>
                      <a:pt x="5743" y="10058"/>
                      <a:pt x="10004" y="7818"/>
                    </a:cubicBezTo>
                    <a:cubicBezTo>
                      <a:pt x="11529" y="7024"/>
                      <a:pt x="13147" y="6643"/>
                      <a:pt x="14675" y="6643"/>
                    </a:cubicBezTo>
                    <a:close/>
                    <a:moveTo>
                      <a:pt x="49489" y="0"/>
                    </a:moveTo>
                    <a:lnTo>
                      <a:pt x="49489" y="0"/>
                    </a:lnTo>
                    <a:cubicBezTo>
                      <a:pt x="43848" y="3581"/>
                      <a:pt x="35215" y="4321"/>
                      <a:pt x="29040" y="4321"/>
                    </a:cubicBezTo>
                    <a:cubicBezTo>
                      <a:pt x="24687" y="4321"/>
                      <a:pt x="21555" y="3953"/>
                      <a:pt x="21555" y="3953"/>
                    </a:cubicBezTo>
                    <a:cubicBezTo>
                      <a:pt x="19241" y="3478"/>
                      <a:pt x="17193" y="3271"/>
                      <a:pt x="15380" y="3271"/>
                    </a:cubicBezTo>
                    <a:cubicBezTo>
                      <a:pt x="3125" y="3271"/>
                      <a:pt x="1659" y="12738"/>
                      <a:pt x="1659" y="12738"/>
                    </a:cubicBezTo>
                    <a:cubicBezTo>
                      <a:pt x="0" y="25708"/>
                      <a:pt x="12589" y="25914"/>
                      <a:pt x="13390" y="25914"/>
                    </a:cubicBezTo>
                    <a:cubicBezTo>
                      <a:pt x="13416" y="25914"/>
                      <a:pt x="13430" y="25914"/>
                      <a:pt x="13430" y="25914"/>
                    </a:cubicBezTo>
                    <a:lnTo>
                      <a:pt x="14616" y="26661"/>
                    </a:lnTo>
                    <a:lnTo>
                      <a:pt x="18349" y="24421"/>
                    </a:lnTo>
                    <a:cubicBezTo>
                      <a:pt x="22478" y="18184"/>
                      <a:pt x="48655" y="8345"/>
                      <a:pt x="48655" y="8345"/>
                    </a:cubicBezTo>
                    <a:lnTo>
                      <a:pt x="49489" y="0"/>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85"/>
              <p:cNvSpPr/>
              <p:nvPr/>
            </p:nvSpPr>
            <p:spPr>
              <a:xfrm>
                <a:off x="4096115" y="3946892"/>
                <a:ext cx="234922" cy="159941"/>
              </a:xfrm>
              <a:custGeom>
                <a:rect b="b" l="l" r="r" t="t"/>
                <a:pathLst>
                  <a:path extrusionOk="0" h="7357" w="10806">
                    <a:moveTo>
                      <a:pt x="5049" y="0"/>
                    </a:moveTo>
                    <a:cubicBezTo>
                      <a:pt x="4172" y="0"/>
                      <a:pt x="3374" y="268"/>
                      <a:pt x="2812" y="987"/>
                    </a:cubicBezTo>
                    <a:cubicBezTo>
                      <a:pt x="2812" y="987"/>
                      <a:pt x="1713" y="4369"/>
                      <a:pt x="1" y="5248"/>
                    </a:cubicBezTo>
                    <a:lnTo>
                      <a:pt x="3295" y="7356"/>
                    </a:lnTo>
                    <a:lnTo>
                      <a:pt x="10805" y="2261"/>
                    </a:lnTo>
                    <a:cubicBezTo>
                      <a:pt x="10805" y="2261"/>
                      <a:pt x="7596" y="0"/>
                      <a:pt x="5049" y="0"/>
                    </a:cubicBezTo>
                    <a:close/>
                  </a:path>
                </a:pathLst>
              </a:custGeom>
              <a:solidFill>
                <a:srgbClr val="77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85"/>
              <p:cNvSpPr/>
              <p:nvPr/>
            </p:nvSpPr>
            <p:spPr>
              <a:xfrm>
                <a:off x="4060787" y="3488997"/>
                <a:ext cx="1072326" cy="532847"/>
              </a:xfrm>
              <a:custGeom>
                <a:rect b="b" l="l" r="r" t="t"/>
                <a:pathLst>
                  <a:path extrusionOk="0" h="24510" w="49325">
                    <a:moveTo>
                      <a:pt x="46601" y="1"/>
                    </a:moveTo>
                    <a:lnTo>
                      <a:pt x="352" y="17877"/>
                    </a:lnTo>
                    <a:lnTo>
                      <a:pt x="0" y="21874"/>
                    </a:lnTo>
                    <a:cubicBezTo>
                      <a:pt x="197" y="21865"/>
                      <a:pt x="394" y="21861"/>
                      <a:pt x="590" y="21861"/>
                    </a:cubicBezTo>
                    <a:cubicBezTo>
                      <a:pt x="2368" y="21861"/>
                      <a:pt x="4133" y="22220"/>
                      <a:pt x="5754" y="22972"/>
                    </a:cubicBezTo>
                    <a:cubicBezTo>
                      <a:pt x="8873" y="24289"/>
                      <a:pt x="10102" y="24509"/>
                      <a:pt x="10102" y="24509"/>
                    </a:cubicBezTo>
                    <a:lnTo>
                      <a:pt x="46030" y="5184"/>
                    </a:lnTo>
                    <a:cubicBezTo>
                      <a:pt x="46030" y="5184"/>
                      <a:pt x="49324" y="2636"/>
                      <a:pt x="46601" y="1"/>
                    </a:cubicBezTo>
                    <a:close/>
                  </a:path>
                </a:pathLst>
              </a:custGeom>
              <a:solidFill>
                <a:srgbClr val="77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85"/>
              <p:cNvSpPr/>
              <p:nvPr/>
            </p:nvSpPr>
            <p:spPr>
              <a:xfrm>
                <a:off x="4111398" y="3448495"/>
                <a:ext cx="960604" cy="411973"/>
              </a:xfrm>
              <a:custGeom>
                <a:rect b="b" l="l" r="r" t="t"/>
                <a:pathLst>
                  <a:path extrusionOk="0" h="18950" w="44186">
                    <a:moveTo>
                      <a:pt x="41734" y="1"/>
                    </a:moveTo>
                    <a:cubicBezTo>
                      <a:pt x="40852" y="1"/>
                      <a:pt x="39657" y="308"/>
                      <a:pt x="38036" y="1161"/>
                    </a:cubicBezTo>
                    <a:lnTo>
                      <a:pt x="0" y="18949"/>
                    </a:lnTo>
                    <a:lnTo>
                      <a:pt x="0" y="18949"/>
                    </a:lnTo>
                    <a:lnTo>
                      <a:pt x="44185" y="1996"/>
                    </a:lnTo>
                    <a:cubicBezTo>
                      <a:pt x="44185" y="1996"/>
                      <a:pt x="43981" y="1"/>
                      <a:pt x="41734" y="1"/>
                    </a:cubicBezTo>
                    <a:close/>
                  </a:path>
                </a:pathLst>
              </a:custGeom>
              <a:solidFill>
                <a:srgbClr val="77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85"/>
              <p:cNvSpPr/>
              <p:nvPr/>
            </p:nvSpPr>
            <p:spPr>
              <a:xfrm>
                <a:off x="4063656" y="3489954"/>
                <a:ext cx="1009301" cy="388646"/>
              </a:xfrm>
              <a:custGeom>
                <a:rect b="b" l="l" r="r" t="t"/>
                <a:pathLst>
                  <a:path extrusionOk="0" h="17877" w="46426">
                    <a:moveTo>
                      <a:pt x="46337" y="1"/>
                    </a:moveTo>
                    <a:lnTo>
                      <a:pt x="0" y="17657"/>
                    </a:lnTo>
                    <a:lnTo>
                      <a:pt x="88" y="17877"/>
                    </a:lnTo>
                    <a:lnTo>
                      <a:pt x="46425" y="220"/>
                    </a:lnTo>
                    <a:lnTo>
                      <a:pt x="46337"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85"/>
              <p:cNvSpPr/>
              <p:nvPr/>
            </p:nvSpPr>
            <p:spPr>
              <a:xfrm>
                <a:off x="4143856" y="3980764"/>
                <a:ext cx="187181" cy="17218"/>
              </a:xfrm>
              <a:custGeom>
                <a:rect b="b" l="l" r="r" t="t"/>
                <a:pathLst>
                  <a:path extrusionOk="0" h="792" w="8610">
                    <a:moveTo>
                      <a:pt x="45" y="0"/>
                    </a:moveTo>
                    <a:lnTo>
                      <a:pt x="1" y="264"/>
                    </a:lnTo>
                    <a:lnTo>
                      <a:pt x="8565" y="791"/>
                    </a:lnTo>
                    <a:lnTo>
                      <a:pt x="8609" y="571"/>
                    </a:lnTo>
                    <a:lnTo>
                      <a:pt x="45"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85"/>
              <p:cNvSpPr/>
              <p:nvPr/>
            </p:nvSpPr>
            <p:spPr>
              <a:xfrm>
                <a:off x="4288038" y="3838690"/>
                <a:ext cx="90612" cy="78873"/>
              </a:xfrm>
              <a:custGeom>
                <a:rect b="b" l="l" r="r" t="t"/>
                <a:pathLst>
                  <a:path extrusionOk="0" h="3628" w="4168">
                    <a:moveTo>
                      <a:pt x="2008" y="260"/>
                    </a:moveTo>
                    <a:cubicBezTo>
                      <a:pt x="2169" y="260"/>
                      <a:pt x="2336" y="286"/>
                      <a:pt x="2504" y="342"/>
                    </a:cubicBezTo>
                    <a:cubicBezTo>
                      <a:pt x="3866" y="738"/>
                      <a:pt x="3998" y="2582"/>
                      <a:pt x="2768" y="3197"/>
                    </a:cubicBezTo>
                    <a:lnTo>
                      <a:pt x="2768" y="3241"/>
                    </a:lnTo>
                    <a:cubicBezTo>
                      <a:pt x="2550" y="3344"/>
                      <a:pt x="2313" y="3394"/>
                      <a:pt x="2078" y="3394"/>
                    </a:cubicBezTo>
                    <a:cubicBezTo>
                      <a:pt x="1506" y="3394"/>
                      <a:pt x="940" y="3098"/>
                      <a:pt x="660" y="2539"/>
                    </a:cubicBezTo>
                    <a:cubicBezTo>
                      <a:pt x="85" y="1466"/>
                      <a:pt x="913" y="260"/>
                      <a:pt x="2008" y="260"/>
                    </a:cubicBezTo>
                    <a:close/>
                    <a:moveTo>
                      <a:pt x="2058" y="0"/>
                    </a:moveTo>
                    <a:cubicBezTo>
                      <a:pt x="1785" y="0"/>
                      <a:pt x="1504" y="66"/>
                      <a:pt x="1231" y="211"/>
                    </a:cubicBezTo>
                    <a:cubicBezTo>
                      <a:pt x="308" y="694"/>
                      <a:pt x="1" y="1792"/>
                      <a:pt x="440" y="2670"/>
                    </a:cubicBezTo>
                    <a:cubicBezTo>
                      <a:pt x="783" y="3316"/>
                      <a:pt x="1413" y="3628"/>
                      <a:pt x="2040" y="3628"/>
                    </a:cubicBezTo>
                    <a:cubicBezTo>
                      <a:pt x="2780" y="3628"/>
                      <a:pt x="3517" y="3194"/>
                      <a:pt x="3778" y="2363"/>
                    </a:cubicBezTo>
                    <a:cubicBezTo>
                      <a:pt x="4167" y="1124"/>
                      <a:pt x="3188" y="0"/>
                      <a:pt x="2058"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85"/>
              <p:cNvSpPr/>
              <p:nvPr/>
            </p:nvSpPr>
            <p:spPr>
              <a:xfrm>
                <a:off x="4322410" y="3842299"/>
                <a:ext cx="23892" cy="71633"/>
              </a:xfrm>
              <a:custGeom>
                <a:rect b="b" l="l" r="r" t="t"/>
                <a:pathLst>
                  <a:path extrusionOk="0" h="3295" w="1099">
                    <a:moveTo>
                      <a:pt x="879" y="1"/>
                    </a:moveTo>
                    <a:lnTo>
                      <a:pt x="1" y="3251"/>
                    </a:lnTo>
                    <a:lnTo>
                      <a:pt x="264" y="3295"/>
                    </a:lnTo>
                    <a:lnTo>
                      <a:pt x="1099" y="89"/>
                    </a:lnTo>
                    <a:lnTo>
                      <a:pt x="879"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0" name="Shape 3090"/>
        <p:cNvGrpSpPr/>
        <p:nvPr/>
      </p:nvGrpSpPr>
      <p:grpSpPr>
        <a:xfrm>
          <a:off x="0" y="0"/>
          <a:ext cx="0" cy="0"/>
          <a:chOff x="0" y="0"/>
          <a:chExt cx="0" cy="0"/>
        </a:xfrm>
      </p:grpSpPr>
      <p:sp>
        <p:nvSpPr>
          <p:cNvPr id="3091" name="Google Shape;3091;p8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Experimented Models</a:t>
            </a:r>
            <a:endParaRPr/>
          </a:p>
        </p:txBody>
      </p:sp>
      <p:graphicFrame>
        <p:nvGraphicFramePr>
          <p:cNvPr id="3092" name="Google Shape;3092;p86"/>
          <p:cNvGraphicFramePr/>
          <p:nvPr/>
        </p:nvGraphicFramePr>
        <p:xfrm>
          <a:off x="320713" y="2132038"/>
          <a:ext cx="3000000" cy="3000000"/>
        </p:xfrm>
        <a:graphic>
          <a:graphicData uri="http://schemas.openxmlformats.org/drawingml/2006/table">
            <a:tbl>
              <a:tblPr>
                <a:noFill/>
                <a:tableStyleId>{25116815-2F9F-4F71-9B18-23D3F64B86D3}</a:tableStyleId>
              </a:tblPr>
              <a:tblGrid>
                <a:gridCol w="1415750"/>
                <a:gridCol w="1415750"/>
                <a:gridCol w="1415750"/>
                <a:gridCol w="1415750"/>
                <a:gridCol w="1696400"/>
                <a:gridCol w="1183375"/>
              </a:tblGrid>
              <a:tr h="537350">
                <a:tc>
                  <a:txBody>
                    <a:bodyPr/>
                    <a:lstStyle/>
                    <a:p>
                      <a:pPr indent="0" lvl="0" marL="0" rtl="0" algn="ctr">
                        <a:spcBef>
                          <a:spcPts val="0"/>
                        </a:spcBef>
                        <a:spcAft>
                          <a:spcPts val="0"/>
                        </a:spcAft>
                        <a:buNone/>
                      </a:pPr>
                      <a:r>
                        <a:rPr b="1" lang="en" sz="1800">
                          <a:solidFill>
                            <a:srgbClr val="FFFFFF"/>
                          </a:solidFill>
                          <a:latin typeface="Finger Paint"/>
                          <a:ea typeface="Finger Paint"/>
                          <a:cs typeface="Finger Paint"/>
                          <a:sym typeface="Finger Paint"/>
                        </a:rPr>
                        <a:t>Decision Tree</a:t>
                      </a:r>
                      <a:endParaRPr b="1" sz="1800">
                        <a:solidFill>
                          <a:srgbClr val="FFFFFF"/>
                        </a:solidFill>
                        <a:latin typeface="Finger Paint"/>
                        <a:ea typeface="Finger Paint"/>
                        <a:cs typeface="Finger Paint"/>
                        <a:sym typeface="Finger Paint"/>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rgbClr val="D55D79"/>
                    </a:solidFill>
                  </a:tcPr>
                </a:tc>
                <a:tc>
                  <a:txBody>
                    <a:bodyPr/>
                    <a:lstStyle/>
                    <a:p>
                      <a:pPr indent="0" lvl="0" marL="0" rtl="0" algn="ctr">
                        <a:spcBef>
                          <a:spcPts val="0"/>
                        </a:spcBef>
                        <a:spcAft>
                          <a:spcPts val="0"/>
                        </a:spcAft>
                        <a:buNone/>
                      </a:pPr>
                      <a:r>
                        <a:rPr b="1" lang="en" sz="1800">
                          <a:solidFill>
                            <a:srgbClr val="FFFFFF"/>
                          </a:solidFill>
                          <a:latin typeface="Finger Paint"/>
                          <a:ea typeface="Finger Paint"/>
                          <a:cs typeface="Finger Paint"/>
                          <a:sym typeface="Finger Paint"/>
                        </a:rPr>
                        <a:t>Random Forest </a:t>
                      </a:r>
                      <a:endParaRPr b="1" sz="1800">
                        <a:solidFill>
                          <a:srgbClr val="FFFFFF"/>
                        </a:solidFill>
                        <a:latin typeface="Finger Paint"/>
                        <a:ea typeface="Finger Paint"/>
                        <a:cs typeface="Finger Paint"/>
                        <a:sym typeface="Finger Paint"/>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rgbClr val="F8B45B"/>
                    </a:solidFill>
                  </a:tcPr>
                </a:tc>
                <a:tc>
                  <a:txBody>
                    <a:bodyPr/>
                    <a:lstStyle/>
                    <a:p>
                      <a:pPr indent="0" lvl="0" marL="0" rtl="0" algn="ctr">
                        <a:spcBef>
                          <a:spcPts val="0"/>
                        </a:spcBef>
                        <a:spcAft>
                          <a:spcPts val="0"/>
                        </a:spcAft>
                        <a:buNone/>
                      </a:pPr>
                      <a:r>
                        <a:rPr b="1" lang="en" sz="1800">
                          <a:solidFill>
                            <a:srgbClr val="FFFFFF"/>
                          </a:solidFill>
                          <a:latin typeface="Finger Paint"/>
                          <a:ea typeface="Finger Paint"/>
                          <a:cs typeface="Finger Paint"/>
                          <a:sym typeface="Finger Paint"/>
                        </a:rPr>
                        <a:t>SVM</a:t>
                      </a:r>
                      <a:endParaRPr b="1" sz="1800">
                        <a:solidFill>
                          <a:srgbClr val="FFFFFF"/>
                        </a:solidFill>
                        <a:latin typeface="Finger Paint"/>
                        <a:ea typeface="Finger Paint"/>
                        <a:cs typeface="Finger Paint"/>
                        <a:sym typeface="Finger Paint"/>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rgbClr val="5ABAD1"/>
                    </a:solidFill>
                  </a:tcPr>
                </a:tc>
                <a:tc>
                  <a:txBody>
                    <a:bodyPr/>
                    <a:lstStyle/>
                    <a:p>
                      <a:pPr indent="0" lvl="0" marL="0" rtl="0" algn="ctr">
                        <a:spcBef>
                          <a:spcPts val="0"/>
                        </a:spcBef>
                        <a:spcAft>
                          <a:spcPts val="0"/>
                        </a:spcAft>
                        <a:buNone/>
                      </a:pPr>
                      <a:r>
                        <a:rPr b="1" lang="en" sz="1800">
                          <a:solidFill>
                            <a:srgbClr val="FFFFFF"/>
                          </a:solidFill>
                          <a:latin typeface="Finger Paint"/>
                          <a:ea typeface="Finger Paint"/>
                          <a:cs typeface="Finger Paint"/>
                          <a:sym typeface="Finger Paint"/>
                        </a:rPr>
                        <a:t>NL SVM </a:t>
                      </a:r>
                      <a:endParaRPr b="1" sz="1800">
                        <a:solidFill>
                          <a:srgbClr val="FFFFFF"/>
                        </a:solidFill>
                        <a:latin typeface="Finger Paint"/>
                        <a:ea typeface="Finger Paint"/>
                        <a:cs typeface="Finger Paint"/>
                        <a:sym typeface="Finger Paint"/>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rgbClr val="009A91"/>
                    </a:solidFill>
                  </a:tcPr>
                </a:tc>
                <a:tc>
                  <a:txBody>
                    <a:bodyPr/>
                    <a:lstStyle/>
                    <a:p>
                      <a:pPr indent="0" lvl="0" marL="0" rtl="0" algn="ctr">
                        <a:spcBef>
                          <a:spcPts val="0"/>
                        </a:spcBef>
                        <a:spcAft>
                          <a:spcPts val="0"/>
                        </a:spcAft>
                        <a:buNone/>
                      </a:pPr>
                      <a:r>
                        <a:rPr b="1" lang="en" sz="1800">
                          <a:solidFill>
                            <a:srgbClr val="FFFFFF"/>
                          </a:solidFill>
                          <a:latin typeface="Finger Paint"/>
                          <a:ea typeface="Finger Paint"/>
                          <a:cs typeface="Finger Paint"/>
                          <a:sym typeface="Finger Paint"/>
                        </a:rPr>
                        <a:t>Gradient Boosting Classifier</a:t>
                      </a:r>
                      <a:endParaRPr b="1" sz="1800">
                        <a:solidFill>
                          <a:srgbClr val="FFFFFF"/>
                        </a:solidFill>
                        <a:latin typeface="Finger Paint"/>
                        <a:ea typeface="Finger Paint"/>
                        <a:cs typeface="Finger Paint"/>
                        <a:sym typeface="Finger Paint"/>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rgbClr val="FFC4C7"/>
                    </a:solidFill>
                  </a:tcPr>
                </a:tc>
                <a:tc>
                  <a:txBody>
                    <a:bodyPr/>
                    <a:lstStyle/>
                    <a:p>
                      <a:pPr indent="0" lvl="0" marL="0" rtl="0" algn="ctr">
                        <a:spcBef>
                          <a:spcPts val="0"/>
                        </a:spcBef>
                        <a:spcAft>
                          <a:spcPts val="0"/>
                        </a:spcAft>
                        <a:buNone/>
                      </a:pPr>
                      <a:r>
                        <a:rPr b="1" lang="en" sz="1800">
                          <a:solidFill>
                            <a:srgbClr val="FFFFFF"/>
                          </a:solidFill>
                          <a:latin typeface="Finger Paint"/>
                          <a:ea typeface="Finger Paint"/>
                          <a:cs typeface="Finger Paint"/>
                          <a:sym typeface="Finger Paint"/>
                        </a:rPr>
                        <a:t>MLP Network</a:t>
                      </a:r>
                      <a:endParaRPr b="1" sz="1800">
                        <a:solidFill>
                          <a:srgbClr val="FFFFFF"/>
                        </a:solidFill>
                        <a:latin typeface="Finger Paint"/>
                        <a:ea typeface="Finger Paint"/>
                        <a:cs typeface="Finger Paint"/>
                        <a:sym typeface="Finger Paint"/>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chemeClr val="accent5"/>
                    </a:solidFill>
                  </a:tcPr>
                </a:tc>
              </a:tr>
              <a:tr h="537350">
                <a:tc>
                  <a:txBody>
                    <a:bodyPr/>
                    <a:lstStyle/>
                    <a:p>
                      <a:pPr indent="0" lvl="0" marL="0" rtl="0" algn="ctr">
                        <a:spcBef>
                          <a:spcPts val="0"/>
                        </a:spcBef>
                        <a:spcAft>
                          <a:spcPts val="0"/>
                        </a:spcAft>
                        <a:buNone/>
                      </a:pPr>
                      <a:r>
                        <a:rPr b="1" lang="en" sz="1600">
                          <a:solidFill>
                            <a:schemeClr val="accent4"/>
                          </a:solidFill>
                          <a:latin typeface="Livvic"/>
                          <a:ea typeface="Livvic"/>
                          <a:cs typeface="Livvic"/>
                          <a:sym typeface="Livvic"/>
                        </a:rPr>
                        <a:t>61.63%</a:t>
                      </a:r>
                      <a:endParaRPr b="1" sz="1600">
                        <a:solidFill>
                          <a:schemeClr val="accent4"/>
                        </a:solidFill>
                        <a:latin typeface="Livvic"/>
                        <a:ea typeface="Livvic"/>
                        <a:cs typeface="Livvic"/>
                        <a:sym typeface="Livvic"/>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4"/>
                          </a:solidFill>
                          <a:latin typeface="Livvic"/>
                          <a:ea typeface="Livvic"/>
                          <a:cs typeface="Livvic"/>
                          <a:sym typeface="Livvic"/>
                        </a:rPr>
                        <a:t>70.63%</a:t>
                      </a:r>
                      <a:endParaRPr b="1" sz="1600">
                        <a:solidFill>
                          <a:schemeClr val="accent4"/>
                        </a:solidFill>
                        <a:latin typeface="Livvic"/>
                        <a:ea typeface="Livvic"/>
                        <a:cs typeface="Livvic"/>
                        <a:sym typeface="Livvic"/>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4"/>
                          </a:solidFill>
                          <a:latin typeface="Livvic"/>
                          <a:ea typeface="Livvic"/>
                          <a:cs typeface="Livvic"/>
                          <a:sym typeface="Livvic"/>
                        </a:rPr>
                        <a:t>59.78%</a:t>
                      </a:r>
                      <a:endParaRPr b="1" sz="1600">
                        <a:solidFill>
                          <a:schemeClr val="accent4"/>
                        </a:solidFill>
                        <a:latin typeface="Livvic"/>
                        <a:ea typeface="Livvic"/>
                        <a:cs typeface="Livvic"/>
                        <a:sym typeface="Livvic"/>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4"/>
                          </a:solidFill>
                          <a:latin typeface="Livvic"/>
                          <a:ea typeface="Livvic"/>
                          <a:cs typeface="Livvic"/>
                          <a:sym typeface="Livvic"/>
                        </a:rPr>
                        <a:t>58.93%</a:t>
                      </a:r>
                      <a:endParaRPr b="1" sz="1600">
                        <a:solidFill>
                          <a:schemeClr val="accent4"/>
                        </a:solidFill>
                        <a:latin typeface="Livvic"/>
                        <a:ea typeface="Livvic"/>
                        <a:cs typeface="Livvic"/>
                        <a:sym typeface="Livvic"/>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4"/>
                          </a:solidFill>
                          <a:latin typeface="Livvic"/>
                          <a:ea typeface="Livvic"/>
                          <a:cs typeface="Livvic"/>
                          <a:sym typeface="Livvic"/>
                        </a:rPr>
                        <a:t>71.06%</a:t>
                      </a:r>
                      <a:endParaRPr b="1" sz="1600">
                        <a:solidFill>
                          <a:schemeClr val="accent4"/>
                        </a:solidFill>
                        <a:latin typeface="Livvic"/>
                        <a:ea typeface="Livvic"/>
                        <a:cs typeface="Livvic"/>
                        <a:sym typeface="Livvic"/>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4"/>
                          </a:solidFill>
                          <a:latin typeface="Livvic"/>
                          <a:ea typeface="Livvic"/>
                          <a:cs typeface="Livvic"/>
                          <a:sym typeface="Livvic"/>
                        </a:rPr>
                        <a:t>58.93%</a:t>
                      </a:r>
                      <a:endParaRPr b="1" sz="1600">
                        <a:solidFill>
                          <a:schemeClr val="accent4"/>
                        </a:solidFill>
                        <a:latin typeface="Livvic"/>
                        <a:ea typeface="Livvic"/>
                        <a:cs typeface="Livvic"/>
                        <a:sym typeface="Livvic"/>
                      </a:endParaRPr>
                    </a:p>
                  </a:txBody>
                  <a:tcPr marT="91425" marB="91425" marR="91425" marL="91425" anchor="ctr">
                    <a:lnL cap="flat" cmpd="sng" w="9525">
                      <a:solidFill>
                        <a:srgbClr val="094A5F"/>
                      </a:solidFill>
                      <a:prstDash val="solid"/>
                      <a:round/>
                      <a:headEnd len="sm" w="sm" type="none"/>
                      <a:tailEnd len="sm" w="sm" type="none"/>
                    </a:lnL>
                    <a:lnR cap="flat" cmpd="sng" w="9525">
                      <a:solidFill>
                        <a:srgbClr val="094A5F"/>
                      </a:solidFill>
                      <a:prstDash val="solid"/>
                      <a:round/>
                      <a:headEnd len="sm" w="sm" type="none"/>
                      <a:tailEnd len="sm" w="sm" type="none"/>
                    </a:lnR>
                    <a:lnT cap="flat" cmpd="sng" w="9525">
                      <a:solidFill>
                        <a:srgbClr val="094A5F"/>
                      </a:solidFill>
                      <a:prstDash val="solid"/>
                      <a:round/>
                      <a:headEnd len="sm" w="sm" type="none"/>
                      <a:tailEnd len="sm" w="sm" type="none"/>
                    </a:lnT>
                    <a:lnB cap="flat" cmpd="sng" w="9525">
                      <a:solidFill>
                        <a:srgbClr val="094A5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6" name="Shape 3096"/>
        <p:cNvGrpSpPr/>
        <p:nvPr/>
      </p:nvGrpSpPr>
      <p:grpSpPr>
        <a:xfrm>
          <a:off x="0" y="0"/>
          <a:ext cx="0" cy="0"/>
          <a:chOff x="0" y="0"/>
          <a:chExt cx="0" cy="0"/>
        </a:xfrm>
      </p:grpSpPr>
      <p:grpSp>
        <p:nvGrpSpPr>
          <p:cNvPr id="3097" name="Google Shape;3097;p87"/>
          <p:cNvGrpSpPr/>
          <p:nvPr/>
        </p:nvGrpSpPr>
        <p:grpSpPr>
          <a:xfrm>
            <a:off x="6934777" y="870975"/>
            <a:ext cx="2888053" cy="3441600"/>
            <a:chOff x="6020377" y="870975"/>
            <a:chExt cx="2888053" cy="3441600"/>
          </a:xfrm>
        </p:grpSpPr>
        <p:sp>
          <p:nvSpPr>
            <p:cNvPr id="3098" name="Google Shape;3098;p87"/>
            <p:cNvSpPr/>
            <p:nvPr/>
          </p:nvSpPr>
          <p:spPr>
            <a:xfrm rot="-3599896">
              <a:off x="6140651" y="1811521"/>
              <a:ext cx="2647504" cy="1806223"/>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87"/>
            <p:cNvSpPr/>
            <p:nvPr/>
          </p:nvSpPr>
          <p:spPr>
            <a:xfrm>
              <a:off x="6316443" y="979358"/>
              <a:ext cx="512444" cy="573569"/>
            </a:xfrm>
            <a:custGeom>
              <a:rect b="b" l="l" r="r" t="t"/>
              <a:pathLst>
                <a:path extrusionOk="0" h="19236" w="17186">
                  <a:moveTo>
                    <a:pt x="9337" y="0"/>
                  </a:moveTo>
                  <a:cubicBezTo>
                    <a:pt x="8162" y="0"/>
                    <a:pt x="6956" y="270"/>
                    <a:pt x="5797" y="858"/>
                  </a:cubicBezTo>
                  <a:cubicBezTo>
                    <a:pt x="597" y="3486"/>
                    <a:pt x="1" y="10699"/>
                    <a:pt x="4698" y="14166"/>
                  </a:cubicBezTo>
                  <a:lnTo>
                    <a:pt x="6860" y="19235"/>
                  </a:lnTo>
                  <a:lnTo>
                    <a:pt x="12470" y="19235"/>
                  </a:lnTo>
                  <a:lnTo>
                    <a:pt x="13979" y="14166"/>
                  </a:lnTo>
                  <a:cubicBezTo>
                    <a:pt x="15992" y="12693"/>
                    <a:pt x="17185" y="10345"/>
                    <a:pt x="17185" y="7847"/>
                  </a:cubicBezTo>
                  <a:cubicBezTo>
                    <a:pt x="17185" y="3309"/>
                    <a:pt x="13452" y="0"/>
                    <a:pt x="9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87"/>
            <p:cNvSpPr/>
            <p:nvPr/>
          </p:nvSpPr>
          <p:spPr>
            <a:xfrm>
              <a:off x="6500948" y="1552877"/>
              <a:ext cx="207321" cy="43355"/>
            </a:xfrm>
            <a:custGeom>
              <a:rect b="b" l="l" r="r" t="t"/>
              <a:pathLst>
                <a:path extrusionOk="0" h="1454" w="6953">
                  <a:moveTo>
                    <a:pt x="1" y="0"/>
                  </a:moveTo>
                  <a:lnTo>
                    <a:pt x="150" y="895"/>
                  </a:lnTo>
                  <a:lnTo>
                    <a:pt x="672" y="932"/>
                  </a:lnTo>
                  <a:lnTo>
                    <a:pt x="6151" y="1417"/>
                  </a:lnTo>
                  <a:lnTo>
                    <a:pt x="6636" y="1454"/>
                  </a:lnTo>
                  <a:lnTo>
                    <a:pt x="6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87"/>
            <p:cNvSpPr/>
            <p:nvPr/>
          </p:nvSpPr>
          <p:spPr>
            <a:xfrm>
              <a:off x="6505390" y="1615104"/>
              <a:ext cx="188983" cy="38942"/>
            </a:xfrm>
            <a:custGeom>
              <a:rect b="b" l="l" r="r" t="t"/>
              <a:pathLst>
                <a:path extrusionOk="0" h="1306" w="6338">
                  <a:moveTo>
                    <a:pt x="6338" y="1"/>
                  </a:moveTo>
                  <a:lnTo>
                    <a:pt x="6002" y="19"/>
                  </a:lnTo>
                  <a:lnTo>
                    <a:pt x="523" y="94"/>
                  </a:lnTo>
                  <a:lnTo>
                    <a:pt x="1" y="94"/>
                  </a:lnTo>
                  <a:lnTo>
                    <a:pt x="187" y="1026"/>
                  </a:lnTo>
                  <a:lnTo>
                    <a:pt x="914" y="1063"/>
                  </a:lnTo>
                  <a:lnTo>
                    <a:pt x="5462" y="1268"/>
                  </a:lnTo>
                  <a:lnTo>
                    <a:pt x="6189" y="1305"/>
                  </a:lnTo>
                  <a:lnTo>
                    <a:pt x="63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87"/>
            <p:cNvSpPr/>
            <p:nvPr/>
          </p:nvSpPr>
          <p:spPr>
            <a:xfrm>
              <a:off x="6520955" y="1580666"/>
              <a:ext cx="163430" cy="37242"/>
            </a:xfrm>
            <a:custGeom>
              <a:rect b="b" l="l" r="r" t="t"/>
              <a:pathLst>
                <a:path extrusionOk="0" h="1249" w="5481">
                  <a:moveTo>
                    <a:pt x="1" y="0"/>
                  </a:moveTo>
                  <a:lnTo>
                    <a:pt x="1" y="1249"/>
                  </a:lnTo>
                  <a:lnTo>
                    <a:pt x="5480" y="1174"/>
                  </a:lnTo>
                  <a:lnTo>
                    <a:pt x="5480" y="1156"/>
                  </a:lnTo>
                  <a:lnTo>
                    <a:pt x="5480" y="485"/>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87"/>
            <p:cNvSpPr/>
            <p:nvPr/>
          </p:nvSpPr>
          <p:spPr>
            <a:xfrm>
              <a:off x="6532613" y="1646769"/>
              <a:ext cx="135640" cy="34499"/>
            </a:xfrm>
            <a:custGeom>
              <a:rect b="b" l="l" r="r" t="t"/>
              <a:pathLst>
                <a:path extrusionOk="0" h="1157" w="4549">
                  <a:moveTo>
                    <a:pt x="1" y="1"/>
                  </a:moveTo>
                  <a:lnTo>
                    <a:pt x="1" y="1"/>
                  </a:lnTo>
                  <a:cubicBezTo>
                    <a:pt x="579" y="728"/>
                    <a:pt x="1473" y="1157"/>
                    <a:pt x="2405" y="1157"/>
                  </a:cubicBezTo>
                  <a:cubicBezTo>
                    <a:pt x="4008" y="1157"/>
                    <a:pt x="4549" y="225"/>
                    <a:pt x="4549" y="225"/>
                  </a:cubicBezTo>
                  <a:lnTo>
                    <a:pt x="4549" y="206"/>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4" name="Google Shape;3104;p87"/>
            <p:cNvGrpSpPr/>
            <p:nvPr/>
          </p:nvGrpSpPr>
          <p:grpSpPr>
            <a:xfrm>
              <a:off x="6476021" y="1214013"/>
              <a:ext cx="283386" cy="343733"/>
              <a:chOff x="2159996" y="1883413"/>
              <a:chExt cx="283386" cy="343733"/>
            </a:xfrm>
          </p:grpSpPr>
          <p:sp>
            <p:nvSpPr>
              <p:cNvPr id="3105" name="Google Shape;3105;p87"/>
              <p:cNvSpPr/>
              <p:nvPr/>
            </p:nvSpPr>
            <p:spPr>
              <a:xfrm>
                <a:off x="2181703" y="1981002"/>
                <a:ext cx="64257" cy="246143"/>
              </a:xfrm>
              <a:custGeom>
                <a:rect b="b" l="l" r="r" t="t"/>
                <a:pathLst>
                  <a:path extrusionOk="0" h="8255" w="2155">
                    <a:moveTo>
                      <a:pt x="272" y="1"/>
                    </a:moveTo>
                    <a:cubicBezTo>
                      <a:pt x="141" y="1"/>
                      <a:pt x="0" y="115"/>
                      <a:pt x="34" y="283"/>
                    </a:cubicBezTo>
                    <a:lnTo>
                      <a:pt x="1693" y="8092"/>
                    </a:lnTo>
                    <a:cubicBezTo>
                      <a:pt x="1715" y="8205"/>
                      <a:pt x="1799" y="8254"/>
                      <a:pt x="1886" y="8254"/>
                    </a:cubicBezTo>
                    <a:cubicBezTo>
                      <a:pt x="2016" y="8254"/>
                      <a:pt x="2155" y="8147"/>
                      <a:pt x="2122" y="7980"/>
                    </a:cubicBezTo>
                    <a:lnTo>
                      <a:pt x="463" y="171"/>
                    </a:lnTo>
                    <a:cubicBezTo>
                      <a:pt x="440" y="52"/>
                      <a:pt x="358" y="1"/>
                      <a:pt x="2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87"/>
              <p:cNvSpPr/>
              <p:nvPr/>
            </p:nvSpPr>
            <p:spPr>
              <a:xfrm>
                <a:off x="2159996" y="1883413"/>
                <a:ext cx="283386" cy="337624"/>
              </a:xfrm>
              <a:custGeom>
                <a:rect b="b" l="l" r="r" t="t"/>
                <a:pathLst>
                  <a:path extrusionOk="0" h="11323" w="9504">
                    <a:moveTo>
                      <a:pt x="4662" y="466"/>
                    </a:moveTo>
                    <a:cubicBezTo>
                      <a:pt x="4683" y="466"/>
                      <a:pt x="4706" y="470"/>
                      <a:pt x="4732" y="480"/>
                    </a:cubicBezTo>
                    <a:cubicBezTo>
                      <a:pt x="4937" y="574"/>
                      <a:pt x="4974" y="909"/>
                      <a:pt x="4974" y="1077"/>
                    </a:cubicBezTo>
                    <a:cubicBezTo>
                      <a:pt x="5012" y="1524"/>
                      <a:pt x="5012" y="1953"/>
                      <a:pt x="4974" y="2400"/>
                    </a:cubicBezTo>
                    <a:cubicBezTo>
                      <a:pt x="4918" y="2941"/>
                      <a:pt x="4788" y="3462"/>
                      <a:pt x="4583" y="3947"/>
                    </a:cubicBezTo>
                    <a:cubicBezTo>
                      <a:pt x="4546" y="3779"/>
                      <a:pt x="4508" y="3593"/>
                      <a:pt x="4471" y="3462"/>
                    </a:cubicBezTo>
                    <a:lnTo>
                      <a:pt x="4490" y="3462"/>
                    </a:lnTo>
                    <a:cubicBezTo>
                      <a:pt x="4303" y="2568"/>
                      <a:pt x="4285" y="1655"/>
                      <a:pt x="4452" y="760"/>
                    </a:cubicBezTo>
                    <a:cubicBezTo>
                      <a:pt x="4485" y="647"/>
                      <a:pt x="4531" y="466"/>
                      <a:pt x="4662" y="466"/>
                    </a:cubicBezTo>
                    <a:close/>
                    <a:moveTo>
                      <a:pt x="6074" y="3313"/>
                    </a:moveTo>
                    <a:cubicBezTo>
                      <a:pt x="6167" y="3332"/>
                      <a:pt x="6242" y="3425"/>
                      <a:pt x="6223" y="3518"/>
                    </a:cubicBezTo>
                    <a:cubicBezTo>
                      <a:pt x="6242" y="3612"/>
                      <a:pt x="6242" y="3705"/>
                      <a:pt x="6242" y="3798"/>
                    </a:cubicBezTo>
                    <a:cubicBezTo>
                      <a:pt x="6223" y="3928"/>
                      <a:pt x="6204" y="4078"/>
                      <a:pt x="6167" y="4208"/>
                    </a:cubicBezTo>
                    <a:cubicBezTo>
                      <a:pt x="6111" y="4115"/>
                      <a:pt x="6074" y="4003"/>
                      <a:pt x="6055" y="3873"/>
                    </a:cubicBezTo>
                    <a:cubicBezTo>
                      <a:pt x="6018" y="3723"/>
                      <a:pt x="6018" y="3556"/>
                      <a:pt x="6055" y="3388"/>
                    </a:cubicBezTo>
                    <a:cubicBezTo>
                      <a:pt x="6055" y="3369"/>
                      <a:pt x="6055" y="3351"/>
                      <a:pt x="6074" y="3313"/>
                    </a:cubicBezTo>
                    <a:close/>
                    <a:moveTo>
                      <a:pt x="2366" y="3121"/>
                    </a:moveTo>
                    <a:cubicBezTo>
                      <a:pt x="2495" y="3121"/>
                      <a:pt x="2652" y="3519"/>
                      <a:pt x="2682" y="3593"/>
                    </a:cubicBezTo>
                    <a:cubicBezTo>
                      <a:pt x="2719" y="3798"/>
                      <a:pt x="2719" y="4022"/>
                      <a:pt x="2644" y="4227"/>
                    </a:cubicBezTo>
                    <a:cubicBezTo>
                      <a:pt x="2589" y="4115"/>
                      <a:pt x="2533" y="4022"/>
                      <a:pt x="2477" y="3891"/>
                    </a:cubicBezTo>
                    <a:cubicBezTo>
                      <a:pt x="2402" y="3761"/>
                      <a:pt x="2197" y="3388"/>
                      <a:pt x="2272" y="3220"/>
                    </a:cubicBezTo>
                    <a:cubicBezTo>
                      <a:pt x="2299" y="3149"/>
                      <a:pt x="2332" y="3121"/>
                      <a:pt x="2366" y="3121"/>
                    </a:cubicBezTo>
                    <a:close/>
                    <a:moveTo>
                      <a:pt x="4624" y="0"/>
                    </a:moveTo>
                    <a:cubicBezTo>
                      <a:pt x="3673" y="0"/>
                      <a:pt x="3916" y="2461"/>
                      <a:pt x="3968" y="2978"/>
                    </a:cubicBezTo>
                    <a:cubicBezTo>
                      <a:pt x="4024" y="3481"/>
                      <a:pt x="4136" y="3966"/>
                      <a:pt x="4303" y="4432"/>
                    </a:cubicBezTo>
                    <a:cubicBezTo>
                      <a:pt x="4285" y="4488"/>
                      <a:pt x="4247" y="4525"/>
                      <a:pt x="4210" y="4562"/>
                    </a:cubicBezTo>
                    <a:cubicBezTo>
                      <a:pt x="4049" y="4750"/>
                      <a:pt x="3811" y="4851"/>
                      <a:pt x="3571" y="4851"/>
                    </a:cubicBezTo>
                    <a:cubicBezTo>
                      <a:pt x="3479" y="4851"/>
                      <a:pt x="3386" y="4836"/>
                      <a:pt x="3297" y="4804"/>
                    </a:cubicBezTo>
                    <a:cubicBezTo>
                      <a:pt x="3185" y="4749"/>
                      <a:pt x="3073" y="4693"/>
                      <a:pt x="2980" y="4599"/>
                    </a:cubicBezTo>
                    <a:cubicBezTo>
                      <a:pt x="3110" y="4357"/>
                      <a:pt x="3166" y="4078"/>
                      <a:pt x="3166" y="3817"/>
                    </a:cubicBezTo>
                    <a:cubicBezTo>
                      <a:pt x="3148" y="3369"/>
                      <a:pt x="2905" y="2642"/>
                      <a:pt x="2365" y="2642"/>
                    </a:cubicBezTo>
                    <a:cubicBezTo>
                      <a:pt x="2141" y="2642"/>
                      <a:pt x="1936" y="2792"/>
                      <a:pt x="1862" y="3015"/>
                    </a:cubicBezTo>
                    <a:cubicBezTo>
                      <a:pt x="1806" y="3295"/>
                      <a:pt x="1843" y="3593"/>
                      <a:pt x="1974" y="3835"/>
                    </a:cubicBezTo>
                    <a:cubicBezTo>
                      <a:pt x="2085" y="4115"/>
                      <a:pt x="2234" y="4394"/>
                      <a:pt x="2402" y="4637"/>
                    </a:cubicBezTo>
                    <a:cubicBezTo>
                      <a:pt x="2384" y="4674"/>
                      <a:pt x="2346" y="4693"/>
                      <a:pt x="2328" y="4730"/>
                    </a:cubicBezTo>
                    <a:cubicBezTo>
                      <a:pt x="2108" y="4908"/>
                      <a:pt x="1853" y="4990"/>
                      <a:pt x="1604" y="4990"/>
                    </a:cubicBezTo>
                    <a:cubicBezTo>
                      <a:pt x="1073" y="4990"/>
                      <a:pt x="565" y="4618"/>
                      <a:pt x="464" y="4022"/>
                    </a:cubicBezTo>
                    <a:cubicBezTo>
                      <a:pt x="442" y="3913"/>
                      <a:pt x="364" y="3866"/>
                      <a:pt x="280" y="3866"/>
                    </a:cubicBezTo>
                    <a:cubicBezTo>
                      <a:pt x="148" y="3866"/>
                      <a:pt x="1" y="3981"/>
                      <a:pt x="35" y="4152"/>
                    </a:cubicBezTo>
                    <a:cubicBezTo>
                      <a:pt x="182" y="4940"/>
                      <a:pt x="884" y="5450"/>
                      <a:pt x="1619" y="5450"/>
                    </a:cubicBezTo>
                    <a:cubicBezTo>
                      <a:pt x="1911" y="5450"/>
                      <a:pt x="2207" y="5370"/>
                      <a:pt x="2477" y="5196"/>
                    </a:cubicBezTo>
                    <a:cubicBezTo>
                      <a:pt x="2551" y="5121"/>
                      <a:pt x="2626" y="5065"/>
                      <a:pt x="2700" y="4972"/>
                    </a:cubicBezTo>
                    <a:cubicBezTo>
                      <a:pt x="2812" y="5065"/>
                      <a:pt x="2924" y="5140"/>
                      <a:pt x="3036" y="5196"/>
                    </a:cubicBezTo>
                    <a:cubicBezTo>
                      <a:pt x="3232" y="5288"/>
                      <a:pt x="3413" y="5328"/>
                      <a:pt x="3581" y="5328"/>
                    </a:cubicBezTo>
                    <a:cubicBezTo>
                      <a:pt x="3958" y="5328"/>
                      <a:pt x="4269" y="5125"/>
                      <a:pt x="4527" y="4842"/>
                    </a:cubicBezTo>
                    <a:cubicBezTo>
                      <a:pt x="4712" y="5151"/>
                      <a:pt x="5038" y="5331"/>
                      <a:pt x="5388" y="5331"/>
                    </a:cubicBezTo>
                    <a:cubicBezTo>
                      <a:pt x="5461" y="5331"/>
                      <a:pt x="5534" y="5324"/>
                      <a:pt x="5608" y="5308"/>
                    </a:cubicBezTo>
                    <a:cubicBezTo>
                      <a:pt x="5813" y="5252"/>
                      <a:pt x="6018" y="5159"/>
                      <a:pt x="6186" y="5009"/>
                    </a:cubicBezTo>
                    <a:cubicBezTo>
                      <a:pt x="6316" y="5159"/>
                      <a:pt x="6484" y="5289"/>
                      <a:pt x="6670" y="5401"/>
                    </a:cubicBezTo>
                    <a:cubicBezTo>
                      <a:pt x="6819" y="5457"/>
                      <a:pt x="6950" y="5513"/>
                      <a:pt x="7099" y="5550"/>
                    </a:cubicBezTo>
                    <a:cubicBezTo>
                      <a:pt x="6745" y="7377"/>
                      <a:pt x="6391" y="9222"/>
                      <a:pt x="6037" y="11048"/>
                    </a:cubicBezTo>
                    <a:cubicBezTo>
                      <a:pt x="6003" y="11215"/>
                      <a:pt x="6142" y="11322"/>
                      <a:pt x="6272" y="11322"/>
                    </a:cubicBezTo>
                    <a:cubicBezTo>
                      <a:pt x="6359" y="11322"/>
                      <a:pt x="6443" y="11273"/>
                      <a:pt x="6465" y="11160"/>
                    </a:cubicBezTo>
                    <a:lnTo>
                      <a:pt x="7546" y="5606"/>
                    </a:lnTo>
                    <a:cubicBezTo>
                      <a:pt x="8366" y="5587"/>
                      <a:pt x="9112" y="5084"/>
                      <a:pt x="9447" y="4301"/>
                    </a:cubicBezTo>
                    <a:cubicBezTo>
                      <a:pt x="9504" y="4144"/>
                      <a:pt x="9370" y="4041"/>
                      <a:pt x="9235" y="4041"/>
                    </a:cubicBezTo>
                    <a:cubicBezTo>
                      <a:pt x="9146" y="4041"/>
                      <a:pt x="9056" y="4086"/>
                      <a:pt x="9019" y="4189"/>
                    </a:cubicBezTo>
                    <a:cubicBezTo>
                      <a:pt x="8776" y="4749"/>
                      <a:pt x="8255" y="5121"/>
                      <a:pt x="7640" y="5159"/>
                    </a:cubicBezTo>
                    <a:lnTo>
                      <a:pt x="8161" y="2456"/>
                    </a:lnTo>
                    <a:cubicBezTo>
                      <a:pt x="8195" y="2289"/>
                      <a:pt x="8056" y="2182"/>
                      <a:pt x="7926" y="2182"/>
                    </a:cubicBezTo>
                    <a:cubicBezTo>
                      <a:pt x="7839" y="2182"/>
                      <a:pt x="7755" y="2231"/>
                      <a:pt x="7733" y="2344"/>
                    </a:cubicBezTo>
                    <a:lnTo>
                      <a:pt x="7192" y="5121"/>
                    </a:lnTo>
                    <a:cubicBezTo>
                      <a:pt x="6913" y="5028"/>
                      <a:pt x="6670" y="4879"/>
                      <a:pt x="6484" y="4655"/>
                    </a:cubicBezTo>
                    <a:cubicBezTo>
                      <a:pt x="6577" y="4488"/>
                      <a:pt x="6633" y="4301"/>
                      <a:pt x="6670" y="4115"/>
                    </a:cubicBezTo>
                    <a:cubicBezTo>
                      <a:pt x="6745" y="3686"/>
                      <a:pt x="6764" y="2903"/>
                      <a:pt x="6186" y="2829"/>
                    </a:cubicBezTo>
                    <a:cubicBezTo>
                      <a:pt x="6155" y="2824"/>
                      <a:pt x="6126" y="2822"/>
                      <a:pt x="6098" y="2822"/>
                    </a:cubicBezTo>
                    <a:cubicBezTo>
                      <a:pt x="5535" y="2822"/>
                      <a:pt x="5557" y="3687"/>
                      <a:pt x="5664" y="4078"/>
                    </a:cubicBezTo>
                    <a:cubicBezTo>
                      <a:pt x="5720" y="4283"/>
                      <a:pt x="5794" y="4469"/>
                      <a:pt x="5925" y="4655"/>
                    </a:cubicBezTo>
                    <a:cubicBezTo>
                      <a:pt x="5832" y="4730"/>
                      <a:pt x="5757" y="4786"/>
                      <a:pt x="5645" y="4823"/>
                    </a:cubicBezTo>
                    <a:cubicBezTo>
                      <a:pt x="5555" y="4857"/>
                      <a:pt x="5472" y="4873"/>
                      <a:pt x="5395" y="4873"/>
                    </a:cubicBezTo>
                    <a:cubicBezTo>
                      <a:pt x="5138" y="4873"/>
                      <a:pt x="4950" y="4699"/>
                      <a:pt x="4807" y="4469"/>
                    </a:cubicBezTo>
                    <a:cubicBezTo>
                      <a:pt x="4993" y="4171"/>
                      <a:pt x="5123" y="3854"/>
                      <a:pt x="5217" y="3537"/>
                    </a:cubicBezTo>
                    <a:cubicBezTo>
                      <a:pt x="5403" y="2903"/>
                      <a:pt x="5496" y="2232"/>
                      <a:pt x="5478" y="1580"/>
                    </a:cubicBezTo>
                    <a:cubicBezTo>
                      <a:pt x="5459" y="1058"/>
                      <a:pt x="5459" y="257"/>
                      <a:pt x="4881" y="52"/>
                    </a:cubicBezTo>
                    <a:cubicBezTo>
                      <a:pt x="4787" y="17"/>
                      <a:pt x="4701" y="0"/>
                      <a:pt x="4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7" name="Google Shape;3107;p87"/>
            <p:cNvSpPr/>
            <p:nvPr/>
          </p:nvSpPr>
          <p:spPr>
            <a:xfrm>
              <a:off x="6593767" y="870975"/>
              <a:ext cx="14461" cy="80627"/>
            </a:xfrm>
            <a:custGeom>
              <a:rect b="b" l="l" r="r" t="t"/>
              <a:pathLst>
                <a:path extrusionOk="0" h="2704" w="485">
                  <a:moveTo>
                    <a:pt x="224" y="1"/>
                  </a:moveTo>
                  <a:cubicBezTo>
                    <a:pt x="126" y="1"/>
                    <a:pt x="28" y="57"/>
                    <a:pt x="0" y="169"/>
                  </a:cubicBezTo>
                  <a:cubicBezTo>
                    <a:pt x="19" y="970"/>
                    <a:pt x="37" y="1753"/>
                    <a:pt x="37" y="2536"/>
                  </a:cubicBezTo>
                  <a:cubicBezTo>
                    <a:pt x="75" y="2648"/>
                    <a:pt x="173" y="2704"/>
                    <a:pt x="268" y="2704"/>
                  </a:cubicBezTo>
                  <a:cubicBezTo>
                    <a:pt x="364" y="2704"/>
                    <a:pt x="457" y="2648"/>
                    <a:pt x="485" y="2536"/>
                  </a:cubicBezTo>
                  <a:cubicBezTo>
                    <a:pt x="485" y="1753"/>
                    <a:pt x="466" y="970"/>
                    <a:pt x="447" y="169"/>
                  </a:cubicBezTo>
                  <a:cubicBezTo>
                    <a:pt x="420" y="57"/>
                    <a:pt x="322" y="1"/>
                    <a:pt x="2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87"/>
            <p:cNvSpPr/>
            <p:nvPr/>
          </p:nvSpPr>
          <p:spPr>
            <a:xfrm>
              <a:off x="6415374" y="917996"/>
              <a:ext cx="35602" cy="59396"/>
            </a:xfrm>
            <a:custGeom>
              <a:rect b="b" l="l" r="r" t="t"/>
              <a:pathLst>
                <a:path extrusionOk="0" h="1992" w="1194">
                  <a:moveTo>
                    <a:pt x="242" y="1"/>
                  </a:moveTo>
                  <a:cubicBezTo>
                    <a:pt x="204" y="1"/>
                    <a:pt x="167" y="9"/>
                    <a:pt x="131" y="27"/>
                  </a:cubicBezTo>
                  <a:cubicBezTo>
                    <a:pt x="38" y="83"/>
                    <a:pt x="0" y="232"/>
                    <a:pt x="56" y="325"/>
                  </a:cubicBezTo>
                  <a:lnTo>
                    <a:pt x="764" y="1891"/>
                  </a:lnTo>
                  <a:cubicBezTo>
                    <a:pt x="802" y="1954"/>
                    <a:pt x="875" y="1991"/>
                    <a:pt x="952" y="1991"/>
                  </a:cubicBezTo>
                  <a:cubicBezTo>
                    <a:pt x="989" y="1991"/>
                    <a:pt x="1027" y="1983"/>
                    <a:pt x="1063" y="1965"/>
                  </a:cubicBezTo>
                  <a:cubicBezTo>
                    <a:pt x="1156" y="1909"/>
                    <a:pt x="1193" y="1760"/>
                    <a:pt x="1137" y="1667"/>
                  </a:cubicBezTo>
                  <a:lnTo>
                    <a:pt x="448" y="101"/>
                  </a:lnTo>
                  <a:cubicBezTo>
                    <a:pt x="397" y="38"/>
                    <a:pt x="320" y="1"/>
                    <a:pt x="2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87"/>
            <p:cNvSpPr/>
            <p:nvPr/>
          </p:nvSpPr>
          <p:spPr>
            <a:xfrm>
              <a:off x="6299776" y="1050828"/>
              <a:ext cx="54506" cy="42162"/>
            </a:xfrm>
            <a:custGeom>
              <a:rect b="b" l="l" r="r" t="t"/>
              <a:pathLst>
                <a:path extrusionOk="0" h="1414" w="1828">
                  <a:moveTo>
                    <a:pt x="253" y="0"/>
                  </a:moveTo>
                  <a:cubicBezTo>
                    <a:pt x="175" y="0"/>
                    <a:pt x="94" y="38"/>
                    <a:pt x="56" y="101"/>
                  </a:cubicBezTo>
                  <a:cubicBezTo>
                    <a:pt x="1" y="213"/>
                    <a:pt x="38" y="343"/>
                    <a:pt x="131" y="418"/>
                  </a:cubicBezTo>
                  <a:lnTo>
                    <a:pt x="1454" y="1387"/>
                  </a:lnTo>
                  <a:cubicBezTo>
                    <a:pt x="1490" y="1405"/>
                    <a:pt x="1528" y="1413"/>
                    <a:pt x="1565" y="1413"/>
                  </a:cubicBezTo>
                  <a:cubicBezTo>
                    <a:pt x="1644" y="1413"/>
                    <a:pt x="1721" y="1376"/>
                    <a:pt x="1771" y="1312"/>
                  </a:cubicBezTo>
                  <a:cubicBezTo>
                    <a:pt x="1827" y="1201"/>
                    <a:pt x="1790" y="1070"/>
                    <a:pt x="1697" y="996"/>
                  </a:cubicBezTo>
                  <a:lnTo>
                    <a:pt x="355" y="26"/>
                  </a:lnTo>
                  <a:cubicBezTo>
                    <a:pt x="325" y="8"/>
                    <a:pt x="289" y="0"/>
                    <a:pt x="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87"/>
            <p:cNvSpPr/>
            <p:nvPr/>
          </p:nvSpPr>
          <p:spPr>
            <a:xfrm>
              <a:off x="6229200" y="1228325"/>
              <a:ext cx="78390" cy="15595"/>
            </a:xfrm>
            <a:custGeom>
              <a:rect b="b" l="l" r="r" t="t"/>
              <a:pathLst>
                <a:path extrusionOk="0" h="523" w="2629">
                  <a:moveTo>
                    <a:pt x="280" y="0"/>
                  </a:moveTo>
                  <a:cubicBezTo>
                    <a:pt x="0" y="0"/>
                    <a:pt x="0" y="448"/>
                    <a:pt x="280" y="448"/>
                  </a:cubicBezTo>
                  <a:lnTo>
                    <a:pt x="2330" y="522"/>
                  </a:lnTo>
                  <a:cubicBezTo>
                    <a:pt x="2628" y="522"/>
                    <a:pt x="2628" y="94"/>
                    <a:pt x="2330" y="75"/>
                  </a:cubicBezTo>
                  <a:lnTo>
                    <a:pt x="2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87"/>
            <p:cNvSpPr/>
            <p:nvPr/>
          </p:nvSpPr>
          <p:spPr>
            <a:xfrm>
              <a:off x="6758324" y="939672"/>
              <a:ext cx="42192" cy="57876"/>
            </a:xfrm>
            <a:custGeom>
              <a:rect b="b" l="l" r="r" t="t"/>
              <a:pathLst>
                <a:path extrusionOk="0" h="1941" w="1415">
                  <a:moveTo>
                    <a:pt x="1174" y="0"/>
                  </a:moveTo>
                  <a:cubicBezTo>
                    <a:pt x="1096" y="0"/>
                    <a:pt x="1024" y="38"/>
                    <a:pt x="986" y="101"/>
                  </a:cubicBezTo>
                  <a:lnTo>
                    <a:pt x="54" y="1648"/>
                  </a:lnTo>
                  <a:cubicBezTo>
                    <a:pt x="1" y="1809"/>
                    <a:pt x="129" y="1940"/>
                    <a:pt x="268" y="1940"/>
                  </a:cubicBezTo>
                  <a:cubicBezTo>
                    <a:pt x="323" y="1940"/>
                    <a:pt x="379" y="1919"/>
                    <a:pt x="427" y="1872"/>
                  </a:cubicBezTo>
                  <a:lnTo>
                    <a:pt x="1359" y="344"/>
                  </a:lnTo>
                  <a:cubicBezTo>
                    <a:pt x="1415" y="232"/>
                    <a:pt x="1396" y="101"/>
                    <a:pt x="1284" y="27"/>
                  </a:cubicBezTo>
                  <a:cubicBezTo>
                    <a:pt x="1248" y="9"/>
                    <a:pt x="1211" y="0"/>
                    <a:pt x="11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87"/>
            <p:cNvSpPr/>
            <p:nvPr/>
          </p:nvSpPr>
          <p:spPr>
            <a:xfrm>
              <a:off x="6839306" y="1063947"/>
              <a:ext cx="75140" cy="48125"/>
            </a:xfrm>
            <a:custGeom>
              <a:rect b="b" l="l" r="r" t="t"/>
              <a:pathLst>
                <a:path extrusionOk="0" h="1614" w="2520">
                  <a:moveTo>
                    <a:pt x="2207" y="0"/>
                  </a:moveTo>
                  <a:cubicBezTo>
                    <a:pt x="2171" y="0"/>
                    <a:pt x="2131" y="11"/>
                    <a:pt x="2091" y="34"/>
                  </a:cubicBezTo>
                  <a:lnTo>
                    <a:pt x="190" y="1189"/>
                  </a:lnTo>
                  <a:cubicBezTo>
                    <a:pt x="1" y="1315"/>
                    <a:pt x="118" y="1614"/>
                    <a:pt x="316" y="1614"/>
                  </a:cubicBezTo>
                  <a:cubicBezTo>
                    <a:pt x="352" y="1614"/>
                    <a:pt x="391" y="1604"/>
                    <a:pt x="432" y="1581"/>
                  </a:cubicBezTo>
                  <a:lnTo>
                    <a:pt x="2314" y="425"/>
                  </a:lnTo>
                  <a:cubicBezTo>
                    <a:pt x="2519" y="299"/>
                    <a:pt x="2405" y="0"/>
                    <a:pt x="22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87"/>
            <p:cNvSpPr/>
            <p:nvPr/>
          </p:nvSpPr>
          <p:spPr>
            <a:xfrm>
              <a:off x="6856062" y="1208318"/>
              <a:ext cx="63929" cy="16131"/>
            </a:xfrm>
            <a:custGeom>
              <a:rect b="b" l="l" r="r" t="t"/>
              <a:pathLst>
                <a:path extrusionOk="0" h="541" w="2144">
                  <a:moveTo>
                    <a:pt x="1902" y="0"/>
                  </a:moveTo>
                  <a:lnTo>
                    <a:pt x="1902" y="19"/>
                  </a:lnTo>
                  <a:lnTo>
                    <a:pt x="224" y="94"/>
                  </a:lnTo>
                  <a:cubicBezTo>
                    <a:pt x="0" y="149"/>
                    <a:pt x="0" y="466"/>
                    <a:pt x="224" y="541"/>
                  </a:cubicBezTo>
                  <a:lnTo>
                    <a:pt x="1902" y="466"/>
                  </a:lnTo>
                  <a:cubicBezTo>
                    <a:pt x="2032" y="466"/>
                    <a:pt x="2144" y="355"/>
                    <a:pt x="2144" y="243"/>
                  </a:cubicBezTo>
                  <a:cubicBezTo>
                    <a:pt x="2144" y="112"/>
                    <a:pt x="2032" y="0"/>
                    <a:pt x="1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87"/>
            <p:cNvSpPr/>
            <p:nvPr/>
          </p:nvSpPr>
          <p:spPr>
            <a:xfrm>
              <a:off x="7139469" y="3590710"/>
              <a:ext cx="200672" cy="239584"/>
            </a:xfrm>
            <a:custGeom>
              <a:rect b="b" l="l" r="r" t="t"/>
              <a:pathLst>
                <a:path extrusionOk="0" h="8035" w="6730">
                  <a:moveTo>
                    <a:pt x="3822" y="1"/>
                  </a:moveTo>
                  <a:cubicBezTo>
                    <a:pt x="2703" y="821"/>
                    <a:pt x="1399" y="1343"/>
                    <a:pt x="38" y="1473"/>
                  </a:cubicBezTo>
                  <a:lnTo>
                    <a:pt x="38" y="1566"/>
                  </a:lnTo>
                  <a:cubicBezTo>
                    <a:pt x="1" y="3188"/>
                    <a:pt x="38" y="4809"/>
                    <a:pt x="131" y="6412"/>
                  </a:cubicBezTo>
                  <a:cubicBezTo>
                    <a:pt x="113" y="6804"/>
                    <a:pt x="206" y="7195"/>
                    <a:pt x="411" y="7512"/>
                  </a:cubicBezTo>
                  <a:cubicBezTo>
                    <a:pt x="709" y="7903"/>
                    <a:pt x="1250" y="8034"/>
                    <a:pt x="1734" y="8034"/>
                  </a:cubicBezTo>
                  <a:cubicBezTo>
                    <a:pt x="1756" y="8034"/>
                    <a:pt x="1777" y="8034"/>
                    <a:pt x="1798" y="8034"/>
                  </a:cubicBezTo>
                  <a:cubicBezTo>
                    <a:pt x="3005" y="8034"/>
                    <a:pt x="4158" y="7520"/>
                    <a:pt x="5238" y="6953"/>
                  </a:cubicBezTo>
                  <a:cubicBezTo>
                    <a:pt x="5760" y="6673"/>
                    <a:pt x="6319" y="6338"/>
                    <a:pt x="6543" y="5797"/>
                  </a:cubicBezTo>
                  <a:cubicBezTo>
                    <a:pt x="6711" y="5350"/>
                    <a:pt x="6729" y="4847"/>
                    <a:pt x="6562" y="4399"/>
                  </a:cubicBezTo>
                  <a:cubicBezTo>
                    <a:pt x="6375" y="3803"/>
                    <a:pt x="6114" y="3225"/>
                    <a:pt x="5760" y="2703"/>
                  </a:cubicBezTo>
                  <a:cubicBezTo>
                    <a:pt x="5238" y="1827"/>
                    <a:pt x="4623" y="988"/>
                    <a:pt x="3971" y="187"/>
                  </a:cubicBezTo>
                  <a:lnTo>
                    <a:pt x="38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87"/>
            <p:cNvSpPr/>
            <p:nvPr/>
          </p:nvSpPr>
          <p:spPr>
            <a:xfrm>
              <a:off x="7060574" y="3439571"/>
              <a:ext cx="194529" cy="195096"/>
            </a:xfrm>
            <a:custGeom>
              <a:rect b="b" l="l" r="r" t="t"/>
              <a:pathLst>
                <a:path extrusionOk="0" h="6543" w="6524">
                  <a:moveTo>
                    <a:pt x="4678" y="0"/>
                  </a:moveTo>
                  <a:cubicBezTo>
                    <a:pt x="3989" y="485"/>
                    <a:pt x="3225" y="895"/>
                    <a:pt x="2442" y="1230"/>
                  </a:cubicBezTo>
                  <a:cubicBezTo>
                    <a:pt x="1777" y="1483"/>
                    <a:pt x="1073" y="1616"/>
                    <a:pt x="373" y="1616"/>
                  </a:cubicBezTo>
                  <a:cubicBezTo>
                    <a:pt x="249" y="1616"/>
                    <a:pt x="124" y="1611"/>
                    <a:pt x="0" y="1603"/>
                  </a:cubicBezTo>
                  <a:lnTo>
                    <a:pt x="0" y="1603"/>
                  </a:lnTo>
                  <a:cubicBezTo>
                    <a:pt x="858" y="3262"/>
                    <a:pt x="1734" y="4921"/>
                    <a:pt x="2628" y="6542"/>
                  </a:cubicBezTo>
                  <a:lnTo>
                    <a:pt x="2684" y="6542"/>
                  </a:lnTo>
                  <a:cubicBezTo>
                    <a:pt x="4045" y="6412"/>
                    <a:pt x="5349" y="5890"/>
                    <a:pt x="6468" y="5070"/>
                  </a:cubicBezTo>
                  <a:cubicBezTo>
                    <a:pt x="6486" y="5051"/>
                    <a:pt x="6505" y="5032"/>
                    <a:pt x="6524" y="5014"/>
                  </a:cubicBezTo>
                  <a:cubicBezTo>
                    <a:pt x="5871" y="3355"/>
                    <a:pt x="5256" y="1677"/>
                    <a:pt x="4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87"/>
            <p:cNvSpPr/>
            <p:nvPr/>
          </p:nvSpPr>
          <p:spPr>
            <a:xfrm>
              <a:off x="6949416" y="3234009"/>
              <a:ext cx="251242" cy="252970"/>
            </a:xfrm>
            <a:custGeom>
              <a:rect b="b" l="l" r="r" t="t"/>
              <a:pathLst>
                <a:path extrusionOk="0" h="8159" w="8426">
                  <a:moveTo>
                    <a:pt x="6319" y="1"/>
                  </a:moveTo>
                  <a:cubicBezTo>
                    <a:pt x="6095" y="57"/>
                    <a:pt x="5834" y="131"/>
                    <a:pt x="5611" y="169"/>
                  </a:cubicBezTo>
                  <a:cubicBezTo>
                    <a:pt x="5443" y="206"/>
                    <a:pt x="5257" y="243"/>
                    <a:pt x="5089" y="281"/>
                  </a:cubicBezTo>
                  <a:cubicBezTo>
                    <a:pt x="3691" y="514"/>
                    <a:pt x="2267" y="630"/>
                    <a:pt x="850" y="630"/>
                  </a:cubicBezTo>
                  <a:cubicBezTo>
                    <a:pt x="567" y="630"/>
                    <a:pt x="283" y="625"/>
                    <a:pt x="1" y="616"/>
                  </a:cubicBezTo>
                  <a:lnTo>
                    <a:pt x="1" y="616"/>
                  </a:lnTo>
                  <a:cubicBezTo>
                    <a:pt x="131" y="989"/>
                    <a:pt x="317" y="1343"/>
                    <a:pt x="485" y="1697"/>
                  </a:cubicBezTo>
                  <a:cubicBezTo>
                    <a:pt x="1529" y="3859"/>
                    <a:pt x="2610" y="6003"/>
                    <a:pt x="3728" y="8146"/>
                  </a:cubicBezTo>
                  <a:cubicBezTo>
                    <a:pt x="3852" y="8154"/>
                    <a:pt x="3977" y="8159"/>
                    <a:pt x="4102" y="8159"/>
                  </a:cubicBezTo>
                  <a:cubicBezTo>
                    <a:pt x="4805" y="8159"/>
                    <a:pt x="5521" y="8026"/>
                    <a:pt x="6170" y="7773"/>
                  </a:cubicBezTo>
                  <a:cubicBezTo>
                    <a:pt x="6971" y="7456"/>
                    <a:pt x="7717" y="7046"/>
                    <a:pt x="8425" y="6543"/>
                  </a:cubicBezTo>
                  <a:cubicBezTo>
                    <a:pt x="7661" y="4381"/>
                    <a:pt x="6971" y="2200"/>
                    <a:pt x="6319"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87"/>
            <p:cNvSpPr/>
            <p:nvPr/>
          </p:nvSpPr>
          <p:spPr>
            <a:xfrm>
              <a:off x="6726575" y="3233450"/>
              <a:ext cx="196766" cy="274456"/>
            </a:xfrm>
            <a:custGeom>
              <a:rect b="b" l="l" r="r" t="t"/>
              <a:pathLst>
                <a:path extrusionOk="0" h="8852" w="6599">
                  <a:moveTo>
                    <a:pt x="1" y="0"/>
                  </a:moveTo>
                  <a:lnTo>
                    <a:pt x="467" y="8462"/>
                  </a:lnTo>
                  <a:cubicBezTo>
                    <a:pt x="858" y="8593"/>
                    <a:pt x="1268" y="8686"/>
                    <a:pt x="1678" y="8723"/>
                  </a:cubicBezTo>
                  <a:cubicBezTo>
                    <a:pt x="2283" y="8809"/>
                    <a:pt x="2892" y="8851"/>
                    <a:pt x="3501" y="8851"/>
                  </a:cubicBezTo>
                  <a:cubicBezTo>
                    <a:pt x="4075" y="8851"/>
                    <a:pt x="4650" y="8814"/>
                    <a:pt x="5219" y="8742"/>
                  </a:cubicBezTo>
                  <a:cubicBezTo>
                    <a:pt x="5629" y="6021"/>
                    <a:pt x="6095" y="3318"/>
                    <a:pt x="6599" y="615"/>
                  </a:cubicBezTo>
                  <a:cubicBezTo>
                    <a:pt x="6245" y="597"/>
                    <a:pt x="5890" y="578"/>
                    <a:pt x="5555" y="559"/>
                  </a:cubicBezTo>
                  <a:lnTo>
                    <a:pt x="5536" y="559"/>
                  </a:lnTo>
                  <a:cubicBezTo>
                    <a:pt x="3691" y="448"/>
                    <a:pt x="1846" y="261"/>
                    <a:pt x="1"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87"/>
            <p:cNvSpPr/>
            <p:nvPr/>
          </p:nvSpPr>
          <p:spPr>
            <a:xfrm>
              <a:off x="6740464" y="3495685"/>
              <a:ext cx="141186" cy="274440"/>
            </a:xfrm>
            <a:custGeom>
              <a:rect b="b" l="l" r="r" t="t"/>
              <a:pathLst>
                <a:path extrusionOk="0" h="9204" w="4735">
                  <a:moveTo>
                    <a:pt x="1" y="0"/>
                  </a:moveTo>
                  <a:cubicBezTo>
                    <a:pt x="168" y="2983"/>
                    <a:pt x="336" y="5965"/>
                    <a:pt x="485" y="8928"/>
                  </a:cubicBezTo>
                  <a:cubicBezTo>
                    <a:pt x="597" y="9003"/>
                    <a:pt x="728" y="9059"/>
                    <a:pt x="858" y="9096"/>
                  </a:cubicBezTo>
                  <a:cubicBezTo>
                    <a:pt x="1134" y="9165"/>
                    <a:pt x="1411" y="9203"/>
                    <a:pt x="1680" y="9203"/>
                  </a:cubicBezTo>
                  <a:cubicBezTo>
                    <a:pt x="1773" y="9203"/>
                    <a:pt x="1866" y="9199"/>
                    <a:pt x="1958" y="9189"/>
                  </a:cubicBezTo>
                  <a:cubicBezTo>
                    <a:pt x="2517" y="9189"/>
                    <a:pt x="3076" y="9115"/>
                    <a:pt x="3598" y="8947"/>
                  </a:cubicBezTo>
                  <a:lnTo>
                    <a:pt x="3579" y="8910"/>
                  </a:lnTo>
                  <a:cubicBezTo>
                    <a:pt x="3915" y="6039"/>
                    <a:pt x="4306" y="3169"/>
                    <a:pt x="4735" y="299"/>
                  </a:cubicBezTo>
                  <a:lnTo>
                    <a:pt x="4735" y="299"/>
                  </a:lnTo>
                  <a:cubicBezTo>
                    <a:pt x="4165" y="371"/>
                    <a:pt x="3591" y="408"/>
                    <a:pt x="3019" y="408"/>
                  </a:cubicBezTo>
                  <a:cubicBezTo>
                    <a:pt x="2412" y="408"/>
                    <a:pt x="1807" y="366"/>
                    <a:pt x="1212" y="280"/>
                  </a:cubicBezTo>
                  <a:cubicBezTo>
                    <a:pt x="783" y="224"/>
                    <a:pt x="392" y="13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87"/>
            <p:cNvSpPr/>
            <p:nvPr/>
          </p:nvSpPr>
          <p:spPr>
            <a:xfrm>
              <a:off x="6668218" y="3762423"/>
              <a:ext cx="202878" cy="176758"/>
            </a:xfrm>
            <a:custGeom>
              <a:rect b="b" l="l" r="r" t="t"/>
              <a:pathLst>
                <a:path extrusionOk="0" h="5928" w="6804">
                  <a:moveTo>
                    <a:pt x="2908" y="1"/>
                  </a:moveTo>
                  <a:lnTo>
                    <a:pt x="2908" y="57"/>
                  </a:lnTo>
                  <a:cubicBezTo>
                    <a:pt x="1865" y="1473"/>
                    <a:pt x="802" y="2890"/>
                    <a:pt x="131" y="4530"/>
                  </a:cubicBezTo>
                  <a:cubicBezTo>
                    <a:pt x="38" y="4698"/>
                    <a:pt x="1" y="4903"/>
                    <a:pt x="19" y="5089"/>
                  </a:cubicBezTo>
                  <a:cubicBezTo>
                    <a:pt x="57" y="5443"/>
                    <a:pt x="392" y="5686"/>
                    <a:pt x="728" y="5797"/>
                  </a:cubicBezTo>
                  <a:cubicBezTo>
                    <a:pt x="1063" y="5891"/>
                    <a:pt x="1399" y="5928"/>
                    <a:pt x="1753" y="5928"/>
                  </a:cubicBezTo>
                  <a:cubicBezTo>
                    <a:pt x="2293" y="5928"/>
                    <a:pt x="2834" y="5891"/>
                    <a:pt x="3356" y="5835"/>
                  </a:cubicBezTo>
                  <a:cubicBezTo>
                    <a:pt x="4176" y="5760"/>
                    <a:pt x="5052" y="5574"/>
                    <a:pt x="5592" y="4959"/>
                  </a:cubicBezTo>
                  <a:cubicBezTo>
                    <a:pt x="5909" y="4586"/>
                    <a:pt x="6133" y="4157"/>
                    <a:pt x="6245" y="3691"/>
                  </a:cubicBezTo>
                  <a:cubicBezTo>
                    <a:pt x="6412" y="3207"/>
                    <a:pt x="6543" y="2722"/>
                    <a:pt x="6673" y="2237"/>
                  </a:cubicBezTo>
                  <a:cubicBezTo>
                    <a:pt x="6766" y="1939"/>
                    <a:pt x="6804" y="1622"/>
                    <a:pt x="6766" y="1324"/>
                  </a:cubicBezTo>
                  <a:cubicBezTo>
                    <a:pt x="6710" y="802"/>
                    <a:pt x="6375" y="392"/>
                    <a:pt x="6021" y="1"/>
                  </a:cubicBezTo>
                  <a:cubicBezTo>
                    <a:pt x="5499" y="169"/>
                    <a:pt x="4940" y="262"/>
                    <a:pt x="4399" y="262"/>
                  </a:cubicBezTo>
                  <a:cubicBezTo>
                    <a:pt x="4335" y="265"/>
                    <a:pt x="4271" y="267"/>
                    <a:pt x="4208" y="267"/>
                  </a:cubicBezTo>
                  <a:cubicBezTo>
                    <a:pt x="3899" y="267"/>
                    <a:pt x="3593" y="230"/>
                    <a:pt x="3300" y="169"/>
                  </a:cubicBezTo>
                  <a:cubicBezTo>
                    <a:pt x="3169" y="113"/>
                    <a:pt x="3039" y="57"/>
                    <a:pt x="2908"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87"/>
            <p:cNvSpPr/>
            <p:nvPr/>
          </p:nvSpPr>
          <p:spPr>
            <a:xfrm>
              <a:off x="6549847" y="2729344"/>
              <a:ext cx="731960" cy="533972"/>
            </a:xfrm>
            <a:custGeom>
              <a:rect b="b" l="l" r="r" t="t"/>
              <a:pathLst>
                <a:path extrusionOk="0" h="17908" w="24548">
                  <a:moveTo>
                    <a:pt x="18993" y="0"/>
                  </a:moveTo>
                  <a:cubicBezTo>
                    <a:pt x="18564" y="205"/>
                    <a:pt x="18658" y="522"/>
                    <a:pt x="18192" y="559"/>
                  </a:cubicBezTo>
                  <a:cubicBezTo>
                    <a:pt x="16055" y="718"/>
                    <a:pt x="13910" y="798"/>
                    <a:pt x="11765" y="798"/>
                  </a:cubicBezTo>
                  <a:cubicBezTo>
                    <a:pt x="9381" y="798"/>
                    <a:pt x="6997" y="700"/>
                    <a:pt x="4623" y="504"/>
                  </a:cubicBezTo>
                  <a:cubicBezTo>
                    <a:pt x="4325" y="485"/>
                    <a:pt x="4232" y="317"/>
                    <a:pt x="3971" y="187"/>
                  </a:cubicBezTo>
                  <a:cubicBezTo>
                    <a:pt x="1995" y="4623"/>
                    <a:pt x="504" y="11221"/>
                    <a:pt x="1" y="16029"/>
                  </a:cubicBezTo>
                  <a:cubicBezTo>
                    <a:pt x="690" y="16309"/>
                    <a:pt x="1399" y="16514"/>
                    <a:pt x="2144" y="16644"/>
                  </a:cubicBezTo>
                  <a:cubicBezTo>
                    <a:pt x="2442" y="16719"/>
                    <a:pt x="2741" y="16756"/>
                    <a:pt x="3057" y="16812"/>
                  </a:cubicBezTo>
                  <a:lnTo>
                    <a:pt x="3989" y="16961"/>
                  </a:lnTo>
                  <a:cubicBezTo>
                    <a:pt x="4642" y="17073"/>
                    <a:pt x="5275" y="17166"/>
                    <a:pt x="5928" y="17259"/>
                  </a:cubicBezTo>
                  <a:cubicBezTo>
                    <a:pt x="7773" y="17502"/>
                    <a:pt x="9618" y="17688"/>
                    <a:pt x="11482" y="17818"/>
                  </a:cubicBezTo>
                  <a:cubicBezTo>
                    <a:pt x="11817" y="17837"/>
                    <a:pt x="12172" y="17856"/>
                    <a:pt x="12526" y="17874"/>
                  </a:cubicBezTo>
                  <a:cubicBezTo>
                    <a:pt x="12824" y="17893"/>
                    <a:pt x="13103" y="17893"/>
                    <a:pt x="13402" y="17893"/>
                  </a:cubicBezTo>
                  <a:cubicBezTo>
                    <a:pt x="13684" y="17902"/>
                    <a:pt x="13968" y="17907"/>
                    <a:pt x="14251" y="17907"/>
                  </a:cubicBezTo>
                  <a:cubicBezTo>
                    <a:pt x="15668" y="17907"/>
                    <a:pt x="17092" y="17791"/>
                    <a:pt x="18490" y="17558"/>
                  </a:cubicBezTo>
                  <a:cubicBezTo>
                    <a:pt x="18658" y="17520"/>
                    <a:pt x="18844" y="17483"/>
                    <a:pt x="19012" y="17446"/>
                  </a:cubicBezTo>
                  <a:cubicBezTo>
                    <a:pt x="19254" y="17390"/>
                    <a:pt x="19496" y="17334"/>
                    <a:pt x="19720" y="17278"/>
                  </a:cubicBezTo>
                  <a:cubicBezTo>
                    <a:pt x="20223" y="17148"/>
                    <a:pt x="20726" y="16980"/>
                    <a:pt x="21211" y="16812"/>
                  </a:cubicBezTo>
                  <a:cubicBezTo>
                    <a:pt x="22404" y="16365"/>
                    <a:pt x="23541" y="15712"/>
                    <a:pt x="24547" y="14911"/>
                  </a:cubicBezTo>
                  <a:lnTo>
                    <a:pt x="24454" y="14762"/>
                  </a:lnTo>
                  <a:cubicBezTo>
                    <a:pt x="22124" y="10829"/>
                    <a:pt x="20093" y="4436"/>
                    <a:pt x="189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87"/>
            <p:cNvSpPr/>
            <p:nvPr/>
          </p:nvSpPr>
          <p:spPr>
            <a:xfrm>
              <a:off x="7430686" y="2613179"/>
              <a:ext cx="136743" cy="142557"/>
            </a:xfrm>
            <a:custGeom>
              <a:rect b="b" l="l" r="r" t="t"/>
              <a:pathLst>
                <a:path extrusionOk="0" h="4781" w="4586">
                  <a:moveTo>
                    <a:pt x="2125" y="1"/>
                  </a:moveTo>
                  <a:cubicBezTo>
                    <a:pt x="1193" y="280"/>
                    <a:pt x="410" y="951"/>
                    <a:pt x="0" y="1827"/>
                  </a:cubicBezTo>
                  <a:cubicBezTo>
                    <a:pt x="75" y="1995"/>
                    <a:pt x="205" y="2126"/>
                    <a:pt x="373" y="2200"/>
                  </a:cubicBezTo>
                  <a:cubicBezTo>
                    <a:pt x="522" y="2275"/>
                    <a:pt x="671" y="2331"/>
                    <a:pt x="839" y="2349"/>
                  </a:cubicBezTo>
                  <a:cubicBezTo>
                    <a:pt x="634" y="2424"/>
                    <a:pt x="466" y="2554"/>
                    <a:pt x="317" y="2722"/>
                  </a:cubicBezTo>
                  <a:cubicBezTo>
                    <a:pt x="261" y="2797"/>
                    <a:pt x="243" y="2890"/>
                    <a:pt x="261" y="2983"/>
                  </a:cubicBezTo>
                  <a:cubicBezTo>
                    <a:pt x="299" y="3076"/>
                    <a:pt x="429" y="3114"/>
                    <a:pt x="541" y="3114"/>
                  </a:cubicBezTo>
                  <a:cubicBezTo>
                    <a:pt x="579" y="3117"/>
                    <a:pt x="618" y="3118"/>
                    <a:pt x="656" y="3118"/>
                  </a:cubicBezTo>
                  <a:cubicBezTo>
                    <a:pt x="841" y="3118"/>
                    <a:pt x="1027" y="3082"/>
                    <a:pt x="1212" y="3020"/>
                  </a:cubicBezTo>
                  <a:lnTo>
                    <a:pt x="1212" y="3020"/>
                  </a:lnTo>
                  <a:cubicBezTo>
                    <a:pt x="1007" y="3151"/>
                    <a:pt x="820" y="3356"/>
                    <a:pt x="709" y="3579"/>
                  </a:cubicBezTo>
                  <a:cubicBezTo>
                    <a:pt x="653" y="3691"/>
                    <a:pt x="653" y="3822"/>
                    <a:pt x="709" y="3934"/>
                  </a:cubicBezTo>
                  <a:cubicBezTo>
                    <a:pt x="802" y="4073"/>
                    <a:pt x="972" y="4148"/>
                    <a:pt x="1133" y="4148"/>
                  </a:cubicBezTo>
                  <a:cubicBezTo>
                    <a:pt x="1166" y="4148"/>
                    <a:pt x="1199" y="4145"/>
                    <a:pt x="1230" y="4139"/>
                  </a:cubicBezTo>
                  <a:cubicBezTo>
                    <a:pt x="1473" y="4120"/>
                    <a:pt x="1696" y="4064"/>
                    <a:pt x="1920" y="3952"/>
                  </a:cubicBezTo>
                  <a:lnTo>
                    <a:pt x="1920" y="3952"/>
                  </a:lnTo>
                  <a:cubicBezTo>
                    <a:pt x="1846" y="4101"/>
                    <a:pt x="1790" y="4250"/>
                    <a:pt x="1752" y="4400"/>
                  </a:cubicBezTo>
                  <a:cubicBezTo>
                    <a:pt x="1734" y="4474"/>
                    <a:pt x="1734" y="4567"/>
                    <a:pt x="1752" y="4642"/>
                  </a:cubicBezTo>
                  <a:cubicBezTo>
                    <a:pt x="1794" y="4752"/>
                    <a:pt x="1916" y="4781"/>
                    <a:pt x="2045" y="4781"/>
                  </a:cubicBezTo>
                  <a:cubicBezTo>
                    <a:pt x="2091" y="4781"/>
                    <a:pt x="2137" y="4777"/>
                    <a:pt x="2181" y="4772"/>
                  </a:cubicBezTo>
                  <a:cubicBezTo>
                    <a:pt x="2647" y="4642"/>
                    <a:pt x="3094" y="4437"/>
                    <a:pt x="3486" y="4139"/>
                  </a:cubicBezTo>
                  <a:cubicBezTo>
                    <a:pt x="3840" y="3934"/>
                    <a:pt x="4157" y="3673"/>
                    <a:pt x="4418" y="3374"/>
                  </a:cubicBezTo>
                  <a:cubicBezTo>
                    <a:pt x="4529" y="3263"/>
                    <a:pt x="4585" y="3132"/>
                    <a:pt x="4585" y="2983"/>
                  </a:cubicBezTo>
                  <a:cubicBezTo>
                    <a:pt x="4585" y="2890"/>
                    <a:pt x="4567" y="2815"/>
                    <a:pt x="4511" y="2741"/>
                  </a:cubicBezTo>
                  <a:cubicBezTo>
                    <a:pt x="4045" y="1660"/>
                    <a:pt x="3094" y="840"/>
                    <a:pt x="2125" y="150"/>
                  </a:cubicBezTo>
                  <a:lnTo>
                    <a:pt x="2125"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87"/>
            <p:cNvSpPr/>
            <p:nvPr/>
          </p:nvSpPr>
          <p:spPr>
            <a:xfrm>
              <a:off x="7040567" y="2225863"/>
              <a:ext cx="455194" cy="444072"/>
            </a:xfrm>
            <a:custGeom>
              <a:rect b="b" l="l" r="r" t="t"/>
              <a:pathLst>
                <a:path extrusionOk="0" h="14893" w="15266">
                  <a:moveTo>
                    <a:pt x="2069" y="0"/>
                  </a:moveTo>
                  <a:cubicBezTo>
                    <a:pt x="1846" y="559"/>
                    <a:pt x="1454" y="1696"/>
                    <a:pt x="746" y="3765"/>
                  </a:cubicBezTo>
                  <a:cubicBezTo>
                    <a:pt x="0" y="6020"/>
                    <a:pt x="392" y="9207"/>
                    <a:pt x="429" y="11146"/>
                  </a:cubicBezTo>
                  <a:cubicBezTo>
                    <a:pt x="597" y="11668"/>
                    <a:pt x="783" y="12171"/>
                    <a:pt x="970" y="12674"/>
                  </a:cubicBezTo>
                  <a:cubicBezTo>
                    <a:pt x="1044" y="12879"/>
                    <a:pt x="1137" y="13084"/>
                    <a:pt x="1230" y="13289"/>
                  </a:cubicBezTo>
                  <a:cubicBezTo>
                    <a:pt x="1324" y="13494"/>
                    <a:pt x="1454" y="13699"/>
                    <a:pt x="1585" y="13904"/>
                  </a:cubicBezTo>
                  <a:cubicBezTo>
                    <a:pt x="1715" y="11805"/>
                    <a:pt x="1734" y="9687"/>
                    <a:pt x="1623" y="7587"/>
                  </a:cubicBezTo>
                  <a:lnTo>
                    <a:pt x="1623" y="7587"/>
                  </a:lnTo>
                  <a:cubicBezTo>
                    <a:pt x="2927" y="8891"/>
                    <a:pt x="4269" y="10140"/>
                    <a:pt x="5685" y="11332"/>
                  </a:cubicBezTo>
                  <a:cubicBezTo>
                    <a:pt x="6747" y="12245"/>
                    <a:pt x="7884" y="13065"/>
                    <a:pt x="9114" y="13755"/>
                  </a:cubicBezTo>
                  <a:cubicBezTo>
                    <a:pt x="10326" y="14445"/>
                    <a:pt x="11668" y="14836"/>
                    <a:pt x="13066" y="14892"/>
                  </a:cubicBezTo>
                  <a:cubicBezTo>
                    <a:pt x="13084" y="14873"/>
                    <a:pt x="13084" y="14855"/>
                    <a:pt x="13103" y="14817"/>
                  </a:cubicBezTo>
                  <a:cubicBezTo>
                    <a:pt x="13513" y="13941"/>
                    <a:pt x="14296" y="13270"/>
                    <a:pt x="15228" y="12991"/>
                  </a:cubicBezTo>
                  <a:cubicBezTo>
                    <a:pt x="15265" y="11947"/>
                    <a:pt x="14762" y="10941"/>
                    <a:pt x="14072" y="10139"/>
                  </a:cubicBezTo>
                  <a:cubicBezTo>
                    <a:pt x="13345" y="9301"/>
                    <a:pt x="12432" y="8667"/>
                    <a:pt x="11537" y="8015"/>
                  </a:cubicBezTo>
                  <a:cubicBezTo>
                    <a:pt x="10661" y="7381"/>
                    <a:pt x="9804" y="6673"/>
                    <a:pt x="8984" y="5927"/>
                  </a:cubicBezTo>
                  <a:cubicBezTo>
                    <a:pt x="8332" y="5312"/>
                    <a:pt x="7698" y="4641"/>
                    <a:pt x="7064" y="3970"/>
                  </a:cubicBezTo>
                  <a:cubicBezTo>
                    <a:pt x="5573" y="2404"/>
                    <a:pt x="4082" y="839"/>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87"/>
            <p:cNvSpPr/>
            <p:nvPr/>
          </p:nvSpPr>
          <p:spPr>
            <a:xfrm>
              <a:off x="6644872" y="2094134"/>
              <a:ext cx="471325" cy="666123"/>
            </a:xfrm>
            <a:custGeom>
              <a:rect b="b" l="l" r="r" t="t"/>
              <a:pathLst>
                <a:path extrusionOk="0" h="22340" w="15807">
                  <a:moveTo>
                    <a:pt x="7698" y="1"/>
                  </a:moveTo>
                  <a:cubicBezTo>
                    <a:pt x="7698" y="1"/>
                    <a:pt x="4418" y="3393"/>
                    <a:pt x="3356" y="5723"/>
                  </a:cubicBezTo>
                  <a:cubicBezTo>
                    <a:pt x="2405" y="7773"/>
                    <a:pt x="1790" y="10811"/>
                    <a:pt x="1007" y="11351"/>
                  </a:cubicBezTo>
                  <a:cubicBezTo>
                    <a:pt x="896" y="12060"/>
                    <a:pt x="784" y="12768"/>
                    <a:pt x="672" y="13495"/>
                  </a:cubicBezTo>
                  <a:cubicBezTo>
                    <a:pt x="523" y="14371"/>
                    <a:pt x="392" y="15266"/>
                    <a:pt x="243" y="16160"/>
                  </a:cubicBezTo>
                  <a:cubicBezTo>
                    <a:pt x="113" y="16943"/>
                    <a:pt x="1" y="17744"/>
                    <a:pt x="150" y="18509"/>
                  </a:cubicBezTo>
                  <a:cubicBezTo>
                    <a:pt x="243" y="19198"/>
                    <a:pt x="635" y="19813"/>
                    <a:pt x="1212" y="20186"/>
                  </a:cubicBezTo>
                  <a:cubicBezTo>
                    <a:pt x="877" y="20466"/>
                    <a:pt x="653" y="20857"/>
                    <a:pt x="597" y="21304"/>
                  </a:cubicBezTo>
                  <a:cubicBezTo>
                    <a:pt x="579" y="21398"/>
                    <a:pt x="597" y="21509"/>
                    <a:pt x="635" y="21621"/>
                  </a:cubicBezTo>
                  <a:cubicBezTo>
                    <a:pt x="691" y="21714"/>
                    <a:pt x="765" y="21808"/>
                    <a:pt x="858" y="21882"/>
                  </a:cubicBezTo>
                  <a:cubicBezTo>
                    <a:pt x="896" y="21882"/>
                    <a:pt x="914" y="21901"/>
                    <a:pt x="933" y="21919"/>
                  </a:cubicBezTo>
                  <a:cubicBezTo>
                    <a:pt x="1175" y="22013"/>
                    <a:pt x="1436" y="22087"/>
                    <a:pt x="1716" y="22087"/>
                  </a:cubicBezTo>
                  <a:cubicBezTo>
                    <a:pt x="3884" y="22255"/>
                    <a:pt x="6063" y="22340"/>
                    <a:pt x="8244" y="22340"/>
                  </a:cubicBezTo>
                  <a:cubicBezTo>
                    <a:pt x="10169" y="22340"/>
                    <a:pt x="12095" y="22274"/>
                    <a:pt x="14017" y="22143"/>
                  </a:cubicBezTo>
                  <a:cubicBezTo>
                    <a:pt x="14446" y="22124"/>
                    <a:pt x="14874" y="22031"/>
                    <a:pt x="15284" y="21863"/>
                  </a:cubicBezTo>
                  <a:cubicBezTo>
                    <a:pt x="15433" y="21789"/>
                    <a:pt x="15564" y="21677"/>
                    <a:pt x="15676" y="21565"/>
                  </a:cubicBezTo>
                  <a:cubicBezTo>
                    <a:pt x="15750" y="21491"/>
                    <a:pt x="15787" y="21416"/>
                    <a:pt x="15787" y="21323"/>
                  </a:cubicBezTo>
                  <a:cubicBezTo>
                    <a:pt x="15806" y="21062"/>
                    <a:pt x="15377" y="20969"/>
                    <a:pt x="15340" y="20708"/>
                  </a:cubicBezTo>
                  <a:cubicBezTo>
                    <a:pt x="15620" y="20689"/>
                    <a:pt x="15806" y="20391"/>
                    <a:pt x="15713" y="20111"/>
                  </a:cubicBezTo>
                  <a:cubicBezTo>
                    <a:pt x="15620" y="19906"/>
                    <a:pt x="15433" y="19757"/>
                    <a:pt x="15210" y="19720"/>
                  </a:cubicBezTo>
                  <a:lnTo>
                    <a:pt x="15191" y="19720"/>
                  </a:lnTo>
                  <a:cubicBezTo>
                    <a:pt x="14930" y="19627"/>
                    <a:pt x="14706" y="19496"/>
                    <a:pt x="14483" y="19329"/>
                  </a:cubicBezTo>
                  <a:cubicBezTo>
                    <a:pt x="13681" y="18751"/>
                    <a:pt x="13010" y="17987"/>
                    <a:pt x="12544" y="17111"/>
                  </a:cubicBezTo>
                  <a:lnTo>
                    <a:pt x="12544" y="17092"/>
                  </a:lnTo>
                  <a:cubicBezTo>
                    <a:pt x="11575" y="16607"/>
                    <a:pt x="10643" y="15005"/>
                    <a:pt x="10271" y="11948"/>
                  </a:cubicBezTo>
                  <a:cubicBezTo>
                    <a:pt x="9805" y="8164"/>
                    <a:pt x="12041" y="2759"/>
                    <a:pt x="12097" y="2591"/>
                  </a:cubicBezTo>
                  <a:lnTo>
                    <a:pt x="12097" y="2591"/>
                  </a:lnTo>
                  <a:lnTo>
                    <a:pt x="8686" y="5928"/>
                  </a:lnTo>
                  <a:cubicBezTo>
                    <a:pt x="7661" y="3523"/>
                    <a:pt x="8556" y="1007"/>
                    <a:pt x="8556" y="1007"/>
                  </a:cubicBezTo>
                  <a:lnTo>
                    <a:pt x="76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87"/>
            <p:cNvSpPr/>
            <p:nvPr/>
          </p:nvSpPr>
          <p:spPr>
            <a:xfrm>
              <a:off x="6936627" y="2170643"/>
              <a:ext cx="171779" cy="438138"/>
            </a:xfrm>
            <a:custGeom>
              <a:rect b="b" l="l" r="r" t="t"/>
              <a:pathLst>
                <a:path extrusionOk="0" h="14694" w="5761">
                  <a:moveTo>
                    <a:pt x="2666" y="0"/>
                  </a:moveTo>
                  <a:cubicBezTo>
                    <a:pt x="2542" y="0"/>
                    <a:pt x="2418" y="8"/>
                    <a:pt x="2293" y="25"/>
                  </a:cubicBezTo>
                  <a:cubicBezTo>
                    <a:pt x="2238" y="175"/>
                    <a:pt x="1" y="5598"/>
                    <a:pt x="467" y="9363"/>
                  </a:cubicBezTo>
                  <a:cubicBezTo>
                    <a:pt x="840" y="12439"/>
                    <a:pt x="1790" y="14023"/>
                    <a:pt x="2759" y="14526"/>
                  </a:cubicBezTo>
                  <a:cubicBezTo>
                    <a:pt x="2964" y="14638"/>
                    <a:pt x="3207" y="14694"/>
                    <a:pt x="3449" y="14694"/>
                  </a:cubicBezTo>
                  <a:cubicBezTo>
                    <a:pt x="3859" y="14694"/>
                    <a:pt x="3934" y="14023"/>
                    <a:pt x="3915" y="12998"/>
                  </a:cubicBezTo>
                  <a:cubicBezTo>
                    <a:pt x="3878" y="11059"/>
                    <a:pt x="3468" y="7872"/>
                    <a:pt x="4232" y="5617"/>
                  </a:cubicBezTo>
                  <a:cubicBezTo>
                    <a:pt x="4921" y="3548"/>
                    <a:pt x="5332" y="2411"/>
                    <a:pt x="5555" y="1852"/>
                  </a:cubicBezTo>
                  <a:cubicBezTo>
                    <a:pt x="5686" y="1479"/>
                    <a:pt x="5760" y="1349"/>
                    <a:pt x="5760" y="1349"/>
                  </a:cubicBezTo>
                  <a:cubicBezTo>
                    <a:pt x="5760" y="1349"/>
                    <a:pt x="4267" y="0"/>
                    <a:pt x="2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87"/>
            <p:cNvSpPr/>
            <p:nvPr/>
          </p:nvSpPr>
          <p:spPr>
            <a:xfrm>
              <a:off x="7018324" y="2558734"/>
              <a:ext cx="82296" cy="123415"/>
            </a:xfrm>
            <a:custGeom>
              <a:rect b="b" l="l" r="r" t="t"/>
              <a:pathLst>
                <a:path extrusionOk="0" h="4139" w="2760">
                  <a:moveTo>
                    <a:pt x="1175" y="0"/>
                  </a:moveTo>
                  <a:lnTo>
                    <a:pt x="1175" y="0"/>
                  </a:lnTo>
                  <a:cubicBezTo>
                    <a:pt x="1194" y="1025"/>
                    <a:pt x="1100" y="1696"/>
                    <a:pt x="709" y="1696"/>
                  </a:cubicBezTo>
                  <a:cubicBezTo>
                    <a:pt x="467" y="1696"/>
                    <a:pt x="224" y="1641"/>
                    <a:pt x="1" y="1529"/>
                  </a:cubicBezTo>
                  <a:lnTo>
                    <a:pt x="1" y="1529"/>
                  </a:lnTo>
                  <a:cubicBezTo>
                    <a:pt x="467" y="2423"/>
                    <a:pt x="1138" y="3188"/>
                    <a:pt x="1958" y="3765"/>
                  </a:cubicBezTo>
                  <a:cubicBezTo>
                    <a:pt x="2163" y="3914"/>
                    <a:pt x="2405" y="4045"/>
                    <a:pt x="2647" y="4138"/>
                  </a:cubicBezTo>
                  <a:lnTo>
                    <a:pt x="2685" y="4138"/>
                  </a:lnTo>
                  <a:cubicBezTo>
                    <a:pt x="2759" y="3784"/>
                    <a:pt x="2703" y="3411"/>
                    <a:pt x="2517" y="3094"/>
                  </a:cubicBezTo>
                  <a:cubicBezTo>
                    <a:pt x="2461" y="2982"/>
                    <a:pt x="2405" y="2852"/>
                    <a:pt x="2331" y="2740"/>
                  </a:cubicBezTo>
                  <a:lnTo>
                    <a:pt x="2331" y="2759"/>
                  </a:lnTo>
                  <a:cubicBezTo>
                    <a:pt x="2200" y="2554"/>
                    <a:pt x="2070" y="2349"/>
                    <a:pt x="1976" y="2144"/>
                  </a:cubicBezTo>
                  <a:cubicBezTo>
                    <a:pt x="1865" y="1939"/>
                    <a:pt x="1790" y="1734"/>
                    <a:pt x="1716" y="1529"/>
                  </a:cubicBezTo>
                  <a:cubicBezTo>
                    <a:pt x="1529" y="1025"/>
                    <a:pt x="1343" y="504"/>
                    <a:pt x="1175"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87"/>
            <p:cNvSpPr/>
            <p:nvPr/>
          </p:nvSpPr>
          <p:spPr>
            <a:xfrm>
              <a:off x="6897448" y="2100247"/>
              <a:ext cx="112591" cy="77734"/>
            </a:xfrm>
            <a:custGeom>
              <a:rect b="b" l="l" r="r" t="t"/>
              <a:pathLst>
                <a:path extrusionOk="0" h="2607" w="3776">
                  <a:moveTo>
                    <a:pt x="625" y="1"/>
                  </a:moveTo>
                  <a:lnTo>
                    <a:pt x="66" y="802"/>
                  </a:lnTo>
                  <a:cubicBezTo>
                    <a:pt x="66" y="802"/>
                    <a:pt x="0" y="2606"/>
                    <a:pt x="2137" y="2606"/>
                  </a:cubicBezTo>
                  <a:cubicBezTo>
                    <a:pt x="2543" y="2606"/>
                    <a:pt x="3028" y="2541"/>
                    <a:pt x="3607" y="2386"/>
                  </a:cubicBezTo>
                  <a:lnTo>
                    <a:pt x="3775" y="1212"/>
                  </a:lnTo>
                  <a:cubicBezTo>
                    <a:pt x="2657" y="989"/>
                    <a:pt x="1595" y="579"/>
                    <a:pt x="625" y="1"/>
                  </a:cubicBezTo>
                  <a:close/>
                </a:path>
              </a:pathLst>
            </a:custGeom>
            <a:solidFill>
              <a:srgbClr val="F9CB9C"/>
            </a:solid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87"/>
            <p:cNvSpPr/>
            <p:nvPr/>
          </p:nvSpPr>
          <p:spPr>
            <a:xfrm>
              <a:off x="6873296" y="2123593"/>
              <a:ext cx="132300" cy="146762"/>
            </a:xfrm>
            <a:custGeom>
              <a:rect b="b" l="l" r="r" t="t"/>
              <a:pathLst>
                <a:path extrusionOk="0" h="4922" w="4437">
                  <a:moveTo>
                    <a:pt x="895" y="1"/>
                  </a:moveTo>
                  <a:cubicBezTo>
                    <a:pt x="895" y="1"/>
                    <a:pt x="0" y="2517"/>
                    <a:pt x="1007" y="4921"/>
                  </a:cubicBezTo>
                  <a:lnTo>
                    <a:pt x="4436" y="1603"/>
                  </a:lnTo>
                  <a:lnTo>
                    <a:pt x="4436" y="1603"/>
                  </a:lnTo>
                  <a:cubicBezTo>
                    <a:pt x="3863" y="1753"/>
                    <a:pt x="3382" y="1816"/>
                    <a:pt x="2979" y="1816"/>
                  </a:cubicBezTo>
                  <a:cubicBezTo>
                    <a:pt x="816" y="1816"/>
                    <a:pt x="895" y="1"/>
                    <a:pt x="8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87"/>
            <p:cNvSpPr/>
            <p:nvPr/>
          </p:nvSpPr>
          <p:spPr>
            <a:xfrm>
              <a:off x="6476498" y="1659023"/>
              <a:ext cx="324593" cy="553532"/>
            </a:xfrm>
            <a:custGeom>
              <a:rect b="b" l="l" r="r" t="t"/>
              <a:pathLst>
                <a:path extrusionOk="0" h="18564" w="10886">
                  <a:moveTo>
                    <a:pt x="3169" y="0"/>
                  </a:moveTo>
                  <a:cubicBezTo>
                    <a:pt x="2368" y="261"/>
                    <a:pt x="1547" y="447"/>
                    <a:pt x="709" y="578"/>
                  </a:cubicBezTo>
                  <a:cubicBezTo>
                    <a:pt x="112" y="2535"/>
                    <a:pt x="1" y="4622"/>
                    <a:pt x="373" y="6635"/>
                  </a:cubicBezTo>
                  <a:cubicBezTo>
                    <a:pt x="783" y="8723"/>
                    <a:pt x="1510" y="10736"/>
                    <a:pt x="2554" y="12581"/>
                  </a:cubicBezTo>
                  <a:cubicBezTo>
                    <a:pt x="3765" y="14817"/>
                    <a:pt x="5275" y="16905"/>
                    <a:pt x="7251" y="18508"/>
                  </a:cubicBezTo>
                  <a:lnTo>
                    <a:pt x="7381" y="18564"/>
                  </a:lnTo>
                  <a:cubicBezTo>
                    <a:pt x="8369" y="16420"/>
                    <a:pt x="9543" y="14351"/>
                    <a:pt x="10885" y="12413"/>
                  </a:cubicBezTo>
                  <a:cubicBezTo>
                    <a:pt x="9115" y="11220"/>
                    <a:pt x="7679" y="9580"/>
                    <a:pt x="6748" y="7679"/>
                  </a:cubicBezTo>
                  <a:cubicBezTo>
                    <a:pt x="5927" y="5964"/>
                    <a:pt x="5555" y="4100"/>
                    <a:pt x="4940" y="2293"/>
                  </a:cubicBezTo>
                  <a:cubicBezTo>
                    <a:pt x="4623" y="1361"/>
                    <a:pt x="4120" y="317"/>
                    <a:pt x="3188" y="19"/>
                  </a:cubicBezTo>
                  <a:lnTo>
                    <a:pt x="316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87"/>
            <p:cNvSpPr/>
            <p:nvPr/>
          </p:nvSpPr>
          <p:spPr>
            <a:xfrm>
              <a:off x="6648778" y="2422562"/>
              <a:ext cx="25583" cy="73411"/>
            </a:xfrm>
            <a:custGeom>
              <a:rect b="b" l="l" r="r" t="t"/>
              <a:pathLst>
                <a:path extrusionOk="0" h="2462" w="858">
                  <a:moveTo>
                    <a:pt x="858" y="318"/>
                  </a:moveTo>
                  <a:cubicBezTo>
                    <a:pt x="857" y="325"/>
                    <a:pt x="856" y="332"/>
                    <a:pt x="854" y="339"/>
                  </a:cubicBezTo>
                  <a:lnTo>
                    <a:pt x="854" y="339"/>
                  </a:lnTo>
                  <a:cubicBezTo>
                    <a:pt x="856" y="338"/>
                    <a:pt x="857" y="337"/>
                    <a:pt x="858" y="336"/>
                  </a:cubicBezTo>
                  <a:lnTo>
                    <a:pt x="858" y="318"/>
                  </a:lnTo>
                  <a:close/>
                  <a:moveTo>
                    <a:pt x="112" y="1"/>
                  </a:moveTo>
                  <a:cubicBezTo>
                    <a:pt x="112" y="57"/>
                    <a:pt x="0" y="1511"/>
                    <a:pt x="448" y="2461"/>
                  </a:cubicBezTo>
                  <a:lnTo>
                    <a:pt x="522" y="2461"/>
                  </a:lnTo>
                  <a:cubicBezTo>
                    <a:pt x="633" y="1760"/>
                    <a:pt x="744" y="1059"/>
                    <a:pt x="854" y="339"/>
                  </a:cubicBezTo>
                  <a:lnTo>
                    <a:pt x="854" y="339"/>
                  </a:lnTo>
                  <a:cubicBezTo>
                    <a:pt x="784" y="394"/>
                    <a:pt x="703" y="418"/>
                    <a:pt x="620" y="418"/>
                  </a:cubicBezTo>
                  <a:cubicBezTo>
                    <a:pt x="594" y="418"/>
                    <a:pt x="567" y="415"/>
                    <a:pt x="541" y="411"/>
                  </a:cubicBezTo>
                  <a:cubicBezTo>
                    <a:pt x="336" y="336"/>
                    <a:pt x="187" y="187"/>
                    <a:pt x="112"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87"/>
            <p:cNvSpPr/>
            <p:nvPr/>
          </p:nvSpPr>
          <p:spPr>
            <a:xfrm>
              <a:off x="6448143" y="1510865"/>
              <a:ext cx="147328" cy="165398"/>
            </a:xfrm>
            <a:custGeom>
              <a:rect b="b" l="l" r="r" t="t"/>
              <a:pathLst>
                <a:path extrusionOk="0" h="5547" w="4941">
                  <a:moveTo>
                    <a:pt x="2799" y="1"/>
                  </a:moveTo>
                  <a:cubicBezTo>
                    <a:pt x="2768" y="1"/>
                    <a:pt x="2735" y="5"/>
                    <a:pt x="2703" y="11"/>
                  </a:cubicBezTo>
                  <a:cubicBezTo>
                    <a:pt x="1939" y="198"/>
                    <a:pt x="1231" y="552"/>
                    <a:pt x="635" y="1074"/>
                  </a:cubicBezTo>
                  <a:cubicBezTo>
                    <a:pt x="336" y="1260"/>
                    <a:pt x="131" y="1540"/>
                    <a:pt x="20" y="1875"/>
                  </a:cubicBezTo>
                  <a:cubicBezTo>
                    <a:pt x="1" y="2117"/>
                    <a:pt x="38" y="2360"/>
                    <a:pt x="131" y="2583"/>
                  </a:cubicBezTo>
                  <a:cubicBezTo>
                    <a:pt x="355" y="3180"/>
                    <a:pt x="635" y="3739"/>
                    <a:pt x="989" y="4279"/>
                  </a:cubicBezTo>
                  <a:cubicBezTo>
                    <a:pt x="1250" y="4652"/>
                    <a:pt x="1492" y="5025"/>
                    <a:pt x="1716" y="5435"/>
                  </a:cubicBezTo>
                  <a:cubicBezTo>
                    <a:pt x="1697" y="5472"/>
                    <a:pt x="1678" y="5510"/>
                    <a:pt x="1678" y="5547"/>
                  </a:cubicBezTo>
                  <a:cubicBezTo>
                    <a:pt x="2498" y="5416"/>
                    <a:pt x="3319" y="5230"/>
                    <a:pt x="4139" y="4988"/>
                  </a:cubicBezTo>
                  <a:cubicBezTo>
                    <a:pt x="4306" y="4745"/>
                    <a:pt x="4381" y="4484"/>
                    <a:pt x="4400" y="4205"/>
                  </a:cubicBezTo>
                  <a:cubicBezTo>
                    <a:pt x="4400" y="3907"/>
                    <a:pt x="4250" y="3627"/>
                    <a:pt x="4008" y="3478"/>
                  </a:cubicBezTo>
                  <a:lnTo>
                    <a:pt x="3971" y="3422"/>
                  </a:lnTo>
                  <a:cubicBezTo>
                    <a:pt x="4250" y="3217"/>
                    <a:pt x="4511" y="3012"/>
                    <a:pt x="4772" y="2788"/>
                  </a:cubicBezTo>
                  <a:cubicBezTo>
                    <a:pt x="4828" y="2751"/>
                    <a:pt x="4866" y="2695"/>
                    <a:pt x="4903" y="2639"/>
                  </a:cubicBezTo>
                  <a:cubicBezTo>
                    <a:pt x="4940" y="2509"/>
                    <a:pt x="4903" y="2378"/>
                    <a:pt x="4791" y="2304"/>
                  </a:cubicBezTo>
                  <a:cubicBezTo>
                    <a:pt x="4698" y="2229"/>
                    <a:pt x="4567" y="2173"/>
                    <a:pt x="4437" y="2155"/>
                  </a:cubicBezTo>
                  <a:cubicBezTo>
                    <a:pt x="4303" y="2138"/>
                    <a:pt x="4168" y="2129"/>
                    <a:pt x="4035" y="2129"/>
                  </a:cubicBezTo>
                  <a:cubicBezTo>
                    <a:pt x="3723" y="2129"/>
                    <a:pt x="3414" y="2175"/>
                    <a:pt x="3114" y="2266"/>
                  </a:cubicBezTo>
                  <a:cubicBezTo>
                    <a:pt x="3505" y="2061"/>
                    <a:pt x="3859" y="1763"/>
                    <a:pt x="4157" y="1409"/>
                  </a:cubicBezTo>
                  <a:cubicBezTo>
                    <a:pt x="4195" y="1372"/>
                    <a:pt x="4232" y="1297"/>
                    <a:pt x="4232" y="1241"/>
                  </a:cubicBezTo>
                  <a:cubicBezTo>
                    <a:pt x="4213" y="1092"/>
                    <a:pt x="4027" y="1055"/>
                    <a:pt x="3878" y="1055"/>
                  </a:cubicBezTo>
                  <a:cubicBezTo>
                    <a:pt x="3319" y="1055"/>
                    <a:pt x="2778" y="1204"/>
                    <a:pt x="2275" y="1465"/>
                  </a:cubicBezTo>
                  <a:lnTo>
                    <a:pt x="2648" y="850"/>
                  </a:lnTo>
                  <a:cubicBezTo>
                    <a:pt x="2778" y="645"/>
                    <a:pt x="2871" y="440"/>
                    <a:pt x="2946" y="216"/>
                  </a:cubicBezTo>
                  <a:cubicBezTo>
                    <a:pt x="2964" y="160"/>
                    <a:pt x="2964" y="123"/>
                    <a:pt x="2946" y="67"/>
                  </a:cubicBezTo>
                  <a:cubicBezTo>
                    <a:pt x="2921" y="17"/>
                    <a:pt x="2863" y="1"/>
                    <a:pt x="2799"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87"/>
            <p:cNvSpPr/>
            <p:nvPr/>
          </p:nvSpPr>
          <p:spPr>
            <a:xfrm>
              <a:off x="6498175" y="1766034"/>
              <a:ext cx="63929" cy="48275"/>
            </a:xfrm>
            <a:custGeom>
              <a:rect b="b" l="l" r="r" t="t"/>
              <a:pathLst>
                <a:path extrusionOk="0" h="1619" w="2144">
                  <a:moveTo>
                    <a:pt x="389" y="1"/>
                  </a:moveTo>
                  <a:cubicBezTo>
                    <a:pt x="270" y="1"/>
                    <a:pt x="156" y="63"/>
                    <a:pt x="94" y="176"/>
                  </a:cubicBezTo>
                  <a:cubicBezTo>
                    <a:pt x="0" y="325"/>
                    <a:pt x="56" y="530"/>
                    <a:pt x="205" y="642"/>
                  </a:cubicBezTo>
                  <a:lnTo>
                    <a:pt x="1585" y="1574"/>
                  </a:lnTo>
                  <a:cubicBezTo>
                    <a:pt x="1633" y="1604"/>
                    <a:pt x="1690" y="1619"/>
                    <a:pt x="1747" y="1619"/>
                  </a:cubicBezTo>
                  <a:cubicBezTo>
                    <a:pt x="1866" y="1619"/>
                    <a:pt x="1988" y="1556"/>
                    <a:pt x="2051" y="1443"/>
                  </a:cubicBezTo>
                  <a:cubicBezTo>
                    <a:pt x="2144" y="1276"/>
                    <a:pt x="2088" y="1071"/>
                    <a:pt x="1920" y="977"/>
                  </a:cubicBezTo>
                  <a:lnTo>
                    <a:pt x="560" y="45"/>
                  </a:lnTo>
                  <a:cubicBezTo>
                    <a:pt x="505" y="15"/>
                    <a:pt x="446" y="1"/>
                    <a:pt x="38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87"/>
            <p:cNvSpPr/>
            <p:nvPr/>
          </p:nvSpPr>
          <p:spPr>
            <a:xfrm>
              <a:off x="6590964" y="1800711"/>
              <a:ext cx="23943" cy="58949"/>
            </a:xfrm>
            <a:custGeom>
              <a:rect b="b" l="l" r="r" t="t"/>
              <a:pathLst>
                <a:path extrusionOk="0" h="1977" w="803">
                  <a:moveTo>
                    <a:pt x="467" y="1"/>
                  </a:moveTo>
                  <a:cubicBezTo>
                    <a:pt x="281" y="1"/>
                    <a:pt x="131" y="150"/>
                    <a:pt x="131" y="336"/>
                  </a:cubicBezTo>
                  <a:lnTo>
                    <a:pt x="1" y="1641"/>
                  </a:lnTo>
                  <a:cubicBezTo>
                    <a:pt x="1" y="1865"/>
                    <a:pt x="169" y="1976"/>
                    <a:pt x="336" y="1976"/>
                  </a:cubicBezTo>
                  <a:cubicBezTo>
                    <a:pt x="504" y="1976"/>
                    <a:pt x="672" y="1865"/>
                    <a:pt x="672" y="1641"/>
                  </a:cubicBezTo>
                  <a:lnTo>
                    <a:pt x="802" y="336"/>
                  </a:lnTo>
                  <a:cubicBezTo>
                    <a:pt x="802" y="150"/>
                    <a:pt x="653" y="1"/>
                    <a:pt x="46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87"/>
            <p:cNvSpPr/>
            <p:nvPr/>
          </p:nvSpPr>
          <p:spPr>
            <a:xfrm>
              <a:off x="6550413" y="1878532"/>
              <a:ext cx="20037" cy="57250"/>
            </a:xfrm>
            <a:custGeom>
              <a:rect b="b" l="l" r="r" t="t"/>
              <a:pathLst>
                <a:path extrusionOk="0" h="1920" w="672">
                  <a:moveTo>
                    <a:pt x="336" y="0"/>
                  </a:moveTo>
                  <a:cubicBezTo>
                    <a:pt x="149" y="0"/>
                    <a:pt x="0" y="149"/>
                    <a:pt x="0" y="336"/>
                  </a:cubicBezTo>
                  <a:lnTo>
                    <a:pt x="0" y="1584"/>
                  </a:lnTo>
                  <a:cubicBezTo>
                    <a:pt x="0" y="1808"/>
                    <a:pt x="168" y="1920"/>
                    <a:pt x="336" y="1920"/>
                  </a:cubicBezTo>
                  <a:cubicBezTo>
                    <a:pt x="504" y="1920"/>
                    <a:pt x="671" y="1808"/>
                    <a:pt x="671" y="1584"/>
                  </a:cubicBezTo>
                  <a:lnTo>
                    <a:pt x="671" y="336"/>
                  </a:lnTo>
                  <a:cubicBezTo>
                    <a:pt x="671" y="149"/>
                    <a:pt x="522"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87"/>
            <p:cNvSpPr/>
            <p:nvPr/>
          </p:nvSpPr>
          <p:spPr>
            <a:xfrm>
              <a:off x="6617739" y="1935243"/>
              <a:ext cx="68372" cy="28714"/>
            </a:xfrm>
            <a:custGeom>
              <a:rect b="b" l="l" r="r" t="t"/>
              <a:pathLst>
                <a:path extrusionOk="0" h="963" w="2293">
                  <a:moveTo>
                    <a:pt x="466" y="1"/>
                  </a:moveTo>
                  <a:cubicBezTo>
                    <a:pt x="118" y="1"/>
                    <a:pt x="1" y="550"/>
                    <a:pt x="408" y="652"/>
                  </a:cubicBezTo>
                  <a:lnTo>
                    <a:pt x="1712" y="950"/>
                  </a:lnTo>
                  <a:cubicBezTo>
                    <a:pt x="1746" y="959"/>
                    <a:pt x="1778" y="963"/>
                    <a:pt x="1809" y="963"/>
                  </a:cubicBezTo>
                  <a:cubicBezTo>
                    <a:pt x="2166" y="963"/>
                    <a:pt x="2292" y="401"/>
                    <a:pt x="1880" y="297"/>
                  </a:cubicBezTo>
                  <a:lnTo>
                    <a:pt x="1899" y="297"/>
                  </a:lnTo>
                  <a:lnTo>
                    <a:pt x="575" y="18"/>
                  </a:lnTo>
                  <a:cubicBezTo>
                    <a:pt x="537" y="6"/>
                    <a:pt x="500" y="1"/>
                    <a:pt x="466"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87"/>
            <p:cNvSpPr/>
            <p:nvPr/>
          </p:nvSpPr>
          <p:spPr>
            <a:xfrm>
              <a:off x="6615443" y="1997320"/>
              <a:ext cx="25583" cy="62408"/>
            </a:xfrm>
            <a:custGeom>
              <a:rect b="b" l="l" r="r" t="t"/>
              <a:pathLst>
                <a:path extrusionOk="0" h="2093" w="858">
                  <a:moveTo>
                    <a:pt x="531" y="0"/>
                  </a:moveTo>
                  <a:cubicBezTo>
                    <a:pt x="447" y="0"/>
                    <a:pt x="364" y="33"/>
                    <a:pt x="298" y="98"/>
                  </a:cubicBezTo>
                  <a:cubicBezTo>
                    <a:pt x="242" y="154"/>
                    <a:pt x="205" y="247"/>
                    <a:pt x="186" y="322"/>
                  </a:cubicBezTo>
                  <a:lnTo>
                    <a:pt x="0" y="1757"/>
                  </a:lnTo>
                  <a:cubicBezTo>
                    <a:pt x="0" y="1943"/>
                    <a:pt x="149" y="2092"/>
                    <a:pt x="336" y="2092"/>
                  </a:cubicBezTo>
                  <a:cubicBezTo>
                    <a:pt x="429" y="2092"/>
                    <a:pt x="503" y="2055"/>
                    <a:pt x="578" y="1999"/>
                  </a:cubicBezTo>
                  <a:cubicBezTo>
                    <a:pt x="634" y="1924"/>
                    <a:pt x="671" y="1850"/>
                    <a:pt x="671" y="1757"/>
                  </a:cubicBezTo>
                  <a:lnTo>
                    <a:pt x="857" y="340"/>
                  </a:lnTo>
                  <a:cubicBezTo>
                    <a:pt x="857" y="247"/>
                    <a:pt x="820" y="154"/>
                    <a:pt x="764" y="98"/>
                  </a:cubicBezTo>
                  <a:cubicBezTo>
                    <a:pt x="699" y="33"/>
                    <a:pt x="615" y="0"/>
                    <a:pt x="53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87"/>
            <p:cNvSpPr/>
            <p:nvPr/>
          </p:nvSpPr>
          <p:spPr>
            <a:xfrm>
              <a:off x="6674331" y="2014465"/>
              <a:ext cx="59516" cy="25464"/>
            </a:xfrm>
            <a:custGeom>
              <a:rect b="b" l="l" r="r" t="t"/>
              <a:pathLst>
                <a:path extrusionOk="0" h="854" w="1996">
                  <a:moveTo>
                    <a:pt x="1630" y="0"/>
                  </a:moveTo>
                  <a:cubicBezTo>
                    <a:pt x="1608" y="0"/>
                    <a:pt x="1586" y="3"/>
                    <a:pt x="1566" y="8"/>
                  </a:cubicBezTo>
                  <a:lnTo>
                    <a:pt x="262" y="194"/>
                  </a:lnTo>
                  <a:cubicBezTo>
                    <a:pt x="168" y="213"/>
                    <a:pt x="94" y="268"/>
                    <a:pt x="57" y="343"/>
                  </a:cubicBezTo>
                  <a:cubicBezTo>
                    <a:pt x="1" y="436"/>
                    <a:pt x="1" y="529"/>
                    <a:pt x="19" y="604"/>
                  </a:cubicBezTo>
                  <a:cubicBezTo>
                    <a:pt x="38" y="697"/>
                    <a:pt x="94" y="772"/>
                    <a:pt x="168" y="809"/>
                  </a:cubicBezTo>
                  <a:cubicBezTo>
                    <a:pt x="237" y="836"/>
                    <a:pt x="305" y="854"/>
                    <a:pt x="366" y="854"/>
                  </a:cubicBezTo>
                  <a:cubicBezTo>
                    <a:pt x="388" y="854"/>
                    <a:pt x="409" y="851"/>
                    <a:pt x="429" y="846"/>
                  </a:cubicBezTo>
                  <a:lnTo>
                    <a:pt x="1734" y="660"/>
                  </a:lnTo>
                  <a:cubicBezTo>
                    <a:pt x="1827" y="623"/>
                    <a:pt x="1902" y="567"/>
                    <a:pt x="1939" y="492"/>
                  </a:cubicBezTo>
                  <a:cubicBezTo>
                    <a:pt x="1976" y="418"/>
                    <a:pt x="1995" y="324"/>
                    <a:pt x="1976" y="231"/>
                  </a:cubicBezTo>
                  <a:lnTo>
                    <a:pt x="1976" y="231"/>
                  </a:lnTo>
                  <a:lnTo>
                    <a:pt x="1976" y="250"/>
                  </a:lnTo>
                  <a:cubicBezTo>
                    <a:pt x="1958" y="157"/>
                    <a:pt x="1902" y="82"/>
                    <a:pt x="1827" y="45"/>
                  </a:cubicBezTo>
                  <a:cubicBezTo>
                    <a:pt x="1759" y="17"/>
                    <a:pt x="1691" y="0"/>
                    <a:pt x="163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87"/>
            <p:cNvSpPr/>
            <p:nvPr/>
          </p:nvSpPr>
          <p:spPr>
            <a:xfrm>
              <a:off x="6554856" y="1700647"/>
              <a:ext cx="26150" cy="60858"/>
            </a:xfrm>
            <a:custGeom>
              <a:rect b="b" l="l" r="r" t="t"/>
              <a:pathLst>
                <a:path extrusionOk="0" h="2041" w="877">
                  <a:moveTo>
                    <a:pt x="349" y="0"/>
                  </a:moveTo>
                  <a:cubicBezTo>
                    <a:pt x="314" y="0"/>
                    <a:pt x="278" y="6"/>
                    <a:pt x="243" y="21"/>
                  </a:cubicBezTo>
                  <a:cubicBezTo>
                    <a:pt x="168" y="39"/>
                    <a:pt x="94" y="95"/>
                    <a:pt x="38" y="170"/>
                  </a:cubicBezTo>
                  <a:cubicBezTo>
                    <a:pt x="0" y="244"/>
                    <a:pt x="0" y="337"/>
                    <a:pt x="19" y="431"/>
                  </a:cubicBezTo>
                  <a:lnTo>
                    <a:pt x="206" y="1791"/>
                  </a:lnTo>
                  <a:cubicBezTo>
                    <a:pt x="224" y="1884"/>
                    <a:pt x="280" y="1940"/>
                    <a:pt x="355" y="1996"/>
                  </a:cubicBezTo>
                  <a:cubicBezTo>
                    <a:pt x="409" y="2023"/>
                    <a:pt x="474" y="2041"/>
                    <a:pt x="541" y="2041"/>
                  </a:cubicBezTo>
                  <a:cubicBezTo>
                    <a:pt x="566" y="2041"/>
                    <a:pt x="591" y="2038"/>
                    <a:pt x="616" y="2033"/>
                  </a:cubicBezTo>
                  <a:cubicBezTo>
                    <a:pt x="709" y="1996"/>
                    <a:pt x="765" y="1940"/>
                    <a:pt x="821" y="1866"/>
                  </a:cubicBezTo>
                  <a:cubicBezTo>
                    <a:pt x="858" y="1791"/>
                    <a:pt x="876" y="1698"/>
                    <a:pt x="858" y="1623"/>
                  </a:cubicBezTo>
                  <a:lnTo>
                    <a:pt x="671" y="244"/>
                  </a:lnTo>
                  <a:cubicBezTo>
                    <a:pt x="634" y="170"/>
                    <a:pt x="578" y="95"/>
                    <a:pt x="504" y="39"/>
                  </a:cubicBezTo>
                  <a:cubicBezTo>
                    <a:pt x="458" y="16"/>
                    <a:pt x="404" y="0"/>
                    <a:pt x="349"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87"/>
            <p:cNvSpPr/>
            <p:nvPr/>
          </p:nvSpPr>
          <p:spPr>
            <a:xfrm>
              <a:off x="6657097" y="2097235"/>
              <a:ext cx="26150" cy="51614"/>
            </a:xfrm>
            <a:custGeom>
              <a:rect b="b" l="l" r="r" t="t"/>
              <a:pathLst>
                <a:path extrusionOk="0" h="1731" w="877">
                  <a:moveTo>
                    <a:pt x="360" y="1"/>
                  </a:moveTo>
                  <a:cubicBezTo>
                    <a:pt x="242" y="1"/>
                    <a:pt x="120" y="63"/>
                    <a:pt x="57" y="176"/>
                  </a:cubicBezTo>
                  <a:cubicBezTo>
                    <a:pt x="20" y="251"/>
                    <a:pt x="1" y="344"/>
                    <a:pt x="38" y="437"/>
                  </a:cubicBezTo>
                  <a:cubicBezTo>
                    <a:pt x="94" y="773"/>
                    <a:pt x="150" y="1127"/>
                    <a:pt x="225" y="1481"/>
                  </a:cubicBezTo>
                  <a:cubicBezTo>
                    <a:pt x="243" y="1574"/>
                    <a:pt x="299" y="1649"/>
                    <a:pt x="374" y="1686"/>
                  </a:cubicBezTo>
                  <a:cubicBezTo>
                    <a:pt x="428" y="1713"/>
                    <a:pt x="493" y="1731"/>
                    <a:pt x="560" y="1731"/>
                  </a:cubicBezTo>
                  <a:cubicBezTo>
                    <a:pt x="585" y="1731"/>
                    <a:pt x="610" y="1728"/>
                    <a:pt x="635" y="1723"/>
                  </a:cubicBezTo>
                  <a:cubicBezTo>
                    <a:pt x="709" y="1686"/>
                    <a:pt x="784" y="1649"/>
                    <a:pt x="840" y="1574"/>
                  </a:cubicBezTo>
                  <a:cubicBezTo>
                    <a:pt x="877" y="1481"/>
                    <a:pt x="877" y="1388"/>
                    <a:pt x="858" y="1313"/>
                  </a:cubicBezTo>
                  <a:lnTo>
                    <a:pt x="877" y="1313"/>
                  </a:lnTo>
                  <a:cubicBezTo>
                    <a:pt x="802" y="959"/>
                    <a:pt x="746" y="605"/>
                    <a:pt x="691" y="251"/>
                  </a:cubicBezTo>
                  <a:cubicBezTo>
                    <a:pt x="653" y="158"/>
                    <a:pt x="597" y="102"/>
                    <a:pt x="523" y="46"/>
                  </a:cubicBezTo>
                  <a:cubicBezTo>
                    <a:pt x="474" y="16"/>
                    <a:pt x="418" y="1"/>
                    <a:pt x="360"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87"/>
            <p:cNvSpPr/>
            <p:nvPr/>
          </p:nvSpPr>
          <p:spPr>
            <a:xfrm>
              <a:off x="6808833" y="2204843"/>
              <a:ext cx="31129" cy="75736"/>
            </a:xfrm>
            <a:custGeom>
              <a:rect b="b" l="l" r="r" t="t"/>
              <a:pathLst>
                <a:path extrusionOk="0" h="2540" w="1044">
                  <a:moveTo>
                    <a:pt x="369" y="1"/>
                  </a:moveTo>
                  <a:cubicBezTo>
                    <a:pt x="339" y="1"/>
                    <a:pt x="309" y="6"/>
                    <a:pt x="280" y="15"/>
                  </a:cubicBezTo>
                  <a:cubicBezTo>
                    <a:pt x="112" y="71"/>
                    <a:pt x="0" y="258"/>
                    <a:pt x="37" y="425"/>
                  </a:cubicBezTo>
                  <a:cubicBezTo>
                    <a:pt x="149" y="1059"/>
                    <a:pt x="242" y="1674"/>
                    <a:pt x="354" y="2289"/>
                  </a:cubicBezTo>
                  <a:cubicBezTo>
                    <a:pt x="402" y="2448"/>
                    <a:pt x="545" y="2540"/>
                    <a:pt x="690" y="2540"/>
                  </a:cubicBezTo>
                  <a:cubicBezTo>
                    <a:pt x="715" y="2540"/>
                    <a:pt x="740" y="2537"/>
                    <a:pt x="764" y="2532"/>
                  </a:cubicBezTo>
                  <a:cubicBezTo>
                    <a:pt x="951" y="2476"/>
                    <a:pt x="1044" y="2289"/>
                    <a:pt x="1007" y="2122"/>
                  </a:cubicBezTo>
                  <a:cubicBezTo>
                    <a:pt x="895" y="1488"/>
                    <a:pt x="783" y="873"/>
                    <a:pt x="690" y="258"/>
                  </a:cubicBezTo>
                  <a:cubicBezTo>
                    <a:pt x="644" y="104"/>
                    <a:pt x="509" y="1"/>
                    <a:pt x="36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87"/>
            <p:cNvSpPr/>
            <p:nvPr/>
          </p:nvSpPr>
          <p:spPr>
            <a:xfrm>
              <a:off x="6748484" y="2275299"/>
              <a:ext cx="34260" cy="68073"/>
            </a:xfrm>
            <a:custGeom>
              <a:rect b="b" l="l" r="r" t="t"/>
              <a:pathLst>
                <a:path extrusionOk="0" h="2283" w="1149">
                  <a:moveTo>
                    <a:pt x="869" y="1"/>
                  </a:moveTo>
                  <a:lnTo>
                    <a:pt x="869" y="19"/>
                  </a:lnTo>
                  <a:cubicBezTo>
                    <a:pt x="836" y="10"/>
                    <a:pt x="803" y="5"/>
                    <a:pt x="770" y="5"/>
                  </a:cubicBezTo>
                  <a:cubicBezTo>
                    <a:pt x="621" y="5"/>
                    <a:pt x="489" y="105"/>
                    <a:pt x="459" y="243"/>
                  </a:cubicBezTo>
                  <a:cubicBezTo>
                    <a:pt x="328" y="784"/>
                    <a:pt x="198" y="1324"/>
                    <a:pt x="67" y="1865"/>
                  </a:cubicBezTo>
                  <a:cubicBezTo>
                    <a:pt x="1" y="2119"/>
                    <a:pt x="204" y="2282"/>
                    <a:pt x="404" y="2282"/>
                  </a:cubicBezTo>
                  <a:cubicBezTo>
                    <a:pt x="540" y="2282"/>
                    <a:pt x="674" y="2206"/>
                    <a:pt x="719" y="2032"/>
                  </a:cubicBezTo>
                  <a:cubicBezTo>
                    <a:pt x="850" y="1492"/>
                    <a:pt x="980" y="970"/>
                    <a:pt x="1092" y="430"/>
                  </a:cubicBezTo>
                  <a:cubicBezTo>
                    <a:pt x="1148" y="243"/>
                    <a:pt x="1036" y="57"/>
                    <a:pt x="86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87"/>
            <p:cNvSpPr/>
            <p:nvPr/>
          </p:nvSpPr>
          <p:spPr>
            <a:xfrm>
              <a:off x="6819388" y="2338092"/>
              <a:ext cx="66165" cy="23943"/>
            </a:xfrm>
            <a:custGeom>
              <a:rect b="b" l="l" r="r" t="t"/>
              <a:pathLst>
                <a:path extrusionOk="0" h="803" w="2219">
                  <a:moveTo>
                    <a:pt x="336" y="1"/>
                  </a:moveTo>
                  <a:cubicBezTo>
                    <a:pt x="149" y="1"/>
                    <a:pt x="0" y="150"/>
                    <a:pt x="0" y="336"/>
                  </a:cubicBezTo>
                  <a:cubicBezTo>
                    <a:pt x="0" y="523"/>
                    <a:pt x="149" y="672"/>
                    <a:pt x="336" y="672"/>
                  </a:cubicBezTo>
                  <a:lnTo>
                    <a:pt x="1883" y="802"/>
                  </a:lnTo>
                  <a:cubicBezTo>
                    <a:pt x="2069" y="802"/>
                    <a:pt x="2218" y="653"/>
                    <a:pt x="2218" y="467"/>
                  </a:cubicBezTo>
                  <a:cubicBezTo>
                    <a:pt x="2218" y="281"/>
                    <a:pt x="2069" y="131"/>
                    <a:pt x="1883" y="131"/>
                  </a:cubicBezTo>
                  <a:lnTo>
                    <a:pt x="336" y="1"/>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87"/>
            <p:cNvSpPr/>
            <p:nvPr/>
          </p:nvSpPr>
          <p:spPr>
            <a:xfrm>
              <a:off x="6903292" y="2317847"/>
              <a:ext cx="29490" cy="51644"/>
            </a:xfrm>
            <a:custGeom>
              <a:rect b="b" l="l" r="r" t="t"/>
              <a:pathLst>
                <a:path extrusionOk="0" h="1732" w="989">
                  <a:moveTo>
                    <a:pt x="361" y="1"/>
                  </a:moveTo>
                  <a:cubicBezTo>
                    <a:pt x="335" y="1"/>
                    <a:pt x="307" y="4"/>
                    <a:pt x="280" y="9"/>
                  </a:cubicBezTo>
                  <a:cubicBezTo>
                    <a:pt x="113" y="65"/>
                    <a:pt x="1" y="251"/>
                    <a:pt x="57" y="438"/>
                  </a:cubicBezTo>
                  <a:cubicBezTo>
                    <a:pt x="131" y="773"/>
                    <a:pt x="224" y="1127"/>
                    <a:pt x="299" y="1481"/>
                  </a:cubicBezTo>
                  <a:cubicBezTo>
                    <a:pt x="347" y="1641"/>
                    <a:pt x="490" y="1732"/>
                    <a:pt x="635" y="1732"/>
                  </a:cubicBezTo>
                  <a:cubicBezTo>
                    <a:pt x="660" y="1732"/>
                    <a:pt x="684" y="1729"/>
                    <a:pt x="709" y="1724"/>
                  </a:cubicBezTo>
                  <a:cubicBezTo>
                    <a:pt x="895" y="1668"/>
                    <a:pt x="988" y="1481"/>
                    <a:pt x="951" y="1314"/>
                  </a:cubicBezTo>
                  <a:cubicBezTo>
                    <a:pt x="858" y="960"/>
                    <a:pt x="783" y="605"/>
                    <a:pt x="690" y="251"/>
                  </a:cubicBezTo>
                  <a:cubicBezTo>
                    <a:pt x="658" y="92"/>
                    <a:pt x="518" y="1"/>
                    <a:pt x="36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87"/>
            <p:cNvSpPr/>
            <p:nvPr/>
          </p:nvSpPr>
          <p:spPr>
            <a:xfrm>
              <a:off x="6876218" y="2410666"/>
              <a:ext cx="32680" cy="59486"/>
            </a:xfrm>
            <a:custGeom>
              <a:rect b="b" l="l" r="r" t="t"/>
              <a:pathLst>
                <a:path extrusionOk="0" h="1995" w="1096">
                  <a:moveTo>
                    <a:pt x="734" y="0"/>
                  </a:moveTo>
                  <a:cubicBezTo>
                    <a:pt x="578" y="0"/>
                    <a:pt x="437" y="92"/>
                    <a:pt x="405" y="251"/>
                  </a:cubicBezTo>
                  <a:cubicBezTo>
                    <a:pt x="294" y="680"/>
                    <a:pt x="200" y="1108"/>
                    <a:pt x="89" y="1556"/>
                  </a:cubicBezTo>
                  <a:cubicBezTo>
                    <a:pt x="0" y="1821"/>
                    <a:pt x="207" y="1994"/>
                    <a:pt x="413" y="1994"/>
                  </a:cubicBezTo>
                  <a:cubicBezTo>
                    <a:pt x="554" y="1994"/>
                    <a:pt x="695" y="1913"/>
                    <a:pt x="741" y="1723"/>
                  </a:cubicBezTo>
                  <a:cubicBezTo>
                    <a:pt x="834" y="1295"/>
                    <a:pt x="946" y="866"/>
                    <a:pt x="1039" y="419"/>
                  </a:cubicBezTo>
                  <a:cubicBezTo>
                    <a:pt x="1095" y="251"/>
                    <a:pt x="983" y="65"/>
                    <a:pt x="815" y="9"/>
                  </a:cubicBezTo>
                  <a:cubicBezTo>
                    <a:pt x="788" y="3"/>
                    <a:pt x="761" y="0"/>
                    <a:pt x="734"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87"/>
            <p:cNvSpPr/>
            <p:nvPr/>
          </p:nvSpPr>
          <p:spPr>
            <a:xfrm>
              <a:off x="6795475" y="2407147"/>
              <a:ext cx="33396" cy="69803"/>
            </a:xfrm>
            <a:custGeom>
              <a:rect b="b" l="l" r="r" t="t"/>
              <a:pathLst>
                <a:path extrusionOk="0" h="2341" w="1120">
                  <a:moveTo>
                    <a:pt x="379" y="0"/>
                  </a:moveTo>
                  <a:cubicBezTo>
                    <a:pt x="346" y="0"/>
                    <a:pt x="313" y="5"/>
                    <a:pt x="280" y="15"/>
                  </a:cubicBezTo>
                  <a:cubicBezTo>
                    <a:pt x="113" y="52"/>
                    <a:pt x="1" y="238"/>
                    <a:pt x="57" y="425"/>
                  </a:cubicBezTo>
                  <a:lnTo>
                    <a:pt x="430" y="2102"/>
                  </a:lnTo>
                  <a:cubicBezTo>
                    <a:pt x="476" y="2240"/>
                    <a:pt x="597" y="2340"/>
                    <a:pt x="743" y="2340"/>
                  </a:cubicBezTo>
                  <a:cubicBezTo>
                    <a:pt x="774" y="2340"/>
                    <a:pt x="807" y="2336"/>
                    <a:pt x="840" y="2326"/>
                  </a:cubicBezTo>
                  <a:cubicBezTo>
                    <a:pt x="1007" y="2270"/>
                    <a:pt x="1119" y="2102"/>
                    <a:pt x="1082" y="1916"/>
                  </a:cubicBezTo>
                  <a:lnTo>
                    <a:pt x="709" y="238"/>
                  </a:lnTo>
                  <a:cubicBezTo>
                    <a:pt x="663" y="100"/>
                    <a:pt x="529" y="0"/>
                    <a:pt x="379"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87"/>
            <p:cNvSpPr/>
            <p:nvPr/>
          </p:nvSpPr>
          <p:spPr>
            <a:xfrm>
              <a:off x="6713808" y="2436397"/>
              <a:ext cx="63929" cy="50332"/>
            </a:xfrm>
            <a:custGeom>
              <a:rect b="b" l="l" r="r" t="t"/>
              <a:pathLst>
                <a:path extrusionOk="0" h="1688" w="2144">
                  <a:moveTo>
                    <a:pt x="374" y="1"/>
                  </a:moveTo>
                  <a:cubicBezTo>
                    <a:pt x="260" y="1"/>
                    <a:pt x="153" y="62"/>
                    <a:pt x="93" y="171"/>
                  </a:cubicBezTo>
                  <a:cubicBezTo>
                    <a:pt x="0" y="338"/>
                    <a:pt x="56" y="543"/>
                    <a:pt x="205" y="637"/>
                  </a:cubicBezTo>
                  <a:lnTo>
                    <a:pt x="1584" y="1643"/>
                  </a:lnTo>
                  <a:cubicBezTo>
                    <a:pt x="1633" y="1673"/>
                    <a:pt x="1689" y="1688"/>
                    <a:pt x="1747" y="1688"/>
                  </a:cubicBezTo>
                  <a:cubicBezTo>
                    <a:pt x="1865" y="1688"/>
                    <a:pt x="1987" y="1626"/>
                    <a:pt x="2050" y="1513"/>
                  </a:cubicBezTo>
                  <a:cubicBezTo>
                    <a:pt x="2143" y="1345"/>
                    <a:pt x="2088" y="1140"/>
                    <a:pt x="1920" y="1047"/>
                  </a:cubicBezTo>
                  <a:lnTo>
                    <a:pt x="559" y="59"/>
                  </a:lnTo>
                  <a:cubicBezTo>
                    <a:pt x="500" y="19"/>
                    <a:pt x="436" y="1"/>
                    <a:pt x="374"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87"/>
            <p:cNvSpPr/>
            <p:nvPr/>
          </p:nvSpPr>
          <p:spPr>
            <a:xfrm>
              <a:off x="6735902" y="2506973"/>
              <a:ext cx="41267" cy="53642"/>
            </a:xfrm>
            <a:custGeom>
              <a:rect b="b" l="l" r="r" t="t"/>
              <a:pathLst>
                <a:path extrusionOk="0" h="1799" w="1384">
                  <a:moveTo>
                    <a:pt x="1001" y="1"/>
                  </a:moveTo>
                  <a:cubicBezTo>
                    <a:pt x="888" y="1"/>
                    <a:pt x="773" y="62"/>
                    <a:pt x="713" y="171"/>
                  </a:cubicBezTo>
                  <a:cubicBezTo>
                    <a:pt x="526" y="544"/>
                    <a:pt x="340" y="916"/>
                    <a:pt x="154" y="1289"/>
                  </a:cubicBezTo>
                  <a:cubicBezTo>
                    <a:pt x="0" y="1557"/>
                    <a:pt x="223" y="1799"/>
                    <a:pt x="451" y="1799"/>
                  </a:cubicBezTo>
                  <a:cubicBezTo>
                    <a:pt x="555" y="1799"/>
                    <a:pt x="661" y="1748"/>
                    <a:pt x="731" y="1625"/>
                  </a:cubicBezTo>
                  <a:lnTo>
                    <a:pt x="1291" y="506"/>
                  </a:lnTo>
                  <a:cubicBezTo>
                    <a:pt x="1384" y="338"/>
                    <a:pt x="1328" y="133"/>
                    <a:pt x="1179" y="40"/>
                  </a:cubicBezTo>
                  <a:lnTo>
                    <a:pt x="1179" y="59"/>
                  </a:lnTo>
                  <a:cubicBezTo>
                    <a:pt x="1126" y="19"/>
                    <a:pt x="1064" y="1"/>
                    <a:pt x="100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87"/>
            <p:cNvSpPr/>
            <p:nvPr/>
          </p:nvSpPr>
          <p:spPr>
            <a:xfrm>
              <a:off x="6811606" y="2523282"/>
              <a:ext cx="35393" cy="68282"/>
            </a:xfrm>
            <a:custGeom>
              <a:rect b="b" l="l" r="r" t="t"/>
              <a:pathLst>
                <a:path extrusionOk="0" h="2290" w="1187">
                  <a:moveTo>
                    <a:pt x="370" y="1"/>
                  </a:moveTo>
                  <a:cubicBezTo>
                    <a:pt x="340" y="1"/>
                    <a:pt x="310" y="5"/>
                    <a:pt x="280" y="15"/>
                  </a:cubicBezTo>
                  <a:cubicBezTo>
                    <a:pt x="94" y="71"/>
                    <a:pt x="0" y="239"/>
                    <a:pt x="38" y="425"/>
                  </a:cubicBezTo>
                  <a:lnTo>
                    <a:pt x="466" y="2047"/>
                  </a:lnTo>
                  <a:cubicBezTo>
                    <a:pt x="518" y="2216"/>
                    <a:pt x="649" y="2290"/>
                    <a:pt x="781" y="2290"/>
                  </a:cubicBezTo>
                  <a:cubicBezTo>
                    <a:pt x="982" y="2290"/>
                    <a:pt x="1186" y="2119"/>
                    <a:pt x="1119" y="1860"/>
                  </a:cubicBezTo>
                  <a:lnTo>
                    <a:pt x="1119" y="1860"/>
                  </a:lnTo>
                  <a:lnTo>
                    <a:pt x="1119" y="1879"/>
                  </a:lnTo>
                  <a:lnTo>
                    <a:pt x="690" y="239"/>
                  </a:lnTo>
                  <a:cubicBezTo>
                    <a:pt x="644" y="101"/>
                    <a:pt x="510" y="1"/>
                    <a:pt x="370"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87"/>
            <p:cNvSpPr/>
            <p:nvPr/>
          </p:nvSpPr>
          <p:spPr>
            <a:xfrm>
              <a:off x="6878842" y="2568722"/>
              <a:ext cx="71174" cy="21170"/>
            </a:xfrm>
            <a:custGeom>
              <a:rect b="b" l="l" r="r" t="t"/>
              <a:pathLst>
                <a:path extrusionOk="0" h="710" w="2387">
                  <a:moveTo>
                    <a:pt x="448" y="1"/>
                  </a:moveTo>
                  <a:cubicBezTo>
                    <a:pt x="1" y="1"/>
                    <a:pt x="1" y="672"/>
                    <a:pt x="448" y="672"/>
                  </a:cubicBezTo>
                  <a:lnTo>
                    <a:pt x="1939" y="709"/>
                  </a:lnTo>
                  <a:cubicBezTo>
                    <a:pt x="2386" y="709"/>
                    <a:pt x="2386" y="38"/>
                    <a:pt x="1939" y="38"/>
                  </a:cubicBezTo>
                  <a:lnTo>
                    <a:pt x="448" y="1"/>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87"/>
            <p:cNvSpPr/>
            <p:nvPr/>
          </p:nvSpPr>
          <p:spPr>
            <a:xfrm>
              <a:off x="6838709" y="2619619"/>
              <a:ext cx="45174" cy="51614"/>
            </a:xfrm>
            <a:custGeom>
              <a:rect b="b" l="l" r="r" t="t"/>
              <a:pathLst>
                <a:path extrusionOk="0" h="1731" w="1515">
                  <a:moveTo>
                    <a:pt x="1157" y="1"/>
                  </a:moveTo>
                  <a:cubicBezTo>
                    <a:pt x="1038" y="1"/>
                    <a:pt x="925" y="63"/>
                    <a:pt x="862" y="176"/>
                  </a:cubicBezTo>
                  <a:cubicBezTo>
                    <a:pt x="620" y="530"/>
                    <a:pt x="396" y="866"/>
                    <a:pt x="154" y="1220"/>
                  </a:cubicBezTo>
                  <a:cubicBezTo>
                    <a:pt x="1" y="1488"/>
                    <a:pt x="223" y="1730"/>
                    <a:pt x="451" y="1730"/>
                  </a:cubicBezTo>
                  <a:cubicBezTo>
                    <a:pt x="555" y="1730"/>
                    <a:pt x="661" y="1679"/>
                    <a:pt x="732" y="1556"/>
                  </a:cubicBezTo>
                  <a:lnTo>
                    <a:pt x="1421" y="512"/>
                  </a:lnTo>
                  <a:cubicBezTo>
                    <a:pt x="1514" y="344"/>
                    <a:pt x="1458" y="139"/>
                    <a:pt x="1309" y="46"/>
                  </a:cubicBezTo>
                  <a:lnTo>
                    <a:pt x="1328" y="46"/>
                  </a:lnTo>
                  <a:cubicBezTo>
                    <a:pt x="1273" y="15"/>
                    <a:pt x="1215" y="1"/>
                    <a:pt x="115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87"/>
            <p:cNvSpPr/>
            <p:nvPr/>
          </p:nvSpPr>
          <p:spPr>
            <a:xfrm>
              <a:off x="6754567" y="2620186"/>
              <a:ext cx="32054" cy="64764"/>
            </a:xfrm>
            <a:custGeom>
              <a:rect b="b" l="l" r="r" t="t"/>
              <a:pathLst>
                <a:path extrusionOk="0" h="2172" w="1075">
                  <a:moveTo>
                    <a:pt x="721" y="0"/>
                  </a:moveTo>
                  <a:cubicBezTo>
                    <a:pt x="576" y="0"/>
                    <a:pt x="433" y="91"/>
                    <a:pt x="385" y="251"/>
                  </a:cubicBezTo>
                  <a:cubicBezTo>
                    <a:pt x="292" y="754"/>
                    <a:pt x="180" y="1238"/>
                    <a:pt x="68" y="1742"/>
                  </a:cubicBezTo>
                  <a:cubicBezTo>
                    <a:pt x="1" y="2000"/>
                    <a:pt x="212" y="2171"/>
                    <a:pt x="414" y="2171"/>
                  </a:cubicBezTo>
                  <a:cubicBezTo>
                    <a:pt x="547" y="2171"/>
                    <a:pt x="676" y="2098"/>
                    <a:pt x="721" y="1928"/>
                  </a:cubicBezTo>
                  <a:cubicBezTo>
                    <a:pt x="832" y="1425"/>
                    <a:pt x="926" y="921"/>
                    <a:pt x="1037" y="437"/>
                  </a:cubicBezTo>
                  <a:cubicBezTo>
                    <a:pt x="1075" y="251"/>
                    <a:pt x="981" y="64"/>
                    <a:pt x="795" y="8"/>
                  </a:cubicBezTo>
                  <a:cubicBezTo>
                    <a:pt x="771" y="3"/>
                    <a:pt x="746" y="0"/>
                    <a:pt x="72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87"/>
            <p:cNvSpPr/>
            <p:nvPr/>
          </p:nvSpPr>
          <p:spPr>
            <a:xfrm>
              <a:off x="6680115" y="2562998"/>
              <a:ext cx="40820" cy="76452"/>
            </a:xfrm>
            <a:custGeom>
              <a:rect b="b" l="l" r="r" t="t"/>
              <a:pathLst>
                <a:path extrusionOk="0" h="2564" w="1369">
                  <a:moveTo>
                    <a:pt x="407" y="0"/>
                  </a:moveTo>
                  <a:cubicBezTo>
                    <a:pt x="207" y="0"/>
                    <a:pt x="1" y="168"/>
                    <a:pt x="68" y="435"/>
                  </a:cubicBezTo>
                  <a:lnTo>
                    <a:pt x="627" y="2299"/>
                  </a:lnTo>
                  <a:cubicBezTo>
                    <a:pt x="671" y="2484"/>
                    <a:pt x="807" y="2564"/>
                    <a:pt x="945" y="2564"/>
                  </a:cubicBezTo>
                  <a:cubicBezTo>
                    <a:pt x="1155" y="2564"/>
                    <a:pt x="1369" y="2382"/>
                    <a:pt x="1279" y="2113"/>
                  </a:cubicBezTo>
                  <a:lnTo>
                    <a:pt x="720" y="249"/>
                  </a:lnTo>
                  <a:cubicBezTo>
                    <a:pt x="675" y="76"/>
                    <a:pt x="542" y="0"/>
                    <a:pt x="407"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87"/>
            <p:cNvSpPr/>
            <p:nvPr/>
          </p:nvSpPr>
          <p:spPr>
            <a:xfrm>
              <a:off x="6707129" y="2699885"/>
              <a:ext cx="55610" cy="23914"/>
            </a:xfrm>
            <a:custGeom>
              <a:rect b="b" l="l" r="r" t="t"/>
              <a:pathLst>
                <a:path extrusionOk="0" h="802" w="1865">
                  <a:moveTo>
                    <a:pt x="354" y="0"/>
                  </a:moveTo>
                  <a:cubicBezTo>
                    <a:pt x="261" y="0"/>
                    <a:pt x="187" y="38"/>
                    <a:pt x="131" y="112"/>
                  </a:cubicBezTo>
                  <a:cubicBezTo>
                    <a:pt x="0" y="243"/>
                    <a:pt x="0" y="448"/>
                    <a:pt x="131" y="578"/>
                  </a:cubicBezTo>
                  <a:cubicBezTo>
                    <a:pt x="187" y="634"/>
                    <a:pt x="261" y="671"/>
                    <a:pt x="354" y="671"/>
                  </a:cubicBezTo>
                  <a:lnTo>
                    <a:pt x="1547" y="802"/>
                  </a:lnTo>
                  <a:cubicBezTo>
                    <a:pt x="1622" y="783"/>
                    <a:pt x="1715" y="746"/>
                    <a:pt x="1771" y="690"/>
                  </a:cubicBezTo>
                  <a:cubicBezTo>
                    <a:pt x="1827" y="634"/>
                    <a:pt x="1864" y="541"/>
                    <a:pt x="1864" y="466"/>
                  </a:cubicBezTo>
                  <a:cubicBezTo>
                    <a:pt x="1864" y="373"/>
                    <a:pt x="1827" y="299"/>
                    <a:pt x="1771" y="224"/>
                  </a:cubicBezTo>
                  <a:cubicBezTo>
                    <a:pt x="1715" y="168"/>
                    <a:pt x="1622" y="131"/>
                    <a:pt x="1547" y="131"/>
                  </a:cubicBezTo>
                  <a:lnTo>
                    <a:pt x="354" y="0"/>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87"/>
            <p:cNvSpPr/>
            <p:nvPr/>
          </p:nvSpPr>
          <p:spPr>
            <a:xfrm>
              <a:off x="6830510" y="2705997"/>
              <a:ext cx="80597" cy="21707"/>
            </a:xfrm>
            <a:custGeom>
              <a:rect b="b" l="l" r="r" t="t"/>
              <a:pathLst>
                <a:path extrusionOk="0" h="728" w="2703">
                  <a:moveTo>
                    <a:pt x="2255" y="1"/>
                  </a:moveTo>
                  <a:lnTo>
                    <a:pt x="447" y="56"/>
                  </a:lnTo>
                  <a:cubicBezTo>
                    <a:pt x="0" y="56"/>
                    <a:pt x="0" y="727"/>
                    <a:pt x="447" y="727"/>
                  </a:cubicBezTo>
                  <a:lnTo>
                    <a:pt x="2255" y="671"/>
                  </a:lnTo>
                  <a:cubicBezTo>
                    <a:pt x="2703" y="671"/>
                    <a:pt x="2703" y="1"/>
                    <a:pt x="2255"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87"/>
            <p:cNvSpPr/>
            <p:nvPr/>
          </p:nvSpPr>
          <p:spPr>
            <a:xfrm>
              <a:off x="6939429" y="2623883"/>
              <a:ext cx="26150" cy="49587"/>
            </a:xfrm>
            <a:custGeom>
              <a:rect b="b" l="l" r="r" t="t"/>
              <a:pathLst>
                <a:path extrusionOk="0" h="1663" w="877">
                  <a:moveTo>
                    <a:pt x="525" y="0"/>
                  </a:moveTo>
                  <a:cubicBezTo>
                    <a:pt x="386" y="0"/>
                    <a:pt x="251" y="100"/>
                    <a:pt x="205" y="238"/>
                  </a:cubicBezTo>
                  <a:cubicBezTo>
                    <a:pt x="149" y="574"/>
                    <a:pt x="75" y="909"/>
                    <a:pt x="19" y="1245"/>
                  </a:cubicBezTo>
                  <a:cubicBezTo>
                    <a:pt x="0" y="1319"/>
                    <a:pt x="19" y="1413"/>
                    <a:pt x="56" y="1506"/>
                  </a:cubicBezTo>
                  <a:cubicBezTo>
                    <a:pt x="93" y="1580"/>
                    <a:pt x="168" y="1636"/>
                    <a:pt x="261" y="1655"/>
                  </a:cubicBezTo>
                  <a:cubicBezTo>
                    <a:pt x="286" y="1660"/>
                    <a:pt x="311" y="1663"/>
                    <a:pt x="336" y="1663"/>
                  </a:cubicBezTo>
                  <a:cubicBezTo>
                    <a:pt x="481" y="1663"/>
                    <a:pt x="623" y="1574"/>
                    <a:pt x="671" y="1431"/>
                  </a:cubicBezTo>
                  <a:cubicBezTo>
                    <a:pt x="727" y="1096"/>
                    <a:pt x="783" y="760"/>
                    <a:pt x="858" y="425"/>
                  </a:cubicBezTo>
                  <a:cubicBezTo>
                    <a:pt x="876" y="332"/>
                    <a:pt x="858" y="238"/>
                    <a:pt x="820" y="164"/>
                  </a:cubicBezTo>
                  <a:cubicBezTo>
                    <a:pt x="783" y="89"/>
                    <a:pt x="708" y="33"/>
                    <a:pt x="615" y="15"/>
                  </a:cubicBezTo>
                  <a:cubicBezTo>
                    <a:pt x="586" y="5"/>
                    <a:pt x="555" y="0"/>
                    <a:pt x="525"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87"/>
            <p:cNvSpPr/>
            <p:nvPr/>
          </p:nvSpPr>
          <p:spPr>
            <a:xfrm>
              <a:off x="6958870" y="2696128"/>
              <a:ext cx="68938" cy="28684"/>
            </a:xfrm>
            <a:custGeom>
              <a:rect b="b" l="l" r="r" t="t"/>
              <a:pathLst>
                <a:path extrusionOk="0" h="962" w="2312">
                  <a:moveTo>
                    <a:pt x="1936" y="0"/>
                  </a:moveTo>
                  <a:cubicBezTo>
                    <a:pt x="1906" y="0"/>
                    <a:pt x="1875" y="5"/>
                    <a:pt x="1846" y="15"/>
                  </a:cubicBezTo>
                  <a:lnTo>
                    <a:pt x="280" y="313"/>
                  </a:lnTo>
                  <a:cubicBezTo>
                    <a:pt x="112" y="350"/>
                    <a:pt x="0" y="537"/>
                    <a:pt x="56" y="723"/>
                  </a:cubicBezTo>
                  <a:cubicBezTo>
                    <a:pt x="102" y="861"/>
                    <a:pt x="224" y="961"/>
                    <a:pt x="370" y="961"/>
                  </a:cubicBezTo>
                  <a:cubicBezTo>
                    <a:pt x="401" y="961"/>
                    <a:pt x="433" y="956"/>
                    <a:pt x="466" y="947"/>
                  </a:cubicBezTo>
                  <a:lnTo>
                    <a:pt x="2013" y="648"/>
                  </a:lnTo>
                  <a:cubicBezTo>
                    <a:pt x="2200" y="611"/>
                    <a:pt x="2312" y="425"/>
                    <a:pt x="2256" y="238"/>
                  </a:cubicBezTo>
                  <a:cubicBezTo>
                    <a:pt x="2210" y="100"/>
                    <a:pt x="2075" y="0"/>
                    <a:pt x="19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87"/>
            <p:cNvSpPr/>
            <p:nvPr/>
          </p:nvSpPr>
          <p:spPr>
            <a:xfrm>
              <a:off x="7070026" y="2360902"/>
              <a:ext cx="23347" cy="54477"/>
            </a:xfrm>
            <a:custGeom>
              <a:rect b="b" l="l" r="r" t="t"/>
              <a:pathLst>
                <a:path extrusionOk="0" h="1827" w="783">
                  <a:moveTo>
                    <a:pt x="447" y="0"/>
                  </a:moveTo>
                  <a:cubicBezTo>
                    <a:pt x="373" y="0"/>
                    <a:pt x="280" y="19"/>
                    <a:pt x="224" y="93"/>
                  </a:cubicBezTo>
                  <a:cubicBezTo>
                    <a:pt x="168" y="149"/>
                    <a:pt x="131" y="242"/>
                    <a:pt x="131" y="317"/>
                  </a:cubicBezTo>
                  <a:lnTo>
                    <a:pt x="0" y="1510"/>
                  </a:lnTo>
                  <a:cubicBezTo>
                    <a:pt x="0" y="1584"/>
                    <a:pt x="37" y="1678"/>
                    <a:pt x="93" y="1734"/>
                  </a:cubicBezTo>
                  <a:cubicBezTo>
                    <a:pt x="149" y="1789"/>
                    <a:pt x="242" y="1827"/>
                    <a:pt x="336" y="1827"/>
                  </a:cubicBezTo>
                  <a:cubicBezTo>
                    <a:pt x="410" y="1827"/>
                    <a:pt x="503" y="1789"/>
                    <a:pt x="559" y="1734"/>
                  </a:cubicBezTo>
                  <a:cubicBezTo>
                    <a:pt x="615" y="1678"/>
                    <a:pt x="652" y="1584"/>
                    <a:pt x="671" y="1510"/>
                  </a:cubicBezTo>
                  <a:lnTo>
                    <a:pt x="783" y="317"/>
                  </a:lnTo>
                  <a:cubicBezTo>
                    <a:pt x="783" y="242"/>
                    <a:pt x="746" y="149"/>
                    <a:pt x="690" y="93"/>
                  </a:cubicBezTo>
                  <a:cubicBezTo>
                    <a:pt x="634" y="19"/>
                    <a:pt x="541" y="0"/>
                    <a:pt x="447"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87"/>
            <p:cNvSpPr/>
            <p:nvPr/>
          </p:nvSpPr>
          <p:spPr>
            <a:xfrm>
              <a:off x="7123934" y="2318056"/>
              <a:ext cx="59486" cy="25434"/>
            </a:xfrm>
            <a:custGeom>
              <a:rect b="b" l="l" r="r" t="t"/>
              <a:pathLst>
                <a:path extrusionOk="0" h="853" w="1995">
                  <a:moveTo>
                    <a:pt x="360" y="0"/>
                  </a:moveTo>
                  <a:cubicBezTo>
                    <a:pt x="304" y="0"/>
                    <a:pt x="251" y="16"/>
                    <a:pt x="205" y="39"/>
                  </a:cubicBezTo>
                  <a:cubicBezTo>
                    <a:pt x="131" y="95"/>
                    <a:pt x="75" y="170"/>
                    <a:pt x="56" y="244"/>
                  </a:cubicBezTo>
                  <a:cubicBezTo>
                    <a:pt x="0" y="431"/>
                    <a:pt x="112" y="598"/>
                    <a:pt x="280" y="654"/>
                  </a:cubicBezTo>
                  <a:lnTo>
                    <a:pt x="1528" y="841"/>
                  </a:lnTo>
                  <a:cubicBezTo>
                    <a:pt x="1567" y="848"/>
                    <a:pt x="1602" y="853"/>
                    <a:pt x="1637" y="853"/>
                  </a:cubicBezTo>
                  <a:cubicBezTo>
                    <a:pt x="1687" y="853"/>
                    <a:pt x="1735" y="844"/>
                    <a:pt x="1789" y="822"/>
                  </a:cubicBezTo>
                  <a:cubicBezTo>
                    <a:pt x="1864" y="766"/>
                    <a:pt x="1920" y="692"/>
                    <a:pt x="1938" y="617"/>
                  </a:cubicBezTo>
                  <a:cubicBezTo>
                    <a:pt x="1994" y="431"/>
                    <a:pt x="1883" y="244"/>
                    <a:pt x="1715" y="207"/>
                  </a:cubicBezTo>
                  <a:lnTo>
                    <a:pt x="466" y="21"/>
                  </a:lnTo>
                  <a:cubicBezTo>
                    <a:pt x="430" y="6"/>
                    <a:pt x="395" y="0"/>
                    <a:pt x="36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87"/>
            <p:cNvSpPr/>
            <p:nvPr/>
          </p:nvSpPr>
          <p:spPr>
            <a:xfrm>
              <a:off x="7168391" y="2399544"/>
              <a:ext cx="33366" cy="55162"/>
            </a:xfrm>
            <a:custGeom>
              <a:rect b="b" l="l" r="r" t="t"/>
              <a:pathLst>
                <a:path extrusionOk="0" h="1850" w="1119">
                  <a:moveTo>
                    <a:pt x="759" y="1"/>
                  </a:moveTo>
                  <a:cubicBezTo>
                    <a:pt x="606" y="1"/>
                    <a:pt x="477" y="92"/>
                    <a:pt x="429" y="251"/>
                  </a:cubicBezTo>
                  <a:cubicBezTo>
                    <a:pt x="298" y="643"/>
                    <a:pt x="168" y="1034"/>
                    <a:pt x="56" y="1425"/>
                  </a:cubicBezTo>
                  <a:cubicBezTo>
                    <a:pt x="0" y="1612"/>
                    <a:pt x="112" y="1779"/>
                    <a:pt x="280" y="1835"/>
                  </a:cubicBezTo>
                  <a:cubicBezTo>
                    <a:pt x="313" y="1845"/>
                    <a:pt x="346" y="1850"/>
                    <a:pt x="378" y="1850"/>
                  </a:cubicBezTo>
                  <a:cubicBezTo>
                    <a:pt x="528" y="1850"/>
                    <a:pt x="662" y="1750"/>
                    <a:pt x="708" y="1612"/>
                  </a:cubicBezTo>
                  <a:cubicBezTo>
                    <a:pt x="820" y="1220"/>
                    <a:pt x="951" y="810"/>
                    <a:pt x="1081" y="419"/>
                  </a:cubicBezTo>
                  <a:cubicBezTo>
                    <a:pt x="1118" y="251"/>
                    <a:pt x="1025" y="65"/>
                    <a:pt x="839" y="9"/>
                  </a:cubicBezTo>
                  <a:cubicBezTo>
                    <a:pt x="812" y="3"/>
                    <a:pt x="785" y="1"/>
                    <a:pt x="75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87"/>
            <p:cNvSpPr/>
            <p:nvPr/>
          </p:nvSpPr>
          <p:spPr>
            <a:xfrm>
              <a:off x="7097248" y="2254755"/>
              <a:ext cx="38375" cy="42251"/>
            </a:xfrm>
            <a:custGeom>
              <a:rect b="b" l="l" r="r" t="t"/>
              <a:pathLst>
                <a:path extrusionOk="0" h="1417" w="1287">
                  <a:moveTo>
                    <a:pt x="970" y="0"/>
                  </a:moveTo>
                  <a:cubicBezTo>
                    <a:pt x="876" y="0"/>
                    <a:pt x="783" y="38"/>
                    <a:pt x="727" y="112"/>
                  </a:cubicBezTo>
                  <a:lnTo>
                    <a:pt x="112" y="858"/>
                  </a:lnTo>
                  <a:cubicBezTo>
                    <a:pt x="38" y="914"/>
                    <a:pt x="0" y="988"/>
                    <a:pt x="0" y="1081"/>
                  </a:cubicBezTo>
                  <a:cubicBezTo>
                    <a:pt x="0" y="1174"/>
                    <a:pt x="38" y="1249"/>
                    <a:pt x="112" y="1324"/>
                  </a:cubicBezTo>
                  <a:cubicBezTo>
                    <a:pt x="168" y="1379"/>
                    <a:pt x="243" y="1417"/>
                    <a:pt x="336" y="1417"/>
                  </a:cubicBezTo>
                  <a:cubicBezTo>
                    <a:pt x="429" y="1417"/>
                    <a:pt x="504" y="1379"/>
                    <a:pt x="578" y="1324"/>
                  </a:cubicBezTo>
                  <a:lnTo>
                    <a:pt x="1193" y="578"/>
                  </a:lnTo>
                  <a:cubicBezTo>
                    <a:pt x="1249" y="503"/>
                    <a:pt x="1286" y="429"/>
                    <a:pt x="1286" y="336"/>
                  </a:cubicBezTo>
                  <a:cubicBezTo>
                    <a:pt x="1286" y="243"/>
                    <a:pt x="1249" y="168"/>
                    <a:pt x="1193" y="112"/>
                  </a:cubicBezTo>
                  <a:cubicBezTo>
                    <a:pt x="1137" y="38"/>
                    <a:pt x="1044" y="0"/>
                    <a:pt x="97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87"/>
            <p:cNvSpPr/>
            <p:nvPr/>
          </p:nvSpPr>
          <p:spPr>
            <a:xfrm>
              <a:off x="7222448" y="2384397"/>
              <a:ext cx="57876" cy="35453"/>
            </a:xfrm>
            <a:custGeom>
              <a:rect b="b" l="l" r="r" t="t"/>
              <a:pathLst>
                <a:path extrusionOk="0" h="1189" w="1941">
                  <a:moveTo>
                    <a:pt x="488" y="0"/>
                  </a:moveTo>
                  <a:cubicBezTo>
                    <a:pt x="187" y="0"/>
                    <a:pt x="1" y="440"/>
                    <a:pt x="331" y="629"/>
                  </a:cubicBezTo>
                  <a:lnTo>
                    <a:pt x="1262" y="1132"/>
                  </a:lnTo>
                  <a:cubicBezTo>
                    <a:pt x="1327" y="1172"/>
                    <a:pt x="1390" y="1189"/>
                    <a:pt x="1449" y="1189"/>
                  </a:cubicBezTo>
                  <a:cubicBezTo>
                    <a:pt x="1749" y="1189"/>
                    <a:pt x="1941" y="741"/>
                    <a:pt x="1598" y="554"/>
                  </a:cubicBezTo>
                  <a:lnTo>
                    <a:pt x="666" y="51"/>
                  </a:lnTo>
                  <a:cubicBezTo>
                    <a:pt x="604" y="16"/>
                    <a:pt x="544" y="0"/>
                    <a:pt x="488"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87"/>
            <p:cNvSpPr/>
            <p:nvPr/>
          </p:nvSpPr>
          <p:spPr>
            <a:xfrm>
              <a:off x="7110576" y="2407028"/>
              <a:ext cx="23377" cy="60589"/>
            </a:xfrm>
            <a:custGeom>
              <a:rect b="b" l="l" r="r" t="t"/>
              <a:pathLst>
                <a:path extrusionOk="0" h="2032" w="784">
                  <a:moveTo>
                    <a:pt x="336" y="0"/>
                  </a:moveTo>
                  <a:cubicBezTo>
                    <a:pt x="150" y="0"/>
                    <a:pt x="1" y="149"/>
                    <a:pt x="1" y="336"/>
                  </a:cubicBezTo>
                  <a:lnTo>
                    <a:pt x="113" y="1696"/>
                  </a:lnTo>
                  <a:cubicBezTo>
                    <a:pt x="113" y="1883"/>
                    <a:pt x="262" y="2032"/>
                    <a:pt x="448" y="2032"/>
                  </a:cubicBezTo>
                  <a:cubicBezTo>
                    <a:pt x="616" y="2032"/>
                    <a:pt x="765" y="1883"/>
                    <a:pt x="784" y="1696"/>
                  </a:cubicBezTo>
                  <a:lnTo>
                    <a:pt x="672" y="336"/>
                  </a:lnTo>
                  <a:cubicBezTo>
                    <a:pt x="672" y="149"/>
                    <a:pt x="523"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87"/>
            <p:cNvSpPr/>
            <p:nvPr/>
          </p:nvSpPr>
          <p:spPr>
            <a:xfrm>
              <a:off x="7182822" y="2497044"/>
              <a:ext cx="63959" cy="20037"/>
            </a:xfrm>
            <a:custGeom>
              <a:rect b="b" l="l" r="r" t="t"/>
              <a:pathLst>
                <a:path extrusionOk="0" h="672" w="2145">
                  <a:moveTo>
                    <a:pt x="336" y="1"/>
                  </a:moveTo>
                  <a:cubicBezTo>
                    <a:pt x="150" y="1"/>
                    <a:pt x="1" y="150"/>
                    <a:pt x="1" y="336"/>
                  </a:cubicBezTo>
                  <a:cubicBezTo>
                    <a:pt x="1" y="522"/>
                    <a:pt x="150" y="671"/>
                    <a:pt x="336" y="671"/>
                  </a:cubicBezTo>
                  <a:lnTo>
                    <a:pt x="1697" y="671"/>
                  </a:lnTo>
                  <a:cubicBezTo>
                    <a:pt x="2144" y="671"/>
                    <a:pt x="2144" y="1"/>
                    <a:pt x="169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87"/>
            <p:cNvSpPr/>
            <p:nvPr/>
          </p:nvSpPr>
          <p:spPr>
            <a:xfrm>
              <a:off x="7272301" y="2453363"/>
              <a:ext cx="38942" cy="60708"/>
            </a:xfrm>
            <a:custGeom>
              <a:rect b="b" l="l" r="r" t="t"/>
              <a:pathLst>
                <a:path extrusionOk="0" h="2036" w="1306">
                  <a:moveTo>
                    <a:pt x="381" y="1"/>
                  </a:moveTo>
                  <a:cubicBezTo>
                    <a:pt x="348" y="1"/>
                    <a:pt x="314" y="5"/>
                    <a:pt x="280" y="12"/>
                  </a:cubicBezTo>
                  <a:cubicBezTo>
                    <a:pt x="112" y="68"/>
                    <a:pt x="0" y="235"/>
                    <a:pt x="56" y="422"/>
                  </a:cubicBezTo>
                  <a:lnTo>
                    <a:pt x="616" y="1801"/>
                  </a:lnTo>
                  <a:cubicBezTo>
                    <a:pt x="634" y="1876"/>
                    <a:pt x="690" y="1950"/>
                    <a:pt x="765" y="1987"/>
                  </a:cubicBezTo>
                  <a:cubicBezTo>
                    <a:pt x="812" y="2023"/>
                    <a:pt x="867" y="2036"/>
                    <a:pt x="924" y="2036"/>
                  </a:cubicBezTo>
                  <a:cubicBezTo>
                    <a:pt x="957" y="2036"/>
                    <a:pt x="991" y="2031"/>
                    <a:pt x="1026" y="2025"/>
                  </a:cubicBezTo>
                  <a:cubicBezTo>
                    <a:pt x="1193" y="1969"/>
                    <a:pt x="1305" y="1782"/>
                    <a:pt x="1249" y="1615"/>
                  </a:cubicBezTo>
                  <a:lnTo>
                    <a:pt x="690" y="254"/>
                  </a:lnTo>
                  <a:cubicBezTo>
                    <a:pt x="671" y="161"/>
                    <a:pt x="616" y="86"/>
                    <a:pt x="541" y="49"/>
                  </a:cubicBezTo>
                  <a:cubicBezTo>
                    <a:pt x="494" y="14"/>
                    <a:pt x="439" y="1"/>
                    <a:pt x="38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87"/>
            <p:cNvSpPr/>
            <p:nvPr/>
          </p:nvSpPr>
          <p:spPr>
            <a:xfrm>
              <a:off x="7259510" y="2553963"/>
              <a:ext cx="55043" cy="25405"/>
            </a:xfrm>
            <a:custGeom>
              <a:rect b="b" l="l" r="r" t="t"/>
              <a:pathLst>
                <a:path extrusionOk="0" h="852" w="1846">
                  <a:moveTo>
                    <a:pt x="361" y="0"/>
                  </a:moveTo>
                  <a:cubicBezTo>
                    <a:pt x="308" y="0"/>
                    <a:pt x="253" y="13"/>
                    <a:pt x="206" y="49"/>
                  </a:cubicBezTo>
                  <a:cubicBezTo>
                    <a:pt x="113" y="86"/>
                    <a:pt x="57" y="160"/>
                    <a:pt x="38" y="235"/>
                  </a:cubicBezTo>
                  <a:cubicBezTo>
                    <a:pt x="1" y="421"/>
                    <a:pt x="94" y="608"/>
                    <a:pt x="280" y="645"/>
                  </a:cubicBezTo>
                  <a:lnTo>
                    <a:pt x="1399" y="831"/>
                  </a:lnTo>
                  <a:cubicBezTo>
                    <a:pt x="1427" y="846"/>
                    <a:pt x="1458" y="852"/>
                    <a:pt x="1491" y="852"/>
                  </a:cubicBezTo>
                  <a:cubicBezTo>
                    <a:pt x="1544" y="852"/>
                    <a:pt x="1602" y="836"/>
                    <a:pt x="1660" y="813"/>
                  </a:cubicBezTo>
                  <a:cubicBezTo>
                    <a:pt x="1734" y="757"/>
                    <a:pt x="1790" y="682"/>
                    <a:pt x="1809" y="608"/>
                  </a:cubicBezTo>
                  <a:cubicBezTo>
                    <a:pt x="1846" y="421"/>
                    <a:pt x="1753" y="254"/>
                    <a:pt x="1566" y="198"/>
                  </a:cubicBezTo>
                  <a:lnTo>
                    <a:pt x="448" y="11"/>
                  </a:lnTo>
                  <a:cubicBezTo>
                    <a:pt x="421" y="4"/>
                    <a:pt x="391" y="0"/>
                    <a:pt x="36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87"/>
            <p:cNvSpPr/>
            <p:nvPr/>
          </p:nvSpPr>
          <p:spPr>
            <a:xfrm>
              <a:off x="7356771" y="2486608"/>
              <a:ext cx="33724" cy="62736"/>
            </a:xfrm>
            <a:custGeom>
              <a:rect b="b" l="l" r="r" t="t"/>
              <a:pathLst>
                <a:path extrusionOk="0" h="2104" w="1131">
                  <a:moveTo>
                    <a:pt x="360" y="0"/>
                  </a:moveTo>
                  <a:cubicBezTo>
                    <a:pt x="327" y="0"/>
                    <a:pt x="294" y="5"/>
                    <a:pt x="261" y="15"/>
                  </a:cubicBezTo>
                  <a:cubicBezTo>
                    <a:pt x="94" y="71"/>
                    <a:pt x="0" y="239"/>
                    <a:pt x="38" y="425"/>
                  </a:cubicBezTo>
                  <a:cubicBezTo>
                    <a:pt x="168" y="910"/>
                    <a:pt x="280" y="1376"/>
                    <a:pt x="411" y="1860"/>
                  </a:cubicBezTo>
                  <a:cubicBezTo>
                    <a:pt x="455" y="2030"/>
                    <a:pt x="584" y="2103"/>
                    <a:pt x="717" y="2103"/>
                  </a:cubicBezTo>
                  <a:cubicBezTo>
                    <a:pt x="919" y="2103"/>
                    <a:pt x="1130" y="1933"/>
                    <a:pt x="1063" y="1674"/>
                  </a:cubicBezTo>
                  <a:cubicBezTo>
                    <a:pt x="932" y="1208"/>
                    <a:pt x="802" y="723"/>
                    <a:pt x="671" y="239"/>
                  </a:cubicBezTo>
                  <a:cubicBezTo>
                    <a:pt x="641" y="101"/>
                    <a:pt x="509" y="0"/>
                    <a:pt x="36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87"/>
            <p:cNvSpPr/>
            <p:nvPr/>
          </p:nvSpPr>
          <p:spPr>
            <a:xfrm>
              <a:off x="7348989" y="2568186"/>
              <a:ext cx="21707" cy="57250"/>
            </a:xfrm>
            <a:custGeom>
              <a:rect b="b" l="l" r="r" t="t"/>
              <a:pathLst>
                <a:path extrusionOk="0" h="1920" w="728">
                  <a:moveTo>
                    <a:pt x="336" y="0"/>
                  </a:moveTo>
                  <a:cubicBezTo>
                    <a:pt x="168" y="0"/>
                    <a:pt x="1" y="112"/>
                    <a:pt x="1" y="336"/>
                  </a:cubicBezTo>
                  <a:cubicBezTo>
                    <a:pt x="19" y="746"/>
                    <a:pt x="38" y="1174"/>
                    <a:pt x="56" y="1584"/>
                  </a:cubicBezTo>
                  <a:cubicBezTo>
                    <a:pt x="56" y="1771"/>
                    <a:pt x="206" y="1920"/>
                    <a:pt x="392" y="1920"/>
                  </a:cubicBezTo>
                  <a:cubicBezTo>
                    <a:pt x="578" y="1920"/>
                    <a:pt x="727" y="1771"/>
                    <a:pt x="727" y="1584"/>
                  </a:cubicBezTo>
                  <a:cubicBezTo>
                    <a:pt x="709" y="1174"/>
                    <a:pt x="690" y="746"/>
                    <a:pt x="672" y="336"/>
                  </a:cubicBezTo>
                  <a:cubicBezTo>
                    <a:pt x="672" y="112"/>
                    <a:pt x="504"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87"/>
            <p:cNvSpPr/>
            <p:nvPr/>
          </p:nvSpPr>
          <p:spPr>
            <a:xfrm>
              <a:off x="7391686" y="2574417"/>
              <a:ext cx="62378" cy="31398"/>
            </a:xfrm>
            <a:custGeom>
              <a:rect b="b" l="l" r="r" t="t"/>
              <a:pathLst>
                <a:path extrusionOk="0" h="1053" w="2092">
                  <a:moveTo>
                    <a:pt x="1724" y="0"/>
                  </a:moveTo>
                  <a:cubicBezTo>
                    <a:pt x="1691" y="0"/>
                    <a:pt x="1658" y="5"/>
                    <a:pt x="1625" y="15"/>
                  </a:cubicBezTo>
                  <a:lnTo>
                    <a:pt x="395" y="388"/>
                  </a:lnTo>
                  <a:cubicBezTo>
                    <a:pt x="0" y="491"/>
                    <a:pt x="112" y="1053"/>
                    <a:pt x="467" y="1053"/>
                  </a:cubicBezTo>
                  <a:cubicBezTo>
                    <a:pt x="497" y="1053"/>
                    <a:pt x="529" y="1049"/>
                    <a:pt x="563" y="1040"/>
                  </a:cubicBezTo>
                  <a:lnTo>
                    <a:pt x="1812" y="649"/>
                  </a:lnTo>
                  <a:cubicBezTo>
                    <a:pt x="1998" y="611"/>
                    <a:pt x="2091" y="425"/>
                    <a:pt x="2054" y="239"/>
                  </a:cubicBezTo>
                  <a:cubicBezTo>
                    <a:pt x="2008" y="101"/>
                    <a:pt x="1874" y="0"/>
                    <a:pt x="1724"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87"/>
            <p:cNvSpPr/>
            <p:nvPr/>
          </p:nvSpPr>
          <p:spPr>
            <a:xfrm>
              <a:off x="6772159" y="1645636"/>
              <a:ext cx="604669" cy="698624"/>
            </a:xfrm>
            <a:custGeom>
              <a:rect b="b" l="l" r="r" t="t"/>
              <a:pathLst>
                <a:path extrusionOk="0" h="23430" w="20279">
                  <a:moveTo>
                    <a:pt x="9247" y="1"/>
                  </a:moveTo>
                  <a:cubicBezTo>
                    <a:pt x="9203" y="1"/>
                    <a:pt x="9158" y="1"/>
                    <a:pt x="9114" y="2"/>
                  </a:cubicBezTo>
                  <a:cubicBezTo>
                    <a:pt x="6244" y="114"/>
                    <a:pt x="3635" y="2052"/>
                    <a:pt x="2255" y="4568"/>
                  </a:cubicBezTo>
                  <a:cubicBezTo>
                    <a:pt x="895" y="7066"/>
                    <a:pt x="634" y="10066"/>
                    <a:pt x="1100" y="12881"/>
                  </a:cubicBezTo>
                  <a:cubicBezTo>
                    <a:pt x="1510" y="12974"/>
                    <a:pt x="2721" y="13403"/>
                    <a:pt x="3429" y="15024"/>
                  </a:cubicBezTo>
                  <a:lnTo>
                    <a:pt x="4268" y="16049"/>
                  </a:lnTo>
                  <a:lnTo>
                    <a:pt x="4827" y="15248"/>
                  </a:lnTo>
                  <a:cubicBezTo>
                    <a:pt x="4082" y="14800"/>
                    <a:pt x="3411" y="14260"/>
                    <a:pt x="2777" y="13664"/>
                  </a:cubicBezTo>
                  <a:cubicBezTo>
                    <a:pt x="0" y="10924"/>
                    <a:pt x="2330" y="6022"/>
                    <a:pt x="3075" y="4661"/>
                  </a:cubicBezTo>
                  <a:cubicBezTo>
                    <a:pt x="3448" y="4922"/>
                    <a:pt x="4921" y="5854"/>
                    <a:pt x="8313" y="6935"/>
                  </a:cubicBezTo>
                  <a:cubicBezTo>
                    <a:pt x="8313" y="6935"/>
                    <a:pt x="10083" y="5873"/>
                    <a:pt x="10792" y="4997"/>
                  </a:cubicBezTo>
                  <a:lnTo>
                    <a:pt x="10792" y="4997"/>
                  </a:lnTo>
                  <a:cubicBezTo>
                    <a:pt x="10791" y="4997"/>
                    <a:pt x="9860" y="7103"/>
                    <a:pt x="9580" y="7382"/>
                  </a:cubicBezTo>
                  <a:cubicBezTo>
                    <a:pt x="9580" y="7382"/>
                    <a:pt x="12916" y="8501"/>
                    <a:pt x="13886" y="8501"/>
                  </a:cubicBezTo>
                  <a:cubicBezTo>
                    <a:pt x="13886" y="8501"/>
                    <a:pt x="14780" y="7476"/>
                    <a:pt x="14985" y="6842"/>
                  </a:cubicBezTo>
                  <a:cubicBezTo>
                    <a:pt x="14985" y="6842"/>
                    <a:pt x="16066" y="8836"/>
                    <a:pt x="15824" y="10495"/>
                  </a:cubicBezTo>
                  <a:cubicBezTo>
                    <a:pt x="15805" y="10663"/>
                    <a:pt x="15768" y="10812"/>
                    <a:pt x="15712" y="10980"/>
                  </a:cubicBezTo>
                  <a:cubicBezTo>
                    <a:pt x="15843" y="10849"/>
                    <a:pt x="16010" y="10737"/>
                    <a:pt x="16178" y="10644"/>
                  </a:cubicBezTo>
                  <a:cubicBezTo>
                    <a:pt x="16372" y="10547"/>
                    <a:pt x="16612" y="10485"/>
                    <a:pt x="16839" y="10485"/>
                  </a:cubicBezTo>
                  <a:cubicBezTo>
                    <a:pt x="17048" y="10485"/>
                    <a:pt x="17247" y="10538"/>
                    <a:pt x="17390" y="10663"/>
                  </a:cubicBezTo>
                  <a:cubicBezTo>
                    <a:pt x="17669" y="10942"/>
                    <a:pt x="17669" y="11408"/>
                    <a:pt x="17557" y="11781"/>
                  </a:cubicBezTo>
                  <a:cubicBezTo>
                    <a:pt x="17334" y="12583"/>
                    <a:pt x="16793" y="13272"/>
                    <a:pt x="16048" y="13645"/>
                  </a:cubicBezTo>
                  <a:cubicBezTo>
                    <a:pt x="15754" y="13816"/>
                    <a:pt x="15420" y="13907"/>
                    <a:pt x="15082" y="13907"/>
                  </a:cubicBezTo>
                  <a:cubicBezTo>
                    <a:pt x="14906" y="13907"/>
                    <a:pt x="14729" y="13882"/>
                    <a:pt x="14557" y="13831"/>
                  </a:cubicBezTo>
                  <a:cubicBezTo>
                    <a:pt x="13960" y="14875"/>
                    <a:pt x="13233" y="15658"/>
                    <a:pt x="12450" y="16049"/>
                  </a:cubicBezTo>
                  <a:cubicBezTo>
                    <a:pt x="11710" y="16420"/>
                    <a:pt x="10756" y="16635"/>
                    <a:pt x="9688" y="16635"/>
                  </a:cubicBezTo>
                  <a:cubicBezTo>
                    <a:pt x="9143" y="16635"/>
                    <a:pt x="8569" y="16579"/>
                    <a:pt x="7977" y="16459"/>
                  </a:cubicBezTo>
                  <a:lnTo>
                    <a:pt x="7809" y="17633"/>
                  </a:lnTo>
                  <a:cubicBezTo>
                    <a:pt x="7934" y="17616"/>
                    <a:pt x="8058" y="17608"/>
                    <a:pt x="8182" y="17608"/>
                  </a:cubicBezTo>
                  <a:cubicBezTo>
                    <a:pt x="9780" y="17608"/>
                    <a:pt x="11258" y="18957"/>
                    <a:pt x="11258" y="18957"/>
                  </a:cubicBezTo>
                  <a:cubicBezTo>
                    <a:pt x="11258" y="18957"/>
                    <a:pt x="11202" y="19087"/>
                    <a:pt x="11053" y="19460"/>
                  </a:cubicBezTo>
                  <a:lnTo>
                    <a:pt x="11090" y="19479"/>
                  </a:lnTo>
                  <a:cubicBezTo>
                    <a:pt x="13065" y="20299"/>
                    <a:pt x="14575" y="21864"/>
                    <a:pt x="16066" y="23430"/>
                  </a:cubicBezTo>
                  <a:cubicBezTo>
                    <a:pt x="18731" y="21790"/>
                    <a:pt x="20278" y="18808"/>
                    <a:pt x="20092" y="15676"/>
                  </a:cubicBezTo>
                  <a:cubicBezTo>
                    <a:pt x="19943" y="13496"/>
                    <a:pt x="18937" y="11483"/>
                    <a:pt x="18321" y="9395"/>
                  </a:cubicBezTo>
                  <a:cubicBezTo>
                    <a:pt x="17949" y="8091"/>
                    <a:pt x="17725" y="6767"/>
                    <a:pt x="17296" y="5481"/>
                  </a:cubicBezTo>
                  <a:cubicBezTo>
                    <a:pt x="16886" y="4195"/>
                    <a:pt x="16253" y="2947"/>
                    <a:pt x="15246" y="2052"/>
                  </a:cubicBezTo>
                  <a:cubicBezTo>
                    <a:pt x="14650" y="1567"/>
                    <a:pt x="13960" y="1157"/>
                    <a:pt x="13233" y="859"/>
                  </a:cubicBezTo>
                  <a:cubicBezTo>
                    <a:pt x="11987" y="281"/>
                    <a:pt x="10619" y="1"/>
                    <a:pt x="9247"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87"/>
            <p:cNvSpPr/>
            <p:nvPr/>
          </p:nvSpPr>
          <p:spPr>
            <a:xfrm>
              <a:off x="6772159" y="1784610"/>
              <a:ext cx="527978" cy="357214"/>
            </a:xfrm>
            <a:custGeom>
              <a:rect b="b" l="l" r="r" t="t"/>
              <a:pathLst>
                <a:path extrusionOk="0" h="11980" w="17707">
                  <a:moveTo>
                    <a:pt x="3075" y="0"/>
                  </a:moveTo>
                  <a:cubicBezTo>
                    <a:pt x="2311" y="1379"/>
                    <a:pt x="0" y="6263"/>
                    <a:pt x="2777" y="9003"/>
                  </a:cubicBezTo>
                  <a:cubicBezTo>
                    <a:pt x="3411" y="9599"/>
                    <a:pt x="4082" y="10139"/>
                    <a:pt x="4827" y="10587"/>
                  </a:cubicBezTo>
                  <a:cubicBezTo>
                    <a:pt x="5815" y="11165"/>
                    <a:pt x="6878" y="11575"/>
                    <a:pt x="7977" y="11817"/>
                  </a:cubicBezTo>
                  <a:cubicBezTo>
                    <a:pt x="8554" y="11927"/>
                    <a:pt x="9116" y="11979"/>
                    <a:pt x="9650" y="11979"/>
                  </a:cubicBezTo>
                  <a:cubicBezTo>
                    <a:pt x="10740" y="11979"/>
                    <a:pt x="11713" y="11763"/>
                    <a:pt x="12450" y="11388"/>
                  </a:cubicBezTo>
                  <a:cubicBezTo>
                    <a:pt x="13233" y="10997"/>
                    <a:pt x="13960" y="10214"/>
                    <a:pt x="14557" y="9189"/>
                  </a:cubicBezTo>
                  <a:cubicBezTo>
                    <a:pt x="14722" y="9232"/>
                    <a:pt x="14891" y="9252"/>
                    <a:pt x="15060" y="9252"/>
                  </a:cubicBezTo>
                  <a:cubicBezTo>
                    <a:pt x="15406" y="9252"/>
                    <a:pt x="15753" y="9165"/>
                    <a:pt x="16066" y="9003"/>
                  </a:cubicBezTo>
                  <a:cubicBezTo>
                    <a:pt x="16793" y="8611"/>
                    <a:pt x="17352" y="7940"/>
                    <a:pt x="17576" y="7139"/>
                  </a:cubicBezTo>
                  <a:lnTo>
                    <a:pt x="17557" y="7139"/>
                  </a:lnTo>
                  <a:cubicBezTo>
                    <a:pt x="17669" y="6747"/>
                    <a:pt x="17706" y="6300"/>
                    <a:pt x="17390" y="6020"/>
                  </a:cubicBezTo>
                  <a:cubicBezTo>
                    <a:pt x="17240" y="5879"/>
                    <a:pt x="17044" y="5822"/>
                    <a:pt x="16840" y="5822"/>
                  </a:cubicBezTo>
                  <a:cubicBezTo>
                    <a:pt x="16613" y="5822"/>
                    <a:pt x="16375" y="5894"/>
                    <a:pt x="16178" y="6002"/>
                  </a:cubicBezTo>
                  <a:cubicBezTo>
                    <a:pt x="16010" y="6076"/>
                    <a:pt x="15861" y="6188"/>
                    <a:pt x="15712" y="6319"/>
                  </a:cubicBezTo>
                  <a:cubicBezTo>
                    <a:pt x="15749" y="6151"/>
                    <a:pt x="15787" y="6002"/>
                    <a:pt x="15824" y="5834"/>
                  </a:cubicBezTo>
                  <a:cubicBezTo>
                    <a:pt x="16066" y="4194"/>
                    <a:pt x="14985" y="2181"/>
                    <a:pt x="14985" y="2181"/>
                  </a:cubicBezTo>
                  <a:cubicBezTo>
                    <a:pt x="14780" y="2815"/>
                    <a:pt x="13886" y="3840"/>
                    <a:pt x="13886" y="3840"/>
                  </a:cubicBezTo>
                  <a:cubicBezTo>
                    <a:pt x="12916" y="3840"/>
                    <a:pt x="9580" y="2721"/>
                    <a:pt x="9580" y="2721"/>
                  </a:cubicBezTo>
                  <a:cubicBezTo>
                    <a:pt x="9860" y="2442"/>
                    <a:pt x="10791" y="336"/>
                    <a:pt x="10792" y="336"/>
                  </a:cubicBezTo>
                  <a:lnTo>
                    <a:pt x="10792" y="336"/>
                  </a:lnTo>
                  <a:cubicBezTo>
                    <a:pt x="10083" y="1212"/>
                    <a:pt x="8313" y="2274"/>
                    <a:pt x="8313" y="2274"/>
                  </a:cubicBezTo>
                  <a:cubicBezTo>
                    <a:pt x="4921" y="1193"/>
                    <a:pt x="3448" y="261"/>
                    <a:pt x="3075"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87"/>
            <p:cNvSpPr/>
            <p:nvPr/>
          </p:nvSpPr>
          <p:spPr>
            <a:xfrm>
              <a:off x="6964982" y="2010291"/>
              <a:ext cx="115632" cy="77764"/>
            </a:xfrm>
            <a:custGeom>
              <a:rect b="b" l="l" r="r" t="t"/>
              <a:pathLst>
                <a:path extrusionOk="0" h="2608" w="3878">
                  <a:moveTo>
                    <a:pt x="3060" y="1"/>
                  </a:moveTo>
                  <a:cubicBezTo>
                    <a:pt x="2923" y="1"/>
                    <a:pt x="2785" y="24"/>
                    <a:pt x="2647" y="73"/>
                  </a:cubicBezTo>
                  <a:lnTo>
                    <a:pt x="1771" y="278"/>
                  </a:lnTo>
                  <a:lnTo>
                    <a:pt x="1771" y="259"/>
                  </a:lnTo>
                  <a:cubicBezTo>
                    <a:pt x="1622" y="278"/>
                    <a:pt x="1473" y="297"/>
                    <a:pt x="1324" y="334"/>
                  </a:cubicBezTo>
                  <a:cubicBezTo>
                    <a:pt x="1044" y="371"/>
                    <a:pt x="783" y="464"/>
                    <a:pt x="541" y="595"/>
                  </a:cubicBezTo>
                  <a:cubicBezTo>
                    <a:pt x="299" y="744"/>
                    <a:pt x="131" y="986"/>
                    <a:pt x="56" y="1247"/>
                  </a:cubicBezTo>
                  <a:cubicBezTo>
                    <a:pt x="1" y="1564"/>
                    <a:pt x="112" y="1881"/>
                    <a:pt x="317" y="2105"/>
                  </a:cubicBezTo>
                  <a:cubicBezTo>
                    <a:pt x="541" y="2328"/>
                    <a:pt x="821" y="2477"/>
                    <a:pt x="1119" y="2533"/>
                  </a:cubicBezTo>
                  <a:cubicBezTo>
                    <a:pt x="1249" y="2570"/>
                    <a:pt x="1380" y="2589"/>
                    <a:pt x="1529" y="2608"/>
                  </a:cubicBezTo>
                  <a:cubicBezTo>
                    <a:pt x="1547" y="2049"/>
                    <a:pt x="1846" y="1545"/>
                    <a:pt x="2330" y="1266"/>
                  </a:cubicBezTo>
                  <a:cubicBezTo>
                    <a:pt x="2749" y="1015"/>
                    <a:pt x="3228" y="869"/>
                    <a:pt x="3713" y="869"/>
                  </a:cubicBezTo>
                  <a:cubicBezTo>
                    <a:pt x="3767" y="869"/>
                    <a:pt x="3822" y="871"/>
                    <a:pt x="3877" y="874"/>
                  </a:cubicBezTo>
                  <a:cubicBezTo>
                    <a:pt x="3877" y="837"/>
                    <a:pt x="3877" y="800"/>
                    <a:pt x="3877" y="763"/>
                  </a:cubicBezTo>
                  <a:cubicBezTo>
                    <a:pt x="3877" y="464"/>
                    <a:pt x="3710" y="185"/>
                    <a:pt x="3430" y="54"/>
                  </a:cubicBezTo>
                  <a:cubicBezTo>
                    <a:pt x="3307" y="19"/>
                    <a:pt x="3184" y="1"/>
                    <a:pt x="3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87"/>
            <p:cNvSpPr/>
            <p:nvPr/>
          </p:nvSpPr>
          <p:spPr>
            <a:xfrm>
              <a:off x="7010005" y="2036290"/>
              <a:ext cx="70608" cy="51912"/>
            </a:xfrm>
            <a:custGeom>
              <a:rect b="b" l="l" r="r" t="t"/>
              <a:pathLst>
                <a:path extrusionOk="0" h="1741" w="2368">
                  <a:moveTo>
                    <a:pt x="2266" y="1"/>
                  </a:moveTo>
                  <a:cubicBezTo>
                    <a:pt x="1759" y="1"/>
                    <a:pt x="1256" y="132"/>
                    <a:pt x="802" y="394"/>
                  </a:cubicBezTo>
                  <a:cubicBezTo>
                    <a:pt x="336" y="692"/>
                    <a:pt x="37" y="1177"/>
                    <a:pt x="0" y="1736"/>
                  </a:cubicBezTo>
                  <a:cubicBezTo>
                    <a:pt x="56" y="1739"/>
                    <a:pt x="112" y="1740"/>
                    <a:pt x="167" y="1740"/>
                  </a:cubicBezTo>
                  <a:cubicBezTo>
                    <a:pt x="460" y="1740"/>
                    <a:pt x="740" y="1696"/>
                    <a:pt x="1007" y="1587"/>
                  </a:cubicBezTo>
                  <a:cubicBezTo>
                    <a:pt x="1454" y="1419"/>
                    <a:pt x="1845" y="1102"/>
                    <a:pt x="2106" y="711"/>
                  </a:cubicBezTo>
                  <a:cubicBezTo>
                    <a:pt x="2255" y="506"/>
                    <a:pt x="2349" y="263"/>
                    <a:pt x="2367" y="2"/>
                  </a:cubicBezTo>
                  <a:cubicBezTo>
                    <a:pt x="2333" y="1"/>
                    <a:pt x="2300" y="1"/>
                    <a:pt x="22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87"/>
            <p:cNvSpPr/>
            <p:nvPr/>
          </p:nvSpPr>
          <p:spPr>
            <a:xfrm>
              <a:off x="6926072" y="1803424"/>
              <a:ext cx="63392" cy="25971"/>
            </a:xfrm>
            <a:custGeom>
              <a:rect b="b" l="l" r="r" t="t"/>
              <a:pathLst>
                <a:path extrusionOk="0" h="871" w="2126">
                  <a:moveTo>
                    <a:pt x="896" y="1"/>
                  </a:moveTo>
                  <a:cubicBezTo>
                    <a:pt x="682" y="1"/>
                    <a:pt x="468" y="32"/>
                    <a:pt x="262" y="96"/>
                  </a:cubicBezTo>
                  <a:cubicBezTo>
                    <a:pt x="94" y="152"/>
                    <a:pt x="1" y="357"/>
                    <a:pt x="75" y="525"/>
                  </a:cubicBezTo>
                  <a:cubicBezTo>
                    <a:pt x="135" y="660"/>
                    <a:pt x="267" y="746"/>
                    <a:pt x="404" y="746"/>
                  </a:cubicBezTo>
                  <a:cubicBezTo>
                    <a:pt x="437" y="746"/>
                    <a:pt x="471" y="741"/>
                    <a:pt x="504" y="730"/>
                  </a:cubicBezTo>
                  <a:lnTo>
                    <a:pt x="541" y="730"/>
                  </a:lnTo>
                  <a:lnTo>
                    <a:pt x="616" y="711"/>
                  </a:lnTo>
                  <a:cubicBezTo>
                    <a:pt x="672" y="711"/>
                    <a:pt x="728" y="693"/>
                    <a:pt x="784" y="693"/>
                  </a:cubicBezTo>
                  <a:lnTo>
                    <a:pt x="970" y="693"/>
                  </a:lnTo>
                  <a:cubicBezTo>
                    <a:pt x="979" y="683"/>
                    <a:pt x="993" y="679"/>
                    <a:pt x="1007" y="679"/>
                  </a:cubicBezTo>
                  <a:cubicBezTo>
                    <a:pt x="1021" y="679"/>
                    <a:pt x="1035" y="683"/>
                    <a:pt x="1045" y="693"/>
                  </a:cubicBezTo>
                  <a:cubicBezTo>
                    <a:pt x="1100" y="693"/>
                    <a:pt x="1156" y="693"/>
                    <a:pt x="1194" y="711"/>
                  </a:cubicBezTo>
                  <a:cubicBezTo>
                    <a:pt x="1250" y="711"/>
                    <a:pt x="1306" y="730"/>
                    <a:pt x="1361" y="748"/>
                  </a:cubicBezTo>
                  <a:lnTo>
                    <a:pt x="1380" y="748"/>
                  </a:lnTo>
                  <a:lnTo>
                    <a:pt x="1455" y="767"/>
                  </a:lnTo>
                  <a:cubicBezTo>
                    <a:pt x="1511" y="804"/>
                    <a:pt x="1566" y="823"/>
                    <a:pt x="1622" y="842"/>
                  </a:cubicBezTo>
                  <a:cubicBezTo>
                    <a:pt x="1666" y="861"/>
                    <a:pt x="1712" y="871"/>
                    <a:pt x="1757" y="871"/>
                  </a:cubicBezTo>
                  <a:cubicBezTo>
                    <a:pt x="1882" y="871"/>
                    <a:pt x="2001" y="798"/>
                    <a:pt x="2070" y="674"/>
                  </a:cubicBezTo>
                  <a:cubicBezTo>
                    <a:pt x="2126" y="506"/>
                    <a:pt x="2051" y="320"/>
                    <a:pt x="1902" y="227"/>
                  </a:cubicBezTo>
                  <a:lnTo>
                    <a:pt x="1902" y="245"/>
                  </a:lnTo>
                  <a:cubicBezTo>
                    <a:pt x="1590" y="84"/>
                    <a:pt x="1243" y="1"/>
                    <a:pt x="896"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87"/>
            <p:cNvSpPr/>
            <p:nvPr/>
          </p:nvSpPr>
          <p:spPr>
            <a:xfrm>
              <a:off x="7092239" y="1867202"/>
              <a:ext cx="64316" cy="47499"/>
            </a:xfrm>
            <a:custGeom>
              <a:rect b="b" l="l" r="r" t="t"/>
              <a:pathLst>
                <a:path extrusionOk="0" h="1593" w="2157">
                  <a:moveTo>
                    <a:pt x="848" y="900"/>
                  </a:moveTo>
                  <a:cubicBezTo>
                    <a:pt x="848" y="900"/>
                    <a:pt x="858" y="908"/>
                    <a:pt x="871" y="917"/>
                  </a:cubicBezTo>
                  <a:lnTo>
                    <a:pt x="871" y="917"/>
                  </a:lnTo>
                  <a:cubicBezTo>
                    <a:pt x="855" y="904"/>
                    <a:pt x="848" y="900"/>
                    <a:pt x="848" y="900"/>
                  </a:cubicBezTo>
                  <a:close/>
                  <a:moveTo>
                    <a:pt x="347" y="1"/>
                  </a:moveTo>
                  <a:cubicBezTo>
                    <a:pt x="187" y="1"/>
                    <a:pt x="52" y="122"/>
                    <a:pt x="19" y="287"/>
                  </a:cubicBezTo>
                  <a:cubicBezTo>
                    <a:pt x="1" y="455"/>
                    <a:pt x="113" y="622"/>
                    <a:pt x="299" y="660"/>
                  </a:cubicBezTo>
                  <a:lnTo>
                    <a:pt x="355" y="678"/>
                  </a:lnTo>
                  <a:lnTo>
                    <a:pt x="448" y="697"/>
                  </a:lnTo>
                  <a:cubicBezTo>
                    <a:pt x="504" y="734"/>
                    <a:pt x="578" y="753"/>
                    <a:pt x="634" y="790"/>
                  </a:cubicBezTo>
                  <a:cubicBezTo>
                    <a:pt x="690" y="809"/>
                    <a:pt x="746" y="846"/>
                    <a:pt x="802" y="865"/>
                  </a:cubicBezTo>
                  <a:cubicBezTo>
                    <a:pt x="820" y="883"/>
                    <a:pt x="856" y="901"/>
                    <a:pt x="875" y="919"/>
                  </a:cubicBezTo>
                  <a:lnTo>
                    <a:pt x="875" y="919"/>
                  </a:lnTo>
                  <a:cubicBezTo>
                    <a:pt x="874" y="918"/>
                    <a:pt x="873" y="917"/>
                    <a:pt x="871" y="917"/>
                  </a:cubicBezTo>
                  <a:lnTo>
                    <a:pt x="871" y="917"/>
                  </a:lnTo>
                  <a:cubicBezTo>
                    <a:pt x="873" y="918"/>
                    <a:pt x="875" y="919"/>
                    <a:pt x="877" y="921"/>
                  </a:cubicBezTo>
                  <a:cubicBezTo>
                    <a:pt x="876" y="920"/>
                    <a:pt x="876" y="920"/>
                    <a:pt x="875" y="919"/>
                  </a:cubicBezTo>
                  <a:lnTo>
                    <a:pt x="875" y="919"/>
                  </a:lnTo>
                  <a:cubicBezTo>
                    <a:pt x="890" y="929"/>
                    <a:pt x="907" y="939"/>
                    <a:pt x="914" y="939"/>
                  </a:cubicBezTo>
                  <a:cubicBezTo>
                    <a:pt x="1026" y="1014"/>
                    <a:pt x="1119" y="1088"/>
                    <a:pt x="1212" y="1182"/>
                  </a:cubicBezTo>
                  <a:lnTo>
                    <a:pt x="1287" y="1237"/>
                  </a:lnTo>
                  <a:lnTo>
                    <a:pt x="1305" y="1275"/>
                  </a:lnTo>
                  <a:cubicBezTo>
                    <a:pt x="1361" y="1331"/>
                    <a:pt x="1399" y="1387"/>
                    <a:pt x="1454" y="1461"/>
                  </a:cubicBezTo>
                  <a:cubicBezTo>
                    <a:pt x="1526" y="1554"/>
                    <a:pt x="1617" y="1592"/>
                    <a:pt x="1705" y="1592"/>
                  </a:cubicBezTo>
                  <a:cubicBezTo>
                    <a:pt x="1938" y="1592"/>
                    <a:pt x="2157" y="1326"/>
                    <a:pt x="1995" y="1070"/>
                  </a:cubicBezTo>
                  <a:cubicBezTo>
                    <a:pt x="1604" y="529"/>
                    <a:pt x="1044" y="156"/>
                    <a:pt x="411" y="7"/>
                  </a:cubicBezTo>
                  <a:cubicBezTo>
                    <a:pt x="389" y="3"/>
                    <a:pt x="368" y="1"/>
                    <a:pt x="347"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87"/>
            <p:cNvSpPr/>
            <p:nvPr/>
          </p:nvSpPr>
          <p:spPr>
            <a:xfrm>
              <a:off x="6966085" y="1909630"/>
              <a:ext cx="67835" cy="55848"/>
            </a:xfrm>
            <a:custGeom>
              <a:rect b="b" l="l" r="r" t="t"/>
              <a:pathLst>
                <a:path extrusionOk="0" h="1873" w="2275">
                  <a:moveTo>
                    <a:pt x="2014" y="1"/>
                  </a:moveTo>
                  <a:cubicBezTo>
                    <a:pt x="1734" y="131"/>
                    <a:pt x="1436" y="225"/>
                    <a:pt x="1119" y="299"/>
                  </a:cubicBezTo>
                  <a:cubicBezTo>
                    <a:pt x="877" y="336"/>
                    <a:pt x="616" y="411"/>
                    <a:pt x="392" y="523"/>
                  </a:cubicBezTo>
                  <a:cubicBezTo>
                    <a:pt x="150" y="653"/>
                    <a:pt x="1" y="896"/>
                    <a:pt x="19" y="1175"/>
                  </a:cubicBezTo>
                  <a:cubicBezTo>
                    <a:pt x="57" y="1473"/>
                    <a:pt x="392" y="1641"/>
                    <a:pt x="672" y="1734"/>
                  </a:cubicBezTo>
                  <a:cubicBezTo>
                    <a:pt x="933" y="1809"/>
                    <a:pt x="1194" y="1865"/>
                    <a:pt x="1473" y="1865"/>
                  </a:cubicBezTo>
                  <a:cubicBezTo>
                    <a:pt x="1501" y="1870"/>
                    <a:pt x="1529" y="1872"/>
                    <a:pt x="1559" y="1872"/>
                  </a:cubicBezTo>
                  <a:cubicBezTo>
                    <a:pt x="1630" y="1872"/>
                    <a:pt x="1706" y="1859"/>
                    <a:pt x="1771" y="1846"/>
                  </a:cubicBezTo>
                  <a:cubicBezTo>
                    <a:pt x="2014" y="1753"/>
                    <a:pt x="2126" y="1455"/>
                    <a:pt x="2181" y="1194"/>
                  </a:cubicBezTo>
                  <a:cubicBezTo>
                    <a:pt x="2275" y="802"/>
                    <a:pt x="2237" y="374"/>
                    <a:pt x="2032"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87"/>
            <p:cNvSpPr/>
            <p:nvPr/>
          </p:nvSpPr>
          <p:spPr>
            <a:xfrm>
              <a:off x="7102794" y="1929727"/>
              <a:ext cx="27820" cy="34350"/>
            </a:xfrm>
            <a:custGeom>
              <a:rect b="b" l="l" r="r" t="t"/>
              <a:pathLst>
                <a:path extrusionOk="0" h="1152" w="933">
                  <a:moveTo>
                    <a:pt x="604" y="0"/>
                  </a:moveTo>
                  <a:cubicBezTo>
                    <a:pt x="434" y="0"/>
                    <a:pt x="242" y="173"/>
                    <a:pt x="131" y="427"/>
                  </a:cubicBezTo>
                  <a:cubicBezTo>
                    <a:pt x="1" y="743"/>
                    <a:pt x="38" y="1060"/>
                    <a:pt x="224" y="1135"/>
                  </a:cubicBezTo>
                  <a:cubicBezTo>
                    <a:pt x="252" y="1146"/>
                    <a:pt x="282" y="1151"/>
                    <a:pt x="312" y="1151"/>
                  </a:cubicBezTo>
                  <a:cubicBezTo>
                    <a:pt x="486" y="1151"/>
                    <a:pt x="691" y="978"/>
                    <a:pt x="802" y="725"/>
                  </a:cubicBezTo>
                  <a:cubicBezTo>
                    <a:pt x="933" y="408"/>
                    <a:pt x="877" y="91"/>
                    <a:pt x="690" y="16"/>
                  </a:cubicBezTo>
                  <a:cubicBezTo>
                    <a:pt x="663" y="5"/>
                    <a:pt x="634" y="0"/>
                    <a:pt x="604"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87"/>
            <p:cNvSpPr/>
            <p:nvPr/>
          </p:nvSpPr>
          <p:spPr>
            <a:xfrm>
              <a:off x="6913310" y="1855812"/>
              <a:ext cx="27820" cy="34558"/>
            </a:xfrm>
            <a:custGeom>
              <a:rect b="b" l="l" r="r" t="t"/>
              <a:pathLst>
                <a:path extrusionOk="0" h="1159" w="933">
                  <a:moveTo>
                    <a:pt x="621" y="0"/>
                  </a:moveTo>
                  <a:cubicBezTo>
                    <a:pt x="447" y="0"/>
                    <a:pt x="242" y="175"/>
                    <a:pt x="131" y="445"/>
                  </a:cubicBezTo>
                  <a:cubicBezTo>
                    <a:pt x="0" y="743"/>
                    <a:pt x="37" y="1060"/>
                    <a:pt x="224" y="1135"/>
                  </a:cubicBezTo>
                  <a:cubicBezTo>
                    <a:pt x="256" y="1151"/>
                    <a:pt x="291" y="1159"/>
                    <a:pt x="327" y="1159"/>
                  </a:cubicBezTo>
                  <a:cubicBezTo>
                    <a:pt x="497" y="1159"/>
                    <a:pt x="694" y="986"/>
                    <a:pt x="802" y="725"/>
                  </a:cubicBezTo>
                  <a:cubicBezTo>
                    <a:pt x="932" y="408"/>
                    <a:pt x="876" y="110"/>
                    <a:pt x="708" y="17"/>
                  </a:cubicBezTo>
                  <a:cubicBezTo>
                    <a:pt x="681" y="6"/>
                    <a:pt x="651" y="0"/>
                    <a:pt x="62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87"/>
            <p:cNvSpPr/>
            <p:nvPr/>
          </p:nvSpPr>
          <p:spPr>
            <a:xfrm>
              <a:off x="6638760" y="2029135"/>
              <a:ext cx="235678" cy="405369"/>
            </a:xfrm>
            <a:custGeom>
              <a:rect b="b" l="l" r="r" t="t"/>
              <a:pathLst>
                <a:path extrusionOk="0" h="13595" w="7904">
                  <a:moveTo>
                    <a:pt x="5443" y="0"/>
                  </a:moveTo>
                  <a:cubicBezTo>
                    <a:pt x="4101" y="1957"/>
                    <a:pt x="2946" y="4007"/>
                    <a:pt x="1939" y="6151"/>
                  </a:cubicBezTo>
                  <a:cubicBezTo>
                    <a:pt x="318" y="9767"/>
                    <a:pt x="1" y="12227"/>
                    <a:pt x="448" y="13177"/>
                  </a:cubicBezTo>
                  <a:cubicBezTo>
                    <a:pt x="523" y="13364"/>
                    <a:pt x="672" y="13531"/>
                    <a:pt x="877" y="13587"/>
                  </a:cubicBezTo>
                  <a:cubicBezTo>
                    <a:pt x="903" y="13592"/>
                    <a:pt x="930" y="13594"/>
                    <a:pt x="956" y="13594"/>
                  </a:cubicBezTo>
                  <a:cubicBezTo>
                    <a:pt x="1040" y="13594"/>
                    <a:pt x="1123" y="13570"/>
                    <a:pt x="1194" y="13513"/>
                  </a:cubicBezTo>
                  <a:lnTo>
                    <a:pt x="1212" y="13513"/>
                  </a:lnTo>
                  <a:cubicBezTo>
                    <a:pt x="1995" y="12991"/>
                    <a:pt x="2629" y="9953"/>
                    <a:pt x="3561" y="7884"/>
                  </a:cubicBezTo>
                  <a:cubicBezTo>
                    <a:pt x="4623" y="5554"/>
                    <a:pt x="7903" y="2162"/>
                    <a:pt x="7903" y="2162"/>
                  </a:cubicBezTo>
                  <a:cubicBezTo>
                    <a:pt x="7214" y="541"/>
                    <a:pt x="5984" y="112"/>
                    <a:pt x="5574" y="19"/>
                  </a:cubicBezTo>
                  <a:cubicBezTo>
                    <a:pt x="5499" y="0"/>
                    <a:pt x="5443" y="0"/>
                    <a:pt x="54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8" name="Google Shape;3178;p87"/>
          <p:cNvGrpSpPr/>
          <p:nvPr/>
        </p:nvGrpSpPr>
        <p:grpSpPr>
          <a:xfrm>
            <a:off x="-740859" y="1130038"/>
            <a:ext cx="2776712" cy="3169164"/>
            <a:chOff x="97341" y="1130038"/>
            <a:chExt cx="2776712" cy="3169164"/>
          </a:xfrm>
        </p:grpSpPr>
        <p:sp>
          <p:nvSpPr>
            <p:cNvPr id="3179" name="Google Shape;3179;p87"/>
            <p:cNvSpPr/>
            <p:nvPr/>
          </p:nvSpPr>
          <p:spPr>
            <a:xfrm flipH="1" rot="3855693">
              <a:off x="161963" y="1811515"/>
              <a:ext cx="2647468" cy="1806210"/>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0" name="Google Shape;3180;p87"/>
            <p:cNvGrpSpPr/>
            <p:nvPr/>
          </p:nvGrpSpPr>
          <p:grpSpPr>
            <a:xfrm>
              <a:off x="1407417" y="1622204"/>
              <a:ext cx="1200896" cy="2316936"/>
              <a:chOff x="1407417" y="1622204"/>
              <a:chExt cx="1200896" cy="2316936"/>
            </a:xfrm>
          </p:grpSpPr>
          <p:sp>
            <p:nvSpPr>
              <p:cNvPr id="3181" name="Google Shape;3181;p87"/>
              <p:cNvSpPr/>
              <p:nvPr/>
            </p:nvSpPr>
            <p:spPr>
              <a:xfrm>
                <a:off x="2346957" y="2160557"/>
                <a:ext cx="252800" cy="115900"/>
              </a:xfrm>
              <a:custGeom>
                <a:rect b="b" l="l" r="r" t="t"/>
                <a:pathLst>
                  <a:path extrusionOk="0" h="4636" w="10112">
                    <a:moveTo>
                      <a:pt x="144" y="254"/>
                    </a:moveTo>
                    <a:cubicBezTo>
                      <a:pt x="17" y="615"/>
                      <a:pt x="-142" y="1579"/>
                      <a:pt x="239" y="2182"/>
                    </a:cubicBezTo>
                    <a:cubicBezTo>
                      <a:pt x="620" y="2785"/>
                      <a:pt x="1283" y="3464"/>
                      <a:pt x="2430" y="3873"/>
                    </a:cubicBezTo>
                    <a:cubicBezTo>
                      <a:pt x="3577" y="4282"/>
                      <a:pt x="5946" y="4607"/>
                      <a:pt x="7121" y="4635"/>
                    </a:cubicBezTo>
                    <a:cubicBezTo>
                      <a:pt x="8296" y="4663"/>
                      <a:pt x="9002" y="4346"/>
                      <a:pt x="9478" y="4040"/>
                    </a:cubicBezTo>
                    <a:cubicBezTo>
                      <a:pt x="9954" y="3734"/>
                      <a:pt x="9887" y="3230"/>
                      <a:pt x="9978" y="2801"/>
                    </a:cubicBezTo>
                    <a:cubicBezTo>
                      <a:pt x="10069" y="2372"/>
                      <a:pt x="10201" y="1797"/>
                      <a:pt x="10026" y="1468"/>
                    </a:cubicBezTo>
                    <a:cubicBezTo>
                      <a:pt x="9851" y="1139"/>
                      <a:pt x="10184" y="1039"/>
                      <a:pt x="8930" y="825"/>
                    </a:cubicBezTo>
                    <a:cubicBezTo>
                      <a:pt x="7676" y="611"/>
                      <a:pt x="3823" y="317"/>
                      <a:pt x="2501" y="182"/>
                    </a:cubicBezTo>
                    <a:cubicBezTo>
                      <a:pt x="1180" y="47"/>
                      <a:pt x="1394" y="3"/>
                      <a:pt x="1001" y="15"/>
                    </a:cubicBezTo>
                    <a:cubicBezTo>
                      <a:pt x="608" y="27"/>
                      <a:pt x="271" y="-107"/>
                      <a:pt x="144" y="254"/>
                    </a:cubicBezTo>
                    <a:close/>
                  </a:path>
                </a:pathLst>
              </a:custGeom>
              <a:solidFill>
                <a:schemeClr val="lt2"/>
              </a:solidFill>
              <a:ln>
                <a:noFill/>
              </a:ln>
            </p:spPr>
          </p:sp>
          <p:sp>
            <p:nvSpPr>
              <p:cNvPr id="3182" name="Google Shape;3182;p87"/>
              <p:cNvSpPr/>
              <p:nvPr/>
            </p:nvSpPr>
            <p:spPr>
              <a:xfrm flipH="1">
                <a:off x="2217187" y="3689624"/>
                <a:ext cx="292826" cy="180639"/>
              </a:xfrm>
              <a:custGeom>
                <a:rect b="b" l="l" r="r" t="t"/>
                <a:pathLst>
                  <a:path extrusionOk="0" h="6336" w="10271">
                    <a:moveTo>
                      <a:pt x="9953" y="1"/>
                    </a:moveTo>
                    <a:cubicBezTo>
                      <a:pt x="6654" y="579"/>
                      <a:pt x="3337" y="933"/>
                      <a:pt x="1" y="1063"/>
                    </a:cubicBezTo>
                    <a:lnTo>
                      <a:pt x="280" y="6002"/>
                    </a:lnTo>
                    <a:cubicBezTo>
                      <a:pt x="1414" y="6238"/>
                      <a:pt x="2450" y="6336"/>
                      <a:pt x="3388" y="6336"/>
                    </a:cubicBezTo>
                    <a:cubicBezTo>
                      <a:pt x="8015" y="6336"/>
                      <a:pt x="10270" y="3952"/>
                      <a:pt x="10270" y="3952"/>
                    </a:cubicBezTo>
                    <a:lnTo>
                      <a:pt x="9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87"/>
              <p:cNvSpPr/>
              <p:nvPr/>
            </p:nvSpPr>
            <p:spPr>
              <a:xfrm flipH="1">
                <a:off x="2226225" y="3568489"/>
                <a:ext cx="290688" cy="151987"/>
              </a:xfrm>
              <a:custGeom>
                <a:rect b="b" l="l" r="r" t="t"/>
                <a:pathLst>
                  <a:path extrusionOk="0" h="5331" w="10196">
                    <a:moveTo>
                      <a:pt x="9860" y="0"/>
                    </a:moveTo>
                    <a:cubicBezTo>
                      <a:pt x="8909" y="336"/>
                      <a:pt x="7940" y="597"/>
                      <a:pt x="6952" y="820"/>
                    </a:cubicBezTo>
                    <a:cubicBezTo>
                      <a:pt x="5629" y="1119"/>
                      <a:pt x="4287" y="1305"/>
                      <a:pt x="2945" y="1398"/>
                    </a:cubicBezTo>
                    <a:cubicBezTo>
                      <a:pt x="2377" y="1442"/>
                      <a:pt x="1803" y="1460"/>
                      <a:pt x="1226" y="1460"/>
                    </a:cubicBezTo>
                    <a:cubicBezTo>
                      <a:pt x="819" y="1460"/>
                      <a:pt x="409" y="1451"/>
                      <a:pt x="0" y="1435"/>
                    </a:cubicBezTo>
                    <a:lnTo>
                      <a:pt x="0" y="1435"/>
                    </a:lnTo>
                    <a:lnTo>
                      <a:pt x="168" y="4362"/>
                    </a:lnTo>
                    <a:lnTo>
                      <a:pt x="224" y="5331"/>
                    </a:lnTo>
                    <a:cubicBezTo>
                      <a:pt x="3579" y="5182"/>
                      <a:pt x="6896" y="4828"/>
                      <a:pt x="10195" y="4250"/>
                    </a:cubicBezTo>
                    <a:lnTo>
                      <a:pt x="9990" y="1790"/>
                    </a:lnTo>
                    <a:lnTo>
                      <a:pt x="98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87"/>
              <p:cNvSpPr/>
              <p:nvPr/>
            </p:nvSpPr>
            <p:spPr>
              <a:xfrm flipH="1">
                <a:off x="2235808" y="2158773"/>
                <a:ext cx="179613" cy="1433169"/>
              </a:xfrm>
              <a:custGeom>
                <a:rect b="b" l="l" r="r" t="t"/>
                <a:pathLst>
                  <a:path extrusionOk="0" h="50269" w="6300">
                    <a:moveTo>
                      <a:pt x="2386" y="1"/>
                    </a:moveTo>
                    <a:cubicBezTo>
                      <a:pt x="2386" y="448"/>
                      <a:pt x="2311" y="877"/>
                      <a:pt x="2181" y="1287"/>
                    </a:cubicBezTo>
                    <a:cubicBezTo>
                      <a:pt x="2125" y="1492"/>
                      <a:pt x="2013" y="1678"/>
                      <a:pt x="1864" y="1827"/>
                    </a:cubicBezTo>
                    <a:cubicBezTo>
                      <a:pt x="1728" y="1955"/>
                      <a:pt x="1551" y="2008"/>
                      <a:pt x="1365" y="2008"/>
                    </a:cubicBezTo>
                    <a:cubicBezTo>
                      <a:pt x="1143" y="2008"/>
                      <a:pt x="910" y="1931"/>
                      <a:pt x="727" y="1809"/>
                    </a:cubicBezTo>
                    <a:cubicBezTo>
                      <a:pt x="410" y="1529"/>
                      <a:pt x="168" y="1194"/>
                      <a:pt x="0" y="821"/>
                    </a:cubicBezTo>
                    <a:lnTo>
                      <a:pt x="0" y="821"/>
                    </a:lnTo>
                    <a:lnTo>
                      <a:pt x="3392" y="50268"/>
                    </a:lnTo>
                    <a:cubicBezTo>
                      <a:pt x="4380" y="50045"/>
                      <a:pt x="5349" y="49765"/>
                      <a:pt x="6300" y="49430"/>
                    </a:cubicBezTo>
                    <a:lnTo>
                      <a:pt x="4119" y="21864"/>
                    </a:lnTo>
                    <a:lnTo>
                      <a:pt x="3486" y="13812"/>
                    </a:lnTo>
                    <a:lnTo>
                      <a:pt x="23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87"/>
              <p:cNvSpPr/>
              <p:nvPr/>
            </p:nvSpPr>
            <p:spPr>
              <a:xfrm flipH="1">
                <a:off x="2318683" y="2182179"/>
                <a:ext cx="200368" cy="1426241"/>
              </a:xfrm>
              <a:custGeom>
                <a:rect b="b" l="l" r="r" t="t"/>
                <a:pathLst>
                  <a:path extrusionOk="0" h="50026" w="7028">
                    <a:moveTo>
                      <a:pt x="3635" y="0"/>
                    </a:moveTo>
                    <a:cubicBezTo>
                      <a:pt x="3486" y="746"/>
                      <a:pt x="3300" y="1566"/>
                      <a:pt x="2666" y="1994"/>
                    </a:cubicBezTo>
                    <a:cubicBezTo>
                      <a:pt x="2404" y="2169"/>
                      <a:pt x="2096" y="2258"/>
                      <a:pt x="1784" y="2258"/>
                    </a:cubicBezTo>
                    <a:cubicBezTo>
                      <a:pt x="1499" y="2258"/>
                      <a:pt x="1210" y="2183"/>
                      <a:pt x="951" y="2032"/>
                    </a:cubicBezTo>
                    <a:cubicBezTo>
                      <a:pt x="429" y="1733"/>
                      <a:pt x="75" y="1193"/>
                      <a:pt x="1" y="578"/>
                    </a:cubicBezTo>
                    <a:lnTo>
                      <a:pt x="1" y="578"/>
                    </a:lnTo>
                    <a:lnTo>
                      <a:pt x="3020" y="50025"/>
                    </a:lnTo>
                    <a:cubicBezTo>
                      <a:pt x="4362" y="49932"/>
                      <a:pt x="5704" y="49727"/>
                      <a:pt x="7027" y="49447"/>
                    </a:cubicBezTo>
                    <a:lnTo>
                      <a:pt x="3635" y="0"/>
                    </a:lnTo>
                    <a:close/>
                  </a:path>
                </a:pathLst>
              </a:custGeom>
              <a:solidFill>
                <a:srgbClr val="BA8744"/>
              </a:solidFill>
              <a:ln cap="flat" cmpd="sng" w="9525">
                <a:solidFill>
                  <a:srgbClr val="BA87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87"/>
              <p:cNvSpPr/>
              <p:nvPr/>
            </p:nvSpPr>
            <p:spPr>
              <a:xfrm flipH="1">
                <a:off x="2347390" y="1943587"/>
                <a:ext cx="252941" cy="303004"/>
              </a:xfrm>
              <a:custGeom>
                <a:rect b="b" l="l" r="r" t="t"/>
                <a:pathLst>
                  <a:path extrusionOk="0" h="10628" w="8872">
                    <a:moveTo>
                      <a:pt x="5517" y="0"/>
                    </a:moveTo>
                    <a:cubicBezTo>
                      <a:pt x="4268" y="1454"/>
                      <a:pt x="2106" y="1697"/>
                      <a:pt x="2032" y="1697"/>
                    </a:cubicBezTo>
                    <a:lnTo>
                      <a:pt x="0" y="8872"/>
                    </a:lnTo>
                    <a:lnTo>
                      <a:pt x="0" y="8891"/>
                    </a:lnTo>
                    <a:lnTo>
                      <a:pt x="75" y="8891"/>
                    </a:lnTo>
                    <a:cubicBezTo>
                      <a:pt x="75" y="9338"/>
                      <a:pt x="224" y="9767"/>
                      <a:pt x="485" y="10102"/>
                    </a:cubicBezTo>
                    <a:cubicBezTo>
                      <a:pt x="720" y="10401"/>
                      <a:pt x="1076" y="10567"/>
                      <a:pt x="1449" y="10567"/>
                    </a:cubicBezTo>
                    <a:cubicBezTo>
                      <a:pt x="1519" y="10567"/>
                      <a:pt x="1589" y="10561"/>
                      <a:pt x="1659" y="10550"/>
                    </a:cubicBezTo>
                    <a:cubicBezTo>
                      <a:pt x="2013" y="10475"/>
                      <a:pt x="2311" y="10251"/>
                      <a:pt x="2498" y="9953"/>
                    </a:cubicBezTo>
                    <a:cubicBezTo>
                      <a:pt x="2684" y="9655"/>
                      <a:pt x="2796" y="9301"/>
                      <a:pt x="2833" y="8947"/>
                    </a:cubicBezTo>
                    <a:cubicBezTo>
                      <a:pt x="2926" y="9562"/>
                      <a:pt x="3280" y="10102"/>
                      <a:pt x="3802" y="10401"/>
                    </a:cubicBezTo>
                    <a:cubicBezTo>
                      <a:pt x="4061" y="10552"/>
                      <a:pt x="4345" y="10627"/>
                      <a:pt x="4629" y="10627"/>
                    </a:cubicBezTo>
                    <a:cubicBezTo>
                      <a:pt x="4937" y="10627"/>
                      <a:pt x="5245" y="10538"/>
                      <a:pt x="5517" y="10363"/>
                    </a:cubicBezTo>
                    <a:cubicBezTo>
                      <a:pt x="6132" y="9935"/>
                      <a:pt x="6337" y="9115"/>
                      <a:pt x="6486" y="8369"/>
                    </a:cubicBezTo>
                    <a:cubicBezTo>
                      <a:pt x="6654" y="8742"/>
                      <a:pt x="6896" y="9077"/>
                      <a:pt x="7213" y="9338"/>
                    </a:cubicBezTo>
                    <a:cubicBezTo>
                      <a:pt x="7398" y="9472"/>
                      <a:pt x="7635" y="9555"/>
                      <a:pt x="7860" y="9555"/>
                    </a:cubicBezTo>
                    <a:cubicBezTo>
                      <a:pt x="8042" y="9555"/>
                      <a:pt x="8217" y="9501"/>
                      <a:pt x="8350" y="9375"/>
                    </a:cubicBezTo>
                    <a:cubicBezTo>
                      <a:pt x="8499" y="9226"/>
                      <a:pt x="8611" y="9040"/>
                      <a:pt x="8667" y="8835"/>
                    </a:cubicBezTo>
                    <a:cubicBezTo>
                      <a:pt x="8797" y="8425"/>
                      <a:pt x="8872" y="7996"/>
                      <a:pt x="8872" y="7549"/>
                    </a:cubicBezTo>
                    <a:lnTo>
                      <a:pt x="8853" y="7344"/>
                    </a:lnTo>
                    <a:lnTo>
                      <a:pt x="55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87"/>
              <p:cNvSpPr/>
              <p:nvPr/>
            </p:nvSpPr>
            <p:spPr>
              <a:xfrm flipH="1">
                <a:off x="2432920" y="2197574"/>
                <a:ext cx="167411" cy="1412328"/>
              </a:xfrm>
              <a:custGeom>
                <a:rect b="b" l="l" r="r" t="t"/>
                <a:pathLst>
                  <a:path extrusionOk="0" h="49538" w="5872">
                    <a:moveTo>
                      <a:pt x="2833" y="38"/>
                    </a:moveTo>
                    <a:lnTo>
                      <a:pt x="2839" y="129"/>
                    </a:lnTo>
                    <a:lnTo>
                      <a:pt x="2839" y="129"/>
                    </a:lnTo>
                    <a:cubicBezTo>
                      <a:pt x="2843" y="105"/>
                      <a:pt x="2848" y="81"/>
                      <a:pt x="2852" y="56"/>
                    </a:cubicBezTo>
                    <a:lnTo>
                      <a:pt x="2833" y="38"/>
                    </a:lnTo>
                    <a:close/>
                    <a:moveTo>
                      <a:pt x="0" y="1"/>
                    </a:moveTo>
                    <a:lnTo>
                      <a:pt x="2926" y="49504"/>
                    </a:lnTo>
                    <a:cubicBezTo>
                      <a:pt x="3332" y="49527"/>
                      <a:pt x="3741" y="49538"/>
                      <a:pt x="4153" y="49538"/>
                    </a:cubicBezTo>
                    <a:cubicBezTo>
                      <a:pt x="4723" y="49538"/>
                      <a:pt x="5297" y="49518"/>
                      <a:pt x="5871" y="49485"/>
                    </a:cubicBezTo>
                    <a:lnTo>
                      <a:pt x="2839" y="129"/>
                    </a:lnTo>
                    <a:lnTo>
                      <a:pt x="2839" y="129"/>
                    </a:lnTo>
                    <a:cubicBezTo>
                      <a:pt x="2779" y="443"/>
                      <a:pt x="2671" y="768"/>
                      <a:pt x="2498" y="1044"/>
                    </a:cubicBezTo>
                    <a:cubicBezTo>
                      <a:pt x="2311" y="1361"/>
                      <a:pt x="2013" y="1566"/>
                      <a:pt x="1659" y="1659"/>
                    </a:cubicBezTo>
                    <a:cubicBezTo>
                      <a:pt x="1602" y="1666"/>
                      <a:pt x="1546" y="1670"/>
                      <a:pt x="1491" y="1670"/>
                    </a:cubicBezTo>
                    <a:cubicBezTo>
                      <a:pt x="1106" y="1670"/>
                      <a:pt x="748" y="1503"/>
                      <a:pt x="503" y="1193"/>
                    </a:cubicBezTo>
                    <a:cubicBezTo>
                      <a:pt x="224" y="858"/>
                      <a:pt x="75" y="429"/>
                      <a:pt x="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87"/>
              <p:cNvSpPr/>
              <p:nvPr/>
            </p:nvSpPr>
            <p:spPr>
              <a:xfrm flipH="1">
                <a:off x="2443556" y="1884602"/>
                <a:ext cx="99386" cy="107369"/>
              </a:xfrm>
              <a:custGeom>
                <a:rect b="b" l="l" r="r" t="t"/>
                <a:pathLst>
                  <a:path extrusionOk="0" h="3766" w="3486">
                    <a:moveTo>
                      <a:pt x="2553" y="1"/>
                    </a:moveTo>
                    <a:lnTo>
                      <a:pt x="783" y="970"/>
                    </a:lnTo>
                    <a:lnTo>
                      <a:pt x="0" y="3766"/>
                    </a:lnTo>
                    <a:cubicBezTo>
                      <a:pt x="75" y="3747"/>
                      <a:pt x="2237" y="3523"/>
                      <a:pt x="3485" y="2069"/>
                    </a:cubicBezTo>
                    <a:lnTo>
                      <a:pt x="2553"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87"/>
              <p:cNvSpPr/>
              <p:nvPr/>
            </p:nvSpPr>
            <p:spPr>
              <a:xfrm flipH="1">
                <a:off x="2474373" y="2678579"/>
                <a:ext cx="133940" cy="207439"/>
              </a:xfrm>
              <a:custGeom>
                <a:rect b="b" l="l" r="r" t="t"/>
                <a:pathLst>
                  <a:path extrusionOk="0" h="7276" w="4698">
                    <a:moveTo>
                      <a:pt x="1542" y="1"/>
                    </a:moveTo>
                    <a:cubicBezTo>
                      <a:pt x="1421" y="1"/>
                      <a:pt x="1291" y="43"/>
                      <a:pt x="1193" y="127"/>
                    </a:cubicBezTo>
                    <a:cubicBezTo>
                      <a:pt x="1100" y="220"/>
                      <a:pt x="1026" y="332"/>
                      <a:pt x="988" y="481"/>
                    </a:cubicBezTo>
                    <a:cubicBezTo>
                      <a:pt x="280" y="2382"/>
                      <a:pt x="1" y="4469"/>
                      <a:pt x="709" y="6464"/>
                    </a:cubicBezTo>
                    <a:cubicBezTo>
                      <a:pt x="783" y="6780"/>
                      <a:pt x="1007" y="7060"/>
                      <a:pt x="1324" y="7209"/>
                    </a:cubicBezTo>
                    <a:cubicBezTo>
                      <a:pt x="1460" y="7251"/>
                      <a:pt x="1596" y="7275"/>
                      <a:pt x="1732" y="7275"/>
                    </a:cubicBezTo>
                    <a:cubicBezTo>
                      <a:pt x="1838" y="7275"/>
                      <a:pt x="1944" y="7260"/>
                      <a:pt x="2051" y="7228"/>
                    </a:cubicBezTo>
                    <a:cubicBezTo>
                      <a:pt x="2274" y="7172"/>
                      <a:pt x="2479" y="7060"/>
                      <a:pt x="2666" y="6930"/>
                    </a:cubicBezTo>
                    <a:cubicBezTo>
                      <a:pt x="3355" y="6501"/>
                      <a:pt x="3952" y="5942"/>
                      <a:pt x="4418" y="5271"/>
                    </a:cubicBezTo>
                    <a:cubicBezTo>
                      <a:pt x="4567" y="5047"/>
                      <a:pt x="4697" y="4768"/>
                      <a:pt x="4492" y="4563"/>
                    </a:cubicBezTo>
                    <a:cubicBezTo>
                      <a:pt x="4368" y="4438"/>
                      <a:pt x="4174" y="4389"/>
                      <a:pt x="3975" y="4389"/>
                    </a:cubicBezTo>
                    <a:cubicBezTo>
                      <a:pt x="3817" y="4389"/>
                      <a:pt x="3655" y="4420"/>
                      <a:pt x="3523" y="4469"/>
                    </a:cubicBezTo>
                    <a:cubicBezTo>
                      <a:pt x="3225" y="4600"/>
                      <a:pt x="2927" y="4730"/>
                      <a:pt x="2610" y="4805"/>
                    </a:cubicBezTo>
                    <a:cubicBezTo>
                      <a:pt x="3188" y="4320"/>
                      <a:pt x="3691" y="3742"/>
                      <a:pt x="4101" y="3090"/>
                    </a:cubicBezTo>
                    <a:cubicBezTo>
                      <a:pt x="4157" y="2997"/>
                      <a:pt x="4194" y="2904"/>
                      <a:pt x="4213" y="2792"/>
                    </a:cubicBezTo>
                    <a:cubicBezTo>
                      <a:pt x="4194" y="2661"/>
                      <a:pt x="4101" y="2550"/>
                      <a:pt x="3970" y="2531"/>
                    </a:cubicBezTo>
                    <a:cubicBezTo>
                      <a:pt x="3940" y="2527"/>
                      <a:pt x="3908" y="2524"/>
                      <a:pt x="3876" y="2524"/>
                    </a:cubicBezTo>
                    <a:cubicBezTo>
                      <a:pt x="3772" y="2524"/>
                      <a:pt x="3664" y="2549"/>
                      <a:pt x="3579" y="2606"/>
                    </a:cubicBezTo>
                    <a:lnTo>
                      <a:pt x="2610" y="3071"/>
                    </a:lnTo>
                    <a:cubicBezTo>
                      <a:pt x="3039" y="2568"/>
                      <a:pt x="3393" y="1990"/>
                      <a:pt x="3635" y="1375"/>
                    </a:cubicBezTo>
                    <a:cubicBezTo>
                      <a:pt x="3691" y="1245"/>
                      <a:pt x="3728" y="1059"/>
                      <a:pt x="3579" y="965"/>
                    </a:cubicBezTo>
                    <a:cubicBezTo>
                      <a:pt x="3514" y="933"/>
                      <a:pt x="3443" y="913"/>
                      <a:pt x="3369" y="913"/>
                    </a:cubicBezTo>
                    <a:cubicBezTo>
                      <a:pt x="3316" y="913"/>
                      <a:pt x="3261" y="923"/>
                      <a:pt x="3206" y="947"/>
                    </a:cubicBezTo>
                    <a:cubicBezTo>
                      <a:pt x="3113" y="984"/>
                      <a:pt x="3020" y="1059"/>
                      <a:pt x="2945" y="1152"/>
                    </a:cubicBezTo>
                    <a:lnTo>
                      <a:pt x="1958" y="2066"/>
                    </a:lnTo>
                    <a:lnTo>
                      <a:pt x="1958" y="2066"/>
                    </a:lnTo>
                    <a:lnTo>
                      <a:pt x="1958" y="555"/>
                    </a:lnTo>
                    <a:cubicBezTo>
                      <a:pt x="1995" y="332"/>
                      <a:pt x="1864" y="108"/>
                      <a:pt x="1659" y="15"/>
                    </a:cubicBezTo>
                    <a:cubicBezTo>
                      <a:pt x="1622" y="5"/>
                      <a:pt x="1582" y="1"/>
                      <a:pt x="1542"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87"/>
              <p:cNvSpPr/>
              <p:nvPr/>
            </p:nvSpPr>
            <p:spPr>
              <a:xfrm flipH="1">
                <a:off x="1520600" y="3775180"/>
                <a:ext cx="218928" cy="147568"/>
              </a:xfrm>
              <a:custGeom>
                <a:rect b="b" l="l" r="r" t="t"/>
                <a:pathLst>
                  <a:path extrusionOk="0" h="5176" w="7679">
                    <a:moveTo>
                      <a:pt x="4660" y="1"/>
                    </a:moveTo>
                    <a:cubicBezTo>
                      <a:pt x="3359" y="286"/>
                      <a:pt x="2031" y="423"/>
                      <a:pt x="699" y="423"/>
                    </a:cubicBezTo>
                    <a:cubicBezTo>
                      <a:pt x="466" y="423"/>
                      <a:pt x="233" y="419"/>
                      <a:pt x="0" y="411"/>
                    </a:cubicBezTo>
                    <a:lnTo>
                      <a:pt x="0" y="411"/>
                    </a:lnTo>
                    <a:cubicBezTo>
                      <a:pt x="0" y="1100"/>
                      <a:pt x="19" y="1771"/>
                      <a:pt x="37" y="2442"/>
                    </a:cubicBezTo>
                    <a:cubicBezTo>
                      <a:pt x="37" y="2945"/>
                      <a:pt x="56" y="3486"/>
                      <a:pt x="317" y="3915"/>
                    </a:cubicBezTo>
                    <a:cubicBezTo>
                      <a:pt x="708" y="4548"/>
                      <a:pt x="1510" y="4791"/>
                      <a:pt x="2255" y="4940"/>
                    </a:cubicBezTo>
                    <a:cubicBezTo>
                      <a:pt x="3167" y="5093"/>
                      <a:pt x="4084" y="5176"/>
                      <a:pt x="5001" y="5176"/>
                    </a:cubicBezTo>
                    <a:cubicBezTo>
                      <a:pt x="5640" y="5176"/>
                      <a:pt x="6279" y="5136"/>
                      <a:pt x="6915" y="5052"/>
                    </a:cubicBezTo>
                    <a:cubicBezTo>
                      <a:pt x="7138" y="5052"/>
                      <a:pt x="7362" y="4958"/>
                      <a:pt x="7530" y="4791"/>
                    </a:cubicBezTo>
                    <a:cubicBezTo>
                      <a:pt x="7623" y="4660"/>
                      <a:pt x="7660" y="4492"/>
                      <a:pt x="7660" y="4325"/>
                    </a:cubicBezTo>
                    <a:cubicBezTo>
                      <a:pt x="7679" y="3057"/>
                      <a:pt x="6710" y="2013"/>
                      <a:pt x="5797" y="1100"/>
                    </a:cubicBezTo>
                    <a:lnTo>
                      <a:pt x="5778" y="1100"/>
                    </a:lnTo>
                    <a:lnTo>
                      <a:pt x="4660"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87"/>
              <p:cNvSpPr/>
              <p:nvPr/>
            </p:nvSpPr>
            <p:spPr>
              <a:xfrm flipH="1">
                <a:off x="1574795" y="3696067"/>
                <a:ext cx="220525" cy="91203"/>
              </a:xfrm>
              <a:custGeom>
                <a:rect b="b" l="l" r="r" t="t"/>
                <a:pathLst>
                  <a:path extrusionOk="0" h="3199" w="7735">
                    <a:moveTo>
                      <a:pt x="6498" y="1"/>
                    </a:moveTo>
                    <a:cubicBezTo>
                      <a:pt x="6306" y="1"/>
                      <a:pt x="6114" y="24"/>
                      <a:pt x="5927" y="73"/>
                    </a:cubicBezTo>
                    <a:cubicBezTo>
                      <a:pt x="4796" y="403"/>
                      <a:pt x="3232" y="465"/>
                      <a:pt x="2162" y="465"/>
                    </a:cubicBezTo>
                    <a:cubicBezTo>
                      <a:pt x="1663" y="465"/>
                      <a:pt x="1271" y="452"/>
                      <a:pt x="1081" y="446"/>
                    </a:cubicBezTo>
                    <a:lnTo>
                      <a:pt x="1081" y="483"/>
                    </a:lnTo>
                    <a:cubicBezTo>
                      <a:pt x="1048" y="481"/>
                      <a:pt x="1015" y="479"/>
                      <a:pt x="982" y="479"/>
                    </a:cubicBezTo>
                    <a:cubicBezTo>
                      <a:pt x="754" y="479"/>
                      <a:pt x="531" y="535"/>
                      <a:pt x="336" y="632"/>
                    </a:cubicBezTo>
                    <a:cubicBezTo>
                      <a:pt x="93" y="763"/>
                      <a:pt x="0" y="1061"/>
                      <a:pt x="130" y="1284"/>
                    </a:cubicBezTo>
                    <a:cubicBezTo>
                      <a:pt x="242" y="1434"/>
                      <a:pt x="410" y="1527"/>
                      <a:pt x="596" y="1583"/>
                    </a:cubicBezTo>
                    <a:cubicBezTo>
                      <a:pt x="764" y="1657"/>
                      <a:pt x="932" y="1806"/>
                      <a:pt x="895" y="1974"/>
                    </a:cubicBezTo>
                    <a:cubicBezTo>
                      <a:pt x="839" y="2254"/>
                      <a:pt x="410" y="2272"/>
                      <a:pt x="280" y="2496"/>
                    </a:cubicBezTo>
                    <a:cubicBezTo>
                      <a:pt x="186" y="2701"/>
                      <a:pt x="261" y="2943"/>
                      <a:pt x="466" y="3055"/>
                    </a:cubicBezTo>
                    <a:cubicBezTo>
                      <a:pt x="621" y="3133"/>
                      <a:pt x="803" y="3172"/>
                      <a:pt x="977" y="3172"/>
                    </a:cubicBezTo>
                    <a:cubicBezTo>
                      <a:pt x="1012" y="3172"/>
                      <a:pt x="1047" y="3170"/>
                      <a:pt x="1081" y="3167"/>
                    </a:cubicBezTo>
                    <a:cubicBezTo>
                      <a:pt x="1379" y="3186"/>
                      <a:pt x="1677" y="3186"/>
                      <a:pt x="1976" y="3186"/>
                    </a:cubicBezTo>
                    <a:lnTo>
                      <a:pt x="1957" y="3186"/>
                    </a:lnTo>
                    <a:cubicBezTo>
                      <a:pt x="2190" y="3194"/>
                      <a:pt x="2423" y="3198"/>
                      <a:pt x="2656" y="3198"/>
                    </a:cubicBezTo>
                    <a:cubicBezTo>
                      <a:pt x="3988" y="3198"/>
                      <a:pt x="5316" y="3061"/>
                      <a:pt x="6617" y="2776"/>
                    </a:cubicBezTo>
                    <a:cubicBezTo>
                      <a:pt x="6710" y="2757"/>
                      <a:pt x="6822" y="2720"/>
                      <a:pt x="6915" y="2701"/>
                    </a:cubicBezTo>
                    <a:cubicBezTo>
                      <a:pt x="7288" y="2608"/>
                      <a:pt x="7735" y="2328"/>
                      <a:pt x="7679" y="1974"/>
                    </a:cubicBezTo>
                    <a:cubicBezTo>
                      <a:pt x="7623" y="1639"/>
                      <a:pt x="7194" y="1508"/>
                      <a:pt x="6840" y="1471"/>
                    </a:cubicBezTo>
                    <a:cubicBezTo>
                      <a:pt x="7138" y="1340"/>
                      <a:pt x="7455" y="1191"/>
                      <a:pt x="7549" y="893"/>
                    </a:cubicBezTo>
                    <a:cubicBezTo>
                      <a:pt x="7642" y="539"/>
                      <a:pt x="7362" y="166"/>
                      <a:pt x="7008" y="54"/>
                    </a:cubicBezTo>
                    <a:cubicBezTo>
                      <a:pt x="6841" y="19"/>
                      <a:pt x="6669" y="1"/>
                      <a:pt x="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87"/>
              <p:cNvSpPr/>
              <p:nvPr/>
            </p:nvSpPr>
            <p:spPr>
              <a:xfrm flipH="1">
                <a:off x="1620484" y="2867081"/>
                <a:ext cx="566978" cy="849712"/>
              </a:xfrm>
              <a:custGeom>
                <a:rect b="b" l="l" r="r" t="t"/>
                <a:pathLst>
                  <a:path extrusionOk="0" h="29804" w="19887">
                    <a:moveTo>
                      <a:pt x="2460" y="1"/>
                    </a:moveTo>
                    <a:lnTo>
                      <a:pt x="56" y="28592"/>
                    </a:lnTo>
                    <a:lnTo>
                      <a:pt x="0" y="29244"/>
                    </a:lnTo>
                    <a:lnTo>
                      <a:pt x="0" y="29281"/>
                    </a:lnTo>
                    <a:lnTo>
                      <a:pt x="6710" y="29803"/>
                    </a:lnTo>
                    <a:lnTo>
                      <a:pt x="6728" y="29654"/>
                    </a:lnTo>
                    <a:lnTo>
                      <a:pt x="10717" y="5797"/>
                    </a:lnTo>
                    <a:lnTo>
                      <a:pt x="14724" y="29505"/>
                    </a:lnTo>
                    <a:lnTo>
                      <a:pt x="14836" y="29505"/>
                    </a:lnTo>
                    <a:cubicBezTo>
                      <a:pt x="15043" y="29518"/>
                      <a:pt x="15488" y="29538"/>
                      <a:pt x="16052" y="29538"/>
                    </a:cubicBezTo>
                    <a:cubicBezTo>
                      <a:pt x="17115" y="29538"/>
                      <a:pt x="18598" y="29468"/>
                      <a:pt x="19682" y="29151"/>
                    </a:cubicBezTo>
                    <a:cubicBezTo>
                      <a:pt x="19757" y="29114"/>
                      <a:pt x="19831" y="29095"/>
                      <a:pt x="19887" y="29076"/>
                    </a:cubicBezTo>
                    <a:lnTo>
                      <a:pt x="19328" y="299"/>
                    </a:lnTo>
                    <a:cubicBezTo>
                      <a:pt x="16732" y="1312"/>
                      <a:pt x="13993" y="1817"/>
                      <a:pt x="11257" y="1817"/>
                    </a:cubicBezTo>
                    <a:cubicBezTo>
                      <a:pt x="8256" y="1817"/>
                      <a:pt x="5258" y="1210"/>
                      <a:pt x="2460"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87"/>
              <p:cNvSpPr/>
              <p:nvPr/>
            </p:nvSpPr>
            <p:spPr>
              <a:xfrm flipH="1">
                <a:off x="1964257" y="3700800"/>
                <a:ext cx="245528" cy="81054"/>
              </a:xfrm>
              <a:custGeom>
                <a:rect b="b" l="l" r="r" t="t"/>
                <a:pathLst>
                  <a:path extrusionOk="0" h="2843" w="8612">
                    <a:moveTo>
                      <a:pt x="783" y="0"/>
                    </a:moveTo>
                    <a:cubicBezTo>
                      <a:pt x="131" y="37"/>
                      <a:pt x="56" y="951"/>
                      <a:pt x="671" y="1100"/>
                    </a:cubicBezTo>
                    <a:cubicBezTo>
                      <a:pt x="410" y="1212"/>
                      <a:pt x="131" y="1361"/>
                      <a:pt x="37" y="1659"/>
                    </a:cubicBezTo>
                    <a:cubicBezTo>
                      <a:pt x="0" y="1920"/>
                      <a:pt x="112" y="2199"/>
                      <a:pt x="354" y="2349"/>
                    </a:cubicBezTo>
                    <a:cubicBezTo>
                      <a:pt x="578" y="2479"/>
                      <a:pt x="839" y="2572"/>
                      <a:pt x="1118" y="2610"/>
                    </a:cubicBezTo>
                    <a:cubicBezTo>
                      <a:pt x="1286" y="2628"/>
                      <a:pt x="1473" y="2665"/>
                      <a:pt x="1640" y="2684"/>
                    </a:cubicBezTo>
                    <a:lnTo>
                      <a:pt x="1640" y="2665"/>
                    </a:lnTo>
                    <a:cubicBezTo>
                      <a:pt x="2661" y="2805"/>
                      <a:pt x="3674" y="2843"/>
                      <a:pt x="4688" y="2843"/>
                    </a:cubicBezTo>
                    <a:cubicBezTo>
                      <a:pt x="5305" y="2843"/>
                      <a:pt x="5922" y="2829"/>
                      <a:pt x="6542" y="2815"/>
                    </a:cubicBezTo>
                    <a:lnTo>
                      <a:pt x="6766" y="2815"/>
                    </a:lnTo>
                    <a:cubicBezTo>
                      <a:pt x="7232" y="2815"/>
                      <a:pt x="7698" y="2740"/>
                      <a:pt x="8126" y="2610"/>
                    </a:cubicBezTo>
                    <a:cubicBezTo>
                      <a:pt x="8238" y="2572"/>
                      <a:pt x="8331" y="2516"/>
                      <a:pt x="8406" y="2423"/>
                    </a:cubicBezTo>
                    <a:cubicBezTo>
                      <a:pt x="8462" y="2255"/>
                      <a:pt x="8425" y="2088"/>
                      <a:pt x="8294" y="1994"/>
                    </a:cubicBezTo>
                    <a:cubicBezTo>
                      <a:pt x="8164" y="1883"/>
                      <a:pt x="8015" y="1827"/>
                      <a:pt x="7866" y="1789"/>
                    </a:cubicBezTo>
                    <a:cubicBezTo>
                      <a:pt x="8220" y="1603"/>
                      <a:pt x="8611" y="1342"/>
                      <a:pt x="8574" y="951"/>
                    </a:cubicBezTo>
                    <a:cubicBezTo>
                      <a:pt x="8518" y="671"/>
                      <a:pt x="8276" y="447"/>
                      <a:pt x="7996" y="410"/>
                    </a:cubicBezTo>
                    <a:cubicBezTo>
                      <a:pt x="7912" y="401"/>
                      <a:pt x="7833" y="396"/>
                      <a:pt x="7756" y="396"/>
                    </a:cubicBezTo>
                    <a:cubicBezTo>
                      <a:pt x="7679" y="396"/>
                      <a:pt x="7605" y="401"/>
                      <a:pt x="7530" y="410"/>
                    </a:cubicBezTo>
                    <a:lnTo>
                      <a:pt x="7493" y="541"/>
                    </a:lnTo>
                    <a:lnTo>
                      <a:pt x="783" y="19"/>
                    </a:lnTo>
                    <a:lnTo>
                      <a:pt x="7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87"/>
              <p:cNvSpPr/>
              <p:nvPr/>
            </p:nvSpPr>
            <p:spPr>
              <a:xfrm flipH="1">
                <a:off x="2009957" y="3777318"/>
                <a:ext cx="235977" cy="161823"/>
              </a:xfrm>
              <a:custGeom>
                <a:rect b="b" l="l" r="r" t="t"/>
                <a:pathLst>
                  <a:path extrusionOk="0" h="5676" w="8277">
                    <a:moveTo>
                      <a:pt x="2908" y="0"/>
                    </a:moveTo>
                    <a:cubicBezTo>
                      <a:pt x="1976" y="839"/>
                      <a:pt x="1194" y="1845"/>
                      <a:pt x="616" y="2964"/>
                    </a:cubicBezTo>
                    <a:cubicBezTo>
                      <a:pt x="262" y="3616"/>
                      <a:pt x="1" y="4473"/>
                      <a:pt x="429" y="5070"/>
                    </a:cubicBezTo>
                    <a:cubicBezTo>
                      <a:pt x="778" y="5561"/>
                      <a:pt x="1438" y="5675"/>
                      <a:pt x="2052" y="5675"/>
                    </a:cubicBezTo>
                    <a:cubicBezTo>
                      <a:pt x="2159" y="5675"/>
                      <a:pt x="2265" y="5672"/>
                      <a:pt x="2368" y="5666"/>
                    </a:cubicBezTo>
                    <a:cubicBezTo>
                      <a:pt x="4194" y="5573"/>
                      <a:pt x="6002" y="5256"/>
                      <a:pt x="7736" y="4697"/>
                    </a:cubicBezTo>
                    <a:cubicBezTo>
                      <a:pt x="7866" y="4678"/>
                      <a:pt x="7978" y="4622"/>
                      <a:pt x="8071" y="4529"/>
                    </a:cubicBezTo>
                    <a:cubicBezTo>
                      <a:pt x="8202" y="4361"/>
                      <a:pt x="8258" y="4156"/>
                      <a:pt x="8239" y="3951"/>
                    </a:cubicBezTo>
                    <a:cubicBezTo>
                      <a:pt x="8276" y="2665"/>
                      <a:pt x="8202" y="1398"/>
                      <a:pt x="8034" y="131"/>
                    </a:cubicBezTo>
                    <a:lnTo>
                      <a:pt x="7792" y="131"/>
                    </a:lnTo>
                    <a:cubicBezTo>
                      <a:pt x="7156" y="145"/>
                      <a:pt x="6514" y="160"/>
                      <a:pt x="5872" y="160"/>
                    </a:cubicBezTo>
                    <a:cubicBezTo>
                      <a:pt x="4877" y="160"/>
                      <a:pt x="3883" y="125"/>
                      <a:pt x="2908"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87"/>
              <p:cNvSpPr/>
              <p:nvPr/>
            </p:nvSpPr>
            <p:spPr>
              <a:xfrm flipH="1">
                <a:off x="1620501" y="2883417"/>
                <a:ext cx="58987" cy="813846"/>
              </a:xfrm>
              <a:custGeom>
                <a:rect b="b" l="l" r="r" t="t"/>
                <a:pathLst>
                  <a:path extrusionOk="0" h="28546" w="2069">
                    <a:moveTo>
                      <a:pt x="333" y="1"/>
                    </a:moveTo>
                    <a:cubicBezTo>
                      <a:pt x="163" y="1"/>
                      <a:pt x="0" y="108"/>
                      <a:pt x="19" y="322"/>
                    </a:cubicBezTo>
                    <a:lnTo>
                      <a:pt x="1081" y="22092"/>
                    </a:lnTo>
                    <a:lnTo>
                      <a:pt x="1379" y="28224"/>
                    </a:lnTo>
                    <a:cubicBezTo>
                      <a:pt x="1389" y="28438"/>
                      <a:pt x="1566" y="28545"/>
                      <a:pt x="1736" y="28545"/>
                    </a:cubicBezTo>
                    <a:cubicBezTo>
                      <a:pt x="1906" y="28545"/>
                      <a:pt x="2069" y="28438"/>
                      <a:pt x="2050" y="28224"/>
                    </a:cubicBezTo>
                    <a:cubicBezTo>
                      <a:pt x="1696" y="20974"/>
                      <a:pt x="1342" y="13723"/>
                      <a:pt x="988" y="6473"/>
                    </a:cubicBezTo>
                    <a:lnTo>
                      <a:pt x="690" y="322"/>
                    </a:lnTo>
                    <a:cubicBezTo>
                      <a:pt x="680" y="108"/>
                      <a:pt x="503"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87"/>
              <p:cNvSpPr/>
              <p:nvPr/>
            </p:nvSpPr>
            <p:spPr>
              <a:xfrm flipH="1">
                <a:off x="1506214" y="2187482"/>
                <a:ext cx="741317" cy="731823"/>
              </a:xfrm>
              <a:custGeom>
                <a:rect b="b" l="l" r="r" t="t"/>
                <a:pathLst>
                  <a:path extrusionOk="0" h="25669" w="26002">
                    <a:moveTo>
                      <a:pt x="5238" y="0"/>
                    </a:moveTo>
                    <a:lnTo>
                      <a:pt x="1" y="7456"/>
                    </a:lnTo>
                    <a:lnTo>
                      <a:pt x="653" y="7940"/>
                    </a:lnTo>
                    <a:lnTo>
                      <a:pt x="4884" y="11053"/>
                    </a:lnTo>
                    <a:lnTo>
                      <a:pt x="4884" y="20782"/>
                    </a:lnTo>
                    <a:cubicBezTo>
                      <a:pt x="4884" y="20782"/>
                      <a:pt x="3617" y="20950"/>
                      <a:pt x="4176" y="22049"/>
                    </a:cubicBezTo>
                    <a:cubicBezTo>
                      <a:pt x="4176" y="22049"/>
                      <a:pt x="3132" y="22963"/>
                      <a:pt x="4045" y="23596"/>
                    </a:cubicBezTo>
                    <a:cubicBezTo>
                      <a:pt x="4045" y="23596"/>
                      <a:pt x="4232" y="23690"/>
                      <a:pt x="4567" y="23839"/>
                    </a:cubicBezTo>
                    <a:cubicBezTo>
                      <a:pt x="7374" y="25057"/>
                      <a:pt x="10370" y="25669"/>
                      <a:pt x="13367" y="25669"/>
                    </a:cubicBezTo>
                    <a:cubicBezTo>
                      <a:pt x="16102" y="25669"/>
                      <a:pt x="18838" y="25160"/>
                      <a:pt x="21435" y="24137"/>
                    </a:cubicBezTo>
                    <a:cubicBezTo>
                      <a:pt x="21752" y="24006"/>
                      <a:pt x="21919" y="23913"/>
                      <a:pt x="21919" y="23913"/>
                    </a:cubicBezTo>
                    <a:cubicBezTo>
                      <a:pt x="21919" y="23913"/>
                      <a:pt x="22404" y="23186"/>
                      <a:pt x="20969" y="23037"/>
                    </a:cubicBezTo>
                    <a:cubicBezTo>
                      <a:pt x="20969" y="23037"/>
                      <a:pt x="21845" y="22236"/>
                      <a:pt x="21099" y="21789"/>
                    </a:cubicBezTo>
                    <a:lnTo>
                      <a:pt x="20764" y="16365"/>
                    </a:lnTo>
                    <a:lnTo>
                      <a:pt x="20279" y="10046"/>
                    </a:lnTo>
                    <a:lnTo>
                      <a:pt x="21323" y="10811"/>
                    </a:lnTo>
                    <a:lnTo>
                      <a:pt x="23094" y="11985"/>
                    </a:lnTo>
                    <a:lnTo>
                      <a:pt x="25815" y="5797"/>
                    </a:lnTo>
                    <a:lnTo>
                      <a:pt x="26001" y="5387"/>
                    </a:lnTo>
                    <a:lnTo>
                      <a:pt x="20298" y="1566"/>
                    </a:lnTo>
                    <a:lnTo>
                      <a:pt x="14576" y="0"/>
                    </a:lnTo>
                    <a:cubicBezTo>
                      <a:pt x="14203" y="1846"/>
                      <a:pt x="12563" y="4194"/>
                      <a:pt x="12563" y="4194"/>
                    </a:cubicBezTo>
                    <a:cubicBezTo>
                      <a:pt x="10177" y="1995"/>
                      <a:pt x="10345" y="0"/>
                      <a:pt x="103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87"/>
              <p:cNvSpPr/>
              <p:nvPr/>
            </p:nvSpPr>
            <p:spPr>
              <a:xfrm flipH="1">
                <a:off x="1600284" y="2692263"/>
                <a:ext cx="180696" cy="178045"/>
              </a:xfrm>
              <a:custGeom>
                <a:rect b="b" l="l" r="r" t="t"/>
                <a:pathLst>
                  <a:path extrusionOk="0" h="6245" w="6338">
                    <a:moveTo>
                      <a:pt x="3970" y="1"/>
                    </a:moveTo>
                    <a:cubicBezTo>
                      <a:pt x="2796" y="38"/>
                      <a:pt x="1640" y="336"/>
                      <a:pt x="597" y="877"/>
                    </a:cubicBezTo>
                    <a:cubicBezTo>
                      <a:pt x="503" y="914"/>
                      <a:pt x="410" y="989"/>
                      <a:pt x="336" y="1063"/>
                    </a:cubicBezTo>
                    <a:cubicBezTo>
                      <a:pt x="261" y="1138"/>
                      <a:pt x="224" y="1250"/>
                      <a:pt x="261" y="1361"/>
                    </a:cubicBezTo>
                    <a:cubicBezTo>
                      <a:pt x="321" y="1497"/>
                      <a:pt x="490" y="1535"/>
                      <a:pt x="661" y="1535"/>
                    </a:cubicBezTo>
                    <a:cubicBezTo>
                      <a:pt x="702" y="1535"/>
                      <a:pt x="743" y="1533"/>
                      <a:pt x="783" y="1529"/>
                    </a:cubicBezTo>
                    <a:lnTo>
                      <a:pt x="2405" y="1361"/>
                    </a:lnTo>
                    <a:lnTo>
                      <a:pt x="2405" y="1361"/>
                    </a:lnTo>
                    <a:cubicBezTo>
                      <a:pt x="1547" y="1622"/>
                      <a:pt x="783" y="2144"/>
                      <a:pt x="205" y="2834"/>
                    </a:cubicBezTo>
                    <a:cubicBezTo>
                      <a:pt x="93" y="2964"/>
                      <a:pt x="0" y="3132"/>
                      <a:pt x="93" y="3262"/>
                    </a:cubicBezTo>
                    <a:cubicBezTo>
                      <a:pt x="140" y="3328"/>
                      <a:pt x="215" y="3351"/>
                      <a:pt x="296" y="3351"/>
                    </a:cubicBezTo>
                    <a:cubicBezTo>
                      <a:pt x="378" y="3351"/>
                      <a:pt x="466" y="3328"/>
                      <a:pt x="541" y="3300"/>
                    </a:cubicBezTo>
                    <a:lnTo>
                      <a:pt x="2461" y="2573"/>
                    </a:lnTo>
                    <a:lnTo>
                      <a:pt x="2461" y="2573"/>
                    </a:lnTo>
                    <a:cubicBezTo>
                      <a:pt x="1790" y="3039"/>
                      <a:pt x="1286" y="3691"/>
                      <a:pt x="951" y="4437"/>
                    </a:cubicBezTo>
                    <a:cubicBezTo>
                      <a:pt x="895" y="4530"/>
                      <a:pt x="876" y="4642"/>
                      <a:pt x="858" y="4754"/>
                    </a:cubicBezTo>
                    <a:cubicBezTo>
                      <a:pt x="858" y="4865"/>
                      <a:pt x="895" y="4977"/>
                      <a:pt x="988" y="5033"/>
                    </a:cubicBezTo>
                    <a:cubicBezTo>
                      <a:pt x="1042" y="5066"/>
                      <a:pt x="1103" y="5085"/>
                      <a:pt x="1166" y="5085"/>
                    </a:cubicBezTo>
                    <a:cubicBezTo>
                      <a:pt x="1211" y="5085"/>
                      <a:pt x="1258" y="5075"/>
                      <a:pt x="1305" y="5052"/>
                    </a:cubicBezTo>
                    <a:cubicBezTo>
                      <a:pt x="1398" y="5014"/>
                      <a:pt x="1491" y="4940"/>
                      <a:pt x="1566" y="4865"/>
                    </a:cubicBezTo>
                    <a:cubicBezTo>
                      <a:pt x="2144" y="4381"/>
                      <a:pt x="2721" y="3896"/>
                      <a:pt x="3281" y="3412"/>
                    </a:cubicBezTo>
                    <a:lnTo>
                      <a:pt x="3299" y="3430"/>
                    </a:lnTo>
                    <a:cubicBezTo>
                      <a:pt x="2852" y="4064"/>
                      <a:pt x="2516" y="4791"/>
                      <a:pt x="2311" y="5555"/>
                    </a:cubicBezTo>
                    <a:cubicBezTo>
                      <a:pt x="2255" y="5667"/>
                      <a:pt x="2255" y="5779"/>
                      <a:pt x="2255" y="5909"/>
                    </a:cubicBezTo>
                    <a:cubicBezTo>
                      <a:pt x="2255" y="6102"/>
                      <a:pt x="2419" y="6245"/>
                      <a:pt x="2595" y="6245"/>
                    </a:cubicBezTo>
                    <a:cubicBezTo>
                      <a:pt x="2657" y="6245"/>
                      <a:pt x="2719" y="6227"/>
                      <a:pt x="2777" y="6189"/>
                    </a:cubicBezTo>
                    <a:cubicBezTo>
                      <a:pt x="2889" y="6114"/>
                      <a:pt x="2982" y="6021"/>
                      <a:pt x="3057" y="5928"/>
                    </a:cubicBezTo>
                    <a:cubicBezTo>
                      <a:pt x="3523" y="5350"/>
                      <a:pt x="3914" y="4698"/>
                      <a:pt x="4175" y="3989"/>
                    </a:cubicBezTo>
                    <a:lnTo>
                      <a:pt x="4175" y="3971"/>
                    </a:lnTo>
                    <a:cubicBezTo>
                      <a:pt x="4312" y="3998"/>
                      <a:pt x="4438" y="4015"/>
                      <a:pt x="4569" y="4015"/>
                    </a:cubicBezTo>
                    <a:cubicBezTo>
                      <a:pt x="4617" y="4015"/>
                      <a:pt x="4666" y="4013"/>
                      <a:pt x="4716" y="4008"/>
                    </a:cubicBezTo>
                    <a:cubicBezTo>
                      <a:pt x="5405" y="3971"/>
                      <a:pt x="6002" y="3579"/>
                      <a:pt x="6337" y="2983"/>
                    </a:cubicBezTo>
                    <a:lnTo>
                      <a:pt x="6300" y="2927"/>
                    </a:lnTo>
                    <a:lnTo>
                      <a:pt x="3970" y="1"/>
                    </a:ln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87"/>
              <p:cNvSpPr/>
              <p:nvPr/>
            </p:nvSpPr>
            <p:spPr>
              <a:xfrm flipH="1">
                <a:off x="1639085" y="2178986"/>
                <a:ext cx="150390" cy="409347"/>
              </a:xfrm>
              <a:custGeom>
                <a:rect b="b" l="l" r="r" t="t"/>
                <a:pathLst>
                  <a:path extrusionOk="0" h="14358" w="5275">
                    <a:moveTo>
                      <a:pt x="0" y="0"/>
                    </a:moveTo>
                    <a:lnTo>
                      <a:pt x="149" y="615"/>
                    </a:lnTo>
                    <a:cubicBezTo>
                      <a:pt x="485" y="1939"/>
                      <a:pt x="1267" y="5126"/>
                      <a:pt x="1827" y="7511"/>
                    </a:cubicBezTo>
                    <a:cubicBezTo>
                      <a:pt x="2429" y="10031"/>
                      <a:pt x="3300" y="14357"/>
                      <a:pt x="4246" y="14357"/>
                    </a:cubicBezTo>
                    <a:cubicBezTo>
                      <a:pt x="4266" y="14357"/>
                      <a:pt x="4286" y="14355"/>
                      <a:pt x="4305" y="14352"/>
                    </a:cubicBezTo>
                    <a:cubicBezTo>
                      <a:pt x="4492" y="14314"/>
                      <a:pt x="4678" y="14128"/>
                      <a:pt x="4865" y="13718"/>
                    </a:cubicBezTo>
                    <a:cubicBezTo>
                      <a:pt x="4976" y="13438"/>
                      <a:pt x="5070" y="13140"/>
                      <a:pt x="5107" y="12842"/>
                    </a:cubicBezTo>
                    <a:cubicBezTo>
                      <a:pt x="5200" y="12264"/>
                      <a:pt x="5237" y="11686"/>
                      <a:pt x="5237" y="11109"/>
                    </a:cubicBezTo>
                    <a:cubicBezTo>
                      <a:pt x="5275" y="7959"/>
                      <a:pt x="4492" y="3392"/>
                      <a:pt x="4212" y="1864"/>
                    </a:cubicBezTo>
                    <a:cubicBezTo>
                      <a:pt x="4138" y="1529"/>
                      <a:pt x="4100" y="1324"/>
                      <a:pt x="4100" y="1324"/>
                    </a:cubicBezTo>
                    <a:cubicBezTo>
                      <a:pt x="3635" y="932"/>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87"/>
              <p:cNvSpPr/>
              <p:nvPr/>
            </p:nvSpPr>
            <p:spPr>
              <a:xfrm flipH="1">
                <a:off x="1643879" y="2545071"/>
                <a:ext cx="22865" cy="108965"/>
              </a:xfrm>
              <a:custGeom>
                <a:rect b="b" l="l" r="r" t="t"/>
                <a:pathLst>
                  <a:path extrusionOk="0" h="3822" w="802">
                    <a:moveTo>
                      <a:pt x="802" y="1"/>
                    </a:moveTo>
                    <a:cubicBezTo>
                      <a:pt x="765" y="299"/>
                      <a:pt x="671" y="597"/>
                      <a:pt x="560" y="877"/>
                    </a:cubicBezTo>
                    <a:cubicBezTo>
                      <a:pt x="373" y="1268"/>
                      <a:pt x="187" y="1473"/>
                      <a:pt x="0" y="1492"/>
                    </a:cubicBezTo>
                    <a:lnTo>
                      <a:pt x="392" y="3822"/>
                    </a:lnTo>
                    <a:lnTo>
                      <a:pt x="802" y="3058"/>
                    </a:lnTo>
                    <a:lnTo>
                      <a:pt x="802" y="1"/>
                    </a:ln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87"/>
              <p:cNvSpPr/>
              <p:nvPr/>
            </p:nvSpPr>
            <p:spPr>
              <a:xfrm flipH="1">
                <a:off x="1992968" y="2173028"/>
                <a:ext cx="164218" cy="414678"/>
              </a:xfrm>
              <a:custGeom>
                <a:rect b="b" l="l" r="r" t="t"/>
                <a:pathLst>
                  <a:path extrusionOk="0" h="14545" w="5760">
                    <a:moveTo>
                      <a:pt x="5641" y="0"/>
                    </a:moveTo>
                    <a:cubicBezTo>
                      <a:pt x="4755" y="0"/>
                      <a:pt x="2051" y="507"/>
                      <a:pt x="2051" y="507"/>
                    </a:cubicBezTo>
                    <a:lnTo>
                      <a:pt x="2032" y="489"/>
                    </a:lnTo>
                    <a:cubicBezTo>
                      <a:pt x="485" y="4347"/>
                      <a:pt x="0" y="7832"/>
                      <a:pt x="38" y="10367"/>
                    </a:cubicBezTo>
                    <a:cubicBezTo>
                      <a:pt x="38" y="11467"/>
                      <a:pt x="187" y="12585"/>
                      <a:pt x="485" y="13647"/>
                    </a:cubicBezTo>
                    <a:cubicBezTo>
                      <a:pt x="671" y="14207"/>
                      <a:pt x="876" y="14523"/>
                      <a:pt x="1081" y="14542"/>
                    </a:cubicBezTo>
                    <a:cubicBezTo>
                      <a:pt x="1104" y="14544"/>
                      <a:pt x="1126" y="14545"/>
                      <a:pt x="1148" y="14545"/>
                    </a:cubicBezTo>
                    <a:cubicBezTo>
                      <a:pt x="1349" y="14545"/>
                      <a:pt x="1545" y="14469"/>
                      <a:pt x="1696" y="14318"/>
                    </a:cubicBezTo>
                    <a:cubicBezTo>
                      <a:pt x="2349" y="13778"/>
                      <a:pt x="2889" y="12231"/>
                      <a:pt x="3038" y="10367"/>
                    </a:cubicBezTo>
                    <a:cubicBezTo>
                      <a:pt x="3206" y="8335"/>
                      <a:pt x="5033" y="2297"/>
                      <a:pt x="5592" y="507"/>
                    </a:cubicBezTo>
                    <a:lnTo>
                      <a:pt x="5760" y="4"/>
                    </a:lnTo>
                    <a:cubicBezTo>
                      <a:pt x="5725" y="2"/>
                      <a:pt x="5685" y="0"/>
                      <a:pt x="5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87"/>
              <p:cNvSpPr/>
              <p:nvPr/>
            </p:nvSpPr>
            <p:spPr>
              <a:xfrm flipH="1">
                <a:off x="2108805" y="2581734"/>
                <a:ext cx="17562" cy="87725"/>
              </a:xfrm>
              <a:custGeom>
                <a:rect b="b" l="l" r="r" t="t"/>
                <a:pathLst>
                  <a:path extrusionOk="0" h="3077" w="616">
                    <a:moveTo>
                      <a:pt x="615" y="1"/>
                    </a:moveTo>
                    <a:cubicBezTo>
                      <a:pt x="448" y="150"/>
                      <a:pt x="224" y="225"/>
                      <a:pt x="0" y="225"/>
                    </a:cubicBezTo>
                    <a:lnTo>
                      <a:pt x="615" y="3076"/>
                    </a:lnTo>
                    <a:lnTo>
                      <a:pt x="615" y="1"/>
                    </a:ln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87"/>
              <p:cNvSpPr/>
              <p:nvPr/>
            </p:nvSpPr>
            <p:spPr>
              <a:xfrm flipH="1">
                <a:off x="2143353" y="2413844"/>
                <a:ext cx="172714" cy="367722"/>
              </a:xfrm>
              <a:custGeom>
                <a:rect b="b" l="l" r="r" t="t"/>
                <a:pathLst>
                  <a:path extrusionOk="0" h="12898" w="6058">
                    <a:moveTo>
                      <a:pt x="3039" y="0"/>
                    </a:moveTo>
                    <a:lnTo>
                      <a:pt x="1" y="4865"/>
                    </a:lnTo>
                    <a:lnTo>
                      <a:pt x="634" y="12898"/>
                    </a:lnTo>
                    <a:lnTo>
                      <a:pt x="6058" y="5200"/>
                    </a:lnTo>
                    <a:cubicBezTo>
                      <a:pt x="5760" y="4138"/>
                      <a:pt x="5611" y="3038"/>
                      <a:pt x="5629" y="1920"/>
                    </a:cubicBezTo>
                    <a:lnTo>
                      <a:pt x="3039" y="0"/>
                    </a:ln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87"/>
              <p:cNvSpPr/>
              <p:nvPr/>
            </p:nvSpPr>
            <p:spPr>
              <a:xfrm flipH="1">
                <a:off x="1407417" y="2343170"/>
                <a:ext cx="268906" cy="436830"/>
              </a:xfrm>
              <a:custGeom>
                <a:rect b="b" l="l" r="r" t="t"/>
                <a:pathLst>
                  <a:path extrusionOk="0" h="15322" w="9432">
                    <a:moveTo>
                      <a:pt x="5797" y="0"/>
                    </a:moveTo>
                    <a:lnTo>
                      <a:pt x="3002" y="6375"/>
                    </a:lnTo>
                    <a:lnTo>
                      <a:pt x="1045" y="10121"/>
                    </a:lnTo>
                    <a:lnTo>
                      <a:pt x="616" y="10922"/>
                    </a:lnTo>
                    <a:lnTo>
                      <a:pt x="1" y="12097"/>
                    </a:lnTo>
                    <a:lnTo>
                      <a:pt x="169" y="12302"/>
                    </a:lnTo>
                    <a:lnTo>
                      <a:pt x="2573" y="15321"/>
                    </a:lnTo>
                    <a:cubicBezTo>
                      <a:pt x="2573" y="15321"/>
                      <a:pt x="9078" y="5480"/>
                      <a:pt x="9283" y="3728"/>
                    </a:cubicBezTo>
                    <a:cubicBezTo>
                      <a:pt x="9432" y="2405"/>
                      <a:pt x="5797" y="0"/>
                      <a:pt x="5797" y="0"/>
                    </a:cubicBez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87"/>
              <p:cNvSpPr/>
              <p:nvPr/>
            </p:nvSpPr>
            <p:spPr>
              <a:xfrm flipH="1">
                <a:off x="1662993" y="1622204"/>
                <a:ext cx="509075" cy="343745"/>
              </a:xfrm>
              <a:custGeom>
                <a:rect b="b" l="l" r="r" t="t"/>
                <a:pathLst>
                  <a:path extrusionOk="0" h="12057" w="17856">
                    <a:moveTo>
                      <a:pt x="10093" y="1"/>
                    </a:moveTo>
                    <a:cubicBezTo>
                      <a:pt x="9754" y="1"/>
                      <a:pt x="9415" y="18"/>
                      <a:pt x="9077" y="53"/>
                    </a:cubicBezTo>
                    <a:cubicBezTo>
                      <a:pt x="7232" y="184"/>
                      <a:pt x="5387" y="706"/>
                      <a:pt x="3915" y="1805"/>
                    </a:cubicBezTo>
                    <a:cubicBezTo>
                      <a:pt x="671" y="4210"/>
                      <a:pt x="1" y="8813"/>
                      <a:pt x="2423" y="12056"/>
                    </a:cubicBezTo>
                    <a:cubicBezTo>
                      <a:pt x="2405" y="11087"/>
                      <a:pt x="2479" y="10137"/>
                      <a:pt x="2629" y="9186"/>
                    </a:cubicBezTo>
                    <a:lnTo>
                      <a:pt x="2629" y="9205"/>
                    </a:lnTo>
                    <a:cubicBezTo>
                      <a:pt x="3505" y="8962"/>
                      <a:pt x="4287" y="8459"/>
                      <a:pt x="4865" y="7751"/>
                    </a:cubicBezTo>
                    <a:lnTo>
                      <a:pt x="4865" y="7751"/>
                    </a:lnTo>
                    <a:cubicBezTo>
                      <a:pt x="4697" y="8068"/>
                      <a:pt x="4921" y="8478"/>
                      <a:pt x="5257" y="8627"/>
                    </a:cubicBezTo>
                    <a:cubicBezTo>
                      <a:pt x="5432" y="8685"/>
                      <a:pt x="5617" y="8713"/>
                      <a:pt x="5803" y="8713"/>
                    </a:cubicBezTo>
                    <a:cubicBezTo>
                      <a:pt x="5972" y="8713"/>
                      <a:pt x="6140" y="8690"/>
                      <a:pt x="6300" y="8645"/>
                    </a:cubicBezTo>
                    <a:cubicBezTo>
                      <a:pt x="7530" y="8385"/>
                      <a:pt x="8686" y="7919"/>
                      <a:pt x="9748" y="7266"/>
                    </a:cubicBezTo>
                    <a:lnTo>
                      <a:pt x="9748" y="7266"/>
                    </a:lnTo>
                    <a:cubicBezTo>
                      <a:pt x="9655" y="7397"/>
                      <a:pt x="9581" y="7546"/>
                      <a:pt x="9543" y="7714"/>
                    </a:cubicBezTo>
                    <a:cubicBezTo>
                      <a:pt x="9506" y="7863"/>
                      <a:pt x="9562" y="8049"/>
                      <a:pt x="9674" y="8161"/>
                    </a:cubicBezTo>
                    <a:cubicBezTo>
                      <a:pt x="9762" y="8239"/>
                      <a:pt x="9875" y="8266"/>
                      <a:pt x="9995" y="8266"/>
                    </a:cubicBezTo>
                    <a:cubicBezTo>
                      <a:pt x="10104" y="8266"/>
                      <a:pt x="10219" y="8243"/>
                      <a:pt x="10326" y="8217"/>
                    </a:cubicBezTo>
                    <a:cubicBezTo>
                      <a:pt x="12022" y="7732"/>
                      <a:pt x="13606" y="6893"/>
                      <a:pt x="14930" y="5719"/>
                    </a:cubicBezTo>
                    <a:cubicBezTo>
                      <a:pt x="15675" y="7005"/>
                      <a:pt x="16197" y="8403"/>
                      <a:pt x="16458" y="9876"/>
                    </a:cubicBezTo>
                    <a:cubicBezTo>
                      <a:pt x="16544" y="9686"/>
                      <a:pt x="16899" y="8927"/>
                      <a:pt x="17481" y="8927"/>
                    </a:cubicBezTo>
                    <a:cubicBezTo>
                      <a:pt x="17530" y="8927"/>
                      <a:pt x="17580" y="8932"/>
                      <a:pt x="17632" y="8944"/>
                    </a:cubicBezTo>
                    <a:lnTo>
                      <a:pt x="17632" y="8906"/>
                    </a:lnTo>
                    <a:cubicBezTo>
                      <a:pt x="17837" y="7322"/>
                      <a:pt x="17856" y="5719"/>
                      <a:pt x="17707" y="4116"/>
                    </a:cubicBezTo>
                    <a:cubicBezTo>
                      <a:pt x="17670" y="3688"/>
                      <a:pt x="17614" y="3222"/>
                      <a:pt x="17334" y="2886"/>
                    </a:cubicBezTo>
                    <a:cubicBezTo>
                      <a:pt x="17088" y="2616"/>
                      <a:pt x="16752" y="2472"/>
                      <a:pt x="16412" y="2472"/>
                    </a:cubicBezTo>
                    <a:cubicBezTo>
                      <a:pt x="16212" y="2472"/>
                      <a:pt x="16011" y="2522"/>
                      <a:pt x="15824" y="2625"/>
                    </a:cubicBezTo>
                    <a:cubicBezTo>
                      <a:pt x="15116" y="1563"/>
                      <a:pt x="14072" y="799"/>
                      <a:pt x="12861" y="407"/>
                    </a:cubicBezTo>
                    <a:cubicBezTo>
                      <a:pt x="11959" y="134"/>
                      <a:pt x="11026" y="1"/>
                      <a:pt x="10093"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87"/>
              <p:cNvSpPr/>
              <p:nvPr/>
            </p:nvSpPr>
            <p:spPr>
              <a:xfrm flipH="1">
                <a:off x="1622055" y="1784706"/>
                <a:ext cx="480935" cy="379126"/>
              </a:xfrm>
              <a:custGeom>
                <a:rect b="b" l="l" r="r" t="t"/>
                <a:pathLst>
                  <a:path extrusionOk="0" h="13298" w="16869">
                    <a:moveTo>
                      <a:pt x="12488" y="1"/>
                    </a:moveTo>
                    <a:cubicBezTo>
                      <a:pt x="11183" y="1175"/>
                      <a:pt x="9618" y="2014"/>
                      <a:pt x="7922" y="2498"/>
                    </a:cubicBezTo>
                    <a:cubicBezTo>
                      <a:pt x="7810" y="2526"/>
                      <a:pt x="7684" y="2554"/>
                      <a:pt x="7565" y="2554"/>
                    </a:cubicBezTo>
                    <a:cubicBezTo>
                      <a:pt x="7446" y="2554"/>
                      <a:pt x="7335" y="2526"/>
                      <a:pt x="7251" y="2442"/>
                    </a:cubicBezTo>
                    <a:cubicBezTo>
                      <a:pt x="7139" y="2330"/>
                      <a:pt x="7102" y="2163"/>
                      <a:pt x="7139" y="1995"/>
                    </a:cubicBezTo>
                    <a:cubicBezTo>
                      <a:pt x="7176" y="1827"/>
                      <a:pt x="7251" y="1678"/>
                      <a:pt x="7344" y="1548"/>
                    </a:cubicBezTo>
                    <a:lnTo>
                      <a:pt x="7344" y="1548"/>
                    </a:lnTo>
                    <a:cubicBezTo>
                      <a:pt x="6282" y="2200"/>
                      <a:pt x="5107" y="2666"/>
                      <a:pt x="3896" y="2927"/>
                    </a:cubicBezTo>
                    <a:cubicBezTo>
                      <a:pt x="3733" y="2978"/>
                      <a:pt x="3571" y="3002"/>
                      <a:pt x="3409" y="3002"/>
                    </a:cubicBezTo>
                    <a:cubicBezTo>
                      <a:pt x="3217" y="3002"/>
                      <a:pt x="3025" y="2969"/>
                      <a:pt x="2834" y="2908"/>
                    </a:cubicBezTo>
                    <a:cubicBezTo>
                      <a:pt x="2517" y="2759"/>
                      <a:pt x="2293" y="2349"/>
                      <a:pt x="2461" y="2032"/>
                    </a:cubicBezTo>
                    <a:lnTo>
                      <a:pt x="2461" y="2032"/>
                    </a:lnTo>
                    <a:cubicBezTo>
                      <a:pt x="1883" y="2740"/>
                      <a:pt x="1100" y="3244"/>
                      <a:pt x="224" y="3486"/>
                    </a:cubicBezTo>
                    <a:cubicBezTo>
                      <a:pt x="56" y="4437"/>
                      <a:pt x="0" y="5387"/>
                      <a:pt x="0" y="6338"/>
                    </a:cubicBezTo>
                    <a:cubicBezTo>
                      <a:pt x="38" y="8500"/>
                      <a:pt x="597" y="11202"/>
                      <a:pt x="2927" y="12283"/>
                    </a:cubicBezTo>
                    <a:cubicBezTo>
                      <a:pt x="3728" y="12656"/>
                      <a:pt x="4548" y="12936"/>
                      <a:pt x="5406" y="13103"/>
                    </a:cubicBezTo>
                    <a:cubicBezTo>
                      <a:pt x="6058" y="13232"/>
                      <a:pt x="6715" y="13297"/>
                      <a:pt x="7369" y="13297"/>
                    </a:cubicBezTo>
                    <a:cubicBezTo>
                      <a:pt x="7949" y="13297"/>
                      <a:pt x="8527" y="13246"/>
                      <a:pt x="9096" y="13141"/>
                    </a:cubicBezTo>
                    <a:cubicBezTo>
                      <a:pt x="10699" y="12842"/>
                      <a:pt x="12041" y="12134"/>
                      <a:pt x="12824" y="11314"/>
                    </a:cubicBezTo>
                    <a:cubicBezTo>
                      <a:pt x="13625" y="10475"/>
                      <a:pt x="14110" y="9059"/>
                      <a:pt x="14221" y="7400"/>
                    </a:cubicBezTo>
                    <a:lnTo>
                      <a:pt x="14277" y="7400"/>
                    </a:lnTo>
                    <a:cubicBezTo>
                      <a:pt x="15694" y="7195"/>
                      <a:pt x="16868" y="4679"/>
                      <a:pt x="15768" y="3579"/>
                    </a:cubicBezTo>
                    <a:cubicBezTo>
                      <a:pt x="15619" y="3411"/>
                      <a:pt x="15414" y="3281"/>
                      <a:pt x="15209" y="3225"/>
                    </a:cubicBezTo>
                    <a:cubicBezTo>
                      <a:pt x="15157" y="3213"/>
                      <a:pt x="15107" y="3208"/>
                      <a:pt x="15058" y="3208"/>
                    </a:cubicBezTo>
                    <a:cubicBezTo>
                      <a:pt x="14476" y="3208"/>
                      <a:pt x="14121" y="3968"/>
                      <a:pt x="14035" y="4157"/>
                    </a:cubicBezTo>
                    <a:cubicBezTo>
                      <a:pt x="13774" y="2703"/>
                      <a:pt x="13252" y="1287"/>
                      <a:pt x="12488"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87"/>
              <p:cNvSpPr/>
              <p:nvPr/>
            </p:nvSpPr>
            <p:spPr>
              <a:xfrm flipH="1">
                <a:off x="1820292" y="2048272"/>
                <a:ext cx="52629" cy="69108"/>
              </a:xfrm>
              <a:custGeom>
                <a:rect b="b" l="l" r="r" t="t"/>
                <a:pathLst>
                  <a:path extrusionOk="0" h="2424" w="1846">
                    <a:moveTo>
                      <a:pt x="1790" y="0"/>
                    </a:moveTo>
                    <a:cubicBezTo>
                      <a:pt x="1792" y="8"/>
                      <a:pt x="1794" y="15"/>
                      <a:pt x="1795" y="23"/>
                    </a:cubicBezTo>
                    <a:lnTo>
                      <a:pt x="1795" y="23"/>
                    </a:lnTo>
                    <a:cubicBezTo>
                      <a:pt x="1800" y="21"/>
                      <a:pt x="1804" y="20"/>
                      <a:pt x="1809" y="19"/>
                    </a:cubicBezTo>
                    <a:lnTo>
                      <a:pt x="1790" y="0"/>
                    </a:lnTo>
                    <a:close/>
                    <a:moveTo>
                      <a:pt x="1795" y="23"/>
                    </a:moveTo>
                    <a:cubicBezTo>
                      <a:pt x="1260" y="173"/>
                      <a:pt x="799" y="470"/>
                      <a:pt x="467" y="895"/>
                    </a:cubicBezTo>
                    <a:cubicBezTo>
                      <a:pt x="113" y="1323"/>
                      <a:pt x="1" y="1901"/>
                      <a:pt x="169" y="2423"/>
                    </a:cubicBezTo>
                    <a:cubicBezTo>
                      <a:pt x="485" y="2330"/>
                      <a:pt x="802" y="2181"/>
                      <a:pt x="1063" y="1957"/>
                    </a:cubicBezTo>
                    <a:cubicBezTo>
                      <a:pt x="1417" y="1640"/>
                      <a:pt x="1678" y="1212"/>
                      <a:pt x="1790" y="746"/>
                    </a:cubicBezTo>
                    <a:cubicBezTo>
                      <a:pt x="1844" y="511"/>
                      <a:pt x="1846" y="259"/>
                      <a:pt x="1795" y="2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87"/>
              <p:cNvSpPr/>
              <p:nvPr/>
            </p:nvSpPr>
            <p:spPr>
              <a:xfrm flipH="1">
                <a:off x="1821859" y="2030198"/>
                <a:ext cx="99928" cy="89635"/>
              </a:xfrm>
              <a:custGeom>
                <a:rect b="b" l="l" r="r" t="t"/>
                <a:pathLst>
                  <a:path extrusionOk="0" h="3144" w="3505">
                    <a:moveTo>
                      <a:pt x="2815" y="0"/>
                    </a:moveTo>
                    <a:cubicBezTo>
                      <a:pt x="2535" y="19"/>
                      <a:pt x="2293" y="112"/>
                      <a:pt x="2069" y="280"/>
                    </a:cubicBezTo>
                    <a:lnTo>
                      <a:pt x="1305" y="783"/>
                    </a:lnTo>
                    <a:lnTo>
                      <a:pt x="1305" y="765"/>
                    </a:lnTo>
                    <a:cubicBezTo>
                      <a:pt x="1156" y="839"/>
                      <a:pt x="1025" y="895"/>
                      <a:pt x="913" y="970"/>
                    </a:cubicBezTo>
                    <a:cubicBezTo>
                      <a:pt x="671" y="1100"/>
                      <a:pt x="447" y="1287"/>
                      <a:pt x="261" y="1492"/>
                    </a:cubicBezTo>
                    <a:cubicBezTo>
                      <a:pt x="93" y="1715"/>
                      <a:pt x="0" y="1995"/>
                      <a:pt x="37" y="2274"/>
                    </a:cubicBezTo>
                    <a:cubicBezTo>
                      <a:pt x="93" y="2573"/>
                      <a:pt x="280" y="2833"/>
                      <a:pt x="559" y="2983"/>
                    </a:cubicBezTo>
                    <a:cubicBezTo>
                      <a:pt x="782" y="3086"/>
                      <a:pt x="1028" y="3143"/>
                      <a:pt x="1279" y="3143"/>
                    </a:cubicBezTo>
                    <a:cubicBezTo>
                      <a:pt x="1343" y="3143"/>
                      <a:pt x="1408" y="3139"/>
                      <a:pt x="1473" y="3132"/>
                    </a:cubicBezTo>
                    <a:cubicBezTo>
                      <a:pt x="1603" y="3113"/>
                      <a:pt x="1733" y="3094"/>
                      <a:pt x="1864" y="3057"/>
                    </a:cubicBezTo>
                    <a:cubicBezTo>
                      <a:pt x="1715" y="2517"/>
                      <a:pt x="1827" y="1957"/>
                      <a:pt x="2162" y="1510"/>
                    </a:cubicBezTo>
                    <a:cubicBezTo>
                      <a:pt x="2516" y="1100"/>
                      <a:pt x="2982" y="783"/>
                      <a:pt x="3504" y="634"/>
                    </a:cubicBezTo>
                    <a:cubicBezTo>
                      <a:pt x="3504" y="597"/>
                      <a:pt x="3485" y="560"/>
                      <a:pt x="3467" y="522"/>
                    </a:cubicBezTo>
                    <a:cubicBezTo>
                      <a:pt x="3355" y="243"/>
                      <a:pt x="3113" y="38"/>
                      <a:pt x="2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87"/>
              <p:cNvSpPr/>
              <p:nvPr/>
            </p:nvSpPr>
            <p:spPr>
              <a:xfrm flipH="1">
                <a:off x="1888827" y="1960065"/>
                <a:ext cx="69621" cy="76008"/>
              </a:xfrm>
              <a:custGeom>
                <a:rect b="b" l="l" r="r" t="t"/>
                <a:pathLst>
                  <a:path extrusionOk="0" h="2666" w="2442">
                    <a:moveTo>
                      <a:pt x="2311" y="0"/>
                    </a:moveTo>
                    <a:cubicBezTo>
                      <a:pt x="2069" y="373"/>
                      <a:pt x="1715" y="690"/>
                      <a:pt x="1323" y="895"/>
                    </a:cubicBezTo>
                    <a:cubicBezTo>
                      <a:pt x="895" y="1119"/>
                      <a:pt x="522" y="1417"/>
                      <a:pt x="186" y="1752"/>
                    </a:cubicBezTo>
                    <a:cubicBezTo>
                      <a:pt x="75" y="1883"/>
                      <a:pt x="0" y="2050"/>
                      <a:pt x="19" y="2237"/>
                    </a:cubicBezTo>
                    <a:cubicBezTo>
                      <a:pt x="75" y="2386"/>
                      <a:pt x="205" y="2516"/>
                      <a:pt x="354" y="2572"/>
                    </a:cubicBezTo>
                    <a:cubicBezTo>
                      <a:pt x="513" y="2634"/>
                      <a:pt x="681" y="2666"/>
                      <a:pt x="849" y="2666"/>
                    </a:cubicBezTo>
                    <a:cubicBezTo>
                      <a:pt x="1137" y="2666"/>
                      <a:pt x="1424" y="2574"/>
                      <a:pt x="1659" y="2386"/>
                    </a:cubicBezTo>
                    <a:cubicBezTo>
                      <a:pt x="2032" y="2106"/>
                      <a:pt x="2274" y="1696"/>
                      <a:pt x="2367" y="1230"/>
                    </a:cubicBezTo>
                    <a:cubicBezTo>
                      <a:pt x="2442" y="820"/>
                      <a:pt x="2423" y="392"/>
                      <a:pt x="2311"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87"/>
              <p:cNvSpPr/>
              <p:nvPr/>
            </p:nvSpPr>
            <p:spPr>
              <a:xfrm flipH="1">
                <a:off x="1970107" y="1864902"/>
                <a:ext cx="60099" cy="31161"/>
              </a:xfrm>
              <a:custGeom>
                <a:rect b="b" l="l" r="r" t="t"/>
                <a:pathLst>
                  <a:path extrusionOk="0" h="1093" w="2108">
                    <a:moveTo>
                      <a:pt x="1602" y="1"/>
                    </a:moveTo>
                    <a:cubicBezTo>
                      <a:pt x="1069" y="1"/>
                      <a:pt x="541" y="187"/>
                      <a:pt x="131" y="542"/>
                    </a:cubicBezTo>
                    <a:cubicBezTo>
                      <a:pt x="1" y="673"/>
                      <a:pt x="1" y="878"/>
                      <a:pt x="131" y="1008"/>
                    </a:cubicBezTo>
                    <a:cubicBezTo>
                      <a:pt x="197" y="1064"/>
                      <a:pt x="281" y="1092"/>
                      <a:pt x="364" y="1092"/>
                    </a:cubicBezTo>
                    <a:cubicBezTo>
                      <a:pt x="448" y="1092"/>
                      <a:pt x="532" y="1064"/>
                      <a:pt x="597" y="1008"/>
                    </a:cubicBezTo>
                    <a:cubicBezTo>
                      <a:pt x="597" y="1008"/>
                      <a:pt x="616" y="990"/>
                      <a:pt x="616" y="990"/>
                    </a:cubicBezTo>
                    <a:lnTo>
                      <a:pt x="691" y="934"/>
                    </a:lnTo>
                    <a:cubicBezTo>
                      <a:pt x="728" y="915"/>
                      <a:pt x="784" y="878"/>
                      <a:pt x="821" y="859"/>
                    </a:cubicBezTo>
                    <a:lnTo>
                      <a:pt x="914" y="803"/>
                    </a:lnTo>
                    <a:cubicBezTo>
                      <a:pt x="933" y="803"/>
                      <a:pt x="951" y="785"/>
                      <a:pt x="989" y="785"/>
                    </a:cubicBezTo>
                    <a:lnTo>
                      <a:pt x="1007" y="785"/>
                    </a:lnTo>
                    <a:lnTo>
                      <a:pt x="1063" y="748"/>
                    </a:lnTo>
                    <a:lnTo>
                      <a:pt x="1231" y="710"/>
                    </a:lnTo>
                    <a:cubicBezTo>
                      <a:pt x="1268" y="692"/>
                      <a:pt x="1324" y="692"/>
                      <a:pt x="1380" y="673"/>
                    </a:cubicBezTo>
                    <a:lnTo>
                      <a:pt x="1660" y="673"/>
                    </a:lnTo>
                    <a:cubicBezTo>
                      <a:pt x="2107" y="673"/>
                      <a:pt x="2107" y="2"/>
                      <a:pt x="1660" y="2"/>
                    </a:cubicBezTo>
                    <a:lnTo>
                      <a:pt x="1678" y="2"/>
                    </a:lnTo>
                    <a:cubicBezTo>
                      <a:pt x="1653" y="1"/>
                      <a:pt x="1627" y="1"/>
                      <a:pt x="1602"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87"/>
              <p:cNvSpPr/>
              <p:nvPr/>
            </p:nvSpPr>
            <p:spPr>
              <a:xfrm flipH="1">
                <a:off x="1789901" y="1865016"/>
                <a:ext cx="72387" cy="28824"/>
              </a:xfrm>
              <a:custGeom>
                <a:rect b="b" l="l" r="r" t="t"/>
                <a:pathLst>
                  <a:path extrusionOk="0" h="1011" w="2539">
                    <a:moveTo>
                      <a:pt x="814" y="1"/>
                    </a:moveTo>
                    <a:cubicBezTo>
                      <a:pt x="637" y="1"/>
                      <a:pt x="458" y="18"/>
                      <a:pt x="280" y="54"/>
                    </a:cubicBezTo>
                    <a:cubicBezTo>
                      <a:pt x="112" y="91"/>
                      <a:pt x="1" y="278"/>
                      <a:pt x="57" y="464"/>
                    </a:cubicBezTo>
                    <a:cubicBezTo>
                      <a:pt x="88" y="607"/>
                      <a:pt x="228" y="696"/>
                      <a:pt x="385" y="696"/>
                    </a:cubicBezTo>
                    <a:cubicBezTo>
                      <a:pt x="412" y="696"/>
                      <a:pt x="439" y="693"/>
                      <a:pt x="467" y="688"/>
                    </a:cubicBezTo>
                    <a:lnTo>
                      <a:pt x="1082" y="688"/>
                    </a:lnTo>
                    <a:cubicBezTo>
                      <a:pt x="1057" y="681"/>
                      <a:pt x="1053" y="679"/>
                      <a:pt x="1059" y="679"/>
                    </a:cubicBezTo>
                    <a:cubicBezTo>
                      <a:pt x="1071" y="679"/>
                      <a:pt x="1125" y="688"/>
                      <a:pt x="1138" y="688"/>
                    </a:cubicBezTo>
                    <a:cubicBezTo>
                      <a:pt x="1268" y="706"/>
                      <a:pt x="1398" y="744"/>
                      <a:pt x="1510" y="781"/>
                    </a:cubicBezTo>
                    <a:lnTo>
                      <a:pt x="1585" y="818"/>
                    </a:lnTo>
                    <a:lnTo>
                      <a:pt x="1641" y="837"/>
                    </a:lnTo>
                    <a:lnTo>
                      <a:pt x="1827" y="949"/>
                    </a:lnTo>
                    <a:cubicBezTo>
                      <a:pt x="1895" y="992"/>
                      <a:pt x="1962" y="1011"/>
                      <a:pt x="2025" y="1011"/>
                    </a:cubicBezTo>
                    <a:cubicBezTo>
                      <a:pt x="2339" y="1011"/>
                      <a:pt x="2539" y="542"/>
                      <a:pt x="2181" y="371"/>
                    </a:cubicBezTo>
                    <a:lnTo>
                      <a:pt x="2163" y="371"/>
                    </a:lnTo>
                    <a:cubicBezTo>
                      <a:pt x="1756" y="127"/>
                      <a:pt x="1289" y="1"/>
                      <a:pt x="814"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87"/>
              <p:cNvSpPr/>
              <p:nvPr/>
            </p:nvSpPr>
            <p:spPr>
              <a:xfrm flipH="1">
                <a:off x="1835147" y="1924429"/>
                <a:ext cx="21297" cy="34583"/>
              </a:xfrm>
              <a:custGeom>
                <a:rect b="b" l="l" r="r" t="t"/>
                <a:pathLst>
                  <a:path extrusionOk="0" h="1213" w="747">
                    <a:moveTo>
                      <a:pt x="373" y="1"/>
                    </a:moveTo>
                    <a:cubicBezTo>
                      <a:pt x="177" y="1"/>
                      <a:pt x="19" y="273"/>
                      <a:pt x="1" y="598"/>
                    </a:cubicBezTo>
                    <a:cubicBezTo>
                      <a:pt x="1" y="915"/>
                      <a:pt x="150" y="1194"/>
                      <a:pt x="355" y="1213"/>
                    </a:cubicBezTo>
                    <a:cubicBezTo>
                      <a:pt x="560" y="1213"/>
                      <a:pt x="728" y="933"/>
                      <a:pt x="728" y="617"/>
                    </a:cubicBezTo>
                    <a:cubicBezTo>
                      <a:pt x="746" y="281"/>
                      <a:pt x="597" y="1"/>
                      <a:pt x="392" y="1"/>
                    </a:cubicBezTo>
                    <a:cubicBezTo>
                      <a:pt x="386" y="1"/>
                      <a:pt x="379" y="1"/>
                      <a:pt x="373"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87"/>
              <p:cNvSpPr/>
              <p:nvPr/>
            </p:nvSpPr>
            <p:spPr>
              <a:xfrm flipH="1">
                <a:off x="1992973" y="1929247"/>
                <a:ext cx="21268" cy="34554"/>
              </a:xfrm>
              <a:custGeom>
                <a:rect b="b" l="l" r="r" t="t"/>
                <a:pathLst>
                  <a:path extrusionOk="0" h="1212" w="746">
                    <a:moveTo>
                      <a:pt x="373" y="0"/>
                    </a:moveTo>
                    <a:cubicBezTo>
                      <a:pt x="186" y="0"/>
                      <a:pt x="19" y="261"/>
                      <a:pt x="0" y="597"/>
                    </a:cubicBezTo>
                    <a:cubicBezTo>
                      <a:pt x="0" y="932"/>
                      <a:pt x="149" y="1212"/>
                      <a:pt x="354" y="1212"/>
                    </a:cubicBezTo>
                    <a:cubicBezTo>
                      <a:pt x="559" y="1212"/>
                      <a:pt x="727" y="951"/>
                      <a:pt x="727" y="615"/>
                    </a:cubicBezTo>
                    <a:cubicBezTo>
                      <a:pt x="746" y="280"/>
                      <a:pt x="578" y="0"/>
                      <a:pt x="373"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87"/>
              <p:cNvSpPr/>
              <p:nvPr/>
            </p:nvSpPr>
            <p:spPr>
              <a:xfrm flipH="1">
                <a:off x="1832492" y="2158260"/>
                <a:ext cx="125444" cy="148794"/>
              </a:xfrm>
              <a:custGeom>
                <a:rect b="b" l="l" r="r" t="t"/>
                <a:pathLst>
                  <a:path extrusionOk="0" h="5219" w="4400">
                    <a:moveTo>
                      <a:pt x="318" y="0"/>
                    </a:moveTo>
                    <a:lnTo>
                      <a:pt x="168" y="1025"/>
                    </a:lnTo>
                    <a:cubicBezTo>
                      <a:pt x="168" y="1025"/>
                      <a:pt x="1" y="3038"/>
                      <a:pt x="2386" y="5219"/>
                    </a:cubicBezTo>
                    <a:cubicBezTo>
                      <a:pt x="2386" y="5219"/>
                      <a:pt x="4027" y="2871"/>
                      <a:pt x="4399" y="1025"/>
                    </a:cubicBezTo>
                    <a:lnTo>
                      <a:pt x="4008" y="38"/>
                    </a:lnTo>
                    <a:cubicBezTo>
                      <a:pt x="3430" y="143"/>
                      <a:pt x="2847" y="194"/>
                      <a:pt x="2267" y="194"/>
                    </a:cubicBezTo>
                    <a:cubicBezTo>
                      <a:pt x="1612" y="194"/>
                      <a:pt x="960" y="129"/>
                      <a:pt x="318" y="0"/>
                    </a:cubicBezTo>
                    <a:close/>
                  </a:path>
                </a:pathLst>
              </a:custGeom>
              <a:solidFill>
                <a:srgbClr val="E6B8AF"/>
              </a:solidFill>
              <a:ln cap="flat" cmpd="sng" w="9525">
                <a:solidFill>
                  <a:srgbClr val="E6B8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14" name="Google Shape;3214;p87"/>
          <p:cNvSpPr txBox="1"/>
          <p:nvPr>
            <p:ph type="title"/>
          </p:nvPr>
        </p:nvSpPr>
        <p:spPr>
          <a:xfrm>
            <a:off x="1893175" y="2798950"/>
            <a:ext cx="5443800" cy="6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Recommendations &amp; </a:t>
            </a:r>
            <a:r>
              <a:rPr lang="en" sz="4000"/>
              <a:t>Conclusion</a:t>
            </a:r>
            <a:endParaRPr sz="4000"/>
          </a:p>
        </p:txBody>
      </p:sp>
      <p:sp>
        <p:nvSpPr>
          <p:cNvPr id="3215" name="Google Shape;3215;p87"/>
          <p:cNvSpPr txBox="1"/>
          <p:nvPr>
            <p:ph idx="2" type="title"/>
          </p:nvPr>
        </p:nvSpPr>
        <p:spPr>
          <a:xfrm>
            <a:off x="3033775" y="1500150"/>
            <a:ext cx="31626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9" name="Shape 3219"/>
        <p:cNvGrpSpPr/>
        <p:nvPr/>
      </p:nvGrpSpPr>
      <p:grpSpPr>
        <a:xfrm>
          <a:off x="0" y="0"/>
          <a:ext cx="0" cy="0"/>
          <a:chOff x="0" y="0"/>
          <a:chExt cx="0" cy="0"/>
        </a:xfrm>
      </p:grpSpPr>
      <p:sp>
        <p:nvSpPr>
          <p:cNvPr id="3220" name="Google Shape;3220;p8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3221" name="Google Shape;3221;p88"/>
          <p:cNvSpPr txBox="1"/>
          <p:nvPr/>
        </p:nvSpPr>
        <p:spPr>
          <a:xfrm>
            <a:off x="622050" y="1530600"/>
            <a:ext cx="6572400" cy="20823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lang="en" sz="1600">
                <a:solidFill>
                  <a:schemeClr val="lt1"/>
                </a:solidFill>
                <a:latin typeface="Livvic"/>
                <a:ea typeface="Livvic"/>
                <a:cs typeface="Livvic"/>
                <a:sym typeface="Livvic"/>
              </a:rPr>
              <a:t>Based on our understanding of the domain knowledge, our recommendation is that the school can use the following features instead to help make better decisions regarding the status of the applications:</a:t>
            </a:r>
            <a:br>
              <a:rPr lang="en" sz="1600">
                <a:solidFill>
                  <a:schemeClr val="lt1"/>
                </a:solidFill>
                <a:latin typeface="Livvic"/>
                <a:ea typeface="Livvic"/>
                <a:cs typeface="Livvic"/>
                <a:sym typeface="Livvic"/>
              </a:rPr>
            </a:br>
            <a:endParaRPr sz="1600">
              <a:solidFill>
                <a:schemeClr val="lt1"/>
              </a:solidFill>
              <a:latin typeface="Livvic"/>
              <a:ea typeface="Livvic"/>
              <a:cs typeface="Livvic"/>
              <a:sym typeface="Livvic"/>
            </a:endParaRPr>
          </a:p>
          <a:p>
            <a:pPr indent="-330200" lvl="0" marL="457200" rtl="0" algn="just">
              <a:lnSpc>
                <a:spcPct val="135714"/>
              </a:lnSpc>
              <a:spcBef>
                <a:spcPts val="0"/>
              </a:spcBef>
              <a:spcAft>
                <a:spcPts val="0"/>
              </a:spcAft>
              <a:buClr>
                <a:schemeClr val="accent1"/>
              </a:buClr>
              <a:buSzPts val="1600"/>
              <a:buFont typeface="Livvic"/>
              <a:buChar char="●"/>
            </a:pPr>
            <a:r>
              <a:rPr lang="en" sz="1600">
                <a:solidFill>
                  <a:schemeClr val="lt1"/>
                </a:solidFill>
                <a:latin typeface="Livvic"/>
                <a:ea typeface="Livvic"/>
                <a:cs typeface="Livvic"/>
                <a:sym typeface="Livvic"/>
              </a:rPr>
              <a:t>Student's Previous Grade </a:t>
            </a:r>
            <a:endParaRPr sz="1600">
              <a:solidFill>
                <a:schemeClr val="lt1"/>
              </a:solidFill>
              <a:latin typeface="Livvic"/>
              <a:ea typeface="Livvic"/>
              <a:cs typeface="Livvic"/>
              <a:sym typeface="Livvic"/>
            </a:endParaRPr>
          </a:p>
          <a:p>
            <a:pPr indent="-330200" lvl="0" marL="457200" rtl="0" algn="just">
              <a:lnSpc>
                <a:spcPct val="135714"/>
              </a:lnSpc>
              <a:spcBef>
                <a:spcPts val="0"/>
              </a:spcBef>
              <a:spcAft>
                <a:spcPts val="0"/>
              </a:spcAft>
              <a:buClr>
                <a:schemeClr val="accent1"/>
              </a:buClr>
              <a:buSzPts val="1600"/>
              <a:buFont typeface="Livvic"/>
              <a:buChar char="●"/>
            </a:pPr>
            <a:r>
              <a:rPr lang="en" sz="1600">
                <a:solidFill>
                  <a:schemeClr val="lt1"/>
                </a:solidFill>
                <a:latin typeface="Livvic"/>
                <a:ea typeface="Livvic"/>
                <a:cs typeface="Livvic"/>
                <a:sym typeface="Livvic"/>
              </a:rPr>
              <a:t>Parents' Total Salaries / #Children </a:t>
            </a:r>
            <a:endParaRPr sz="1600">
              <a:solidFill>
                <a:schemeClr val="lt1"/>
              </a:solidFill>
              <a:latin typeface="Livvic"/>
              <a:ea typeface="Livvic"/>
              <a:cs typeface="Livvic"/>
              <a:sym typeface="Livvic"/>
            </a:endParaRPr>
          </a:p>
          <a:p>
            <a:pPr indent="-330200" lvl="0" marL="457200" rtl="0" algn="just">
              <a:lnSpc>
                <a:spcPct val="135714"/>
              </a:lnSpc>
              <a:spcBef>
                <a:spcPts val="0"/>
              </a:spcBef>
              <a:spcAft>
                <a:spcPts val="0"/>
              </a:spcAft>
              <a:buClr>
                <a:schemeClr val="accent1"/>
              </a:buClr>
              <a:buSzPts val="1600"/>
              <a:buFont typeface="Livvic"/>
              <a:buChar char="●"/>
            </a:pPr>
            <a:r>
              <a:rPr lang="en" sz="1600">
                <a:solidFill>
                  <a:schemeClr val="lt1"/>
                </a:solidFill>
                <a:latin typeface="Livvic"/>
                <a:ea typeface="Livvic"/>
                <a:cs typeface="Livvic"/>
                <a:sym typeface="Livvic"/>
              </a:rPr>
              <a:t>Mental, Social, and Parent IV Scores</a:t>
            </a:r>
            <a:endParaRPr b="1" sz="1600">
              <a:solidFill>
                <a:schemeClr val="lt1"/>
              </a:solidFill>
              <a:latin typeface="Livvic"/>
              <a:ea typeface="Livvic"/>
              <a:cs typeface="Livvic"/>
              <a:sym typeface="Livvic"/>
            </a:endParaRPr>
          </a:p>
        </p:txBody>
      </p:sp>
      <p:grpSp>
        <p:nvGrpSpPr>
          <p:cNvPr id="3222" name="Google Shape;3222;p88"/>
          <p:cNvGrpSpPr/>
          <p:nvPr/>
        </p:nvGrpSpPr>
        <p:grpSpPr>
          <a:xfrm flipH="1">
            <a:off x="6464364" y="1689473"/>
            <a:ext cx="2511448" cy="2966663"/>
            <a:chOff x="372602" y="1224362"/>
            <a:chExt cx="2243967" cy="2650699"/>
          </a:xfrm>
        </p:grpSpPr>
        <p:grpSp>
          <p:nvGrpSpPr>
            <p:cNvPr id="3223" name="Google Shape;3223;p88"/>
            <p:cNvGrpSpPr/>
            <p:nvPr/>
          </p:nvGrpSpPr>
          <p:grpSpPr>
            <a:xfrm rot="10618140">
              <a:off x="1032555" y="1509331"/>
              <a:ext cx="1334225" cy="2135067"/>
              <a:chOff x="2530828" y="1372498"/>
              <a:chExt cx="1301640" cy="2082923"/>
            </a:xfrm>
          </p:grpSpPr>
          <p:sp>
            <p:nvSpPr>
              <p:cNvPr id="3224" name="Google Shape;3224;p88"/>
              <p:cNvSpPr/>
              <p:nvPr/>
            </p:nvSpPr>
            <p:spPr>
              <a:xfrm>
                <a:off x="2530828" y="1372498"/>
                <a:ext cx="204536" cy="247187"/>
              </a:xfrm>
              <a:custGeom>
                <a:rect b="b" l="l" r="r" t="t"/>
                <a:pathLst>
                  <a:path extrusionOk="0" h="15022" w="12430">
                    <a:moveTo>
                      <a:pt x="0" y="0"/>
                    </a:moveTo>
                    <a:lnTo>
                      <a:pt x="2899" y="15021"/>
                    </a:lnTo>
                    <a:lnTo>
                      <a:pt x="12430" y="931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88"/>
              <p:cNvSpPr/>
              <p:nvPr/>
            </p:nvSpPr>
            <p:spPr>
              <a:xfrm>
                <a:off x="2571291" y="1514143"/>
                <a:ext cx="1261177" cy="1941279"/>
              </a:xfrm>
              <a:custGeom>
                <a:rect b="b" l="l" r="r" t="t"/>
                <a:pathLst>
                  <a:path extrusionOk="0" h="117975" w="76644">
                    <a:moveTo>
                      <a:pt x="9532" y="1"/>
                    </a:moveTo>
                    <a:lnTo>
                      <a:pt x="1" y="5710"/>
                    </a:lnTo>
                    <a:lnTo>
                      <a:pt x="67113" y="117974"/>
                    </a:lnTo>
                    <a:lnTo>
                      <a:pt x="76644" y="112308"/>
                    </a:lnTo>
                    <a:lnTo>
                      <a:pt x="9532" y="1"/>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88"/>
              <p:cNvSpPr/>
              <p:nvPr/>
            </p:nvSpPr>
            <p:spPr>
              <a:xfrm>
                <a:off x="2697781" y="1577396"/>
                <a:ext cx="1056641" cy="1749002"/>
              </a:xfrm>
              <a:custGeom>
                <a:rect b="b" l="l" r="r" t="t"/>
                <a:pathLst>
                  <a:path extrusionOk="0" h="106290" w="64214">
                    <a:moveTo>
                      <a:pt x="729" y="1"/>
                    </a:moveTo>
                    <a:cubicBezTo>
                      <a:pt x="616" y="1"/>
                      <a:pt x="500" y="35"/>
                      <a:pt x="395" y="110"/>
                    </a:cubicBezTo>
                    <a:cubicBezTo>
                      <a:pt x="88" y="285"/>
                      <a:pt x="0" y="681"/>
                      <a:pt x="176" y="988"/>
                    </a:cubicBezTo>
                    <a:lnTo>
                      <a:pt x="62896" y="105961"/>
                    </a:lnTo>
                    <a:cubicBezTo>
                      <a:pt x="63011" y="106163"/>
                      <a:pt x="63222" y="106289"/>
                      <a:pt x="63453" y="106289"/>
                    </a:cubicBezTo>
                    <a:cubicBezTo>
                      <a:pt x="63573" y="106289"/>
                      <a:pt x="63698" y="106255"/>
                      <a:pt x="63818" y="106180"/>
                    </a:cubicBezTo>
                    <a:cubicBezTo>
                      <a:pt x="64126" y="106005"/>
                      <a:pt x="64213" y="105609"/>
                      <a:pt x="64038" y="105302"/>
                    </a:cubicBezTo>
                    <a:lnTo>
                      <a:pt x="1274" y="329"/>
                    </a:lnTo>
                    <a:cubicBezTo>
                      <a:pt x="1158" y="127"/>
                      <a:pt x="947" y="1"/>
                      <a:pt x="729"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88"/>
              <p:cNvSpPr/>
              <p:nvPr/>
            </p:nvSpPr>
            <p:spPr>
              <a:xfrm>
                <a:off x="2642130" y="1610240"/>
                <a:ext cx="1056641" cy="1749084"/>
              </a:xfrm>
              <a:custGeom>
                <a:rect b="b" l="l" r="r" t="t"/>
                <a:pathLst>
                  <a:path extrusionOk="0" h="106295" w="64214">
                    <a:moveTo>
                      <a:pt x="732" y="1"/>
                    </a:moveTo>
                    <a:cubicBezTo>
                      <a:pt x="617" y="1"/>
                      <a:pt x="501" y="30"/>
                      <a:pt x="395" y="90"/>
                    </a:cubicBezTo>
                    <a:cubicBezTo>
                      <a:pt x="88" y="310"/>
                      <a:pt x="0" y="705"/>
                      <a:pt x="176" y="1012"/>
                    </a:cubicBezTo>
                    <a:lnTo>
                      <a:pt x="62896" y="105985"/>
                    </a:lnTo>
                    <a:cubicBezTo>
                      <a:pt x="63011" y="106187"/>
                      <a:pt x="63221" y="106294"/>
                      <a:pt x="63439" y="106294"/>
                    </a:cubicBezTo>
                    <a:cubicBezTo>
                      <a:pt x="63553" y="106294"/>
                      <a:pt x="63669" y="106265"/>
                      <a:pt x="63774" y="106205"/>
                    </a:cubicBezTo>
                    <a:cubicBezTo>
                      <a:pt x="64082" y="106029"/>
                      <a:pt x="64213" y="105634"/>
                      <a:pt x="64038" y="105326"/>
                    </a:cubicBezTo>
                    <a:lnTo>
                      <a:pt x="1318" y="310"/>
                    </a:lnTo>
                    <a:cubicBezTo>
                      <a:pt x="1173" y="108"/>
                      <a:pt x="953" y="1"/>
                      <a:pt x="732"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88"/>
              <p:cNvSpPr/>
              <p:nvPr/>
            </p:nvSpPr>
            <p:spPr>
              <a:xfrm>
                <a:off x="2530828" y="1372498"/>
                <a:ext cx="64339" cy="77339"/>
              </a:xfrm>
              <a:custGeom>
                <a:rect b="b" l="l" r="r" t="t"/>
                <a:pathLst>
                  <a:path extrusionOk="0" h="4700" w="3910">
                    <a:moveTo>
                      <a:pt x="0" y="0"/>
                    </a:moveTo>
                    <a:lnTo>
                      <a:pt x="922" y="4700"/>
                    </a:lnTo>
                    <a:lnTo>
                      <a:pt x="3909" y="2943"/>
                    </a:lnTo>
                    <a:lnTo>
                      <a:pt x="0" y="0"/>
                    </a:lnTo>
                    <a:close/>
                  </a:path>
                </a:pathLst>
              </a:custGeom>
              <a:solidFill>
                <a:srgbClr val="22292E"/>
              </a:solidFill>
              <a:ln cap="flat" cmpd="sng" w="9525">
                <a:solidFill>
                  <a:srgbClr val="094A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9" name="Google Shape;3229;p88"/>
            <p:cNvGrpSpPr/>
            <p:nvPr/>
          </p:nvGrpSpPr>
          <p:grpSpPr>
            <a:xfrm rot="-540556">
              <a:off x="550645" y="1344710"/>
              <a:ext cx="1726933" cy="2410004"/>
              <a:chOff x="129157" y="732130"/>
              <a:chExt cx="1726869" cy="2409914"/>
            </a:xfrm>
          </p:grpSpPr>
          <p:grpSp>
            <p:nvGrpSpPr>
              <p:cNvPr id="3230" name="Google Shape;3230;p88"/>
              <p:cNvGrpSpPr/>
              <p:nvPr/>
            </p:nvGrpSpPr>
            <p:grpSpPr>
              <a:xfrm rot="805243">
                <a:off x="364763" y="848111"/>
                <a:ext cx="1255656" cy="2177952"/>
                <a:chOff x="2711504" y="1079780"/>
                <a:chExt cx="1225042" cy="2124851"/>
              </a:xfrm>
            </p:grpSpPr>
            <p:sp>
              <p:nvSpPr>
                <p:cNvPr id="3231" name="Google Shape;3231;p88"/>
                <p:cNvSpPr/>
                <p:nvPr/>
              </p:nvSpPr>
              <p:spPr>
                <a:xfrm>
                  <a:off x="2711504" y="1079780"/>
                  <a:ext cx="198052" cy="248635"/>
                </a:xfrm>
                <a:custGeom>
                  <a:rect b="b" l="l" r="r" t="t"/>
                  <a:pathLst>
                    <a:path extrusionOk="0" h="15110" w="12036">
                      <a:moveTo>
                        <a:pt x="1" y="1"/>
                      </a:moveTo>
                      <a:lnTo>
                        <a:pt x="2284" y="15110"/>
                      </a:lnTo>
                      <a:lnTo>
                        <a:pt x="12035" y="979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88"/>
                <p:cNvSpPr/>
                <p:nvPr/>
              </p:nvSpPr>
              <p:spPr>
                <a:xfrm>
                  <a:off x="2742588" y="1228665"/>
                  <a:ext cx="1193958" cy="1975966"/>
                </a:xfrm>
                <a:custGeom>
                  <a:rect b="b" l="l" r="r" t="t"/>
                  <a:pathLst>
                    <a:path extrusionOk="0" h="120083" w="72559">
                      <a:moveTo>
                        <a:pt x="9751" y="1"/>
                      </a:moveTo>
                      <a:lnTo>
                        <a:pt x="0" y="5359"/>
                      </a:lnTo>
                      <a:lnTo>
                        <a:pt x="62808" y="120082"/>
                      </a:lnTo>
                      <a:lnTo>
                        <a:pt x="72559" y="114768"/>
                      </a:lnTo>
                      <a:lnTo>
                        <a:pt x="9751" y="1"/>
                      </a:ln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88"/>
                <p:cNvSpPr/>
                <p:nvPr/>
              </p:nvSpPr>
              <p:spPr>
                <a:xfrm>
                  <a:off x="2711504" y="1079780"/>
                  <a:ext cx="62167" cy="78079"/>
                </a:xfrm>
                <a:custGeom>
                  <a:rect b="b" l="l" r="r" t="t"/>
                  <a:pathLst>
                    <a:path extrusionOk="0" h="4745" w="3778">
                      <a:moveTo>
                        <a:pt x="1" y="1"/>
                      </a:moveTo>
                      <a:lnTo>
                        <a:pt x="703" y="4744"/>
                      </a:lnTo>
                      <a:lnTo>
                        <a:pt x="3778" y="3075"/>
                      </a:lnTo>
                      <a:lnTo>
                        <a:pt x="1" y="1"/>
                      </a:lnTo>
                      <a:close/>
                    </a:path>
                  </a:pathLst>
                </a:custGeom>
                <a:solidFill>
                  <a:srgbClr val="22292E"/>
                </a:solidFill>
                <a:ln cap="flat" cmpd="sng" w="9525">
                  <a:solidFill>
                    <a:srgbClr val="094A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4" name="Google Shape;3234;p88"/>
              <p:cNvSpPr/>
              <p:nvPr/>
            </p:nvSpPr>
            <p:spPr>
              <a:xfrm rot="805344">
                <a:off x="515775" y="1073125"/>
                <a:ext cx="1014859" cy="1831613"/>
              </a:xfrm>
              <a:custGeom>
                <a:rect b="b" l="l" r="r" t="t"/>
                <a:pathLst>
                  <a:path extrusionOk="0" h="108600" w="60173">
                    <a:moveTo>
                      <a:pt x="737" y="0"/>
                    </a:moveTo>
                    <a:cubicBezTo>
                      <a:pt x="636" y="0"/>
                      <a:pt x="534" y="25"/>
                      <a:pt x="440" y="79"/>
                    </a:cubicBezTo>
                    <a:cubicBezTo>
                      <a:pt x="88" y="254"/>
                      <a:pt x="0" y="650"/>
                      <a:pt x="176" y="1001"/>
                    </a:cubicBezTo>
                    <a:lnTo>
                      <a:pt x="58855" y="108258"/>
                    </a:lnTo>
                    <a:cubicBezTo>
                      <a:pt x="58977" y="108471"/>
                      <a:pt x="59205" y="108600"/>
                      <a:pt x="59451" y="108600"/>
                    </a:cubicBezTo>
                    <a:cubicBezTo>
                      <a:pt x="59559" y="108600"/>
                      <a:pt x="59670" y="108575"/>
                      <a:pt x="59778" y="108521"/>
                    </a:cubicBezTo>
                    <a:cubicBezTo>
                      <a:pt x="60085" y="108345"/>
                      <a:pt x="60173" y="107950"/>
                      <a:pt x="59997" y="107643"/>
                    </a:cubicBezTo>
                    <a:lnTo>
                      <a:pt x="1318" y="342"/>
                    </a:lnTo>
                    <a:cubicBezTo>
                      <a:pt x="1196" y="129"/>
                      <a:pt x="968" y="0"/>
                      <a:pt x="737"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88"/>
              <p:cNvSpPr/>
              <p:nvPr/>
            </p:nvSpPr>
            <p:spPr>
              <a:xfrm rot="805344">
                <a:off x="451444" y="1090602"/>
                <a:ext cx="1015618" cy="1831630"/>
              </a:xfrm>
              <a:custGeom>
                <a:rect b="b" l="l" r="r" t="t"/>
                <a:pathLst>
                  <a:path extrusionOk="0" h="108601" w="60218">
                    <a:moveTo>
                      <a:pt x="739" y="1"/>
                    </a:moveTo>
                    <a:cubicBezTo>
                      <a:pt x="636" y="1"/>
                      <a:pt x="534" y="26"/>
                      <a:pt x="440" y="79"/>
                    </a:cubicBezTo>
                    <a:cubicBezTo>
                      <a:pt x="132" y="255"/>
                      <a:pt x="1" y="650"/>
                      <a:pt x="176" y="958"/>
                    </a:cubicBezTo>
                    <a:lnTo>
                      <a:pt x="58899" y="108258"/>
                    </a:lnTo>
                    <a:cubicBezTo>
                      <a:pt x="59021" y="108472"/>
                      <a:pt x="59249" y="108601"/>
                      <a:pt x="59480" y="108601"/>
                    </a:cubicBezTo>
                    <a:cubicBezTo>
                      <a:pt x="59582" y="108601"/>
                      <a:pt x="59684" y="108576"/>
                      <a:pt x="59778" y="108522"/>
                    </a:cubicBezTo>
                    <a:cubicBezTo>
                      <a:pt x="60085" y="108346"/>
                      <a:pt x="60217" y="107951"/>
                      <a:pt x="60041" y="107643"/>
                    </a:cubicBezTo>
                    <a:lnTo>
                      <a:pt x="1362" y="343"/>
                    </a:lnTo>
                    <a:cubicBezTo>
                      <a:pt x="1210" y="129"/>
                      <a:pt x="973" y="1"/>
                      <a:pt x="739"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6" name="Google Shape;3236;p88"/>
            <p:cNvGrpSpPr/>
            <p:nvPr/>
          </p:nvGrpSpPr>
          <p:grpSpPr>
            <a:xfrm rot="-285990">
              <a:off x="891342" y="1376652"/>
              <a:ext cx="1627397" cy="2422361"/>
              <a:chOff x="460315" y="809121"/>
              <a:chExt cx="1627301" cy="2422219"/>
            </a:xfrm>
          </p:grpSpPr>
          <p:sp>
            <p:nvSpPr>
              <p:cNvPr id="3237" name="Google Shape;3237;p88"/>
              <p:cNvSpPr/>
              <p:nvPr/>
            </p:nvSpPr>
            <p:spPr>
              <a:xfrm rot="805344">
                <a:off x="912036" y="828923"/>
                <a:ext cx="200769" cy="256325"/>
              </a:xfrm>
              <a:custGeom>
                <a:rect b="b" l="l" r="r" t="t"/>
                <a:pathLst>
                  <a:path extrusionOk="0" h="15198" w="11904">
                    <a:moveTo>
                      <a:pt x="1" y="0"/>
                    </a:moveTo>
                    <a:lnTo>
                      <a:pt x="2021" y="15197"/>
                    </a:lnTo>
                    <a:lnTo>
                      <a:pt x="11903" y="1005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88"/>
              <p:cNvSpPr/>
              <p:nvPr/>
            </p:nvSpPr>
            <p:spPr>
              <a:xfrm rot="805344">
                <a:off x="681339" y="1077888"/>
                <a:ext cx="1185253" cy="2043800"/>
              </a:xfrm>
              <a:custGeom>
                <a:rect b="b" l="l" r="r" t="t"/>
                <a:pathLst>
                  <a:path extrusionOk="0" h="121181" w="70276">
                    <a:moveTo>
                      <a:pt x="9883" y="1"/>
                    </a:moveTo>
                    <a:lnTo>
                      <a:pt x="1" y="5140"/>
                    </a:lnTo>
                    <a:lnTo>
                      <a:pt x="60437" y="121181"/>
                    </a:lnTo>
                    <a:lnTo>
                      <a:pt x="70275" y="116042"/>
                    </a:lnTo>
                    <a:lnTo>
                      <a:pt x="9883" y="1"/>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88"/>
              <p:cNvSpPr/>
              <p:nvPr/>
            </p:nvSpPr>
            <p:spPr>
              <a:xfrm rot="805344">
                <a:off x="818487" y="1148830"/>
                <a:ext cx="977822" cy="1851599"/>
              </a:xfrm>
              <a:custGeom>
                <a:rect b="b" l="l" r="r" t="t"/>
                <a:pathLst>
                  <a:path extrusionOk="0" h="109785" w="57977">
                    <a:moveTo>
                      <a:pt x="765" y="0"/>
                    </a:moveTo>
                    <a:cubicBezTo>
                      <a:pt x="658" y="0"/>
                      <a:pt x="547" y="25"/>
                      <a:pt x="439" y="79"/>
                    </a:cubicBezTo>
                    <a:cubicBezTo>
                      <a:pt x="132" y="211"/>
                      <a:pt x="0" y="606"/>
                      <a:pt x="176" y="957"/>
                    </a:cubicBezTo>
                    <a:lnTo>
                      <a:pt x="56659" y="109400"/>
                    </a:lnTo>
                    <a:cubicBezTo>
                      <a:pt x="56782" y="109646"/>
                      <a:pt x="57014" y="109785"/>
                      <a:pt x="57247" y="109785"/>
                    </a:cubicBezTo>
                    <a:cubicBezTo>
                      <a:pt x="57346" y="109785"/>
                      <a:pt x="57446" y="109760"/>
                      <a:pt x="57537" y="109707"/>
                    </a:cubicBezTo>
                    <a:cubicBezTo>
                      <a:pt x="57889" y="109532"/>
                      <a:pt x="57977" y="109136"/>
                      <a:pt x="57845" y="108829"/>
                    </a:cubicBezTo>
                    <a:lnTo>
                      <a:pt x="1318" y="342"/>
                    </a:lnTo>
                    <a:cubicBezTo>
                      <a:pt x="1226" y="129"/>
                      <a:pt x="1008" y="0"/>
                      <a:pt x="765"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88"/>
              <p:cNvSpPr/>
              <p:nvPr/>
            </p:nvSpPr>
            <p:spPr>
              <a:xfrm rot="805344">
                <a:off x="754507" y="1164792"/>
                <a:ext cx="977822" cy="1851616"/>
              </a:xfrm>
              <a:custGeom>
                <a:rect b="b" l="l" r="r" t="t"/>
                <a:pathLst>
                  <a:path extrusionOk="0" h="109786" w="57977">
                    <a:moveTo>
                      <a:pt x="737" y="0"/>
                    </a:moveTo>
                    <a:cubicBezTo>
                      <a:pt x="636" y="0"/>
                      <a:pt x="533" y="25"/>
                      <a:pt x="439" y="79"/>
                    </a:cubicBezTo>
                    <a:cubicBezTo>
                      <a:pt x="132" y="254"/>
                      <a:pt x="0" y="650"/>
                      <a:pt x="176" y="957"/>
                    </a:cubicBezTo>
                    <a:lnTo>
                      <a:pt x="56659" y="109444"/>
                    </a:lnTo>
                    <a:cubicBezTo>
                      <a:pt x="56781" y="109657"/>
                      <a:pt x="57009" y="109786"/>
                      <a:pt x="57240" y="109786"/>
                    </a:cubicBezTo>
                    <a:cubicBezTo>
                      <a:pt x="57341" y="109786"/>
                      <a:pt x="57444" y="109761"/>
                      <a:pt x="57538" y="109707"/>
                    </a:cubicBezTo>
                    <a:cubicBezTo>
                      <a:pt x="57845" y="109531"/>
                      <a:pt x="57977" y="109136"/>
                      <a:pt x="57801" y="108829"/>
                    </a:cubicBezTo>
                    <a:lnTo>
                      <a:pt x="1318" y="342"/>
                    </a:lnTo>
                    <a:cubicBezTo>
                      <a:pt x="1196" y="129"/>
                      <a:pt x="968" y="0"/>
                      <a:pt x="737"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88"/>
              <p:cNvSpPr/>
              <p:nvPr/>
            </p:nvSpPr>
            <p:spPr>
              <a:xfrm rot="805344">
                <a:off x="934295" y="815330"/>
                <a:ext cx="62993" cy="80753"/>
              </a:xfrm>
              <a:custGeom>
                <a:rect b="b" l="l" r="r" t="t"/>
                <a:pathLst>
                  <a:path extrusionOk="0" h="4788" w="3735">
                    <a:moveTo>
                      <a:pt x="1" y="0"/>
                    </a:moveTo>
                    <a:lnTo>
                      <a:pt x="660" y="4788"/>
                    </a:lnTo>
                    <a:lnTo>
                      <a:pt x="3734" y="3163"/>
                    </a:lnTo>
                    <a:lnTo>
                      <a:pt x="1" y="0"/>
                    </a:lnTo>
                    <a:close/>
                  </a:path>
                </a:pathLst>
              </a:custGeom>
              <a:solidFill>
                <a:srgbClr val="22292E"/>
              </a:solidFill>
              <a:ln cap="flat" cmpd="sng" w="9525">
                <a:solidFill>
                  <a:srgbClr val="094A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5" name="Shape 3245"/>
        <p:cNvGrpSpPr/>
        <p:nvPr/>
      </p:nvGrpSpPr>
      <p:grpSpPr>
        <a:xfrm>
          <a:off x="0" y="0"/>
          <a:ext cx="0" cy="0"/>
          <a:chOff x="0" y="0"/>
          <a:chExt cx="0" cy="0"/>
        </a:xfrm>
      </p:grpSpPr>
      <p:sp>
        <p:nvSpPr>
          <p:cNvPr id="3246" name="Google Shape;3246;p89"/>
          <p:cNvSpPr txBox="1"/>
          <p:nvPr>
            <p:ph type="title"/>
          </p:nvPr>
        </p:nvSpPr>
        <p:spPr>
          <a:xfrm>
            <a:off x="713225" y="3109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3247" name="Google Shape;3247;p89"/>
          <p:cNvSpPr txBox="1"/>
          <p:nvPr/>
        </p:nvSpPr>
        <p:spPr>
          <a:xfrm>
            <a:off x="1056150" y="1114325"/>
            <a:ext cx="6572400" cy="634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chemeClr val="lt1"/>
                </a:solidFill>
                <a:latin typeface="Livvic"/>
                <a:ea typeface="Livvic"/>
                <a:cs typeface="Livvic"/>
                <a:sym typeface="Livvic"/>
              </a:rPr>
              <a:t>Based on our predictive analysis, the most features that contributed to the classifier performance are the following:</a:t>
            </a:r>
            <a:endParaRPr sz="1450">
              <a:solidFill>
                <a:schemeClr val="lt1"/>
              </a:solidFill>
              <a:latin typeface="Livvic"/>
              <a:ea typeface="Livvic"/>
              <a:cs typeface="Livvic"/>
              <a:sym typeface="Livvic"/>
            </a:endParaRPr>
          </a:p>
          <a:p>
            <a:pPr indent="0" lvl="0" marL="0" rtl="0" algn="ctr">
              <a:lnSpc>
                <a:spcPct val="135714"/>
              </a:lnSpc>
              <a:spcBef>
                <a:spcPts val="0"/>
              </a:spcBef>
              <a:spcAft>
                <a:spcPts val="0"/>
              </a:spcAft>
              <a:buNone/>
            </a:pPr>
            <a:r>
              <a:t/>
            </a:r>
            <a:endParaRPr b="1" sz="2200">
              <a:solidFill>
                <a:schemeClr val="lt1"/>
              </a:solidFill>
              <a:latin typeface="Livvic"/>
              <a:ea typeface="Livvic"/>
              <a:cs typeface="Livvic"/>
              <a:sym typeface="Livvic"/>
            </a:endParaRPr>
          </a:p>
          <a:p>
            <a:pPr indent="0" lvl="0" marL="0" rtl="0" algn="l">
              <a:spcBef>
                <a:spcPts val="0"/>
              </a:spcBef>
              <a:spcAft>
                <a:spcPts val="1600"/>
              </a:spcAft>
              <a:buNone/>
            </a:pPr>
            <a:r>
              <a:t/>
            </a:r>
            <a:endParaRPr b="1" sz="2200">
              <a:solidFill>
                <a:schemeClr val="lt1"/>
              </a:solidFill>
              <a:latin typeface="Livvic"/>
              <a:ea typeface="Livvic"/>
              <a:cs typeface="Livvic"/>
              <a:sym typeface="Livvic"/>
            </a:endParaRPr>
          </a:p>
        </p:txBody>
      </p:sp>
      <p:pic>
        <p:nvPicPr>
          <p:cNvPr id="3248" name="Google Shape;3248;p89"/>
          <p:cNvPicPr preferRelativeResize="0"/>
          <p:nvPr/>
        </p:nvPicPr>
        <p:blipFill>
          <a:blip r:embed="rId3">
            <a:alphaModFix/>
          </a:blip>
          <a:stretch>
            <a:fillRect/>
          </a:stretch>
        </p:blipFill>
        <p:spPr>
          <a:xfrm>
            <a:off x="423550" y="1939700"/>
            <a:ext cx="5842850" cy="2519975"/>
          </a:xfrm>
          <a:prstGeom prst="rect">
            <a:avLst/>
          </a:prstGeom>
          <a:noFill/>
          <a:ln>
            <a:noFill/>
          </a:ln>
        </p:spPr>
      </p:pic>
      <p:sp>
        <p:nvSpPr>
          <p:cNvPr id="3249" name="Google Shape;3249;p89"/>
          <p:cNvSpPr txBox="1"/>
          <p:nvPr/>
        </p:nvSpPr>
        <p:spPr>
          <a:xfrm>
            <a:off x="6374550" y="1786950"/>
            <a:ext cx="2522100" cy="28311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 sz="1450">
                <a:solidFill>
                  <a:schemeClr val="accent6"/>
                </a:solidFill>
                <a:latin typeface="Livvic"/>
                <a:ea typeface="Livvic"/>
                <a:cs typeface="Livvic"/>
                <a:sym typeface="Livvic"/>
              </a:rPr>
              <a:t>Instead of spending time and effort on manual screening, we can make use of our classification model that takes into account extra features, such as the house type, salary verification, Total Balance, Annual salary … etc.</a:t>
            </a:r>
            <a:endParaRPr sz="1450">
              <a:solidFill>
                <a:schemeClr val="accent6"/>
              </a:solidFill>
              <a:latin typeface="Livvic"/>
              <a:ea typeface="Livvic"/>
              <a:cs typeface="Livvic"/>
              <a:sym typeface="Livv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2" name="Shape 2352"/>
        <p:cNvGrpSpPr/>
        <p:nvPr/>
      </p:nvGrpSpPr>
      <p:grpSpPr>
        <a:xfrm>
          <a:off x="0" y="0"/>
          <a:ext cx="0" cy="0"/>
          <a:chOff x="0" y="0"/>
          <a:chExt cx="0" cy="0"/>
        </a:xfrm>
      </p:grpSpPr>
      <p:grpSp>
        <p:nvGrpSpPr>
          <p:cNvPr id="2353" name="Google Shape;2353;p72"/>
          <p:cNvGrpSpPr/>
          <p:nvPr/>
        </p:nvGrpSpPr>
        <p:grpSpPr>
          <a:xfrm>
            <a:off x="1201241" y="987163"/>
            <a:ext cx="2776712" cy="3169164"/>
            <a:chOff x="97341" y="1130038"/>
            <a:chExt cx="2776712" cy="3169164"/>
          </a:xfrm>
        </p:grpSpPr>
        <p:sp>
          <p:nvSpPr>
            <p:cNvPr id="2354" name="Google Shape;2354;p72"/>
            <p:cNvSpPr/>
            <p:nvPr/>
          </p:nvSpPr>
          <p:spPr>
            <a:xfrm flipH="1" rot="3855693">
              <a:off x="161963" y="1811515"/>
              <a:ext cx="2647468" cy="1806210"/>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5" name="Google Shape;2355;p72"/>
            <p:cNvGrpSpPr/>
            <p:nvPr/>
          </p:nvGrpSpPr>
          <p:grpSpPr>
            <a:xfrm>
              <a:off x="1407417" y="1622204"/>
              <a:ext cx="1200896" cy="2316936"/>
              <a:chOff x="1407417" y="1622204"/>
              <a:chExt cx="1200896" cy="2316936"/>
            </a:xfrm>
          </p:grpSpPr>
          <p:sp>
            <p:nvSpPr>
              <p:cNvPr id="2356" name="Google Shape;2356;p72"/>
              <p:cNvSpPr/>
              <p:nvPr/>
            </p:nvSpPr>
            <p:spPr>
              <a:xfrm>
                <a:off x="2346957" y="2160557"/>
                <a:ext cx="252800" cy="115900"/>
              </a:xfrm>
              <a:custGeom>
                <a:rect b="b" l="l" r="r" t="t"/>
                <a:pathLst>
                  <a:path extrusionOk="0" h="4636" w="10112">
                    <a:moveTo>
                      <a:pt x="144" y="254"/>
                    </a:moveTo>
                    <a:cubicBezTo>
                      <a:pt x="17" y="615"/>
                      <a:pt x="-142" y="1579"/>
                      <a:pt x="239" y="2182"/>
                    </a:cubicBezTo>
                    <a:cubicBezTo>
                      <a:pt x="620" y="2785"/>
                      <a:pt x="1283" y="3464"/>
                      <a:pt x="2430" y="3873"/>
                    </a:cubicBezTo>
                    <a:cubicBezTo>
                      <a:pt x="3577" y="4282"/>
                      <a:pt x="5946" y="4607"/>
                      <a:pt x="7121" y="4635"/>
                    </a:cubicBezTo>
                    <a:cubicBezTo>
                      <a:pt x="8296" y="4663"/>
                      <a:pt x="9002" y="4346"/>
                      <a:pt x="9478" y="4040"/>
                    </a:cubicBezTo>
                    <a:cubicBezTo>
                      <a:pt x="9954" y="3734"/>
                      <a:pt x="9887" y="3230"/>
                      <a:pt x="9978" y="2801"/>
                    </a:cubicBezTo>
                    <a:cubicBezTo>
                      <a:pt x="10069" y="2372"/>
                      <a:pt x="10201" y="1797"/>
                      <a:pt x="10026" y="1468"/>
                    </a:cubicBezTo>
                    <a:cubicBezTo>
                      <a:pt x="9851" y="1139"/>
                      <a:pt x="10184" y="1039"/>
                      <a:pt x="8930" y="825"/>
                    </a:cubicBezTo>
                    <a:cubicBezTo>
                      <a:pt x="7676" y="611"/>
                      <a:pt x="3823" y="317"/>
                      <a:pt x="2501" y="182"/>
                    </a:cubicBezTo>
                    <a:cubicBezTo>
                      <a:pt x="1180" y="47"/>
                      <a:pt x="1394" y="3"/>
                      <a:pt x="1001" y="15"/>
                    </a:cubicBezTo>
                    <a:cubicBezTo>
                      <a:pt x="608" y="27"/>
                      <a:pt x="271" y="-107"/>
                      <a:pt x="144" y="254"/>
                    </a:cubicBezTo>
                    <a:close/>
                  </a:path>
                </a:pathLst>
              </a:custGeom>
              <a:solidFill>
                <a:schemeClr val="lt2"/>
              </a:solidFill>
              <a:ln>
                <a:noFill/>
              </a:ln>
            </p:spPr>
          </p:sp>
          <p:sp>
            <p:nvSpPr>
              <p:cNvPr id="2357" name="Google Shape;2357;p72"/>
              <p:cNvSpPr/>
              <p:nvPr/>
            </p:nvSpPr>
            <p:spPr>
              <a:xfrm flipH="1">
                <a:off x="2217187" y="3689624"/>
                <a:ext cx="292826" cy="180639"/>
              </a:xfrm>
              <a:custGeom>
                <a:rect b="b" l="l" r="r" t="t"/>
                <a:pathLst>
                  <a:path extrusionOk="0" h="6336" w="10271">
                    <a:moveTo>
                      <a:pt x="9953" y="1"/>
                    </a:moveTo>
                    <a:cubicBezTo>
                      <a:pt x="6654" y="579"/>
                      <a:pt x="3337" y="933"/>
                      <a:pt x="1" y="1063"/>
                    </a:cubicBezTo>
                    <a:lnTo>
                      <a:pt x="280" y="6002"/>
                    </a:lnTo>
                    <a:cubicBezTo>
                      <a:pt x="1414" y="6238"/>
                      <a:pt x="2450" y="6336"/>
                      <a:pt x="3388" y="6336"/>
                    </a:cubicBezTo>
                    <a:cubicBezTo>
                      <a:pt x="8015" y="6336"/>
                      <a:pt x="10270" y="3952"/>
                      <a:pt x="10270" y="3952"/>
                    </a:cubicBezTo>
                    <a:lnTo>
                      <a:pt x="9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2"/>
              <p:cNvSpPr/>
              <p:nvPr/>
            </p:nvSpPr>
            <p:spPr>
              <a:xfrm flipH="1">
                <a:off x="2226225" y="3568489"/>
                <a:ext cx="290688" cy="151987"/>
              </a:xfrm>
              <a:custGeom>
                <a:rect b="b" l="l" r="r" t="t"/>
                <a:pathLst>
                  <a:path extrusionOk="0" h="5331" w="10196">
                    <a:moveTo>
                      <a:pt x="9860" y="0"/>
                    </a:moveTo>
                    <a:cubicBezTo>
                      <a:pt x="8909" y="336"/>
                      <a:pt x="7940" y="597"/>
                      <a:pt x="6952" y="820"/>
                    </a:cubicBezTo>
                    <a:cubicBezTo>
                      <a:pt x="5629" y="1119"/>
                      <a:pt x="4287" y="1305"/>
                      <a:pt x="2945" y="1398"/>
                    </a:cubicBezTo>
                    <a:cubicBezTo>
                      <a:pt x="2377" y="1442"/>
                      <a:pt x="1803" y="1460"/>
                      <a:pt x="1226" y="1460"/>
                    </a:cubicBezTo>
                    <a:cubicBezTo>
                      <a:pt x="819" y="1460"/>
                      <a:pt x="409" y="1451"/>
                      <a:pt x="0" y="1435"/>
                    </a:cubicBezTo>
                    <a:lnTo>
                      <a:pt x="0" y="1435"/>
                    </a:lnTo>
                    <a:lnTo>
                      <a:pt x="168" y="4362"/>
                    </a:lnTo>
                    <a:lnTo>
                      <a:pt x="224" y="5331"/>
                    </a:lnTo>
                    <a:cubicBezTo>
                      <a:pt x="3579" y="5182"/>
                      <a:pt x="6896" y="4828"/>
                      <a:pt x="10195" y="4250"/>
                    </a:cubicBezTo>
                    <a:lnTo>
                      <a:pt x="9990" y="1790"/>
                    </a:lnTo>
                    <a:lnTo>
                      <a:pt x="98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2"/>
              <p:cNvSpPr/>
              <p:nvPr/>
            </p:nvSpPr>
            <p:spPr>
              <a:xfrm flipH="1">
                <a:off x="2235808" y="2158773"/>
                <a:ext cx="179613" cy="1433169"/>
              </a:xfrm>
              <a:custGeom>
                <a:rect b="b" l="l" r="r" t="t"/>
                <a:pathLst>
                  <a:path extrusionOk="0" h="50269" w="6300">
                    <a:moveTo>
                      <a:pt x="2386" y="1"/>
                    </a:moveTo>
                    <a:cubicBezTo>
                      <a:pt x="2386" y="448"/>
                      <a:pt x="2311" y="877"/>
                      <a:pt x="2181" y="1287"/>
                    </a:cubicBezTo>
                    <a:cubicBezTo>
                      <a:pt x="2125" y="1492"/>
                      <a:pt x="2013" y="1678"/>
                      <a:pt x="1864" y="1827"/>
                    </a:cubicBezTo>
                    <a:cubicBezTo>
                      <a:pt x="1728" y="1955"/>
                      <a:pt x="1551" y="2008"/>
                      <a:pt x="1365" y="2008"/>
                    </a:cubicBezTo>
                    <a:cubicBezTo>
                      <a:pt x="1143" y="2008"/>
                      <a:pt x="910" y="1931"/>
                      <a:pt x="727" y="1809"/>
                    </a:cubicBezTo>
                    <a:cubicBezTo>
                      <a:pt x="410" y="1529"/>
                      <a:pt x="168" y="1194"/>
                      <a:pt x="0" y="821"/>
                    </a:cubicBezTo>
                    <a:lnTo>
                      <a:pt x="0" y="821"/>
                    </a:lnTo>
                    <a:lnTo>
                      <a:pt x="3392" y="50268"/>
                    </a:lnTo>
                    <a:cubicBezTo>
                      <a:pt x="4380" y="50045"/>
                      <a:pt x="5349" y="49765"/>
                      <a:pt x="6300" y="49430"/>
                    </a:cubicBezTo>
                    <a:lnTo>
                      <a:pt x="4119" y="21864"/>
                    </a:lnTo>
                    <a:lnTo>
                      <a:pt x="3486" y="13812"/>
                    </a:lnTo>
                    <a:lnTo>
                      <a:pt x="23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2"/>
              <p:cNvSpPr/>
              <p:nvPr/>
            </p:nvSpPr>
            <p:spPr>
              <a:xfrm flipH="1">
                <a:off x="2318683" y="2182179"/>
                <a:ext cx="200368" cy="1426241"/>
              </a:xfrm>
              <a:custGeom>
                <a:rect b="b" l="l" r="r" t="t"/>
                <a:pathLst>
                  <a:path extrusionOk="0" h="50026" w="7028">
                    <a:moveTo>
                      <a:pt x="3635" y="0"/>
                    </a:moveTo>
                    <a:cubicBezTo>
                      <a:pt x="3486" y="746"/>
                      <a:pt x="3300" y="1566"/>
                      <a:pt x="2666" y="1994"/>
                    </a:cubicBezTo>
                    <a:cubicBezTo>
                      <a:pt x="2404" y="2169"/>
                      <a:pt x="2096" y="2258"/>
                      <a:pt x="1784" y="2258"/>
                    </a:cubicBezTo>
                    <a:cubicBezTo>
                      <a:pt x="1499" y="2258"/>
                      <a:pt x="1210" y="2183"/>
                      <a:pt x="951" y="2032"/>
                    </a:cubicBezTo>
                    <a:cubicBezTo>
                      <a:pt x="429" y="1733"/>
                      <a:pt x="75" y="1193"/>
                      <a:pt x="1" y="578"/>
                    </a:cubicBezTo>
                    <a:lnTo>
                      <a:pt x="1" y="578"/>
                    </a:lnTo>
                    <a:lnTo>
                      <a:pt x="3020" y="50025"/>
                    </a:lnTo>
                    <a:cubicBezTo>
                      <a:pt x="4362" y="49932"/>
                      <a:pt x="5704" y="49727"/>
                      <a:pt x="7027" y="49447"/>
                    </a:cubicBezTo>
                    <a:lnTo>
                      <a:pt x="3635" y="0"/>
                    </a:lnTo>
                    <a:close/>
                  </a:path>
                </a:pathLst>
              </a:custGeom>
              <a:solidFill>
                <a:srgbClr val="BA8744"/>
              </a:solidFill>
              <a:ln cap="flat" cmpd="sng" w="9525">
                <a:solidFill>
                  <a:srgbClr val="BA87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2"/>
              <p:cNvSpPr/>
              <p:nvPr/>
            </p:nvSpPr>
            <p:spPr>
              <a:xfrm flipH="1">
                <a:off x="2347390" y="1943587"/>
                <a:ext cx="252941" cy="303004"/>
              </a:xfrm>
              <a:custGeom>
                <a:rect b="b" l="l" r="r" t="t"/>
                <a:pathLst>
                  <a:path extrusionOk="0" h="10628" w="8872">
                    <a:moveTo>
                      <a:pt x="5517" y="0"/>
                    </a:moveTo>
                    <a:cubicBezTo>
                      <a:pt x="4268" y="1454"/>
                      <a:pt x="2106" y="1697"/>
                      <a:pt x="2032" y="1697"/>
                    </a:cubicBezTo>
                    <a:lnTo>
                      <a:pt x="0" y="8872"/>
                    </a:lnTo>
                    <a:lnTo>
                      <a:pt x="0" y="8891"/>
                    </a:lnTo>
                    <a:lnTo>
                      <a:pt x="75" y="8891"/>
                    </a:lnTo>
                    <a:cubicBezTo>
                      <a:pt x="75" y="9338"/>
                      <a:pt x="224" y="9767"/>
                      <a:pt x="485" y="10102"/>
                    </a:cubicBezTo>
                    <a:cubicBezTo>
                      <a:pt x="720" y="10401"/>
                      <a:pt x="1076" y="10567"/>
                      <a:pt x="1449" y="10567"/>
                    </a:cubicBezTo>
                    <a:cubicBezTo>
                      <a:pt x="1519" y="10567"/>
                      <a:pt x="1589" y="10561"/>
                      <a:pt x="1659" y="10550"/>
                    </a:cubicBezTo>
                    <a:cubicBezTo>
                      <a:pt x="2013" y="10475"/>
                      <a:pt x="2311" y="10251"/>
                      <a:pt x="2498" y="9953"/>
                    </a:cubicBezTo>
                    <a:cubicBezTo>
                      <a:pt x="2684" y="9655"/>
                      <a:pt x="2796" y="9301"/>
                      <a:pt x="2833" y="8947"/>
                    </a:cubicBezTo>
                    <a:cubicBezTo>
                      <a:pt x="2926" y="9562"/>
                      <a:pt x="3280" y="10102"/>
                      <a:pt x="3802" y="10401"/>
                    </a:cubicBezTo>
                    <a:cubicBezTo>
                      <a:pt x="4061" y="10552"/>
                      <a:pt x="4345" y="10627"/>
                      <a:pt x="4629" y="10627"/>
                    </a:cubicBezTo>
                    <a:cubicBezTo>
                      <a:pt x="4937" y="10627"/>
                      <a:pt x="5245" y="10538"/>
                      <a:pt x="5517" y="10363"/>
                    </a:cubicBezTo>
                    <a:cubicBezTo>
                      <a:pt x="6132" y="9935"/>
                      <a:pt x="6337" y="9115"/>
                      <a:pt x="6486" y="8369"/>
                    </a:cubicBezTo>
                    <a:cubicBezTo>
                      <a:pt x="6654" y="8742"/>
                      <a:pt x="6896" y="9077"/>
                      <a:pt x="7213" y="9338"/>
                    </a:cubicBezTo>
                    <a:cubicBezTo>
                      <a:pt x="7398" y="9472"/>
                      <a:pt x="7635" y="9555"/>
                      <a:pt x="7860" y="9555"/>
                    </a:cubicBezTo>
                    <a:cubicBezTo>
                      <a:pt x="8042" y="9555"/>
                      <a:pt x="8217" y="9501"/>
                      <a:pt x="8350" y="9375"/>
                    </a:cubicBezTo>
                    <a:cubicBezTo>
                      <a:pt x="8499" y="9226"/>
                      <a:pt x="8611" y="9040"/>
                      <a:pt x="8667" y="8835"/>
                    </a:cubicBezTo>
                    <a:cubicBezTo>
                      <a:pt x="8797" y="8425"/>
                      <a:pt x="8872" y="7996"/>
                      <a:pt x="8872" y="7549"/>
                    </a:cubicBezTo>
                    <a:lnTo>
                      <a:pt x="8853" y="7344"/>
                    </a:lnTo>
                    <a:lnTo>
                      <a:pt x="55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2"/>
              <p:cNvSpPr/>
              <p:nvPr/>
            </p:nvSpPr>
            <p:spPr>
              <a:xfrm flipH="1">
                <a:off x="2432920" y="2197574"/>
                <a:ext cx="167411" cy="1412328"/>
              </a:xfrm>
              <a:custGeom>
                <a:rect b="b" l="l" r="r" t="t"/>
                <a:pathLst>
                  <a:path extrusionOk="0" h="49538" w="5872">
                    <a:moveTo>
                      <a:pt x="2833" y="38"/>
                    </a:moveTo>
                    <a:lnTo>
                      <a:pt x="2839" y="129"/>
                    </a:lnTo>
                    <a:lnTo>
                      <a:pt x="2839" y="129"/>
                    </a:lnTo>
                    <a:cubicBezTo>
                      <a:pt x="2843" y="105"/>
                      <a:pt x="2848" y="81"/>
                      <a:pt x="2852" y="56"/>
                    </a:cubicBezTo>
                    <a:lnTo>
                      <a:pt x="2833" y="38"/>
                    </a:lnTo>
                    <a:close/>
                    <a:moveTo>
                      <a:pt x="0" y="1"/>
                    </a:moveTo>
                    <a:lnTo>
                      <a:pt x="2926" y="49504"/>
                    </a:lnTo>
                    <a:cubicBezTo>
                      <a:pt x="3332" y="49527"/>
                      <a:pt x="3741" y="49538"/>
                      <a:pt x="4153" y="49538"/>
                    </a:cubicBezTo>
                    <a:cubicBezTo>
                      <a:pt x="4723" y="49538"/>
                      <a:pt x="5297" y="49518"/>
                      <a:pt x="5871" y="49485"/>
                    </a:cubicBezTo>
                    <a:lnTo>
                      <a:pt x="2839" y="129"/>
                    </a:lnTo>
                    <a:lnTo>
                      <a:pt x="2839" y="129"/>
                    </a:lnTo>
                    <a:cubicBezTo>
                      <a:pt x="2779" y="443"/>
                      <a:pt x="2671" y="768"/>
                      <a:pt x="2498" y="1044"/>
                    </a:cubicBezTo>
                    <a:cubicBezTo>
                      <a:pt x="2311" y="1361"/>
                      <a:pt x="2013" y="1566"/>
                      <a:pt x="1659" y="1659"/>
                    </a:cubicBezTo>
                    <a:cubicBezTo>
                      <a:pt x="1602" y="1666"/>
                      <a:pt x="1546" y="1670"/>
                      <a:pt x="1491" y="1670"/>
                    </a:cubicBezTo>
                    <a:cubicBezTo>
                      <a:pt x="1106" y="1670"/>
                      <a:pt x="748" y="1503"/>
                      <a:pt x="503" y="1193"/>
                    </a:cubicBezTo>
                    <a:cubicBezTo>
                      <a:pt x="224" y="858"/>
                      <a:pt x="75" y="429"/>
                      <a:pt x="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2"/>
              <p:cNvSpPr/>
              <p:nvPr/>
            </p:nvSpPr>
            <p:spPr>
              <a:xfrm flipH="1">
                <a:off x="2443556" y="1884602"/>
                <a:ext cx="99386" cy="107369"/>
              </a:xfrm>
              <a:custGeom>
                <a:rect b="b" l="l" r="r" t="t"/>
                <a:pathLst>
                  <a:path extrusionOk="0" h="3766" w="3486">
                    <a:moveTo>
                      <a:pt x="2553" y="1"/>
                    </a:moveTo>
                    <a:lnTo>
                      <a:pt x="783" y="970"/>
                    </a:lnTo>
                    <a:lnTo>
                      <a:pt x="0" y="3766"/>
                    </a:lnTo>
                    <a:cubicBezTo>
                      <a:pt x="75" y="3747"/>
                      <a:pt x="2237" y="3523"/>
                      <a:pt x="3485" y="2069"/>
                    </a:cubicBezTo>
                    <a:lnTo>
                      <a:pt x="2553"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2"/>
              <p:cNvSpPr/>
              <p:nvPr/>
            </p:nvSpPr>
            <p:spPr>
              <a:xfrm flipH="1">
                <a:off x="2474373" y="2678579"/>
                <a:ext cx="133940" cy="207439"/>
              </a:xfrm>
              <a:custGeom>
                <a:rect b="b" l="l" r="r" t="t"/>
                <a:pathLst>
                  <a:path extrusionOk="0" h="7276" w="4698">
                    <a:moveTo>
                      <a:pt x="1542" y="1"/>
                    </a:moveTo>
                    <a:cubicBezTo>
                      <a:pt x="1421" y="1"/>
                      <a:pt x="1291" y="43"/>
                      <a:pt x="1193" y="127"/>
                    </a:cubicBezTo>
                    <a:cubicBezTo>
                      <a:pt x="1100" y="220"/>
                      <a:pt x="1026" y="332"/>
                      <a:pt x="988" y="481"/>
                    </a:cubicBezTo>
                    <a:cubicBezTo>
                      <a:pt x="280" y="2382"/>
                      <a:pt x="1" y="4469"/>
                      <a:pt x="709" y="6464"/>
                    </a:cubicBezTo>
                    <a:cubicBezTo>
                      <a:pt x="783" y="6780"/>
                      <a:pt x="1007" y="7060"/>
                      <a:pt x="1324" y="7209"/>
                    </a:cubicBezTo>
                    <a:cubicBezTo>
                      <a:pt x="1460" y="7251"/>
                      <a:pt x="1596" y="7275"/>
                      <a:pt x="1732" y="7275"/>
                    </a:cubicBezTo>
                    <a:cubicBezTo>
                      <a:pt x="1838" y="7275"/>
                      <a:pt x="1944" y="7260"/>
                      <a:pt x="2051" y="7228"/>
                    </a:cubicBezTo>
                    <a:cubicBezTo>
                      <a:pt x="2274" y="7172"/>
                      <a:pt x="2479" y="7060"/>
                      <a:pt x="2666" y="6930"/>
                    </a:cubicBezTo>
                    <a:cubicBezTo>
                      <a:pt x="3355" y="6501"/>
                      <a:pt x="3952" y="5942"/>
                      <a:pt x="4418" y="5271"/>
                    </a:cubicBezTo>
                    <a:cubicBezTo>
                      <a:pt x="4567" y="5047"/>
                      <a:pt x="4697" y="4768"/>
                      <a:pt x="4492" y="4563"/>
                    </a:cubicBezTo>
                    <a:cubicBezTo>
                      <a:pt x="4368" y="4438"/>
                      <a:pt x="4174" y="4389"/>
                      <a:pt x="3975" y="4389"/>
                    </a:cubicBezTo>
                    <a:cubicBezTo>
                      <a:pt x="3817" y="4389"/>
                      <a:pt x="3655" y="4420"/>
                      <a:pt x="3523" y="4469"/>
                    </a:cubicBezTo>
                    <a:cubicBezTo>
                      <a:pt x="3225" y="4600"/>
                      <a:pt x="2927" y="4730"/>
                      <a:pt x="2610" y="4805"/>
                    </a:cubicBezTo>
                    <a:cubicBezTo>
                      <a:pt x="3188" y="4320"/>
                      <a:pt x="3691" y="3742"/>
                      <a:pt x="4101" y="3090"/>
                    </a:cubicBezTo>
                    <a:cubicBezTo>
                      <a:pt x="4157" y="2997"/>
                      <a:pt x="4194" y="2904"/>
                      <a:pt x="4213" y="2792"/>
                    </a:cubicBezTo>
                    <a:cubicBezTo>
                      <a:pt x="4194" y="2661"/>
                      <a:pt x="4101" y="2550"/>
                      <a:pt x="3970" y="2531"/>
                    </a:cubicBezTo>
                    <a:cubicBezTo>
                      <a:pt x="3940" y="2527"/>
                      <a:pt x="3908" y="2524"/>
                      <a:pt x="3876" y="2524"/>
                    </a:cubicBezTo>
                    <a:cubicBezTo>
                      <a:pt x="3772" y="2524"/>
                      <a:pt x="3664" y="2549"/>
                      <a:pt x="3579" y="2606"/>
                    </a:cubicBezTo>
                    <a:lnTo>
                      <a:pt x="2610" y="3071"/>
                    </a:lnTo>
                    <a:cubicBezTo>
                      <a:pt x="3039" y="2568"/>
                      <a:pt x="3393" y="1990"/>
                      <a:pt x="3635" y="1375"/>
                    </a:cubicBezTo>
                    <a:cubicBezTo>
                      <a:pt x="3691" y="1245"/>
                      <a:pt x="3728" y="1059"/>
                      <a:pt x="3579" y="965"/>
                    </a:cubicBezTo>
                    <a:cubicBezTo>
                      <a:pt x="3514" y="933"/>
                      <a:pt x="3443" y="913"/>
                      <a:pt x="3369" y="913"/>
                    </a:cubicBezTo>
                    <a:cubicBezTo>
                      <a:pt x="3316" y="913"/>
                      <a:pt x="3261" y="923"/>
                      <a:pt x="3206" y="947"/>
                    </a:cubicBezTo>
                    <a:cubicBezTo>
                      <a:pt x="3113" y="984"/>
                      <a:pt x="3020" y="1059"/>
                      <a:pt x="2945" y="1152"/>
                    </a:cubicBezTo>
                    <a:lnTo>
                      <a:pt x="1958" y="2066"/>
                    </a:lnTo>
                    <a:lnTo>
                      <a:pt x="1958" y="2066"/>
                    </a:lnTo>
                    <a:lnTo>
                      <a:pt x="1958" y="555"/>
                    </a:lnTo>
                    <a:cubicBezTo>
                      <a:pt x="1995" y="332"/>
                      <a:pt x="1864" y="108"/>
                      <a:pt x="1659" y="15"/>
                    </a:cubicBezTo>
                    <a:cubicBezTo>
                      <a:pt x="1622" y="5"/>
                      <a:pt x="1582" y="1"/>
                      <a:pt x="1542"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2"/>
              <p:cNvSpPr/>
              <p:nvPr/>
            </p:nvSpPr>
            <p:spPr>
              <a:xfrm flipH="1">
                <a:off x="1520600" y="3775180"/>
                <a:ext cx="218928" cy="147568"/>
              </a:xfrm>
              <a:custGeom>
                <a:rect b="b" l="l" r="r" t="t"/>
                <a:pathLst>
                  <a:path extrusionOk="0" h="5176" w="7679">
                    <a:moveTo>
                      <a:pt x="4660" y="1"/>
                    </a:moveTo>
                    <a:cubicBezTo>
                      <a:pt x="3359" y="286"/>
                      <a:pt x="2031" y="423"/>
                      <a:pt x="699" y="423"/>
                    </a:cubicBezTo>
                    <a:cubicBezTo>
                      <a:pt x="466" y="423"/>
                      <a:pt x="233" y="419"/>
                      <a:pt x="0" y="411"/>
                    </a:cubicBezTo>
                    <a:lnTo>
                      <a:pt x="0" y="411"/>
                    </a:lnTo>
                    <a:cubicBezTo>
                      <a:pt x="0" y="1100"/>
                      <a:pt x="19" y="1771"/>
                      <a:pt x="37" y="2442"/>
                    </a:cubicBezTo>
                    <a:cubicBezTo>
                      <a:pt x="37" y="2945"/>
                      <a:pt x="56" y="3486"/>
                      <a:pt x="317" y="3915"/>
                    </a:cubicBezTo>
                    <a:cubicBezTo>
                      <a:pt x="708" y="4548"/>
                      <a:pt x="1510" y="4791"/>
                      <a:pt x="2255" y="4940"/>
                    </a:cubicBezTo>
                    <a:cubicBezTo>
                      <a:pt x="3167" y="5093"/>
                      <a:pt x="4084" y="5176"/>
                      <a:pt x="5001" y="5176"/>
                    </a:cubicBezTo>
                    <a:cubicBezTo>
                      <a:pt x="5640" y="5176"/>
                      <a:pt x="6279" y="5136"/>
                      <a:pt x="6915" y="5052"/>
                    </a:cubicBezTo>
                    <a:cubicBezTo>
                      <a:pt x="7138" y="5052"/>
                      <a:pt x="7362" y="4958"/>
                      <a:pt x="7530" y="4791"/>
                    </a:cubicBezTo>
                    <a:cubicBezTo>
                      <a:pt x="7623" y="4660"/>
                      <a:pt x="7660" y="4492"/>
                      <a:pt x="7660" y="4325"/>
                    </a:cubicBezTo>
                    <a:cubicBezTo>
                      <a:pt x="7679" y="3057"/>
                      <a:pt x="6710" y="2013"/>
                      <a:pt x="5797" y="1100"/>
                    </a:cubicBezTo>
                    <a:lnTo>
                      <a:pt x="5778" y="1100"/>
                    </a:lnTo>
                    <a:lnTo>
                      <a:pt x="4660"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2"/>
              <p:cNvSpPr/>
              <p:nvPr/>
            </p:nvSpPr>
            <p:spPr>
              <a:xfrm flipH="1">
                <a:off x="1574795" y="3696067"/>
                <a:ext cx="220525" cy="91203"/>
              </a:xfrm>
              <a:custGeom>
                <a:rect b="b" l="l" r="r" t="t"/>
                <a:pathLst>
                  <a:path extrusionOk="0" h="3199" w="7735">
                    <a:moveTo>
                      <a:pt x="6498" y="1"/>
                    </a:moveTo>
                    <a:cubicBezTo>
                      <a:pt x="6306" y="1"/>
                      <a:pt x="6114" y="24"/>
                      <a:pt x="5927" y="73"/>
                    </a:cubicBezTo>
                    <a:cubicBezTo>
                      <a:pt x="4796" y="403"/>
                      <a:pt x="3232" y="465"/>
                      <a:pt x="2162" y="465"/>
                    </a:cubicBezTo>
                    <a:cubicBezTo>
                      <a:pt x="1663" y="465"/>
                      <a:pt x="1271" y="452"/>
                      <a:pt x="1081" y="446"/>
                    </a:cubicBezTo>
                    <a:lnTo>
                      <a:pt x="1081" y="483"/>
                    </a:lnTo>
                    <a:cubicBezTo>
                      <a:pt x="1048" y="481"/>
                      <a:pt x="1015" y="479"/>
                      <a:pt x="982" y="479"/>
                    </a:cubicBezTo>
                    <a:cubicBezTo>
                      <a:pt x="754" y="479"/>
                      <a:pt x="531" y="535"/>
                      <a:pt x="336" y="632"/>
                    </a:cubicBezTo>
                    <a:cubicBezTo>
                      <a:pt x="93" y="763"/>
                      <a:pt x="0" y="1061"/>
                      <a:pt x="130" y="1284"/>
                    </a:cubicBezTo>
                    <a:cubicBezTo>
                      <a:pt x="242" y="1434"/>
                      <a:pt x="410" y="1527"/>
                      <a:pt x="596" y="1583"/>
                    </a:cubicBezTo>
                    <a:cubicBezTo>
                      <a:pt x="764" y="1657"/>
                      <a:pt x="932" y="1806"/>
                      <a:pt x="895" y="1974"/>
                    </a:cubicBezTo>
                    <a:cubicBezTo>
                      <a:pt x="839" y="2254"/>
                      <a:pt x="410" y="2272"/>
                      <a:pt x="280" y="2496"/>
                    </a:cubicBezTo>
                    <a:cubicBezTo>
                      <a:pt x="186" y="2701"/>
                      <a:pt x="261" y="2943"/>
                      <a:pt x="466" y="3055"/>
                    </a:cubicBezTo>
                    <a:cubicBezTo>
                      <a:pt x="621" y="3133"/>
                      <a:pt x="803" y="3172"/>
                      <a:pt x="977" y="3172"/>
                    </a:cubicBezTo>
                    <a:cubicBezTo>
                      <a:pt x="1012" y="3172"/>
                      <a:pt x="1047" y="3170"/>
                      <a:pt x="1081" y="3167"/>
                    </a:cubicBezTo>
                    <a:cubicBezTo>
                      <a:pt x="1379" y="3186"/>
                      <a:pt x="1677" y="3186"/>
                      <a:pt x="1976" y="3186"/>
                    </a:cubicBezTo>
                    <a:lnTo>
                      <a:pt x="1957" y="3186"/>
                    </a:lnTo>
                    <a:cubicBezTo>
                      <a:pt x="2190" y="3194"/>
                      <a:pt x="2423" y="3198"/>
                      <a:pt x="2656" y="3198"/>
                    </a:cubicBezTo>
                    <a:cubicBezTo>
                      <a:pt x="3988" y="3198"/>
                      <a:pt x="5316" y="3061"/>
                      <a:pt x="6617" y="2776"/>
                    </a:cubicBezTo>
                    <a:cubicBezTo>
                      <a:pt x="6710" y="2757"/>
                      <a:pt x="6822" y="2720"/>
                      <a:pt x="6915" y="2701"/>
                    </a:cubicBezTo>
                    <a:cubicBezTo>
                      <a:pt x="7288" y="2608"/>
                      <a:pt x="7735" y="2328"/>
                      <a:pt x="7679" y="1974"/>
                    </a:cubicBezTo>
                    <a:cubicBezTo>
                      <a:pt x="7623" y="1639"/>
                      <a:pt x="7194" y="1508"/>
                      <a:pt x="6840" y="1471"/>
                    </a:cubicBezTo>
                    <a:cubicBezTo>
                      <a:pt x="7138" y="1340"/>
                      <a:pt x="7455" y="1191"/>
                      <a:pt x="7549" y="893"/>
                    </a:cubicBezTo>
                    <a:cubicBezTo>
                      <a:pt x="7642" y="539"/>
                      <a:pt x="7362" y="166"/>
                      <a:pt x="7008" y="54"/>
                    </a:cubicBezTo>
                    <a:cubicBezTo>
                      <a:pt x="6841" y="19"/>
                      <a:pt x="6669" y="1"/>
                      <a:pt x="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2"/>
              <p:cNvSpPr/>
              <p:nvPr/>
            </p:nvSpPr>
            <p:spPr>
              <a:xfrm flipH="1">
                <a:off x="1620484" y="2867081"/>
                <a:ext cx="566978" cy="849712"/>
              </a:xfrm>
              <a:custGeom>
                <a:rect b="b" l="l" r="r" t="t"/>
                <a:pathLst>
                  <a:path extrusionOk="0" h="29804" w="19887">
                    <a:moveTo>
                      <a:pt x="2460" y="1"/>
                    </a:moveTo>
                    <a:lnTo>
                      <a:pt x="56" y="28592"/>
                    </a:lnTo>
                    <a:lnTo>
                      <a:pt x="0" y="29244"/>
                    </a:lnTo>
                    <a:lnTo>
                      <a:pt x="0" y="29281"/>
                    </a:lnTo>
                    <a:lnTo>
                      <a:pt x="6710" y="29803"/>
                    </a:lnTo>
                    <a:lnTo>
                      <a:pt x="6728" y="29654"/>
                    </a:lnTo>
                    <a:lnTo>
                      <a:pt x="10717" y="5797"/>
                    </a:lnTo>
                    <a:lnTo>
                      <a:pt x="14724" y="29505"/>
                    </a:lnTo>
                    <a:lnTo>
                      <a:pt x="14836" y="29505"/>
                    </a:lnTo>
                    <a:cubicBezTo>
                      <a:pt x="15043" y="29518"/>
                      <a:pt x="15488" y="29538"/>
                      <a:pt x="16052" y="29538"/>
                    </a:cubicBezTo>
                    <a:cubicBezTo>
                      <a:pt x="17115" y="29538"/>
                      <a:pt x="18598" y="29468"/>
                      <a:pt x="19682" y="29151"/>
                    </a:cubicBezTo>
                    <a:cubicBezTo>
                      <a:pt x="19757" y="29114"/>
                      <a:pt x="19831" y="29095"/>
                      <a:pt x="19887" y="29076"/>
                    </a:cubicBezTo>
                    <a:lnTo>
                      <a:pt x="19328" y="299"/>
                    </a:lnTo>
                    <a:cubicBezTo>
                      <a:pt x="16732" y="1312"/>
                      <a:pt x="13993" y="1817"/>
                      <a:pt x="11257" y="1817"/>
                    </a:cubicBezTo>
                    <a:cubicBezTo>
                      <a:pt x="8256" y="1817"/>
                      <a:pt x="5258" y="1210"/>
                      <a:pt x="2460"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2"/>
              <p:cNvSpPr/>
              <p:nvPr/>
            </p:nvSpPr>
            <p:spPr>
              <a:xfrm flipH="1">
                <a:off x="1964257" y="3700800"/>
                <a:ext cx="245528" cy="81054"/>
              </a:xfrm>
              <a:custGeom>
                <a:rect b="b" l="l" r="r" t="t"/>
                <a:pathLst>
                  <a:path extrusionOk="0" h="2843" w="8612">
                    <a:moveTo>
                      <a:pt x="783" y="0"/>
                    </a:moveTo>
                    <a:cubicBezTo>
                      <a:pt x="131" y="37"/>
                      <a:pt x="56" y="951"/>
                      <a:pt x="671" y="1100"/>
                    </a:cubicBezTo>
                    <a:cubicBezTo>
                      <a:pt x="410" y="1212"/>
                      <a:pt x="131" y="1361"/>
                      <a:pt x="37" y="1659"/>
                    </a:cubicBezTo>
                    <a:cubicBezTo>
                      <a:pt x="0" y="1920"/>
                      <a:pt x="112" y="2199"/>
                      <a:pt x="354" y="2349"/>
                    </a:cubicBezTo>
                    <a:cubicBezTo>
                      <a:pt x="578" y="2479"/>
                      <a:pt x="839" y="2572"/>
                      <a:pt x="1118" y="2610"/>
                    </a:cubicBezTo>
                    <a:cubicBezTo>
                      <a:pt x="1286" y="2628"/>
                      <a:pt x="1473" y="2665"/>
                      <a:pt x="1640" y="2684"/>
                    </a:cubicBezTo>
                    <a:lnTo>
                      <a:pt x="1640" y="2665"/>
                    </a:lnTo>
                    <a:cubicBezTo>
                      <a:pt x="2661" y="2805"/>
                      <a:pt x="3674" y="2843"/>
                      <a:pt x="4688" y="2843"/>
                    </a:cubicBezTo>
                    <a:cubicBezTo>
                      <a:pt x="5305" y="2843"/>
                      <a:pt x="5922" y="2829"/>
                      <a:pt x="6542" y="2815"/>
                    </a:cubicBezTo>
                    <a:lnTo>
                      <a:pt x="6766" y="2815"/>
                    </a:lnTo>
                    <a:cubicBezTo>
                      <a:pt x="7232" y="2815"/>
                      <a:pt x="7698" y="2740"/>
                      <a:pt x="8126" y="2610"/>
                    </a:cubicBezTo>
                    <a:cubicBezTo>
                      <a:pt x="8238" y="2572"/>
                      <a:pt x="8331" y="2516"/>
                      <a:pt x="8406" y="2423"/>
                    </a:cubicBezTo>
                    <a:cubicBezTo>
                      <a:pt x="8462" y="2255"/>
                      <a:pt x="8425" y="2088"/>
                      <a:pt x="8294" y="1994"/>
                    </a:cubicBezTo>
                    <a:cubicBezTo>
                      <a:pt x="8164" y="1883"/>
                      <a:pt x="8015" y="1827"/>
                      <a:pt x="7866" y="1789"/>
                    </a:cubicBezTo>
                    <a:cubicBezTo>
                      <a:pt x="8220" y="1603"/>
                      <a:pt x="8611" y="1342"/>
                      <a:pt x="8574" y="951"/>
                    </a:cubicBezTo>
                    <a:cubicBezTo>
                      <a:pt x="8518" y="671"/>
                      <a:pt x="8276" y="447"/>
                      <a:pt x="7996" y="410"/>
                    </a:cubicBezTo>
                    <a:cubicBezTo>
                      <a:pt x="7912" y="401"/>
                      <a:pt x="7833" y="396"/>
                      <a:pt x="7756" y="396"/>
                    </a:cubicBezTo>
                    <a:cubicBezTo>
                      <a:pt x="7679" y="396"/>
                      <a:pt x="7605" y="401"/>
                      <a:pt x="7530" y="410"/>
                    </a:cubicBezTo>
                    <a:lnTo>
                      <a:pt x="7493" y="541"/>
                    </a:lnTo>
                    <a:lnTo>
                      <a:pt x="783" y="19"/>
                    </a:lnTo>
                    <a:lnTo>
                      <a:pt x="7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2"/>
              <p:cNvSpPr/>
              <p:nvPr/>
            </p:nvSpPr>
            <p:spPr>
              <a:xfrm flipH="1">
                <a:off x="2009957" y="3777318"/>
                <a:ext cx="235977" cy="161823"/>
              </a:xfrm>
              <a:custGeom>
                <a:rect b="b" l="l" r="r" t="t"/>
                <a:pathLst>
                  <a:path extrusionOk="0" h="5676" w="8277">
                    <a:moveTo>
                      <a:pt x="2908" y="0"/>
                    </a:moveTo>
                    <a:cubicBezTo>
                      <a:pt x="1976" y="839"/>
                      <a:pt x="1194" y="1845"/>
                      <a:pt x="616" y="2964"/>
                    </a:cubicBezTo>
                    <a:cubicBezTo>
                      <a:pt x="262" y="3616"/>
                      <a:pt x="1" y="4473"/>
                      <a:pt x="429" y="5070"/>
                    </a:cubicBezTo>
                    <a:cubicBezTo>
                      <a:pt x="778" y="5561"/>
                      <a:pt x="1438" y="5675"/>
                      <a:pt x="2052" y="5675"/>
                    </a:cubicBezTo>
                    <a:cubicBezTo>
                      <a:pt x="2159" y="5675"/>
                      <a:pt x="2265" y="5672"/>
                      <a:pt x="2368" y="5666"/>
                    </a:cubicBezTo>
                    <a:cubicBezTo>
                      <a:pt x="4194" y="5573"/>
                      <a:pt x="6002" y="5256"/>
                      <a:pt x="7736" y="4697"/>
                    </a:cubicBezTo>
                    <a:cubicBezTo>
                      <a:pt x="7866" y="4678"/>
                      <a:pt x="7978" y="4622"/>
                      <a:pt x="8071" y="4529"/>
                    </a:cubicBezTo>
                    <a:cubicBezTo>
                      <a:pt x="8202" y="4361"/>
                      <a:pt x="8258" y="4156"/>
                      <a:pt x="8239" y="3951"/>
                    </a:cubicBezTo>
                    <a:cubicBezTo>
                      <a:pt x="8276" y="2665"/>
                      <a:pt x="8202" y="1398"/>
                      <a:pt x="8034" y="131"/>
                    </a:cubicBezTo>
                    <a:lnTo>
                      <a:pt x="7792" y="131"/>
                    </a:lnTo>
                    <a:cubicBezTo>
                      <a:pt x="7156" y="145"/>
                      <a:pt x="6514" y="160"/>
                      <a:pt x="5872" y="160"/>
                    </a:cubicBezTo>
                    <a:cubicBezTo>
                      <a:pt x="4877" y="160"/>
                      <a:pt x="3883" y="125"/>
                      <a:pt x="2908"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2"/>
              <p:cNvSpPr/>
              <p:nvPr/>
            </p:nvSpPr>
            <p:spPr>
              <a:xfrm flipH="1">
                <a:off x="1620501" y="2883417"/>
                <a:ext cx="58987" cy="813846"/>
              </a:xfrm>
              <a:custGeom>
                <a:rect b="b" l="l" r="r" t="t"/>
                <a:pathLst>
                  <a:path extrusionOk="0" h="28546" w="2069">
                    <a:moveTo>
                      <a:pt x="333" y="1"/>
                    </a:moveTo>
                    <a:cubicBezTo>
                      <a:pt x="163" y="1"/>
                      <a:pt x="0" y="108"/>
                      <a:pt x="19" y="322"/>
                    </a:cubicBezTo>
                    <a:lnTo>
                      <a:pt x="1081" y="22092"/>
                    </a:lnTo>
                    <a:lnTo>
                      <a:pt x="1379" y="28224"/>
                    </a:lnTo>
                    <a:cubicBezTo>
                      <a:pt x="1389" y="28438"/>
                      <a:pt x="1566" y="28545"/>
                      <a:pt x="1736" y="28545"/>
                    </a:cubicBezTo>
                    <a:cubicBezTo>
                      <a:pt x="1906" y="28545"/>
                      <a:pt x="2069" y="28438"/>
                      <a:pt x="2050" y="28224"/>
                    </a:cubicBezTo>
                    <a:cubicBezTo>
                      <a:pt x="1696" y="20974"/>
                      <a:pt x="1342" y="13723"/>
                      <a:pt x="988" y="6473"/>
                    </a:cubicBezTo>
                    <a:lnTo>
                      <a:pt x="690" y="322"/>
                    </a:lnTo>
                    <a:cubicBezTo>
                      <a:pt x="680" y="108"/>
                      <a:pt x="503"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2"/>
              <p:cNvSpPr/>
              <p:nvPr/>
            </p:nvSpPr>
            <p:spPr>
              <a:xfrm flipH="1">
                <a:off x="1506214" y="2187482"/>
                <a:ext cx="741317" cy="731823"/>
              </a:xfrm>
              <a:custGeom>
                <a:rect b="b" l="l" r="r" t="t"/>
                <a:pathLst>
                  <a:path extrusionOk="0" h="25669" w="26002">
                    <a:moveTo>
                      <a:pt x="5238" y="0"/>
                    </a:moveTo>
                    <a:lnTo>
                      <a:pt x="1" y="7456"/>
                    </a:lnTo>
                    <a:lnTo>
                      <a:pt x="653" y="7940"/>
                    </a:lnTo>
                    <a:lnTo>
                      <a:pt x="4884" y="11053"/>
                    </a:lnTo>
                    <a:lnTo>
                      <a:pt x="4884" y="20782"/>
                    </a:lnTo>
                    <a:cubicBezTo>
                      <a:pt x="4884" y="20782"/>
                      <a:pt x="3617" y="20950"/>
                      <a:pt x="4176" y="22049"/>
                    </a:cubicBezTo>
                    <a:cubicBezTo>
                      <a:pt x="4176" y="22049"/>
                      <a:pt x="3132" y="22963"/>
                      <a:pt x="4045" y="23596"/>
                    </a:cubicBezTo>
                    <a:cubicBezTo>
                      <a:pt x="4045" y="23596"/>
                      <a:pt x="4232" y="23690"/>
                      <a:pt x="4567" y="23839"/>
                    </a:cubicBezTo>
                    <a:cubicBezTo>
                      <a:pt x="7374" y="25057"/>
                      <a:pt x="10370" y="25669"/>
                      <a:pt x="13367" y="25669"/>
                    </a:cubicBezTo>
                    <a:cubicBezTo>
                      <a:pt x="16102" y="25669"/>
                      <a:pt x="18838" y="25160"/>
                      <a:pt x="21435" y="24137"/>
                    </a:cubicBezTo>
                    <a:cubicBezTo>
                      <a:pt x="21752" y="24006"/>
                      <a:pt x="21919" y="23913"/>
                      <a:pt x="21919" y="23913"/>
                    </a:cubicBezTo>
                    <a:cubicBezTo>
                      <a:pt x="21919" y="23913"/>
                      <a:pt x="22404" y="23186"/>
                      <a:pt x="20969" y="23037"/>
                    </a:cubicBezTo>
                    <a:cubicBezTo>
                      <a:pt x="20969" y="23037"/>
                      <a:pt x="21845" y="22236"/>
                      <a:pt x="21099" y="21789"/>
                    </a:cubicBezTo>
                    <a:lnTo>
                      <a:pt x="20764" y="16365"/>
                    </a:lnTo>
                    <a:lnTo>
                      <a:pt x="20279" y="10046"/>
                    </a:lnTo>
                    <a:lnTo>
                      <a:pt x="21323" y="10811"/>
                    </a:lnTo>
                    <a:lnTo>
                      <a:pt x="23094" y="11985"/>
                    </a:lnTo>
                    <a:lnTo>
                      <a:pt x="25815" y="5797"/>
                    </a:lnTo>
                    <a:lnTo>
                      <a:pt x="26001" y="5387"/>
                    </a:lnTo>
                    <a:lnTo>
                      <a:pt x="20298" y="1566"/>
                    </a:lnTo>
                    <a:lnTo>
                      <a:pt x="14576" y="0"/>
                    </a:lnTo>
                    <a:cubicBezTo>
                      <a:pt x="14203" y="1846"/>
                      <a:pt x="12563" y="4194"/>
                      <a:pt x="12563" y="4194"/>
                    </a:cubicBezTo>
                    <a:cubicBezTo>
                      <a:pt x="10177" y="1995"/>
                      <a:pt x="10345" y="0"/>
                      <a:pt x="103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2"/>
              <p:cNvSpPr/>
              <p:nvPr/>
            </p:nvSpPr>
            <p:spPr>
              <a:xfrm flipH="1">
                <a:off x="1600284" y="2692263"/>
                <a:ext cx="180696" cy="178045"/>
              </a:xfrm>
              <a:custGeom>
                <a:rect b="b" l="l" r="r" t="t"/>
                <a:pathLst>
                  <a:path extrusionOk="0" h="6245" w="6338">
                    <a:moveTo>
                      <a:pt x="3970" y="1"/>
                    </a:moveTo>
                    <a:cubicBezTo>
                      <a:pt x="2796" y="38"/>
                      <a:pt x="1640" y="336"/>
                      <a:pt x="597" y="877"/>
                    </a:cubicBezTo>
                    <a:cubicBezTo>
                      <a:pt x="503" y="914"/>
                      <a:pt x="410" y="989"/>
                      <a:pt x="336" y="1063"/>
                    </a:cubicBezTo>
                    <a:cubicBezTo>
                      <a:pt x="261" y="1138"/>
                      <a:pt x="224" y="1250"/>
                      <a:pt x="261" y="1361"/>
                    </a:cubicBezTo>
                    <a:cubicBezTo>
                      <a:pt x="321" y="1497"/>
                      <a:pt x="490" y="1535"/>
                      <a:pt x="661" y="1535"/>
                    </a:cubicBezTo>
                    <a:cubicBezTo>
                      <a:pt x="702" y="1535"/>
                      <a:pt x="743" y="1533"/>
                      <a:pt x="783" y="1529"/>
                    </a:cubicBezTo>
                    <a:lnTo>
                      <a:pt x="2405" y="1361"/>
                    </a:lnTo>
                    <a:lnTo>
                      <a:pt x="2405" y="1361"/>
                    </a:lnTo>
                    <a:cubicBezTo>
                      <a:pt x="1547" y="1622"/>
                      <a:pt x="783" y="2144"/>
                      <a:pt x="205" y="2834"/>
                    </a:cubicBezTo>
                    <a:cubicBezTo>
                      <a:pt x="93" y="2964"/>
                      <a:pt x="0" y="3132"/>
                      <a:pt x="93" y="3262"/>
                    </a:cubicBezTo>
                    <a:cubicBezTo>
                      <a:pt x="140" y="3328"/>
                      <a:pt x="215" y="3351"/>
                      <a:pt x="296" y="3351"/>
                    </a:cubicBezTo>
                    <a:cubicBezTo>
                      <a:pt x="378" y="3351"/>
                      <a:pt x="466" y="3328"/>
                      <a:pt x="541" y="3300"/>
                    </a:cubicBezTo>
                    <a:lnTo>
                      <a:pt x="2461" y="2573"/>
                    </a:lnTo>
                    <a:lnTo>
                      <a:pt x="2461" y="2573"/>
                    </a:lnTo>
                    <a:cubicBezTo>
                      <a:pt x="1790" y="3039"/>
                      <a:pt x="1286" y="3691"/>
                      <a:pt x="951" y="4437"/>
                    </a:cubicBezTo>
                    <a:cubicBezTo>
                      <a:pt x="895" y="4530"/>
                      <a:pt x="876" y="4642"/>
                      <a:pt x="858" y="4754"/>
                    </a:cubicBezTo>
                    <a:cubicBezTo>
                      <a:pt x="858" y="4865"/>
                      <a:pt x="895" y="4977"/>
                      <a:pt x="988" y="5033"/>
                    </a:cubicBezTo>
                    <a:cubicBezTo>
                      <a:pt x="1042" y="5066"/>
                      <a:pt x="1103" y="5085"/>
                      <a:pt x="1166" y="5085"/>
                    </a:cubicBezTo>
                    <a:cubicBezTo>
                      <a:pt x="1211" y="5085"/>
                      <a:pt x="1258" y="5075"/>
                      <a:pt x="1305" y="5052"/>
                    </a:cubicBezTo>
                    <a:cubicBezTo>
                      <a:pt x="1398" y="5014"/>
                      <a:pt x="1491" y="4940"/>
                      <a:pt x="1566" y="4865"/>
                    </a:cubicBezTo>
                    <a:cubicBezTo>
                      <a:pt x="2144" y="4381"/>
                      <a:pt x="2721" y="3896"/>
                      <a:pt x="3281" y="3412"/>
                    </a:cubicBezTo>
                    <a:lnTo>
                      <a:pt x="3299" y="3430"/>
                    </a:lnTo>
                    <a:cubicBezTo>
                      <a:pt x="2852" y="4064"/>
                      <a:pt x="2516" y="4791"/>
                      <a:pt x="2311" y="5555"/>
                    </a:cubicBezTo>
                    <a:cubicBezTo>
                      <a:pt x="2255" y="5667"/>
                      <a:pt x="2255" y="5779"/>
                      <a:pt x="2255" y="5909"/>
                    </a:cubicBezTo>
                    <a:cubicBezTo>
                      <a:pt x="2255" y="6102"/>
                      <a:pt x="2419" y="6245"/>
                      <a:pt x="2595" y="6245"/>
                    </a:cubicBezTo>
                    <a:cubicBezTo>
                      <a:pt x="2657" y="6245"/>
                      <a:pt x="2719" y="6227"/>
                      <a:pt x="2777" y="6189"/>
                    </a:cubicBezTo>
                    <a:cubicBezTo>
                      <a:pt x="2889" y="6114"/>
                      <a:pt x="2982" y="6021"/>
                      <a:pt x="3057" y="5928"/>
                    </a:cubicBezTo>
                    <a:cubicBezTo>
                      <a:pt x="3523" y="5350"/>
                      <a:pt x="3914" y="4698"/>
                      <a:pt x="4175" y="3989"/>
                    </a:cubicBezTo>
                    <a:lnTo>
                      <a:pt x="4175" y="3971"/>
                    </a:lnTo>
                    <a:cubicBezTo>
                      <a:pt x="4312" y="3998"/>
                      <a:pt x="4438" y="4015"/>
                      <a:pt x="4569" y="4015"/>
                    </a:cubicBezTo>
                    <a:cubicBezTo>
                      <a:pt x="4617" y="4015"/>
                      <a:pt x="4666" y="4013"/>
                      <a:pt x="4716" y="4008"/>
                    </a:cubicBezTo>
                    <a:cubicBezTo>
                      <a:pt x="5405" y="3971"/>
                      <a:pt x="6002" y="3579"/>
                      <a:pt x="6337" y="2983"/>
                    </a:cubicBezTo>
                    <a:lnTo>
                      <a:pt x="6300" y="2927"/>
                    </a:lnTo>
                    <a:lnTo>
                      <a:pt x="3970" y="1"/>
                    </a:ln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2"/>
              <p:cNvSpPr/>
              <p:nvPr/>
            </p:nvSpPr>
            <p:spPr>
              <a:xfrm flipH="1">
                <a:off x="1639085" y="2178986"/>
                <a:ext cx="150390" cy="409347"/>
              </a:xfrm>
              <a:custGeom>
                <a:rect b="b" l="l" r="r" t="t"/>
                <a:pathLst>
                  <a:path extrusionOk="0" h="14358" w="5275">
                    <a:moveTo>
                      <a:pt x="0" y="0"/>
                    </a:moveTo>
                    <a:lnTo>
                      <a:pt x="149" y="615"/>
                    </a:lnTo>
                    <a:cubicBezTo>
                      <a:pt x="485" y="1939"/>
                      <a:pt x="1267" y="5126"/>
                      <a:pt x="1827" y="7511"/>
                    </a:cubicBezTo>
                    <a:cubicBezTo>
                      <a:pt x="2429" y="10031"/>
                      <a:pt x="3300" y="14357"/>
                      <a:pt x="4246" y="14357"/>
                    </a:cubicBezTo>
                    <a:cubicBezTo>
                      <a:pt x="4266" y="14357"/>
                      <a:pt x="4286" y="14355"/>
                      <a:pt x="4305" y="14352"/>
                    </a:cubicBezTo>
                    <a:cubicBezTo>
                      <a:pt x="4492" y="14314"/>
                      <a:pt x="4678" y="14128"/>
                      <a:pt x="4865" y="13718"/>
                    </a:cubicBezTo>
                    <a:cubicBezTo>
                      <a:pt x="4976" y="13438"/>
                      <a:pt x="5070" y="13140"/>
                      <a:pt x="5107" y="12842"/>
                    </a:cubicBezTo>
                    <a:cubicBezTo>
                      <a:pt x="5200" y="12264"/>
                      <a:pt x="5237" y="11686"/>
                      <a:pt x="5237" y="11109"/>
                    </a:cubicBezTo>
                    <a:cubicBezTo>
                      <a:pt x="5275" y="7959"/>
                      <a:pt x="4492" y="3392"/>
                      <a:pt x="4212" y="1864"/>
                    </a:cubicBezTo>
                    <a:cubicBezTo>
                      <a:pt x="4138" y="1529"/>
                      <a:pt x="4100" y="1324"/>
                      <a:pt x="4100" y="1324"/>
                    </a:cubicBezTo>
                    <a:cubicBezTo>
                      <a:pt x="3635" y="932"/>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2"/>
              <p:cNvSpPr/>
              <p:nvPr/>
            </p:nvSpPr>
            <p:spPr>
              <a:xfrm flipH="1">
                <a:off x="1643879" y="2545071"/>
                <a:ext cx="22865" cy="108965"/>
              </a:xfrm>
              <a:custGeom>
                <a:rect b="b" l="l" r="r" t="t"/>
                <a:pathLst>
                  <a:path extrusionOk="0" h="3822" w="802">
                    <a:moveTo>
                      <a:pt x="802" y="1"/>
                    </a:moveTo>
                    <a:cubicBezTo>
                      <a:pt x="765" y="299"/>
                      <a:pt x="671" y="597"/>
                      <a:pt x="560" y="877"/>
                    </a:cubicBezTo>
                    <a:cubicBezTo>
                      <a:pt x="373" y="1268"/>
                      <a:pt x="187" y="1473"/>
                      <a:pt x="0" y="1492"/>
                    </a:cubicBezTo>
                    <a:lnTo>
                      <a:pt x="392" y="3822"/>
                    </a:lnTo>
                    <a:lnTo>
                      <a:pt x="802" y="3058"/>
                    </a:lnTo>
                    <a:lnTo>
                      <a:pt x="802" y="1"/>
                    </a:ln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2"/>
              <p:cNvSpPr/>
              <p:nvPr/>
            </p:nvSpPr>
            <p:spPr>
              <a:xfrm flipH="1">
                <a:off x="1992968" y="2173028"/>
                <a:ext cx="164218" cy="414678"/>
              </a:xfrm>
              <a:custGeom>
                <a:rect b="b" l="l" r="r" t="t"/>
                <a:pathLst>
                  <a:path extrusionOk="0" h="14545" w="5760">
                    <a:moveTo>
                      <a:pt x="5641" y="0"/>
                    </a:moveTo>
                    <a:cubicBezTo>
                      <a:pt x="4755" y="0"/>
                      <a:pt x="2051" y="507"/>
                      <a:pt x="2051" y="507"/>
                    </a:cubicBezTo>
                    <a:lnTo>
                      <a:pt x="2032" y="489"/>
                    </a:lnTo>
                    <a:cubicBezTo>
                      <a:pt x="485" y="4347"/>
                      <a:pt x="0" y="7832"/>
                      <a:pt x="38" y="10367"/>
                    </a:cubicBezTo>
                    <a:cubicBezTo>
                      <a:pt x="38" y="11467"/>
                      <a:pt x="187" y="12585"/>
                      <a:pt x="485" y="13647"/>
                    </a:cubicBezTo>
                    <a:cubicBezTo>
                      <a:pt x="671" y="14207"/>
                      <a:pt x="876" y="14523"/>
                      <a:pt x="1081" y="14542"/>
                    </a:cubicBezTo>
                    <a:cubicBezTo>
                      <a:pt x="1104" y="14544"/>
                      <a:pt x="1126" y="14545"/>
                      <a:pt x="1148" y="14545"/>
                    </a:cubicBezTo>
                    <a:cubicBezTo>
                      <a:pt x="1349" y="14545"/>
                      <a:pt x="1545" y="14469"/>
                      <a:pt x="1696" y="14318"/>
                    </a:cubicBezTo>
                    <a:cubicBezTo>
                      <a:pt x="2349" y="13778"/>
                      <a:pt x="2889" y="12231"/>
                      <a:pt x="3038" y="10367"/>
                    </a:cubicBezTo>
                    <a:cubicBezTo>
                      <a:pt x="3206" y="8335"/>
                      <a:pt x="5033" y="2297"/>
                      <a:pt x="5592" y="507"/>
                    </a:cubicBezTo>
                    <a:lnTo>
                      <a:pt x="5760" y="4"/>
                    </a:lnTo>
                    <a:cubicBezTo>
                      <a:pt x="5725" y="2"/>
                      <a:pt x="5685" y="0"/>
                      <a:pt x="5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2"/>
              <p:cNvSpPr/>
              <p:nvPr/>
            </p:nvSpPr>
            <p:spPr>
              <a:xfrm flipH="1">
                <a:off x="2108805" y="2581734"/>
                <a:ext cx="17562" cy="87725"/>
              </a:xfrm>
              <a:custGeom>
                <a:rect b="b" l="l" r="r" t="t"/>
                <a:pathLst>
                  <a:path extrusionOk="0" h="3077" w="616">
                    <a:moveTo>
                      <a:pt x="615" y="1"/>
                    </a:moveTo>
                    <a:cubicBezTo>
                      <a:pt x="448" y="150"/>
                      <a:pt x="224" y="225"/>
                      <a:pt x="0" y="225"/>
                    </a:cubicBezTo>
                    <a:lnTo>
                      <a:pt x="615" y="3076"/>
                    </a:lnTo>
                    <a:lnTo>
                      <a:pt x="615" y="1"/>
                    </a:ln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2"/>
              <p:cNvSpPr/>
              <p:nvPr/>
            </p:nvSpPr>
            <p:spPr>
              <a:xfrm flipH="1">
                <a:off x="2143353" y="2413844"/>
                <a:ext cx="172714" cy="367722"/>
              </a:xfrm>
              <a:custGeom>
                <a:rect b="b" l="l" r="r" t="t"/>
                <a:pathLst>
                  <a:path extrusionOk="0" h="12898" w="6058">
                    <a:moveTo>
                      <a:pt x="3039" y="0"/>
                    </a:moveTo>
                    <a:lnTo>
                      <a:pt x="1" y="4865"/>
                    </a:lnTo>
                    <a:lnTo>
                      <a:pt x="634" y="12898"/>
                    </a:lnTo>
                    <a:lnTo>
                      <a:pt x="6058" y="5200"/>
                    </a:lnTo>
                    <a:cubicBezTo>
                      <a:pt x="5760" y="4138"/>
                      <a:pt x="5611" y="3038"/>
                      <a:pt x="5629" y="1920"/>
                    </a:cubicBezTo>
                    <a:lnTo>
                      <a:pt x="3039" y="0"/>
                    </a:ln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2"/>
              <p:cNvSpPr/>
              <p:nvPr/>
            </p:nvSpPr>
            <p:spPr>
              <a:xfrm flipH="1">
                <a:off x="1407417" y="2343170"/>
                <a:ext cx="268906" cy="436830"/>
              </a:xfrm>
              <a:custGeom>
                <a:rect b="b" l="l" r="r" t="t"/>
                <a:pathLst>
                  <a:path extrusionOk="0" h="15322" w="9432">
                    <a:moveTo>
                      <a:pt x="5797" y="0"/>
                    </a:moveTo>
                    <a:lnTo>
                      <a:pt x="3002" y="6375"/>
                    </a:lnTo>
                    <a:lnTo>
                      <a:pt x="1045" y="10121"/>
                    </a:lnTo>
                    <a:lnTo>
                      <a:pt x="616" y="10922"/>
                    </a:lnTo>
                    <a:lnTo>
                      <a:pt x="1" y="12097"/>
                    </a:lnTo>
                    <a:lnTo>
                      <a:pt x="169" y="12302"/>
                    </a:lnTo>
                    <a:lnTo>
                      <a:pt x="2573" y="15321"/>
                    </a:lnTo>
                    <a:cubicBezTo>
                      <a:pt x="2573" y="15321"/>
                      <a:pt x="9078" y="5480"/>
                      <a:pt x="9283" y="3728"/>
                    </a:cubicBezTo>
                    <a:cubicBezTo>
                      <a:pt x="9432" y="2405"/>
                      <a:pt x="5797" y="0"/>
                      <a:pt x="5797" y="0"/>
                    </a:cubicBez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2"/>
              <p:cNvSpPr/>
              <p:nvPr/>
            </p:nvSpPr>
            <p:spPr>
              <a:xfrm flipH="1">
                <a:off x="1662993" y="1622204"/>
                <a:ext cx="509075" cy="343745"/>
              </a:xfrm>
              <a:custGeom>
                <a:rect b="b" l="l" r="r" t="t"/>
                <a:pathLst>
                  <a:path extrusionOk="0" h="12057" w="17856">
                    <a:moveTo>
                      <a:pt x="10093" y="1"/>
                    </a:moveTo>
                    <a:cubicBezTo>
                      <a:pt x="9754" y="1"/>
                      <a:pt x="9415" y="18"/>
                      <a:pt x="9077" y="53"/>
                    </a:cubicBezTo>
                    <a:cubicBezTo>
                      <a:pt x="7232" y="184"/>
                      <a:pt x="5387" y="706"/>
                      <a:pt x="3915" y="1805"/>
                    </a:cubicBezTo>
                    <a:cubicBezTo>
                      <a:pt x="671" y="4210"/>
                      <a:pt x="1" y="8813"/>
                      <a:pt x="2423" y="12056"/>
                    </a:cubicBezTo>
                    <a:cubicBezTo>
                      <a:pt x="2405" y="11087"/>
                      <a:pt x="2479" y="10137"/>
                      <a:pt x="2629" y="9186"/>
                    </a:cubicBezTo>
                    <a:lnTo>
                      <a:pt x="2629" y="9205"/>
                    </a:lnTo>
                    <a:cubicBezTo>
                      <a:pt x="3505" y="8962"/>
                      <a:pt x="4287" y="8459"/>
                      <a:pt x="4865" y="7751"/>
                    </a:cubicBezTo>
                    <a:lnTo>
                      <a:pt x="4865" y="7751"/>
                    </a:lnTo>
                    <a:cubicBezTo>
                      <a:pt x="4697" y="8068"/>
                      <a:pt x="4921" y="8478"/>
                      <a:pt x="5257" y="8627"/>
                    </a:cubicBezTo>
                    <a:cubicBezTo>
                      <a:pt x="5432" y="8685"/>
                      <a:pt x="5617" y="8713"/>
                      <a:pt x="5803" y="8713"/>
                    </a:cubicBezTo>
                    <a:cubicBezTo>
                      <a:pt x="5972" y="8713"/>
                      <a:pt x="6140" y="8690"/>
                      <a:pt x="6300" y="8645"/>
                    </a:cubicBezTo>
                    <a:cubicBezTo>
                      <a:pt x="7530" y="8385"/>
                      <a:pt x="8686" y="7919"/>
                      <a:pt x="9748" y="7266"/>
                    </a:cubicBezTo>
                    <a:lnTo>
                      <a:pt x="9748" y="7266"/>
                    </a:lnTo>
                    <a:cubicBezTo>
                      <a:pt x="9655" y="7397"/>
                      <a:pt x="9581" y="7546"/>
                      <a:pt x="9543" y="7714"/>
                    </a:cubicBezTo>
                    <a:cubicBezTo>
                      <a:pt x="9506" y="7863"/>
                      <a:pt x="9562" y="8049"/>
                      <a:pt x="9674" y="8161"/>
                    </a:cubicBezTo>
                    <a:cubicBezTo>
                      <a:pt x="9762" y="8239"/>
                      <a:pt x="9875" y="8266"/>
                      <a:pt x="9995" y="8266"/>
                    </a:cubicBezTo>
                    <a:cubicBezTo>
                      <a:pt x="10104" y="8266"/>
                      <a:pt x="10219" y="8243"/>
                      <a:pt x="10326" y="8217"/>
                    </a:cubicBezTo>
                    <a:cubicBezTo>
                      <a:pt x="12022" y="7732"/>
                      <a:pt x="13606" y="6893"/>
                      <a:pt x="14930" y="5719"/>
                    </a:cubicBezTo>
                    <a:cubicBezTo>
                      <a:pt x="15675" y="7005"/>
                      <a:pt x="16197" y="8403"/>
                      <a:pt x="16458" y="9876"/>
                    </a:cubicBezTo>
                    <a:cubicBezTo>
                      <a:pt x="16544" y="9686"/>
                      <a:pt x="16899" y="8927"/>
                      <a:pt x="17481" y="8927"/>
                    </a:cubicBezTo>
                    <a:cubicBezTo>
                      <a:pt x="17530" y="8927"/>
                      <a:pt x="17580" y="8932"/>
                      <a:pt x="17632" y="8944"/>
                    </a:cubicBezTo>
                    <a:lnTo>
                      <a:pt x="17632" y="8906"/>
                    </a:lnTo>
                    <a:cubicBezTo>
                      <a:pt x="17837" y="7322"/>
                      <a:pt x="17856" y="5719"/>
                      <a:pt x="17707" y="4116"/>
                    </a:cubicBezTo>
                    <a:cubicBezTo>
                      <a:pt x="17670" y="3688"/>
                      <a:pt x="17614" y="3222"/>
                      <a:pt x="17334" y="2886"/>
                    </a:cubicBezTo>
                    <a:cubicBezTo>
                      <a:pt x="17088" y="2616"/>
                      <a:pt x="16752" y="2472"/>
                      <a:pt x="16412" y="2472"/>
                    </a:cubicBezTo>
                    <a:cubicBezTo>
                      <a:pt x="16212" y="2472"/>
                      <a:pt x="16011" y="2522"/>
                      <a:pt x="15824" y="2625"/>
                    </a:cubicBezTo>
                    <a:cubicBezTo>
                      <a:pt x="15116" y="1563"/>
                      <a:pt x="14072" y="799"/>
                      <a:pt x="12861" y="407"/>
                    </a:cubicBezTo>
                    <a:cubicBezTo>
                      <a:pt x="11959" y="134"/>
                      <a:pt x="11026" y="1"/>
                      <a:pt x="10093"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2"/>
              <p:cNvSpPr/>
              <p:nvPr/>
            </p:nvSpPr>
            <p:spPr>
              <a:xfrm flipH="1">
                <a:off x="1622055" y="1784706"/>
                <a:ext cx="480935" cy="379126"/>
              </a:xfrm>
              <a:custGeom>
                <a:rect b="b" l="l" r="r" t="t"/>
                <a:pathLst>
                  <a:path extrusionOk="0" h="13298" w="16869">
                    <a:moveTo>
                      <a:pt x="12488" y="1"/>
                    </a:moveTo>
                    <a:cubicBezTo>
                      <a:pt x="11183" y="1175"/>
                      <a:pt x="9618" y="2014"/>
                      <a:pt x="7922" y="2498"/>
                    </a:cubicBezTo>
                    <a:cubicBezTo>
                      <a:pt x="7810" y="2526"/>
                      <a:pt x="7684" y="2554"/>
                      <a:pt x="7565" y="2554"/>
                    </a:cubicBezTo>
                    <a:cubicBezTo>
                      <a:pt x="7446" y="2554"/>
                      <a:pt x="7335" y="2526"/>
                      <a:pt x="7251" y="2442"/>
                    </a:cubicBezTo>
                    <a:cubicBezTo>
                      <a:pt x="7139" y="2330"/>
                      <a:pt x="7102" y="2163"/>
                      <a:pt x="7139" y="1995"/>
                    </a:cubicBezTo>
                    <a:cubicBezTo>
                      <a:pt x="7176" y="1827"/>
                      <a:pt x="7251" y="1678"/>
                      <a:pt x="7344" y="1548"/>
                    </a:cubicBezTo>
                    <a:lnTo>
                      <a:pt x="7344" y="1548"/>
                    </a:lnTo>
                    <a:cubicBezTo>
                      <a:pt x="6282" y="2200"/>
                      <a:pt x="5107" y="2666"/>
                      <a:pt x="3896" y="2927"/>
                    </a:cubicBezTo>
                    <a:cubicBezTo>
                      <a:pt x="3733" y="2978"/>
                      <a:pt x="3571" y="3002"/>
                      <a:pt x="3409" y="3002"/>
                    </a:cubicBezTo>
                    <a:cubicBezTo>
                      <a:pt x="3217" y="3002"/>
                      <a:pt x="3025" y="2969"/>
                      <a:pt x="2834" y="2908"/>
                    </a:cubicBezTo>
                    <a:cubicBezTo>
                      <a:pt x="2517" y="2759"/>
                      <a:pt x="2293" y="2349"/>
                      <a:pt x="2461" y="2032"/>
                    </a:cubicBezTo>
                    <a:lnTo>
                      <a:pt x="2461" y="2032"/>
                    </a:lnTo>
                    <a:cubicBezTo>
                      <a:pt x="1883" y="2740"/>
                      <a:pt x="1100" y="3244"/>
                      <a:pt x="224" y="3486"/>
                    </a:cubicBezTo>
                    <a:cubicBezTo>
                      <a:pt x="56" y="4437"/>
                      <a:pt x="0" y="5387"/>
                      <a:pt x="0" y="6338"/>
                    </a:cubicBezTo>
                    <a:cubicBezTo>
                      <a:pt x="38" y="8500"/>
                      <a:pt x="597" y="11202"/>
                      <a:pt x="2927" y="12283"/>
                    </a:cubicBezTo>
                    <a:cubicBezTo>
                      <a:pt x="3728" y="12656"/>
                      <a:pt x="4548" y="12936"/>
                      <a:pt x="5406" y="13103"/>
                    </a:cubicBezTo>
                    <a:cubicBezTo>
                      <a:pt x="6058" y="13232"/>
                      <a:pt x="6715" y="13297"/>
                      <a:pt x="7369" y="13297"/>
                    </a:cubicBezTo>
                    <a:cubicBezTo>
                      <a:pt x="7949" y="13297"/>
                      <a:pt x="8527" y="13246"/>
                      <a:pt x="9096" y="13141"/>
                    </a:cubicBezTo>
                    <a:cubicBezTo>
                      <a:pt x="10699" y="12842"/>
                      <a:pt x="12041" y="12134"/>
                      <a:pt x="12824" y="11314"/>
                    </a:cubicBezTo>
                    <a:cubicBezTo>
                      <a:pt x="13625" y="10475"/>
                      <a:pt x="14110" y="9059"/>
                      <a:pt x="14221" y="7400"/>
                    </a:cubicBezTo>
                    <a:lnTo>
                      <a:pt x="14277" y="7400"/>
                    </a:lnTo>
                    <a:cubicBezTo>
                      <a:pt x="15694" y="7195"/>
                      <a:pt x="16868" y="4679"/>
                      <a:pt x="15768" y="3579"/>
                    </a:cubicBezTo>
                    <a:cubicBezTo>
                      <a:pt x="15619" y="3411"/>
                      <a:pt x="15414" y="3281"/>
                      <a:pt x="15209" y="3225"/>
                    </a:cubicBezTo>
                    <a:cubicBezTo>
                      <a:pt x="15157" y="3213"/>
                      <a:pt x="15107" y="3208"/>
                      <a:pt x="15058" y="3208"/>
                    </a:cubicBezTo>
                    <a:cubicBezTo>
                      <a:pt x="14476" y="3208"/>
                      <a:pt x="14121" y="3968"/>
                      <a:pt x="14035" y="4157"/>
                    </a:cubicBezTo>
                    <a:cubicBezTo>
                      <a:pt x="13774" y="2703"/>
                      <a:pt x="13252" y="1287"/>
                      <a:pt x="12488"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2"/>
              <p:cNvSpPr/>
              <p:nvPr/>
            </p:nvSpPr>
            <p:spPr>
              <a:xfrm flipH="1">
                <a:off x="1820292" y="2048272"/>
                <a:ext cx="52629" cy="69108"/>
              </a:xfrm>
              <a:custGeom>
                <a:rect b="b" l="l" r="r" t="t"/>
                <a:pathLst>
                  <a:path extrusionOk="0" h="2424" w="1846">
                    <a:moveTo>
                      <a:pt x="1790" y="0"/>
                    </a:moveTo>
                    <a:cubicBezTo>
                      <a:pt x="1792" y="8"/>
                      <a:pt x="1794" y="15"/>
                      <a:pt x="1795" y="23"/>
                    </a:cubicBezTo>
                    <a:lnTo>
                      <a:pt x="1795" y="23"/>
                    </a:lnTo>
                    <a:cubicBezTo>
                      <a:pt x="1800" y="21"/>
                      <a:pt x="1804" y="20"/>
                      <a:pt x="1809" y="19"/>
                    </a:cubicBezTo>
                    <a:lnTo>
                      <a:pt x="1790" y="0"/>
                    </a:lnTo>
                    <a:close/>
                    <a:moveTo>
                      <a:pt x="1795" y="23"/>
                    </a:moveTo>
                    <a:cubicBezTo>
                      <a:pt x="1260" y="173"/>
                      <a:pt x="799" y="470"/>
                      <a:pt x="467" y="895"/>
                    </a:cubicBezTo>
                    <a:cubicBezTo>
                      <a:pt x="113" y="1323"/>
                      <a:pt x="1" y="1901"/>
                      <a:pt x="169" y="2423"/>
                    </a:cubicBezTo>
                    <a:cubicBezTo>
                      <a:pt x="485" y="2330"/>
                      <a:pt x="802" y="2181"/>
                      <a:pt x="1063" y="1957"/>
                    </a:cubicBezTo>
                    <a:cubicBezTo>
                      <a:pt x="1417" y="1640"/>
                      <a:pt x="1678" y="1212"/>
                      <a:pt x="1790" y="746"/>
                    </a:cubicBezTo>
                    <a:cubicBezTo>
                      <a:pt x="1844" y="511"/>
                      <a:pt x="1846" y="259"/>
                      <a:pt x="1795" y="2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2"/>
              <p:cNvSpPr/>
              <p:nvPr/>
            </p:nvSpPr>
            <p:spPr>
              <a:xfrm flipH="1">
                <a:off x="1821859" y="2030198"/>
                <a:ext cx="99928" cy="89635"/>
              </a:xfrm>
              <a:custGeom>
                <a:rect b="b" l="l" r="r" t="t"/>
                <a:pathLst>
                  <a:path extrusionOk="0" h="3144" w="3505">
                    <a:moveTo>
                      <a:pt x="2815" y="0"/>
                    </a:moveTo>
                    <a:cubicBezTo>
                      <a:pt x="2535" y="19"/>
                      <a:pt x="2293" y="112"/>
                      <a:pt x="2069" y="280"/>
                    </a:cubicBezTo>
                    <a:lnTo>
                      <a:pt x="1305" y="783"/>
                    </a:lnTo>
                    <a:lnTo>
                      <a:pt x="1305" y="765"/>
                    </a:lnTo>
                    <a:cubicBezTo>
                      <a:pt x="1156" y="839"/>
                      <a:pt x="1025" y="895"/>
                      <a:pt x="913" y="970"/>
                    </a:cubicBezTo>
                    <a:cubicBezTo>
                      <a:pt x="671" y="1100"/>
                      <a:pt x="447" y="1287"/>
                      <a:pt x="261" y="1492"/>
                    </a:cubicBezTo>
                    <a:cubicBezTo>
                      <a:pt x="93" y="1715"/>
                      <a:pt x="0" y="1995"/>
                      <a:pt x="37" y="2274"/>
                    </a:cubicBezTo>
                    <a:cubicBezTo>
                      <a:pt x="93" y="2573"/>
                      <a:pt x="280" y="2833"/>
                      <a:pt x="559" y="2983"/>
                    </a:cubicBezTo>
                    <a:cubicBezTo>
                      <a:pt x="782" y="3086"/>
                      <a:pt x="1028" y="3143"/>
                      <a:pt x="1279" y="3143"/>
                    </a:cubicBezTo>
                    <a:cubicBezTo>
                      <a:pt x="1343" y="3143"/>
                      <a:pt x="1408" y="3139"/>
                      <a:pt x="1473" y="3132"/>
                    </a:cubicBezTo>
                    <a:cubicBezTo>
                      <a:pt x="1603" y="3113"/>
                      <a:pt x="1733" y="3094"/>
                      <a:pt x="1864" y="3057"/>
                    </a:cubicBezTo>
                    <a:cubicBezTo>
                      <a:pt x="1715" y="2517"/>
                      <a:pt x="1827" y="1957"/>
                      <a:pt x="2162" y="1510"/>
                    </a:cubicBezTo>
                    <a:cubicBezTo>
                      <a:pt x="2516" y="1100"/>
                      <a:pt x="2982" y="783"/>
                      <a:pt x="3504" y="634"/>
                    </a:cubicBezTo>
                    <a:cubicBezTo>
                      <a:pt x="3504" y="597"/>
                      <a:pt x="3485" y="560"/>
                      <a:pt x="3467" y="522"/>
                    </a:cubicBezTo>
                    <a:cubicBezTo>
                      <a:pt x="3355" y="243"/>
                      <a:pt x="3113" y="38"/>
                      <a:pt x="2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2"/>
              <p:cNvSpPr/>
              <p:nvPr/>
            </p:nvSpPr>
            <p:spPr>
              <a:xfrm flipH="1">
                <a:off x="1888827" y="1960065"/>
                <a:ext cx="69621" cy="76008"/>
              </a:xfrm>
              <a:custGeom>
                <a:rect b="b" l="l" r="r" t="t"/>
                <a:pathLst>
                  <a:path extrusionOk="0" h="2666" w="2442">
                    <a:moveTo>
                      <a:pt x="2311" y="0"/>
                    </a:moveTo>
                    <a:cubicBezTo>
                      <a:pt x="2069" y="373"/>
                      <a:pt x="1715" y="690"/>
                      <a:pt x="1323" y="895"/>
                    </a:cubicBezTo>
                    <a:cubicBezTo>
                      <a:pt x="895" y="1119"/>
                      <a:pt x="522" y="1417"/>
                      <a:pt x="186" y="1752"/>
                    </a:cubicBezTo>
                    <a:cubicBezTo>
                      <a:pt x="75" y="1883"/>
                      <a:pt x="0" y="2050"/>
                      <a:pt x="19" y="2237"/>
                    </a:cubicBezTo>
                    <a:cubicBezTo>
                      <a:pt x="75" y="2386"/>
                      <a:pt x="205" y="2516"/>
                      <a:pt x="354" y="2572"/>
                    </a:cubicBezTo>
                    <a:cubicBezTo>
                      <a:pt x="513" y="2634"/>
                      <a:pt x="681" y="2666"/>
                      <a:pt x="849" y="2666"/>
                    </a:cubicBezTo>
                    <a:cubicBezTo>
                      <a:pt x="1137" y="2666"/>
                      <a:pt x="1424" y="2574"/>
                      <a:pt x="1659" y="2386"/>
                    </a:cubicBezTo>
                    <a:cubicBezTo>
                      <a:pt x="2032" y="2106"/>
                      <a:pt x="2274" y="1696"/>
                      <a:pt x="2367" y="1230"/>
                    </a:cubicBezTo>
                    <a:cubicBezTo>
                      <a:pt x="2442" y="820"/>
                      <a:pt x="2423" y="392"/>
                      <a:pt x="2311"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2"/>
              <p:cNvSpPr/>
              <p:nvPr/>
            </p:nvSpPr>
            <p:spPr>
              <a:xfrm flipH="1">
                <a:off x="1970107" y="1864902"/>
                <a:ext cx="60099" cy="31161"/>
              </a:xfrm>
              <a:custGeom>
                <a:rect b="b" l="l" r="r" t="t"/>
                <a:pathLst>
                  <a:path extrusionOk="0" h="1093" w="2108">
                    <a:moveTo>
                      <a:pt x="1602" y="1"/>
                    </a:moveTo>
                    <a:cubicBezTo>
                      <a:pt x="1069" y="1"/>
                      <a:pt x="541" y="187"/>
                      <a:pt x="131" y="542"/>
                    </a:cubicBezTo>
                    <a:cubicBezTo>
                      <a:pt x="1" y="673"/>
                      <a:pt x="1" y="878"/>
                      <a:pt x="131" y="1008"/>
                    </a:cubicBezTo>
                    <a:cubicBezTo>
                      <a:pt x="197" y="1064"/>
                      <a:pt x="281" y="1092"/>
                      <a:pt x="364" y="1092"/>
                    </a:cubicBezTo>
                    <a:cubicBezTo>
                      <a:pt x="448" y="1092"/>
                      <a:pt x="532" y="1064"/>
                      <a:pt x="597" y="1008"/>
                    </a:cubicBezTo>
                    <a:cubicBezTo>
                      <a:pt x="597" y="1008"/>
                      <a:pt x="616" y="990"/>
                      <a:pt x="616" y="990"/>
                    </a:cubicBezTo>
                    <a:lnTo>
                      <a:pt x="691" y="934"/>
                    </a:lnTo>
                    <a:cubicBezTo>
                      <a:pt x="728" y="915"/>
                      <a:pt x="784" y="878"/>
                      <a:pt x="821" y="859"/>
                    </a:cubicBezTo>
                    <a:lnTo>
                      <a:pt x="914" y="803"/>
                    </a:lnTo>
                    <a:cubicBezTo>
                      <a:pt x="933" y="803"/>
                      <a:pt x="951" y="785"/>
                      <a:pt x="989" y="785"/>
                    </a:cubicBezTo>
                    <a:lnTo>
                      <a:pt x="1007" y="785"/>
                    </a:lnTo>
                    <a:lnTo>
                      <a:pt x="1063" y="748"/>
                    </a:lnTo>
                    <a:lnTo>
                      <a:pt x="1231" y="710"/>
                    </a:lnTo>
                    <a:cubicBezTo>
                      <a:pt x="1268" y="692"/>
                      <a:pt x="1324" y="692"/>
                      <a:pt x="1380" y="673"/>
                    </a:cubicBezTo>
                    <a:lnTo>
                      <a:pt x="1660" y="673"/>
                    </a:lnTo>
                    <a:cubicBezTo>
                      <a:pt x="2107" y="673"/>
                      <a:pt x="2107" y="2"/>
                      <a:pt x="1660" y="2"/>
                    </a:cubicBezTo>
                    <a:lnTo>
                      <a:pt x="1678" y="2"/>
                    </a:lnTo>
                    <a:cubicBezTo>
                      <a:pt x="1653" y="1"/>
                      <a:pt x="1627" y="1"/>
                      <a:pt x="1602"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2"/>
              <p:cNvSpPr/>
              <p:nvPr/>
            </p:nvSpPr>
            <p:spPr>
              <a:xfrm flipH="1">
                <a:off x="1789901" y="1865016"/>
                <a:ext cx="72387" cy="28824"/>
              </a:xfrm>
              <a:custGeom>
                <a:rect b="b" l="l" r="r" t="t"/>
                <a:pathLst>
                  <a:path extrusionOk="0" h="1011" w="2539">
                    <a:moveTo>
                      <a:pt x="814" y="1"/>
                    </a:moveTo>
                    <a:cubicBezTo>
                      <a:pt x="637" y="1"/>
                      <a:pt x="458" y="18"/>
                      <a:pt x="280" y="54"/>
                    </a:cubicBezTo>
                    <a:cubicBezTo>
                      <a:pt x="112" y="91"/>
                      <a:pt x="1" y="278"/>
                      <a:pt x="57" y="464"/>
                    </a:cubicBezTo>
                    <a:cubicBezTo>
                      <a:pt x="88" y="607"/>
                      <a:pt x="228" y="696"/>
                      <a:pt x="385" y="696"/>
                    </a:cubicBezTo>
                    <a:cubicBezTo>
                      <a:pt x="412" y="696"/>
                      <a:pt x="439" y="693"/>
                      <a:pt x="467" y="688"/>
                    </a:cubicBezTo>
                    <a:lnTo>
                      <a:pt x="1082" y="688"/>
                    </a:lnTo>
                    <a:cubicBezTo>
                      <a:pt x="1057" y="681"/>
                      <a:pt x="1053" y="679"/>
                      <a:pt x="1059" y="679"/>
                    </a:cubicBezTo>
                    <a:cubicBezTo>
                      <a:pt x="1071" y="679"/>
                      <a:pt x="1125" y="688"/>
                      <a:pt x="1138" y="688"/>
                    </a:cubicBezTo>
                    <a:cubicBezTo>
                      <a:pt x="1268" y="706"/>
                      <a:pt x="1398" y="744"/>
                      <a:pt x="1510" y="781"/>
                    </a:cubicBezTo>
                    <a:lnTo>
                      <a:pt x="1585" y="818"/>
                    </a:lnTo>
                    <a:lnTo>
                      <a:pt x="1641" y="837"/>
                    </a:lnTo>
                    <a:lnTo>
                      <a:pt x="1827" y="949"/>
                    </a:lnTo>
                    <a:cubicBezTo>
                      <a:pt x="1895" y="992"/>
                      <a:pt x="1962" y="1011"/>
                      <a:pt x="2025" y="1011"/>
                    </a:cubicBezTo>
                    <a:cubicBezTo>
                      <a:pt x="2339" y="1011"/>
                      <a:pt x="2539" y="542"/>
                      <a:pt x="2181" y="371"/>
                    </a:cubicBezTo>
                    <a:lnTo>
                      <a:pt x="2163" y="371"/>
                    </a:lnTo>
                    <a:cubicBezTo>
                      <a:pt x="1756" y="127"/>
                      <a:pt x="1289" y="1"/>
                      <a:pt x="814"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2"/>
              <p:cNvSpPr/>
              <p:nvPr/>
            </p:nvSpPr>
            <p:spPr>
              <a:xfrm flipH="1">
                <a:off x="1835147" y="1924429"/>
                <a:ext cx="21297" cy="34583"/>
              </a:xfrm>
              <a:custGeom>
                <a:rect b="b" l="l" r="r" t="t"/>
                <a:pathLst>
                  <a:path extrusionOk="0" h="1213" w="747">
                    <a:moveTo>
                      <a:pt x="373" y="1"/>
                    </a:moveTo>
                    <a:cubicBezTo>
                      <a:pt x="177" y="1"/>
                      <a:pt x="19" y="273"/>
                      <a:pt x="1" y="598"/>
                    </a:cubicBezTo>
                    <a:cubicBezTo>
                      <a:pt x="1" y="915"/>
                      <a:pt x="150" y="1194"/>
                      <a:pt x="355" y="1213"/>
                    </a:cubicBezTo>
                    <a:cubicBezTo>
                      <a:pt x="560" y="1213"/>
                      <a:pt x="728" y="933"/>
                      <a:pt x="728" y="617"/>
                    </a:cubicBezTo>
                    <a:cubicBezTo>
                      <a:pt x="746" y="281"/>
                      <a:pt x="597" y="1"/>
                      <a:pt x="392" y="1"/>
                    </a:cubicBezTo>
                    <a:cubicBezTo>
                      <a:pt x="386" y="1"/>
                      <a:pt x="379" y="1"/>
                      <a:pt x="373"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2"/>
              <p:cNvSpPr/>
              <p:nvPr/>
            </p:nvSpPr>
            <p:spPr>
              <a:xfrm flipH="1">
                <a:off x="1992973" y="1929247"/>
                <a:ext cx="21268" cy="34554"/>
              </a:xfrm>
              <a:custGeom>
                <a:rect b="b" l="l" r="r" t="t"/>
                <a:pathLst>
                  <a:path extrusionOk="0" h="1212" w="746">
                    <a:moveTo>
                      <a:pt x="373" y="0"/>
                    </a:moveTo>
                    <a:cubicBezTo>
                      <a:pt x="186" y="0"/>
                      <a:pt x="19" y="261"/>
                      <a:pt x="0" y="597"/>
                    </a:cubicBezTo>
                    <a:cubicBezTo>
                      <a:pt x="0" y="932"/>
                      <a:pt x="149" y="1212"/>
                      <a:pt x="354" y="1212"/>
                    </a:cubicBezTo>
                    <a:cubicBezTo>
                      <a:pt x="559" y="1212"/>
                      <a:pt x="727" y="951"/>
                      <a:pt x="727" y="615"/>
                    </a:cubicBezTo>
                    <a:cubicBezTo>
                      <a:pt x="746" y="280"/>
                      <a:pt x="578" y="0"/>
                      <a:pt x="373"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2"/>
              <p:cNvSpPr/>
              <p:nvPr/>
            </p:nvSpPr>
            <p:spPr>
              <a:xfrm flipH="1">
                <a:off x="1832492" y="2158260"/>
                <a:ext cx="125444" cy="148794"/>
              </a:xfrm>
              <a:custGeom>
                <a:rect b="b" l="l" r="r" t="t"/>
                <a:pathLst>
                  <a:path extrusionOk="0" h="5219" w="4400">
                    <a:moveTo>
                      <a:pt x="318" y="0"/>
                    </a:moveTo>
                    <a:lnTo>
                      <a:pt x="168" y="1025"/>
                    </a:lnTo>
                    <a:cubicBezTo>
                      <a:pt x="168" y="1025"/>
                      <a:pt x="1" y="3038"/>
                      <a:pt x="2386" y="5219"/>
                    </a:cubicBezTo>
                    <a:cubicBezTo>
                      <a:pt x="2386" y="5219"/>
                      <a:pt x="4027" y="2871"/>
                      <a:pt x="4399" y="1025"/>
                    </a:cubicBezTo>
                    <a:lnTo>
                      <a:pt x="4008" y="38"/>
                    </a:lnTo>
                    <a:cubicBezTo>
                      <a:pt x="3430" y="143"/>
                      <a:pt x="2847" y="194"/>
                      <a:pt x="2267" y="194"/>
                    </a:cubicBezTo>
                    <a:cubicBezTo>
                      <a:pt x="1612" y="194"/>
                      <a:pt x="960" y="129"/>
                      <a:pt x="318" y="0"/>
                    </a:cubicBezTo>
                    <a:close/>
                  </a:path>
                </a:pathLst>
              </a:custGeom>
              <a:solidFill>
                <a:srgbClr val="E6B8AF"/>
              </a:solidFill>
              <a:ln cap="flat" cmpd="sng" w="9525">
                <a:solidFill>
                  <a:srgbClr val="E6B8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89" name="Google Shape;2389;p72"/>
          <p:cNvSpPr txBox="1"/>
          <p:nvPr>
            <p:ph type="title"/>
          </p:nvPr>
        </p:nvSpPr>
        <p:spPr>
          <a:xfrm>
            <a:off x="3951550" y="2607475"/>
            <a:ext cx="3838800" cy="6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2390" name="Google Shape;2390;p72"/>
          <p:cNvSpPr txBox="1"/>
          <p:nvPr>
            <p:ph idx="2" type="title"/>
          </p:nvPr>
        </p:nvSpPr>
        <p:spPr>
          <a:xfrm>
            <a:off x="4323200" y="1333625"/>
            <a:ext cx="31626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3" name="Shape 3253"/>
        <p:cNvGrpSpPr/>
        <p:nvPr/>
      </p:nvGrpSpPr>
      <p:grpSpPr>
        <a:xfrm>
          <a:off x="0" y="0"/>
          <a:ext cx="0" cy="0"/>
          <a:chOff x="0" y="0"/>
          <a:chExt cx="0" cy="0"/>
        </a:xfrm>
      </p:grpSpPr>
      <p:sp>
        <p:nvSpPr>
          <p:cNvPr id="3254" name="Google Shape;3254;p90"/>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3255" name="Google Shape;3255;p90"/>
          <p:cNvSpPr txBox="1"/>
          <p:nvPr/>
        </p:nvSpPr>
        <p:spPr>
          <a:xfrm>
            <a:off x="484625" y="1682500"/>
            <a:ext cx="6132000" cy="2399400"/>
          </a:xfrm>
          <a:prstGeom prst="rect">
            <a:avLst/>
          </a:prstGeom>
          <a:noFill/>
          <a:ln>
            <a:noFill/>
          </a:ln>
        </p:spPr>
        <p:txBody>
          <a:bodyPr anchorCtr="0" anchor="t" bIns="91425" lIns="91425" spcFirstLastPara="1" rIns="91425" wrap="square" tIns="91425">
            <a:noAutofit/>
          </a:bodyPr>
          <a:lstStyle/>
          <a:p>
            <a:pPr indent="-349250" lvl="0" marL="457200" rtl="0" algn="just">
              <a:lnSpc>
                <a:spcPct val="135714"/>
              </a:lnSpc>
              <a:spcBef>
                <a:spcPts val="0"/>
              </a:spcBef>
              <a:spcAft>
                <a:spcPts val="0"/>
              </a:spcAft>
              <a:buClr>
                <a:schemeClr val="lt2"/>
              </a:buClr>
              <a:buSzPts val="1900"/>
              <a:buFont typeface="Livvic"/>
              <a:buChar char="●"/>
            </a:pPr>
            <a:r>
              <a:rPr lang="en" sz="1900">
                <a:solidFill>
                  <a:schemeClr val="lt2"/>
                </a:solidFill>
                <a:latin typeface="Livvic"/>
                <a:ea typeface="Livvic"/>
                <a:cs typeface="Livvic"/>
                <a:sym typeface="Livvic"/>
              </a:rPr>
              <a:t>The Problem is a Classification Problem. </a:t>
            </a:r>
            <a:endParaRPr sz="1900">
              <a:solidFill>
                <a:schemeClr val="lt2"/>
              </a:solidFill>
              <a:latin typeface="Livvic"/>
              <a:ea typeface="Livvic"/>
              <a:cs typeface="Livvic"/>
              <a:sym typeface="Livvic"/>
            </a:endParaRPr>
          </a:p>
          <a:p>
            <a:pPr indent="-349250" lvl="0" marL="457200" rtl="0" algn="just">
              <a:lnSpc>
                <a:spcPct val="135714"/>
              </a:lnSpc>
              <a:spcBef>
                <a:spcPts val="0"/>
              </a:spcBef>
              <a:spcAft>
                <a:spcPts val="0"/>
              </a:spcAft>
              <a:buClr>
                <a:schemeClr val="lt2"/>
              </a:buClr>
              <a:buSzPts val="1900"/>
              <a:buFont typeface="Livvic"/>
              <a:buChar char="●"/>
            </a:pPr>
            <a:r>
              <a:rPr lang="en" sz="1900">
                <a:solidFill>
                  <a:schemeClr val="lt2"/>
                </a:solidFill>
                <a:latin typeface="Livvic"/>
                <a:ea typeface="Livvic"/>
                <a:cs typeface="Livvic"/>
                <a:sym typeface="Livvic"/>
              </a:rPr>
              <a:t>We recommend using the aforementioned </a:t>
            </a:r>
            <a:endParaRPr sz="1900">
              <a:solidFill>
                <a:schemeClr val="lt2"/>
              </a:solidFill>
              <a:latin typeface="Livvic"/>
              <a:ea typeface="Livvic"/>
              <a:cs typeface="Livvic"/>
              <a:sym typeface="Livvic"/>
            </a:endParaRPr>
          </a:p>
          <a:p>
            <a:pPr indent="0" lvl="0" marL="457200" rtl="0" algn="just">
              <a:lnSpc>
                <a:spcPct val="135714"/>
              </a:lnSpc>
              <a:spcBef>
                <a:spcPts val="0"/>
              </a:spcBef>
              <a:spcAft>
                <a:spcPts val="0"/>
              </a:spcAft>
              <a:buNone/>
            </a:pPr>
            <a:r>
              <a:rPr lang="en" sz="1900">
                <a:solidFill>
                  <a:schemeClr val="lt2"/>
                </a:solidFill>
                <a:latin typeface="Livvic"/>
                <a:ea typeface="Livvic"/>
                <a:cs typeface="Livvic"/>
                <a:sym typeface="Livvic"/>
              </a:rPr>
              <a:t>features and the classifier for future admissions. </a:t>
            </a:r>
            <a:endParaRPr sz="1900">
              <a:solidFill>
                <a:schemeClr val="lt2"/>
              </a:solidFill>
              <a:latin typeface="Livvic"/>
              <a:ea typeface="Livvic"/>
              <a:cs typeface="Livvic"/>
              <a:sym typeface="Livvic"/>
            </a:endParaRPr>
          </a:p>
          <a:p>
            <a:pPr indent="-349250" lvl="0" marL="457200" rtl="0" algn="just">
              <a:lnSpc>
                <a:spcPct val="135714"/>
              </a:lnSpc>
              <a:spcBef>
                <a:spcPts val="0"/>
              </a:spcBef>
              <a:spcAft>
                <a:spcPts val="0"/>
              </a:spcAft>
              <a:buClr>
                <a:schemeClr val="lt2"/>
              </a:buClr>
              <a:buSzPts val="1900"/>
              <a:buFont typeface="Livvic"/>
              <a:buChar char="●"/>
            </a:pPr>
            <a:r>
              <a:rPr lang="en" sz="1900">
                <a:solidFill>
                  <a:schemeClr val="lt2"/>
                </a:solidFill>
                <a:latin typeface="Livvic"/>
                <a:ea typeface="Livvic"/>
                <a:cs typeface="Livvic"/>
                <a:sym typeface="Livvic"/>
              </a:rPr>
              <a:t>No need for manual screening anymore. </a:t>
            </a:r>
            <a:endParaRPr sz="1900">
              <a:solidFill>
                <a:schemeClr val="lt2"/>
              </a:solidFill>
              <a:latin typeface="Livvic"/>
              <a:ea typeface="Livvic"/>
              <a:cs typeface="Livvic"/>
              <a:sym typeface="Livvic"/>
            </a:endParaRPr>
          </a:p>
          <a:p>
            <a:pPr indent="-349250" lvl="0" marL="457200" rtl="0" algn="just">
              <a:lnSpc>
                <a:spcPct val="135714"/>
              </a:lnSpc>
              <a:spcBef>
                <a:spcPts val="0"/>
              </a:spcBef>
              <a:spcAft>
                <a:spcPts val="0"/>
              </a:spcAft>
              <a:buClr>
                <a:schemeClr val="lt2"/>
              </a:buClr>
              <a:buSzPts val="1900"/>
              <a:buFont typeface="Livvic"/>
              <a:buChar char="●"/>
            </a:pPr>
            <a:r>
              <a:rPr lang="en" sz="1900">
                <a:solidFill>
                  <a:schemeClr val="lt2"/>
                </a:solidFill>
                <a:latin typeface="Livvic"/>
                <a:ea typeface="Livvic"/>
                <a:cs typeface="Livvic"/>
                <a:sym typeface="Livvic"/>
              </a:rPr>
              <a:t>Revising the fees/income ratio. </a:t>
            </a:r>
            <a:endParaRPr sz="1900">
              <a:solidFill>
                <a:schemeClr val="lt2"/>
              </a:solidFill>
              <a:latin typeface="Livvic"/>
              <a:ea typeface="Livvic"/>
              <a:cs typeface="Livvic"/>
              <a:sym typeface="Livvic"/>
            </a:endParaRPr>
          </a:p>
          <a:p>
            <a:pPr indent="-349250" lvl="0" marL="457200" rtl="0" algn="just">
              <a:lnSpc>
                <a:spcPct val="135714"/>
              </a:lnSpc>
              <a:spcBef>
                <a:spcPts val="0"/>
              </a:spcBef>
              <a:spcAft>
                <a:spcPts val="0"/>
              </a:spcAft>
              <a:buClr>
                <a:schemeClr val="lt2"/>
              </a:buClr>
              <a:buSzPts val="1900"/>
              <a:buFont typeface="Livvic"/>
              <a:buChar char="●"/>
            </a:pPr>
            <a:r>
              <a:rPr lang="en" sz="1900">
                <a:solidFill>
                  <a:schemeClr val="lt2"/>
                </a:solidFill>
                <a:latin typeface="Livvic"/>
                <a:ea typeface="Livvic"/>
                <a:cs typeface="Livvic"/>
                <a:sym typeface="Livvic"/>
              </a:rPr>
              <a:t>Combined features may be more useful. </a:t>
            </a:r>
            <a:endParaRPr sz="1900">
              <a:solidFill>
                <a:schemeClr val="lt2"/>
              </a:solidFill>
              <a:latin typeface="Livvic"/>
              <a:ea typeface="Livvic"/>
              <a:cs typeface="Livvic"/>
              <a:sym typeface="Livvic"/>
            </a:endParaRPr>
          </a:p>
          <a:p>
            <a:pPr indent="0" lvl="0" marL="0" rtl="0" algn="just">
              <a:spcBef>
                <a:spcPts val="0"/>
              </a:spcBef>
              <a:spcAft>
                <a:spcPts val="1600"/>
              </a:spcAft>
              <a:buNone/>
            </a:pPr>
            <a:r>
              <a:t/>
            </a:r>
            <a:endParaRPr sz="1900">
              <a:solidFill>
                <a:schemeClr val="accent4"/>
              </a:solidFill>
              <a:latin typeface="Livvic"/>
              <a:ea typeface="Livvic"/>
              <a:cs typeface="Livvic"/>
              <a:sym typeface="Livvic"/>
            </a:endParaRPr>
          </a:p>
        </p:txBody>
      </p:sp>
      <p:grpSp>
        <p:nvGrpSpPr>
          <p:cNvPr id="3256" name="Google Shape;3256;p90"/>
          <p:cNvGrpSpPr/>
          <p:nvPr/>
        </p:nvGrpSpPr>
        <p:grpSpPr>
          <a:xfrm>
            <a:off x="6517565" y="1926871"/>
            <a:ext cx="2205985" cy="1910674"/>
            <a:chOff x="3892344" y="3269050"/>
            <a:chExt cx="1359286" cy="1177321"/>
          </a:xfrm>
        </p:grpSpPr>
        <p:sp>
          <p:nvSpPr>
            <p:cNvPr id="3257" name="Google Shape;3257;p90"/>
            <p:cNvSpPr/>
            <p:nvPr/>
          </p:nvSpPr>
          <p:spPr>
            <a:xfrm>
              <a:off x="3912872" y="3269050"/>
              <a:ext cx="981459" cy="284064"/>
            </a:xfrm>
            <a:custGeom>
              <a:rect b="b" l="l" r="r" t="t"/>
              <a:pathLst>
                <a:path extrusionOk="0" h="8289" w="28639">
                  <a:moveTo>
                    <a:pt x="4388" y="0"/>
                  </a:moveTo>
                  <a:cubicBezTo>
                    <a:pt x="2850" y="0"/>
                    <a:pt x="988" y="1603"/>
                    <a:pt x="988" y="3222"/>
                  </a:cubicBezTo>
                  <a:cubicBezTo>
                    <a:pt x="988" y="3222"/>
                    <a:pt x="1" y="8289"/>
                    <a:pt x="4388" y="8289"/>
                  </a:cubicBezTo>
                  <a:lnTo>
                    <a:pt x="28639" y="8289"/>
                  </a:lnTo>
                  <a:lnTo>
                    <a:pt x="28639"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90"/>
            <p:cNvSpPr/>
            <p:nvPr/>
          </p:nvSpPr>
          <p:spPr>
            <a:xfrm>
              <a:off x="4017739" y="3269050"/>
              <a:ext cx="99897" cy="284612"/>
            </a:xfrm>
            <a:custGeom>
              <a:rect b="b" l="l" r="r" t="t"/>
              <a:pathLst>
                <a:path extrusionOk="0" h="8305" w="2915">
                  <a:moveTo>
                    <a:pt x="1117" y="0"/>
                  </a:moveTo>
                  <a:cubicBezTo>
                    <a:pt x="0" y="2056"/>
                    <a:pt x="195" y="6314"/>
                    <a:pt x="1376" y="8305"/>
                  </a:cubicBezTo>
                  <a:lnTo>
                    <a:pt x="2914" y="8289"/>
                  </a:lnTo>
                  <a:cubicBezTo>
                    <a:pt x="2089" y="7253"/>
                    <a:pt x="1862" y="5569"/>
                    <a:pt x="1781" y="4355"/>
                  </a:cubicBezTo>
                  <a:cubicBezTo>
                    <a:pt x="1716" y="3044"/>
                    <a:pt x="1781" y="1214"/>
                    <a:pt x="2542" y="0"/>
                  </a:cubicBezTo>
                  <a:close/>
                </a:path>
              </a:pathLst>
            </a:custGeom>
            <a:solidFill>
              <a:srgbClr val="C68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90"/>
            <p:cNvSpPr/>
            <p:nvPr/>
          </p:nvSpPr>
          <p:spPr>
            <a:xfrm>
              <a:off x="4097075" y="3269050"/>
              <a:ext cx="99897" cy="284612"/>
            </a:xfrm>
            <a:custGeom>
              <a:rect b="b" l="l" r="r" t="t"/>
              <a:pathLst>
                <a:path extrusionOk="0" h="8305" w="2915">
                  <a:moveTo>
                    <a:pt x="1133" y="0"/>
                  </a:moveTo>
                  <a:cubicBezTo>
                    <a:pt x="0" y="2056"/>
                    <a:pt x="195" y="6314"/>
                    <a:pt x="1392" y="8305"/>
                  </a:cubicBezTo>
                  <a:lnTo>
                    <a:pt x="2914" y="8289"/>
                  </a:lnTo>
                  <a:cubicBezTo>
                    <a:pt x="2089" y="7253"/>
                    <a:pt x="1862" y="5569"/>
                    <a:pt x="1797" y="4355"/>
                  </a:cubicBezTo>
                  <a:cubicBezTo>
                    <a:pt x="1716" y="3044"/>
                    <a:pt x="1797" y="1214"/>
                    <a:pt x="2542" y="0"/>
                  </a:cubicBezTo>
                  <a:close/>
                </a:path>
              </a:pathLst>
            </a:custGeom>
            <a:solidFill>
              <a:srgbClr val="C68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90"/>
            <p:cNvSpPr/>
            <p:nvPr/>
          </p:nvSpPr>
          <p:spPr>
            <a:xfrm>
              <a:off x="4270723" y="3289578"/>
              <a:ext cx="654146" cy="248012"/>
            </a:xfrm>
            <a:custGeom>
              <a:rect b="b" l="l" r="r" t="t"/>
              <a:pathLst>
                <a:path extrusionOk="0" h="7237" w="19088">
                  <a:moveTo>
                    <a:pt x="18164" y="0"/>
                  </a:moveTo>
                  <a:cubicBezTo>
                    <a:pt x="18116" y="0"/>
                    <a:pt x="18067" y="16"/>
                    <a:pt x="18051" y="49"/>
                  </a:cubicBezTo>
                  <a:cubicBezTo>
                    <a:pt x="17962" y="46"/>
                    <a:pt x="17873" y="45"/>
                    <a:pt x="17784" y="45"/>
                  </a:cubicBezTo>
                  <a:cubicBezTo>
                    <a:pt x="17339" y="45"/>
                    <a:pt x="16896" y="78"/>
                    <a:pt x="16465" y="146"/>
                  </a:cubicBezTo>
                  <a:cubicBezTo>
                    <a:pt x="15704" y="211"/>
                    <a:pt x="14943" y="194"/>
                    <a:pt x="14182" y="227"/>
                  </a:cubicBezTo>
                  <a:cubicBezTo>
                    <a:pt x="13864" y="237"/>
                    <a:pt x="13198" y="240"/>
                    <a:pt x="12335" y="240"/>
                  </a:cubicBezTo>
                  <a:cubicBezTo>
                    <a:pt x="11002" y="240"/>
                    <a:pt x="9197" y="233"/>
                    <a:pt x="7477" y="233"/>
                  </a:cubicBezTo>
                  <a:cubicBezTo>
                    <a:pt x="4983" y="233"/>
                    <a:pt x="2665" y="248"/>
                    <a:pt x="2218" y="324"/>
                  </a:cubicBezTo>
                  <a:cubicBezTo>
                    <a:pt x="211" y="648"/>
                    <a:pt x="0" y="4403"/>
                    <a:pt x="745" y="5650"/>
                  </a:cubicBezTo>
                  <a:cubicBezTo>
                    <a:pt x="1279" y="6540"/>
                    <a:pt x="3109" y="6897"/>
                    <a:pt x="4145" y="6897"/>
                  </a:cubicBezTo>
                  <a:cubicBezTo>
                    <a:pt x="5424" y="6897"/>
                    <a:pt x="16545" y="7139"/>
                    <a:pt x="17614" y="7220"/>
                  </a:cubicBezTo>
                  <a:cubicBezTo>
                    <a:pt x="17700" y="7228"/>
                    <a:pt x="17801" y="7236"/>
                    <a:pt x="17905" y="7236"/>
                  </a:cubicBezTo>
                  <a:cubicBezTo>
                    <a:pt x="18228" y="7236"/>
                    <a:pt x="18581" y="7159"/>
                    <a:pt x="18618" y="6767"/>
                  </a:cubicBezTo>
                  <a:cubicBezTo>
                    <a:pt x="18666" y="6492"/>
                    <a:pt x="18618" y="6217"/>
                    <a:pt x="18472" y="5974"/>
                  </a:cubicBezTo>
                  <a:cubicBezTo>
                    <a:pt x="18294" y="5682"/>
                    <a:pt x="18278" y="5504"/>
                    <a:pt x="18488" y="5229"/>
                  </a:cubicBezTo>
                  <a:cubicBezTo>
                    <a:pt x="18585" y="5116"/>
                    <a:pt x="18682" y="4970"/>
                    <a:pt x="18763" y="4824"/>
                  </a:cubicBezTo>
                  <a:cubicBezTo>
                    <a:pt x="19087" y="4096"/>
                    <a:pt x="17841" y="3335"/>
                    <a:pt x="18472" y="2687"/>
                  </a:cubicBezTo>
                  <a:cubicBezTo>
                    <a:pt x="18682" y="2509"/>
                    <a:pt x="18828" y="2250"/>
                    <a:pt x="18860" y="1975"/>
                  </a:cubicBezTo>
                  <a:cubicBezTo>
                    <a:pt x="18893" y="1765"/>
                    <a:pt x="18747" y="1603"/>
                    <a:pt x="18666" y="1425"/>
                  </a:cubicBezTo>
                  <a:cubicBezTo>
                    <a:pt x="18407" y="858"/>
                    <a:pt x="18990" y="227"/>
                    <a:pt x="18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90"/>
            <p:cNvSpPr/>
            <p:nvPr/>
          </p:nvSpPr>
          <p:spPr>
            <a:xfrm>
              <a:off x="4300127" y="3305650"/>
              <a:ext cx="100445" cy="211412"/>
            </a:xfrm>
            <a:custGeom>
              <a:rect b="b" l="l" r="r" t="t"/>
              <a:pathLst>
                <a:path extrusionOk="0" h="6169" w="2931">
                  <a:moveTo>
                    <a:pt x="2607" y="1"/>
                  </a:moveTo>
                  <a:cubicBezTo>
                    <a:pt x="1166" y="1"/>
                    <a:pt x="0" y="1377"/>
                    <a:pt x="0" y="3076"/>
                  </a:cubicBezTo>
                  <a:cubicBezTo>
                    <a:pt x="0" y="4776"/>
                    <a:pt x="1166" y="6169"/>
                    <a:pt x="2607" y="6169"/>
                  </a:cubicBezTo>
                  <a:cubicBezTo>
                    <a:pt x="2704" y="6169"/>
                    <a:pt x="2817" y="6152"/>
                    <a:pt x="2931" y="6136"/>
                  </a:cubicBezTo>
                  <a:cubicBezTo>
                    <a:pt x="1652" y="5942"/>
                    <a:pt x="664" y="4647"/>
                    <a:pt x="664" y="3076"/>
                  </a:cubicBezTo>
                  <a:cubicBezTo>
                    <a:pt x="664" y="1506"/>
                    <a:pt x="1652" y="211"/>
                    <a:pt x="2931" y="17"/>
                  </a:cubicBezTo>
                  <a:cubicBezTo>
                    <a:pt x="2817" y="1"/>
                    <a:pt x="2704" y="1"/>
                    <a:pt x="2607"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90"/>
            <p:cNvSpPr/>
            <p:nvPr/>
          </p:nvSpPr>
          <p:spPr>
            <a:xfrm>
              <a:off x="4436591" y="3328406"/>
              <a:ext cx="473851" cy="27210"/>
            </a:xfrm>
            <a:custGeom>
              <a:rect b="b" l="l" r="r" t="t"/>
              <a:pathLst>
                <a:path extrusionOk="0" h="794" w="13827">
                  <a:moveTo>
                    <a:pt x="13761" y="0"/>
                  </a:moveTo>
                  <a:lnTo>
                    <a:pt x="1" y="356"/>
                  </a:lnTo>
                  <a:lnTo>
                    <a:pt x="1" y="794"/>
                  </a:lnTo>
                  <a:lnTo>
                    <a:pt x="13826" y="292"/>
                  </a:lnTo>
                  <a:lnTo>
                    <a:pt x="13761"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90"/>
            <p:cNvSpPr/>
            <p:nvPr/>
          </p:nvSpPr>
          <p:spPr>
            <a:xfrm>
              <a:off x="4419970" y="3394411"/>
              <a:ext cx="490472" cy="34510"/>
            </a:xfrm>
            <a:custGeom>
              <a:rect b="b" l="l" r="r" t="t"/>
              <a:pathLst>
                <a:path extrusionOk="0" h="1007" w="14312">
                  <a:moveTo>
                    <a:pt x="13955" y="1"/>
                  </a:moveTo>
                  <a:cubicBezTo>
                    <a:pt x="13955" y="1"/>
                    <a:pt x="10867" y="554"/>
                    <a:pt x="5923" y="554"/>
                  </a:cubicBezTo>
                  <a:cubicBezTo>
                    <a:pt x="4209" y="554"/>
                    <a:pt x="2271" y="488"/>
                    <a:pt x="162" y="308"/>
                  </a:cubicBezTo>
                  <a:cubicBezTo>
                    <a:pt x="160" y="308"/>
                    <a:pt x="158" y="308"/>
                    <a:pt x="156" y="308"/>
                  </a:cubicBezTo>
                  <a:cubicBezTo>
                    <a:pt x="0" y="308"/>
                    <a:pt x="2" y="956"/>
                    <a:pt x="162" y="956"/>
                  </a:cubicBezTo>
                  <a:cubicBezTo>
                    <a:pt x="1544" y="994"/>
                    <a:pt x="3576" y="1006"/>
                    <a:pt x="5672" y="1006"/>
                  </a:cubicBezTo>
                  <a:cubicBezTo>
                    <a:pt x="9865" y="1006"/>
                    <a:pt x="14311" y="956"/>
                    <a:pt x="14311" y="956"/>
                  </a:cubicBezTo>
                  <a:lnTo>
                    <a:pt x="13955"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90"/>
            <p:cNvSpPr/>
            <p:nvPr/>
          </p:nvSpPr>
          <p:spPr>
            <a:xfrm>
              <a:off x="4416646" y="3469326"/>
              <a:ext cx="491021" cy="36840"/>
            </a:xfrm>
            <a:custGeom>
              <a:rect b="b" l="l" r="r" t="t"/>
              <a:pathLst>
                <a:path extrusionOk="0" h="1075" w="14328">
                  <a:moveTo>
                    <a:pt x="146" y="0"/>
                  </a:moveTo>
                  <a:lnTo>
                    <a:pt x="146" y="0"/>
                  </a:lnTo>
                  <a:cubicBezTo>
                    <a:pt x="146" y="0"/>
                    <a:pt x="0" y="308"/>
                    <a:pt x="1927" y="713"/>
                  </a:cubicBezTo>
                  <a:cubicBezTo>
                    <a:pt x="3220" y="993"/>
                    <a:pt x="5551" y="1075"/>
                    <a:pt x="7845" y="1075"/>
                  </a:cubicBezTo>
                  <a:cubicBezTo>
                    <a:pt x="11123" y="1075"/>
                    <a:pt x="14327" y="907"/>
                    <a:pt x="14327" y="907"/>
                  </a:cubicBezTo>
                  <a:lnTo>
                    <a:pt x="14101" y="308"/>
                  </a:lnTo>
                  <a:lnTo>
                    <a:pt x="146"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90"/>
            <p:cNvSpPr/>
            <p:nvPr/>
          </p:nvSpPr>
          <p:spPr>
            <a:xfrm>
              <a:off x="3892344" y="4107338"/>
              <a:ext cx="1170081" cy="339033"/>
            </a:xfrm>
            <a:custGeom>
              <a:rect b="b" l="l" r="r" t="t"/>
              <a:pathLst>
                <a:path extrusionOk="0" h="9893" w="34143">
                  <a:moveTo>
                    <a:pt x="5230" y="1"/>
                  </a:moveTo>
                  <a:cubicBezTo>
                    <a:pt x="3400" y="1"/>
                    <a:pt x="1166" y="1911"/>
                    <a:pt x="1166" y="3854"/>
                  </a:cubicBezTo>
                  <a:cubicBezTo>
                    <a:pt x="1166" y="3854"/>
                    <a:pt x="1" y="9892"/>
                    <a:pt x="5230" y="9892"/>
                  </a:cubicBezTo>
                  <a:lnTo>
                    <a:pt x="34143" y="9892"/>
                  </a:lnTo>
                  <a:lnTo>
                    <a:pt x="34143" y="1"/>
                  </a:ln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90"/>
            <p:cNvSpPr/>
            <p:nvPr/>
          </p:nvSpPr>
          <p:spPr>
            <a:xfrm>
              <a:off x="4318975" y="4132115"/>
              <a:ext cx="780636" cy="295956"/>
            </a:xfrm>
            <a:custGeom>
              <a:rect b="b" l="l" r="r" t="t"/>
              <a:pathLst>
                <a:path extrusionOk="0" h="8636" w="22779">
                  <a:moveTo>
                    <a:pt x="21625" y="0"/>
                  </a:moveTo>
                  <a:cubicBezTo>
                    <a:pt x="21590" y="0"/>
                    <a:pt x="21556" y="18"/>
                    <a:pt x="21532" y="55"/>
                  </a:cubicBezTo>
                  <a:cubicBezTo>
                    <a:pt x="21427" y="52"/>
                    <a:pt x="21323" y="51"/>
                    <a:pt x="21219" y="51"/>
                  </a:cubicBezTo>
                  <a:cubicBezTo>
                    <a:pt x="20684" y="51"/>
                    <a:pt x="20167" y="87"/>
                    <a:pt x="19638" y="168"/>
                  </a:cubicBezTo>
                  <a:cubicBezTo>
                    <a:pt x="18731" y="249"/>
                    <a:pt x="17809" y="233"/>
                    <a:pt x="16918" y="265"/>
                  </a:cubicBezTo>
                  <a:cubicBezTo>
                    <a:pt x="16531" y="279"/>
                    <a:pt x="15711" y="283"/>
                    <a:pt x="14649" y="283"/>
                  </a:cubicBezTo>
                  <a:cubicBezTo>
                    <a:pt x="12967" y="283"/>
                    <a:pt x="10678" y="273"/>
                    <a:pt x="8544" y="273"/>
                  </a:cubicBezTo>
                  <a:cubicBezTo>
                    <a:pt x="5710" y="273"/>
                    <a:pt x="3148" y="291"/>
                    <a:pt x="2640" y="378"/>
                  </a:cubicBezTo>
                  <a:cubicBezTo>
                    <a:pt x="244" y="783"/>
                    <a:pt x="1" y="5251"/>
                    <a:pt x="891" y="6725"/>
                  </a:cubicBezTo>
                  <a:cubicBezTo>
                    <a:pt x="1527" y="7774"/>
                    <a:pt x="3631" y="8214"/>
                    <a:pt x="4872" y="8214"/>
                  </a:cubicBezTo>
                  <a:cubicBezTo>
                    <a:pt x="4894" y="8214"/>
                    <a:pt x="4917" y="8214"/>
                    <a:pt x="4938" y="8214"/>
                  </a:cubicBezTo>
                  <a:cubicBezTo>
                    <a:pt x="6476" y="8214"/>
                    <a:pt x="19735" y="8505"/>
                    <a:pt x="20998" y="8619"/>
                  </a:cubicBezTo>
                  <a:cubicBezTo>
                    <a:pt x="21103" y="8626"/>
                    <a:pt x="21224" y="8635"/>
                    <a:pt x="21348" y="8635"/>
                  </a:cubicBezTo>
                  <a:cubicBezTo>
                    <a:pt x="21740" y="8635"/>
                    <a:pt x="22163" y="8548"/>
                    <a:pt x="22212" y="8068"/>
                  </a:cubicBezTo>
                  <a:cubicBezTo>
                    <a:pt x="22261" y="7744"/>
                    <a:pt x="22196" y="7421"/>
                    <a:pt x="22034" y="7129"/>
                  </a:cubicBezTo>
                  <a:cubicBezTo>
                    <a:pt x="21823" y="6789"/>
                    <a:pt x="21807" y="6563"/>
                    <a:pt x="22050" y="6255"/>
                  </a:cubicBezTo>
                  <a:cubicBezTo>
                    <a:pt x="22180" y="6093"/>
                    <a:pt x="22293" y="5931"/>
                    <a:pt x="22374" y="5753"/>
                  </a:cubicBezTo>
                  <a:cubicBezTo>
                    <a:pt x="22779" y="4879"/>
                    <a:pt x="21273" y="3989"/>
                    <a:pt x="22034" y="3195"/>
                  </a:cubicBezTo>
                  <a:cubicBezTo>
                    <a:pt x="22293" y="2985"/>
                    <a:pt x="22455" y="2677"/>
                    <a:pt x="22503" y="2353"/>
                  </a:cubicBezTo>
                  <a:cubicBezTo>
                    <a:pt x="22536" y="2094"/>
                    <a:pt x="22358" y="1900"/>
                    <a:pt x="22261" y="1690"/>
                  </a:cubicBezTo>
                  <a:cubicBezTo>
                    <a:pt x="21953" y="1010"/>
                    <a:pt x="22649" y="249"/>
                    <a:pt x="21662" y="6"/>
                  </a:cubicBezTo>
                  <a:cubicBezTo>
                    <a:pt x="21649" y="2"/>
                    <a:pt x="21637" y="0"/>
                    <a:pt x="21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90"/>
            <p:cNvSpPr/>
            <p:nvPr/>
          </p:nvSpPr>
          <p:spPr>
            <a:xfrm>
              <a:off x="4354480" y="4151170"/>
              <a:ext cx="119328" cy="251919"/>
            </a:xfrm>
            <a:custGeom>
              <a:rect b="b" l="l" r="r" t="t"/>
              <a:pathLst>
                <a:path extrusionOk="0" h="7351" w="3482">
                  <a:moveTo>
                    <a:pt x="3093" y="1"/>
                  </a:moveTo>
                  <a:cubicBezTo>
                    <a:pt x="1377" y="1"/>
                    <a:pt x="1" y="1652"/>
                    <a:pt x="1" y="3675"/>
                  </a:cubicBezTo>
                  <a:cubicBezTo>
                    <a:pt x="1" y="5715"/>
                    <a:pt x="1377" y="7350"/>
                    <a:pt x="3093" y="7350"/>
                  </a:cubicBezTo>
                  <a:cubicBezTo>
                    <a:pt x="3223" y="7350"/>
                    <a:pt x="3352" y="7350"/>
                    <a:pt x="3482" y="7318"/>
                  </a:cubicBezTo>
                  <a:cubicBezTo>
                    <a:pt x="1960" y="7091"/>
                    <a:pt x="778" y="5537"/>
                    <a:pt x="778" y="3675"/>
                  </a:cubicBezTo>
                  <a:cubicBezTo>
                    <a:pt x="778" y="1797"/>
                    <a:pt x="1960" y="243"/>
                    <a:pt x="3482" y="33"/>
                  </a:cubicBezTo>
                  <a:cubicBezTo>
                    <a:pt x="3352" y="1"/>
                    <a:pt x="3223" y="1"/>
                    <a:pt x="3093"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90"/>
            <p:cNvSpPr/>
            <p:nvPr/>
          </p:nvSpPr>
          <p:spPr>
            <a:xfrm>
              <a:off x="4444371" y="4178346"/>
              <a:ext cx="637491" cy="32762"/>
            </a:xfrm>
            <a:custGeom>
              <a:rect b="b" l="l" r="r" t="t"/>
              <a:pathLst>
                <a:path extrusionOk="0" h="956" w="18602">
                  <a:moveTo>
                    <a:pt x="18521" y="1"/>
                  </a:moveTo>
                  <a:lnTo>
                    <a:pt x="1" y="956"/>
                  </a:lnTo>
                  <a:lnTo>
                    <a:pt x="18602" y="341"/>
                  </a:lnTo>
                  <a:lnTo>
                    <a:pt x="18521"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90"/>
            <p:cNvSpPr/>
            <p:nvPr/>
          </p:nvSpPr>
          <p:spPr>
            <a:xfrm>
              <a:off x="4432171" y="4219402"/>
              <a:ext cx="504352" cy="32762"/>
            </a:xfrm>
            <a:custGeom>
              <a:rect b="b" l="l" r="r" t="t"/>
              <a:pathLst>
                <a:path extrusionOk="0" h="956" w="14717">
                  <a:moveTo>
                    <a:pt x="14651" y="1"/>
                  </a:moveTo>
                  <a:lnTo>
                    <a:pt x="0" y="956"/>
                  </a:lnTo>
                  <a:lnTo>
                    <a:pt x="0" y="956"/>
                  </a:lnTo>
                  <a:lnTo>
                    <a:pt x="14716" y="341"/>
                  </a:lnTo>
                  <a:lnTo>
                    <a:pt x="14651"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90"/>
            <p:cNvSpPr/>
            <p:nvPr/>
          </p:nvSpPr>
          <p:spPr>
            <a:xfrm>
              <a:off x="4413870" y="4257134"/>
              <a:ext cx="667991" cy="39171"/>
            </a:xfrm>
            <a:custGeom>
              <a:rect b="b" l="l" r="r" t="t"/>
              <a:pathLst>
                <a:path extrusionOk="0" h="1143" w="19492">
                  <a:moveTo>
                    <a:pt x="19054" y="1"/>
                  </a:moveTo>
                  <a:cubicBezTo>
                    <a:pt x="19054" y="1"/>
                    <a:pt x="0" y="1037"/>
                    <a:pt x="178" y="1053"/>
                  </a:cubicBezTo>
                  <a:cubicBezTo>
                    <a:pt x="3009" y="1127"/>
                    <a:pt x="8911" y="1143"/>
                    <a:pt x="13450" y="1143"/>
                  </a:cubicBezTo>
                  <a:cubicBezTo>
                    <a:pt x="16854" y="1143"/>
                    <a:pt x="19492" y="1134"/>
                    <a:pt x="19492" y="1134"/>
                  </a:cubicBezTo>
                  <a:lnTo>
                    <a:pt x="19054"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90"/>
            <p:cNvSpPr/>
            <p:nvPr/>
          </p:nvSpPr>
          <p:spPr>
            <a:xfrm>
              <a:off x="4444371" y="4347025"/>
              <a:ext cx="633618" cy="36635"/>
            </a:xfrm>
            <a:custGeom>
              <a:rect b="b" l="l" r="r" t="t"/>
              <a:pathLst>
                <a:path extrusionOk="0" h="1069" w="18489">
                  <a:moveTo>
                    <a:pt x="1" y="0"/>
                  </a:moveTo>
                  <a:lnTo>
                    <a:pt x="18488" y="1069"/>
                  </a:lnTo>
                  <a:lnTo>
                    <a:pt x="18229" y="324"/>
                  </a:lnTo>
                  <a:lnTo>
                    <a:pt x="1"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90"/>
            <p:cNvSpPr/>
            <p:nvPr/>
          </p:nvSpPr>
          <p:spPr>
            <a:xfrm>
              <a:off x="3959479" y="3772790"/>
              <a:ext cx="1292150" cy="374537"/>
            </a:xfrm>
            <a:custGeom>
              <a:rect b="b" l="l" r="r" t="t"/>
              <a:pathLst>
                <a:path extrusionOk="0" h="10929" w="37705">
                  <a:moveTo>
                    <a:pt x="0" y="1"/>
                  </a:moveTo>
                  <a:lnTo>
                    <a:pt x="0" y="10928"/>
                  </a:lnTo>
                  <a:lnTo>
                    <a:pt x="31925" y="10928"/>
                  </a:lnTo>
                  <a:cubicBezTo>
                    <a:pt x="37704" y="10928"/>
                    <a:pt x="36409" y="4242"/>
                    <a:pt x="36409" y="4242"/>
                  </a:cubicBezTo>
                  <a:cubicBezTo>
                    <a:pt x="36409" y="2121"/>
                    <a:pt x="33949" y="1"/>
                    <a:pt x="31925"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90"/>
            <p:cNvSpPr/>
            <p:nvPr/>
          </p:nvSpPr>
          <p:spPr>
            <a:xfrm>
              <a:off x="4981970" y="3772790"/>
              <a:ext cx="131528" cy="374537"/>
            </a:xfrm>
            <a:custGeom>
              <a:rect b="b" l="l" r="r" t="t"/>
              <a:pathLst>
                <a:path extrusionOk="0" h="10929" w="3838">
                  <a:moveTo>
                    <a:pt x="486" y="1"/>
                  </a:moveTo>
                  <a:cubicBezTo>
                    <a:pt x="1474" y="1587"/>
                    <a:pt x="1587" y="4016"/>
                    <a:pt x="1474" y="5732"/>
                  </a:cubicBezTo>
                  <a:cubicBezTo>
                    <a:pt x="1393" y="7350"/>
                    <a:pt x="1085" y="9552"/>
                    <a:pt x="1" y="10928"/>
                  </a:cubicBezTo>
                  <a:lnTo>
                    <a:pt x="2008" y="10928"/>
                  </a:lnTo>
                  <a:cubicBezTo>
                    <a:pt x="3562" y="8322"/>
                    <a:pt x="3837" y="2704"/>
                    <a:pt x="2348" y="1"/>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90"/>
            <p:cNvSpPr/>
            <p:nvPr/>
          </p:nvSpPr>
          <p:spPr>
            <a:xfrm>
              <a:off x="4877685" y="3772790"/>
              <a:ext cx="130946" cy="374537"/>
            </a:xfrm>
            <a:custGeom>
              <a:rect b="b" l="l" r="r" t="t"/>
              <a:pathLst>
                <a:path extrusionOk="0" h="10929" w="3821">
                  <a:moveTo>
                    <a:pt x="486" y="1"/>
                  </a:moveTo>
                  <a:cubicBezTo>
                    <a:pt x="1473" y="1587"/>
                    <a:pt x="1570" y="4016"/>
                    <a:pt x="1473" y="5732"/>
                  </a:cubicBezTo>
                  <a:cubicBezTo>
                    <a:pt x="1376" y="7350"/>
                    <a:pt x="1085" y="9552"/>
                    <a:pt x="0" y="10928"/>
                  </a:cubicBezTo>
                  <a:lnTo>
                    <a:pt x="2007" y="10928"/>
                  </a:lnTo>
                  <a:cubicBezTo>
                    <a:pt x="3562" y="8322"/>
                    <a:pt x="3821" y="2704"/>
                    <a:pt x="2347" y="1"/>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90"/>
            <p:cNvSpPr/>
            <p:nvPr/>
          </p:nvSpPr>
          <p:spPr>
            <a:xfrm>
              <a:off x="3922296" y="3800344"/>
              <a:ext cx="541535" cy="328752"/>
            </a:xfrm>
            <a:custGeom>
              <a:rect b="b" l="l" r="r" t="t"/>
              <a:pathLst>
                <a:path extrusionOk="0" h="9593" w="15802">
                  <a:moveTo>
                    <a:pt x="806" y="1"/>
                  </a:moveTo>
                  <a:cubicBezTo>
                    <a:pt x="782" y="1"/>
                    <a:pt x="767" y="3"/>
                    <a:pt x="762" y="6"/>
                  </a:cubicBezTo>
                  <a:cubicBezTo>
                    <a:pt x="98" y="281"/>
                    <a:pt x="567" y="1107"/>
                    <a:pt x="357" y="1852"/>
                  </a:cubicBezTo>
                  <a:cubicBezTo>
                    <a:pt x="292" y="2094"/>
                    <a:pt x="163" y="2305"/>
                    <a:pt x="195" y="2596"/>
                  </a:cubicBezTo>
                  <a:cubicBezTo>
                    <a:pt x="211" y="2920"/>
                    <a:pt x="325" y="3244"/>
                    <a:pt x="503" y="3519"/>
                  </a:cubicBezTo>
                  <a:cubicBezTo>
                    <a:pt x="1037" y="4377"/>
                    <a:pt x="1" y="5381"/>
                    <a:pt x="276" y="6352"/>
                  </a:cubicBezTo>
                  <a:cubicBezTo>
                    <a:pt x="325" y="6530"/>
                    <a:pt x="405" y="6708"/>
                    <a:pt x="503" y="6886"/>
                  </a:cubicBezTo>
                  <a:cubicBezTo>
                    <a:pt x="664" y="7194"/>
                    <a:pt x="664" y="7550"/>
                    <a:pt x="503" y="7858"/>
                  </a:cubicBezTo>
                  <a:cubicBezTo>
                    <a:pt x="389" y="8182"/>
                    <a:pt x="244" y="8360"/>
                    <a:pt x="195" y="8716"/>
                  </a:cubicBezTo>
                  <a:cubicBezTo>
                    <a:pt x="102" y="9387"/>
                    <a:pt x="1700" y="9593"/>
                    <a:pt x="3763" y="9593"/>
                  </a:cubicBezTo>
                  <a:cubicBezTo>
                    <a:pt x="7046" y="9593"/>
                    <a:pt x="11507" y="9072"/>
                    <a:pt x="12220" y="9072"/>
                  </a:cubicBezTo>
                  <a:cubicBezTo>
                    <a:pt x="12227" y="9072"/>
                    <a:pt x="12234" y="9072"/>
                    <a:pt x="12240" y="9072"/>
                  </a:cubicBezTo>
                  <a:cubicBezTo>
                    <a:pt x="13098" y="9072"/>
                    <a:pt x="14571" y="8586"/>
                    <a:pt x="15024" y="7421"/>
                  </a:cubicBezTo>
                  <a:cubicBezTo>
                    <a:pt x="15801" y="5365"/>
                    <a:pt x="15429" y="1787"/>
                    <a:pt x="13826" y="411"/>
                  </a:cubicBezTo>
                  <a:cubicBezTo>
                    <a:pt x="13601" y="215"/>
                    <a:pt x="12392" y="156"/>
                    <a:pt x="10890" y="156"/>
                  </a:cubicBezTo>
                  <a:cubicBezTo>
                    <a:pt x="8620" y="156"/>
                    <a:pt x="5681" y="291"/>
                    <a:pt x="4452" y="291"/>
                  </a:cubicBezTo>
                  <a:cubicBezTo>
                    <a:pt x="4273" y="291"/>
                    <a:pt x="4131" y="288"/>
                    <a:pt x="4032" y="281"/>
                  </a:cubicBezTo>
                  <a:cubicBezTo>
                    <a:pt x="3400" y="281"/>
                    <a:pt x="2785" y="249"/>
                    <a:pt x="2154" y="168"/>
                  </a:cubicBezTo>
                  <a:cubicBezTo>
                    <a:pt x="1764" y="110"/>
                    <a:pt x="1001" y="1"/>
                    <a:pt x="8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90"/>
            <p:cNvSpPr/>
            <p:nvPr/>
          </p:nvSpPr>
          <p:spPr>
            <a:xfrm>
              <a:off x="4342279" y="3821077"/>
              <a:ext cx="82145" cy="277964"/>
            </a:xfrm>
            <a:custGeom>
              <a:rect b="b" l="l" r="r" t="t"/>
              <a:pathLst>
                <a:path extrusionOk="0" h="8111" w="2397">
                  <a:moveTo>
                    <a:pt x="260" y="0"/>
                  </a:moveTo>
                  <a:cubicBezTo>
                    <a:pt x="179" y="0"/>
                    <a:pt x="82" y="0"/>
                    <a:pt x="1" y="32"/>
                  </a:cubicBezTo>
                  <a:cubicBezTo>
                    <a:pt x="1053" y="275"/>
                    <a:pt x="1539" y="2088"/>
                    <a:pt x="1539" y="4161"/>
                  </a:cubicBezTo>
                  <a:cubicBezTo>
                    <a:pt x="1539" y="6233"/>
                    <a:pt x="1053" y="7836"/>
                    <a:pt x="1" y="8078"/>
                  </a:cubicBezTo>
                  <a:cubicBezTo>
                    <a:pt x="82" y="8111"/>
                    <a:pt x="179" y="8111"/>
                    <a:pt x="260" y="8111"/>
                  </a:cubicBezTo>
                  <a:cubicBezTo>
                    <a:pt x="1442" y="8111"/>
                    <a:pt x="2397" y="6298"/>
                    <a:pt x="2397" y="4064"/>
                  </a:cubicBezTo>
                  <a:cubicBezTo>
                    <a:pt x="2397" y="1813"/>
                    <a:pt x="1442" y="0"/>
                    <a:pt x="260" y="0"/>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90"/>
            <p:cNvSpPr/>
            <p:nvPr/>
          </p:nvSpPr>
          <p:spPr>
            <a:xfrm>
              <a:off x="3934496" y="3851029"/>
              <a:ext cx="423372" cy="36086"/>
            </a:xfrm>
            <a:custGeom>
              <a:rect b="b" l="l" r="r" t="t"/>
              <a:pathLst>
                <a:path extrusionOk="0" h="1053" w="12354">
                  <a:moveTo>
                    <a:pt x="66" y="0"/>
                  </a:moveTo>
                  <a:lnTo>
                    <a:pt x="1" y="373"/>
                  </a:lnTo>
                  <a:lnTo>
                    <a:pt x="12353" y="1053"/>
                  </a:lnTo>
                  <a:cubicBezTo>
                    <a:pt x="12353" y="1053"/>
                    <a:pt x="11608" y="486"/>
                    <a:pt x="11317" y="470"/>
                  </a:cubicBezTo>
                  <a:cubicBezTo>
                    <a:pt x="8290" y="308"/>
                    <a:pt x="66" y="0"/>
                    <a:pt x="66" y="0"/>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90"/>
            <p:cNvSpPr/>
            <p:nvPr/>
          </p:nvSpPr>
          <p:spPr>
            <a:xfrm>
              <a:off x="3974455" y="3895958"/>
              <a:ext cx="387834" cy="26114"/>
            </a:xfrm>
            <a:custGeom>
              <a:rect b="b" l="l" r="r" t="t"/>
              <a:pathLst>
                <a:path extrusionOk="0" h="762" w="11317">
                  <a:moveTo>
                    <a:pt x="49" y="1"/>
                  </a:moveTo>
                  <a:lnTo>
                    <a:pt x="1" y="373"/>
                  </a:lnTo>
                  <a:lnTo>
                    <a:pt x="11317" y="761"/>
                  </a:lnTo>
                  <a:lnTo>
                    <a:pt x="11317" y="761"/>
                  </a:lnTo>
                  <a:lnTo>
                    <a:pt x="49"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90"/>
            <p:cNvSpPr/>
            <p:nvPr/>
          </p:nvSpPr>
          <p:spPr>
            <a:xfrm>
              <a:off x="3941179" y="3945890"/>
              <a:ext cx="394482" cy="35641"/>
            </a:xfrm>
            <a:custGeom>
              <a:rect b="b" l="l" r="r" t="t"/>
              <a:pathLst>
                <a:path extrusionOk="0" h="1040" w="11511">
                  <a:moveTo>
                    <a:pt x="65" y="1"/>
                  </a:moveTo>
                  <a:lnTo>
                    <a:pt x="0" y="438"/>
                  </a:lnTo>
                  <a:cubicBezTo>
                    <a:pt x="0" y="438"/>
                    <a:pt x="6610" y="1040"/>
                    <a:pt x="10365" y="1040"/>
                  </a:cubicBezTo>
                  <a:cubicBezTo>
                    <a:pt x="10741" y="1040"/>
                    <a:pt x="11088" y="1034"/>
                    <a:pt x="11397" y="1021"/>
                  </a:cubicBezTo>
                  <a:cubicBezTo>
                    <a:pt x="11510" y="1021"/>
                    <a:pt x="65" y="1"/>
                    <a:pt x="65"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90"/>
            <p:cNvSpPr/>
            <p:nvPr/>
          </p:nvSpPr>
          <p:spPr>
            <a:xfrm>
              <a:off x="3961124" y="4005246"/>
              <a:ext cx="393385" cy="21693"/>
            </a:xfrm>
            <a:custGeom>
              <a:rect b="b" l="l" r="r" t="t"/>
              <a:pathLst>
                <a:path extrusionOk="0" h="633" w="11479">
                  <a:moveTo>
                    <a:pt x="1" y="1"/>
                  </a:moveTo>
                  <a:lnTo>
                    <a:pt x="1" y="632"/>
                  </a:lnTo>
                  <a:cubicBezTo>
                    <a:pt x="1" y="632"/>
                    <a:pt x="7950" y="535"/>
                    <a:pt x="11349" y="389"/>
                  </a:cubicBezTo>
                  <a:cubicBezTo>
                    <a:pt x="11479" y="389"/>
                    <a:pt x="1" y="1"/>
                    <a:pt x="1"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90"/>
            <p:cNvSpPr/>
            <p:nvPr/>
          </p:nvSpPr>
          <p:spPr>
            <a:xfrm>
              <a:off x="3939500" y="4049626"/>
              <a:ext cx="401713" cy="26422"/>
            </a:xfrm>
            <a:custGeom>
              <a:rect b="b" l="l" r="r" t="t"/>
              <a:pathLst>
                <a:path extrusionOk="0" h="771" w="11722">
                  <a:moveTo>
                    <a:pt x="114" y="1"/>
                  </a:moveTo>
                  <a:lnTo>
                    <a:pt x="1" y="600"/>
                  </a:lnTo>
                  <a:cubicBezTo>
                    <a:pt x="1" y="600"/>
                    <a:pt x="2997" y="771"/>
                    <a:pt x="5914" y="771"/>
                  </a:cubicBezTo>
                  <a:cubicBezTo>
                    <a:pt x="7490" y="771"/>
                    <a:pt x="9042" y="721"/>
                    <a:pt x="10086" y="568"/>
                  </a:cubicBezTo>
                  <a:cubicBezTo>
                    <a:pt x="11721" y="325"/>
                    <a:pt x="11365" y="66"/>
                    <a:pt x="11365" y="66"/>
                  </a:cubicBezTo>
                  <a:lnTo>
                    <a:pt x="114"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90"/>
            <p:cNvSpPr/>
            <p:nvPr/>
          </p:nvSpPr>
          <p:spPr>
            <a:xfrm>
              <a:off x="4007184" y="3546434"/>
              <a:ext cx="1003117" cy="236943"/>
            </a:xfrm>
            <a:custGeom>
              <a:rect b="b" l="l" r="r" t="t"/>
              <a:pathLst>
                <a:path extrusionOk="0" h="6914" w="29271">
                  <a:moveTo>
                    <a:pt x="2526" y="1"/>
                  </a:moveTo>
                  <a:cubicBezTo>
                    <a:pt x="891" y="1"/>
                    <a:pt x="745" y="891"/>
                    <a:pt x="535" y="2397"/>
                  </a:cubicBezTo>
                  <a:cubicBezTo>
                    <a:pt x="324" y="3902"/>
                    <a:pt x="1" y="6913"/>
                    <a:pt x="4663" y="6913"/>
                  </a:cubicBezTo>
                  <a:lnTo>
                    <a:pt x="29189" y="6913"/>
                  </a:lnTo>
                  <a:lnTo>
                    <a:pt x="29270" y="1"/>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90"/>
            <p:cNvSpPr/>
            <p:nvPr/>
          </p:nvSpPr>
          <p:spPr>
            <a:xfrm>
              <a:off x="4203039" y="3546434"/>
              <a:ext cx="106545" cy="236943"/>
            </a:xfrm>
            <a:custGeom>
              <a:rect b="b" l="l" r="r" t="t"/>
              <a:pathLst>
                <a:path extrusionOk="0" h="6914" w="3109">
                  <a:moveTo>
                    <a:pt x="1215" y="1"/>
                  </a:moveTo>
                  <a:cubicBezTo>
                    <a:pt x="0" y="1700"/>
                    <a:pt x="227" y="5262"/>
                    <a:pt x="1490" y="6913"/>
                  </a:cubicBezTo>
                  <a:lnTo>
                    <a:pt x="3109" y="6913"/>
                  </a:lnTo>
                  <a:cubicBezTo>
                    <a:pt x="2218" y="6039"/>
                    <a:pt x="1975" y="4647"/>
                    <a:pt x="1911" y="3627"/>
                  </a:cubicBezTo>
                  <a:cubicBezTo>
                    <a:pt x="1830" y="2526"/>
                    <a:pt x="1911" y="1004"/>
                    <a:pt x="2720" y="1"/>
                  </a:cubicBezTo>
                  <a:close/>
                </a:path>
              </a:pathLst>
            </a:custGeom>
            <a:solidFill>
              <a:srgbClr val="AF1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90"/>
            <p:cNvSpPr/>
            <p:nvPr/>
          </p:nvSpPr>
          <p:spPr>
            <a:xfrm>
              <a:off x="4526483" y="3563432"/>
              <a:ext cx="512097" cy="206888"/>
            </a:xfrm>
            <a:custGeom>
              <a:rect b="b" l="l" r="r" t="t"/>
              <a:pathLst>
                <a:path extrusionOk="0" h="6037" w="14943">
                  <a:moveTo>
                    <a:pt x="14221" y="0"/>
                  </a:moveTo>
                  <a:cubicBezTo>
                    <a:pt x="14198" y="0"/>
                    <a:pt x="14178" y="15"/>
                    <a:pt x="14166" y="39"/>
                  </a:cubicBezTo>
                  <a:cubicBezTo>
                    <a:pt x="14096" y="36"/>
                    <a:pt x="14027" y="35"/>
                    <a:pt x="13958" y="35"/>
                  </a:cubicBezTo>
                  <a:cubicBezTo>
                    <a:pt x="13623" y="35"/>
                    <a:pt x="13290" y="66"/>
                    <a:pt x="12968" y="120"/>
                  </a:cubicBezTo>
                  <a:cubicBezTo>
                    <a:pt x="12401" y="184"/>
                    <a:pt x="11818" y="168"/>
                    <a:pt x="11252" y="184"/>
                  </a:cubicBezTo>
                  <a:cubicBezTo>
                    <a:pt x="10975" y="196"/>
                    <a:pt x="10351" y="199"/>
                    <a:pt x="9551" y="199"/>
                  </a:cubicBezTo>
                  <a:cubicBezTo>
                    <a:pt x="8551" y="199"/>
                    <a:pt x="7278" y="194"/>
                    <a:pt x="6070" y="194"/>
                  </a:cubicBezTo>
                  <a:cubicBezTo>
                    <a:pt x="4234" y="194"/>
                    <a:pt x="2552" y="206"/>
                    <a:pt x="2218" y="265"/>
                  </a:cubicBezTo>
                  <a:cubicBezTo>
                    <a:pt x="697" y="557"/>
                    <a:pt x="0" y="1302"/>
                    <a:pt x="438" y="4199"/>
                  </a:cubicBezTo>
                  <a:cubicBezTo>
                    <a:pt x="551" y="5025"/>
                    <a:pt x="1992" y="5656"/>
                    <a:pt x="3675" y="5753"/>
                  </a:cubicBezTo>
                  <a:cubicBezTo>
                    <a:pt x="4647" y="5802"/>
                    <a:pt x="13016" y="5948"/>
                    <a:pt x="13826" y="6029"/>
                  </a:cubicBezTo>
                  <a:cubicBezTo>
                    <a:pt x="13886" y="6032"/>
                    <a:pt x="13955" y="6037"/>
                    <a:pt x="14026" y="6037"/>
                  </a:cubicBezTo>
                  <a:cubicBezTo>
                    <a:pt x="14279" y="6037"/>
                    <a:pt x="14561" y="5982"/>
                    <a:pt x="14587" y="5640"/>
                  </a:cubicBezTo>
                  <a:cubicBezTo>
                    <a:pt x="14619" y="5414"/>
                    <a:pt x="14587" y="5187"/>
                    <a:pt x="14490" y="4993"/>
                  </a:cubicBezTo>
                  <a:cubicBezTo>
                    <a:pt x="14344" y="4798"/>
                    <a:pt x="14344" y="4555"/>
                    <a:pt x="14490" y="4361"/>
                  </a:cubicBezTo>
                  <a:cubicBezTo>
                    <a:pt x="14571" y="4264"/>
                    <a:pt x="14635" y="4151"/>
                    <a:pt x="14684" y="4021"/>
                  </a:cubicBezTo>
                  <a:cubicBezTo>
                    <a:pt x="14943" y="3422"/>
                    <a:pt x="13988" y="2791"/>
                    <a:pt x="14490" y="2240"/>
                  </a:cubicBezTo>
                  <a:cubicBezTo>
                    <a:pt x="14651" y="2079"/>
                    <a:pt x="14749" y="1868"/>
                    <a:pt x="14781" y="1658"/>
                  </a:cubicBezTo>
                  <a:cubicBezTo>
                    <a:pt x="14797" y="1463"/>
                    <a:pt x="14684" y="1334"/>
                    <a:pt x="14619" y="1188"/>
                  </a:cubicBezTo>
                  <a:cubicBezTo>
                    <a:pt x="14425" y="719"/>
                    <a:pt x="14862" y="184"/>
                    <a:pt x="14247" y="6"/>
                  </a:cubicBezTo>
                  <a:cubicBezTo>
                    <a:pt x="14238" y="2"/>
                    <a:pt x="14229" y="0"/>
                    <a:pt x="142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90"/>
            <p:cNvSpPr/>
            <p:nvPr/>
          </p:nvSpPr>
          <p:spPr>
            <a:xfrm>
              <a:off x="4594167" y="3588587"/>
              <a:ext cx="62166" cy="144859"/>
            </a:xfrm>
            <a:custGeom>
              <a:rect b="b" l="l" r="r" t="t"/>
              <a:pathLst>
                <a:path extrusionOk="0" h="4227" w="1814">
                  <a:moveTo>
                    <a:pt x="1619" y="1"/>
                  </a:moveTo>
                  <a:cubicBezTo>
                    <a:pt x="729" y="1"/>
                    <a:pt x="1" y="956"/>
                    <a:pt x="1" y="2122"/>
                  </a:cubicBezTo>
                  <a:cubicBezTo>
                    <a:pt x="1" y="3287"/>
                    <a:pt x="713" y="4226"/>
                    <a:pt x="1619" y="4226"/>
                  </a:cubicBezTo>
                  <a:cubicBezTo>
                    <a:pt x="1684" y="4226"/>
                    <a:pt x="1749" y="4226"/>
                    <a:pt x="1814" y="4210"/>
                  </a:cubicBezTo>
                  <a:cubicBezTo>
                    <a:pt x="1020" y="4081"/>
                    <a:pt x="405" y="3206"/>
                    <a:pt x="405" y="2122"/>
                  </a:cubicBezTo>
                  <a:cubicBezTo>
                    <a:pt x="405" y="1037"/>
                    <a:pt x="1004" y="147"/>
                    <a:pt x="1814" y="17"/>
                  </a:cubicBezTo>
                  <a:cubicBezTo>
                    <a:pt x="1749" y="17"/>
                    <a:pt x="1684" y="1"/>
                    <a:pt x="1619"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90"/>
            <p:cNvSpPr/>
            <p:nvPr/>
          </p:nvSpPr>
          <p:spPr>
            <a:xfrm>
              <a:off x="4664626" y="3598045"/>
              <a:ext cx="362885" cy="20562"/>
            </a:xfrm>
            <a:custGeom>
              <a:rect b="b" l="l" r="r" t="t"/>
              <a:pathLst>
                <a:path extrusionOk="0" h="600" w="10589">
                  <a:moveTo>
                    <a:pt x="10523" y="0"/>
                  </a:moveTo>
                  <a:lnTo>
                    <a:pt x="1" y="551"/>
                  </a:lnTo>
                  <a:lnTo>
                    <a:pt x="1441" y="599"/>
                  </a:lnTo>
                  <a:lnTo>
                    <a:pt x="10588" y="178"/>
                  </a:lnTo>
                  <a:lnTo>
                    <a:pt x="10523"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90"/>
            <p:cNvSpPr/>
            <p:nvPr/>
          </p:nvSpPr>
          <p:spPr>
            <a:xfrm>
              <a:off x="4651878" y="3652947"/>
              <a:ext cx="372858" cy="20014"/>
            </a:xfrm>
            <a:custGeom>
              <a:rect b="b" l="l" r="r" t="t"/>
              <a:pathLst>
                <a:path extrusionOk="0" h="584" w="10880">
                  <a:moveTo>
                    <a:pt x="10685" y="1"/>
                  </a:moveTo>
                  <a:cubicBezTo>
                    <a:pt x="10685" y="1"/>
                    <a:pt x="6816" y="244"/>
                    <a:pt x="130" y="406"/>
                  </a:cubicBezTo>
                  <a:cubicBezTo>
                    <a:pt x="0" y="406"/>
                    <a:pt x="10879" y="584"/>
                    <a:pt x="10879" y="584"/>
                  </a:cubicBezTo>
                  <a:lnTo>
                    <a:pt x="10685"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90"/>
            <p:cNvSpPr/>
            <p:nvPr/>
          </p:nvSpPr>
          <p:spPr>
            <a:xfrm>
              <a:off x="4671275" y="3700685"/>
              <a:ext cx="351233" cy="34990"/>
            </a:xfrm>
            <a:custGeom>
              <a:rect b="b" l="l" r="r" t="t"/>
              <a:pathLst>
                <a:path extrusionOk="0" h="1021" w="10249">
                  <a:moveTo>
                    <a:pt x="1" y="0"/>
                  </a:moveTo>
                  <a:cubicBezTo>
                    <a:pt x="1" y="0"/>
                    <a:pt x="843" y="291"/>
                    <a:pt x="2283" y="631"/>
                  </a:cubicBezTo>
                  <a:cubicBezTo>
                    <a:pt x="3678" y="954"/>
                    <a:pt x="6175" y="1021"/>
                    <a:pt x="8002" y="1021"/>
                  </a:cubicBezTo>
                  <a:cubicBezTo>
                    <a:pt x="9292" y="1021"/>
                    <a:pt x="10248" y="988"/>
                    <a:pt x="10248" y="988"/>
                  </a:cubicBezTo>
                  <a:lnTo>
                    <a:pt x="10167" y="550"/>
                  </a:lnTo>
                  <a:lnTo>
                    <a:pt x="1"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91"/>
          <p:cNvSpPr txBox="1"/>
          <p:nvPr/>
        </p:nvSpPr>
        <p:spPr>
          <a:xfrm>
            <a:off x="2698175" y="4349950"/>
            <a:ext cx="3747600" cy="2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ivvic Light"/>
                <a:ea typeface="Livvic Light"/>
                <a:cs typeface="Livvic Light"/>
                <a:sym typeface="Livvic Light"/>
              </a:rPr>
              <a:t>Please keep this slide for attribution</a:t>
            </a:r>
            <a:endParaRPr sz="1200">
              <a:solidFill>
                <a:schemeClr val="lt1"/>
              </a:solidFill>
              <a:latin typeface="Livvic Light"/>
              <a:ea typeface="Livvic Light"/>
              <a:cs typeface="Livvic Light"/>
              <a:sym typeface="Livvic Light"/>
            </a:endParaRPr>
          </a:p>
        </p:txBody>
      </p:sp>
      <p:grpSp>
        <p:nvGrpSpPr>
          <p:cNvPr id="3294" name="Google Shape;3294;p91"/>
          <p:cNvGrpSpPr/>
          <p:nvPr/>
        </p:nvGrpSpPr>
        <p:grpSpPr>
          <a:xfrm>
            <a:off x="4909229" y="3032562"/>
            <a:ext cx="387661" cy="387661"/>
            <a:chOff x="1379798" y="1723250"/>
            <a:chExt cx="397887" cy="397887"/>
          </a:xfrm>
        </p:grpSpPr>
        <p:sp>
          <p:nvSpPr>
            <p:cNvPr id="3295" name="Google Shape;3295;p91"/>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91"/>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91"/>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91"/>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9" name="Google Shape;3299;p91"/>
          <p:cNvGrpSpPr/>
          <p:nvPr/>
        </p:nvGrpSpPr>
        <p:grpSpPr>
          <a:xfrm>
            <a:off x="3847108" y="3032562"/>
            <a:ext cx="387681" cy="387661"/>
            <a:chOff x="266768" y="1721375"/>
            <a:chExt cx="397907" cy="397887"/>
          </a:xfrm>
        </p:grpSpPr>
        <p:sp>
          <p:nvSpPr>
            <p:cNvPr id="3300" name="Google Shape;3300;p91"/>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91"/>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2" name="Google Shape;3302;p91"/>
          <p:cNvGrpSpPr/>
          <p:nvPr/>
        </p:nvGrpSpPr>
        <p:grpSpPr>
          <a:xfrm>
            <a:off x="4378189" y="3032562"/>
            <a:ext cx="387641" cy="387661"/>
            <a:chOff x="864491" y="1723250"/>
            <a:chExt cx="397866" cy="397887"/>
          </a:xfrm>
        </p:grpSpPr>
        <p:sp>
          <p:nvSpPr>
            <p:cNvPr id="3303" name="Google Shape;3303;p91"/>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91"/>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91"/>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6" name="Google Shape;3306;p91"/>
          <p:cNvGrpSpPr/>
          <p:nvPr/>
        </p:nvGrpSpPr>
        <p:grpSpPr>
          <a:xfrm>
            <a:off x="1019575" y="3507351"/>
            <a:ext cx="942472" cy="909352"/>
            <a:chOff x="8194693" y="1805638"/>
            <a:chExt cx="370702" cy="357674"/>
          </a:xfrm>
        </p:grpSpPr>
        <p:sp>
          <p:nvSpPr>
            <p:cNvPr id="3307" name="Google Shape;3307;p91"/>
            <p:cNvSpPr/>
            <p:nvPr/>
          </p:nvSpPr>
          <p:spPr>
            <a:xfrm>
              <a:off x="8194693" y="1805638"/>
              <a:ext cx="370702" cy="357674"/>
            </a:xfrm>
            <a:custGeom>
              <a:rect b="b" l="l" r="r" t="t"/>
              <a:pathLst>
                <a:path extrusionOk="0" h="21306" w="22082">
                  <a:moveTo>
                    <a:pt x="10555" y="1"/>
                  </a:moveTo>
                  <a:lnTo>
                    <a:pt x="10215" y="17"/>
                  </a:lnTo>
                  <a:cubicBezTo>
                    <a:pt x="10005" y="17"/>
                    <a:pt x="9778" y="33"/>
                    <a:pt x="9568" y="66"/>
                  </a:cubicBezTo>
                  <a:lnTo>
                    <a:pt x="9406" y="82"/>
                  </a:lnTo>
                  <a:cubicBezTo>
                    <a:pt x="9244" y="82"/>
                    <a:pt x="9082" y="98"/>
                    <a:pt x="8904" y="114"/>
                  </a:cubicBezTo>
                  <a:cubicBezTo>
                    <a:pt x="8597" y="147"/>
                    <a:pt x="8273" y="195"/>
                    <a:pt x="7965" y="260"/>
                  </a:cubicBezTo>
                  <a:cubicBezTo>
                    <a:pt x="7739" y="309"/>
                    <a:pt x="7512" y="373"/>
                    <a:pt x="7285" y="438"/>
                  </a:cubicBezTo>
                  <a:cubicBezTo>
                    <a:pt x="7188" y="470"/>
                    <a:pt x="7075" y="503"/>
                    <a:pt x="6961" y="535"/>
                  </a:cubicBezTo>
                  <a:cubicBezTo>
                    <a:pt x="6848" y="584"/>
                    <a:pt x="6735" y="632"/>
                    <a:pt x="6622" y="665"/>
                  </a:cubicBezTo>
                  <a:cubicBezTo>
                    <a:pt x="6411" y="746"/>
                    <a:pt x="6217" y="843"/>
                    <a:pt x="6006" y="940"/>
                  </a:cubicBezTo>
                  <a:cubicBezTo>
                    <a:pt x="5796" y="1037"/>
                    <a:pt x="5585" y="1150"/>
                    <a:pt x="5391" y="1264"/>
                  </a:cubicBezTo>
                  <a:lnTo>
                    <a:pt x="5326" y="1296"/>
                  </a:lnTo>
                  <a:cubicBezTo>
                    <a:pt x="5116" y="1426"/>
                    <a:pt x="4905" y="1555"/>
                    <a:pt x="4711" y="1685"/>
                  </a:cubicBezTo>
                  <a:cubicBezTo>
                    <a:pt x="4501" y="1830"/>
                    <a:pt x="4323" y="1976"/>
                    <a:pt x="4112" y="2138"/>
                  </a:cubicBezTo>
                  <a:cubicBezTo>
                    <a:pt x="3756" y="2413"/>
                    <a:pt x="3432" y="2721"/>
                    <a:pt x="3109" y="3061"/>
                  </a:cubicBezTo>
                  <a:cubicBezTo>
                    <a:pt x="2801" y="3384"/>
                    <a:pt x="2510" y="3741"/>
                    <a:pt x="2234" y="4113"/>
                  </a:cubicBezTo>
                  <a:cubicBezTo>
                    <a:pt x="2105" y="4291"/>
                    <a:pt x="1975" y="4469"/>
                    <a:pt x="1846" y="4680"/>
                  </a:cubicBezTo>
                  <a:cubicBezTo>
                    <a:pt x="1732" y="4874"/>
                    <a:pt x="1619" y="5084"/>
                    <a:pt x="1490" y="5279"/>
                  </a:cubicBezTo>
                  <a:cubicBezTo>
                    <a:pt x="1376" y="5489"/>
                    <a:pt x="1263" y="5699"/>
                    <a:pt x="1182" y="5894"/>
                  </a:cubicBezTo>
                  <a:cubicBezTo>
                    <a:pt x="1085" y="6072"/>
                    <a:pt x="1004" y="6266"/>
                    <a:pt x="923" y="6444"/>
                  </a:cubicBezTo>
                  <a:lnTo>
                    <a:pt x="923" y="6460"/>
                  </a:lnTo>
                  <a:cubicBezTo>
                    <a:pt x="923" y="6477"/>
                    <a:pt x="923" y="6477"/>
                    <a:pt x="923" y="6477"/>
                  </a:cubicBezTo>
                  <a:cubicBezTo>
                    <a:pt x="907" y="6509"/>
                    <a:pt x="891" y="6525"/>
                    <a:pt x="891" y="6558"/>
                  </a:cubicBezTo>
                  <a:cubicBezTo>
                    <a:pt x="729" y="6946"/>
                    <a:pt x="599" y="7351"/>
                    <a:pt x="470" y="7772"/>
                  </a:cubicBezTo>
                  <a:cubicBezTo>
                    <a:pt x="356" y="8209"/>
                    <a:pt x="243" y="8646"/>
                    <a:pt x="178" y="9083"/>
                  </a:cubicBezTo>
                  <a:cubicBezTo>
                    <a:pt x="130" y="9310"/>
                    <a:pt x="114" y="9552"/>
                    <a:pt x="81" y="9779"/>
                  </a:cubicBezTo>
                  <a:cubicBezTo>
                    <a:pt x="49" y="10006"/>
                    <a:pt x="33" y="10232"/>
                    <a:pt x="16" y="10459"/>
                  </a:cubicBezTo>
                  <a:cubicBezTo>
                    <a:pt x="0" y="10912"/>
                    <a:pt x="0" y="11366"/>
                    <a:pt x="16" y="11819"/>
                  </a:cubicBezTo>
                  <a:cubicBezTo>
                    <a:pt x="49" y="12272"/>
                    <a:pt x="97" y="12742"/>
                    <a:pt x="178" y="13179"/>
                  </a:cubicBezTo>
                  <a:cubicBezTo>
                    <a:pt x="227" y="13405"/>
                    <a:pt x="259" y="13632"/>
                    <a:pt x="324" y="13859"/>
                  </a:cubicBezTo>
                  <a:cubicBezTo>
                    <a:pt x="373" y="14085"/>
                    <a:pt x="421" y="14296"/>
                    <a:pt x="486" y="14522"/>
                  </a:cubicBezTo>
                  <a:cubicBezTo>
                    <a:pt x="551" y="14733"/>
                    <a:pt x="632" y="14976"/>
                    <a:pt x="696" y="15186"/>
                  </a:cubicBezTo>
                  <a:cubicBezTo>
                    <a:pt x="777" y="15381"/>
                    <a:pt x="858" y="15591"/>
                    <a:pt x="955" y="15785"/>
                  </a:cubicBezTo>
                  <a:cubicBezTo>
                    <a:pt x="1133" y="16206"/>
                    <a:pt x="1344" y="16611"/>
                    <a:pt x="1587" y="16999"/>
                  </a:cubicBezTo>
                  <a:cubicBezTo>
                    <a:pt x="1716" y="17210"/>
                    <a:pt x="1846" y="17404"/>
                    <a:pt x="1975" y="17582"/>
                  </a:cubicBezTo>
                  <a:cubicBezTo>
                    <a:pt x="2121" y="17776"/>
                    <a:pt x="2267" y="17955"/>
                    <a:pt x="2429" y="18116"/>
                  </a:cubicBezTo>
                  <a:cubicBezTo>
                    <a:pt x="2574" y="18295"/>
                    <a:pt x="2736" y="18456"/>
                    <a:pt x="2898" y="18602"/>
                  </a:cubicBezTo>
                  <a:cubicBezTo>
                    <a:pt x="3076" y="18764"/>
                    <a:pt x="3238" y="18910"/>
                    <a:pt x="3416" y="19039"/>
                  </a:cubicBezTo>
                  <a:cubicBezTo>
                    <a:pt x="3788" y="19331"/>
                    <a:pt x="4177" y="19590"/>
                    <a:pt x="4582" y="19816"/>
                  </a:cubicBezTo>
                  <a:cubicBezTo>
                    <a:pt x="4970" y="20043"/>
                    <a:pt x="5375" y="20237"/>
                    <a:pt x="5796" y="20415"/>
                  </a:cubicBezTo>
                  <a:cubicBezTo>
                    <a:pt x="6217" y="20610"/>
                    <a:pt x="6654" y="20755"/>
                    <a:pt x="7107" y="20885"/>
                  </a:cubicBezTo>
                  <a:cubicBezTo>
                    <a:pt x="7334" y="20950"/>
                    <a:pt x="7560" y="20998"/>
                    <a:pt x="7787" y="21047"/>
                  </a:cubicBezTo>
                  <a:cubicBezTo>
                    <a:pt x="8030" y="21095"/>
                    <a:pt x="8240" y="21144"/>
                    <a:pt x="8483" y="21176"/>
                  </a:cubicBezTo>
                  <a:cubicBezTo>
                    <a:pt x="8726" y="21209"/>
                    <a:pt x="9001" y="21241"/>
                    <a:pt x="9228" y="21257"/>
                  </a:cubicBezTo>
                  <a:cubicBezTo>
                    <a:pt x="9455" y="21289"/>
                    <a:pt x="9681" y="21306"/>
                    <a:pt x="9924" y="21306"/>
                  </a:cubicBezTo>
                  <a:lnTo>
                    <a:pt x="10345" y="21306"/>
                  </a:lnTo>
                  <a:cubicBezTo>
                    <a:pt x="10669" y="21306"/>
                    <a:pt x="10976" y="21289"/>
                    <a:pt x="11284" y="21273"/>
                  </a:cubicBezTo>
                  <a:cubicBezTo>
                    <a:pt x="11511" y="21241"/>
                    <a:pt x="11753" y="21225"/>
                    <a:pt x="11980" y="21192"/>
                  </a:cubicBezTo>
                  <a:cubicBezTo>
                    <a:pt x="12207" y="21160"/>
                    <a:pt x="12433" y="21111"/>
                    <a:pt x="12660" y="21063"/>
                  </a:cubicBezTo>
                  <a:cubicBezTo>
                    <a:pt x="12887" y="21014"/>
                    <a:pt x="13113" y="20950"/>
                    <a:pt x="13340" y="20901"/>
                  </a:cubicBezTo>
                  <a:cubicBezTo>
                    <a:pt x="13567" y="20836"/>
                    <a:pt x="13793" y="20771"/>
                    <a:pt x="14020" y="20690"/>
                  </a:cubicBezTo>
                  <a:cubicBezTo>
                    <a:pt x="14457" y="20545"/>
                    <a:pt x="14894" y="20383"/>
                    <a:pt x="15315" y="20172"/>
                  </a:cubicBezTo>
                  <a:cubicBezTo>
                    <a:pt x="15752" y="19978"/>
                    <a:pt x="16157" y="19768"/>
                    <a:pt x="16561" y="19525"/>
                  </a:cubicBezTo>
                  <a:cubicBezTo>
                    <a:pt x="16756" y="19412"/>
                    <a:pt x="16934" y="19298"/>
                    <a:pt x="17128" y="19169"/>
                  </a:cubicBezTo>
                  <a:cubicBezTo>
                    <a:pt x="17322" y="19039"/>
                    <a:pt x="17500" y="18910"/>
                    <a:pt x="17679" y="18780"/>
                  </a:cubicBezTo>
                  <a:lnTo>
                    <a:pt x="17695" y="18764"/>
                  </a:lnTo>
                  <a:cubicBezTo>
                    <a:pt x="17824" y="18651"/>
                    <a:pt x="17954" y="18554"/>
                    <a:pt x="18083" y="18456"/>
                  </a:cubicBezTo>
                  <a:cubicBezTo>
                    <a:pt x="18439" y="18165"/>
                    <a:pt x="18779" y="17857"/>
                    <a:pt x="19103" y="17534"/>
                  </a:cubicBezTo>
                  <a:cubicBezTo>
                    <a:pt x="19427" y="17210"/>
                    <a:pt x="19718" y="16870"/>
                    <a:pt x="20010" y="16514"/>
                  </a:cubicBezTo>
                  <a:lnTo>
                    <a:pt x="20042" y="16465"/>
                  </a:lnTo>
                  <a:cubicBezTo>
                    <a:pt x="20204" y="16255"/>
                    <a:pt x="20350" y="16060"/>
                    <a:pt x="20479" y="15834"/>
                  </a:cubicBezTo>
                  <a:cubicBezTo>
                    <a:pt x="20738" y="15461"/>
                    <a:pt x="20965" y="15057"/>
                    <a:pt x="21143" y="14620"/>
                  </a:cubicBezTo>
                  <a:cubicBezTo>
                    <a:pt x="21240" y="14409"/>
                    <a:pt x="21337" y="14183"/>
                    <a:pt x="21402" y="13972"/>
                  </a:cubicBezTo>
                  <a:cubicBezTo>
                    <a:pt x="21483" y="13762"/>
                    <a:pt x="21548" y="13551"/>
                    <a:pt x="21612" y="13341"/>
                  </a:cubicBezTo>
                  <a:lnTo>
                    <a:pt x="21612" y="13292"/>
                  </a:lnTo>
                  <a:lnTo>
                    <a:pt x="21612" y="13260"/>
                  </a:lnTo>
                  <a:lnTo>
                    <a:pt x="21612" y="13244"/>
                  </a:lnTo>
                  <a:lnTo>
                    <a:pt x="21612" y="13227"/>
                  </a:lnTo>
                  <a:cubicBezTo>
                    <a:pt x="21629" y="13211"/>
                    <a:pt x="21629" y="13195"/>
                    <a:pt x="21629" y="13179"/>
                  </a:cubicBezTo>
                  <a:cubicBezTo>
                    <a:pt x="21742" y="12726"/>
                    <a:pt x="21839" y="12272"/>
                    <a:pt x="21904" y="11803"/>
                  </a:cubicBezTo>
                  <a:cubicBezTo>
                    <a:pt x="21969" y="11333"/>
                    <a:pt x="22017" y="10864"/>
                    <a:pt x="22050" y="10378"/>
                  </a:cubicBezTo>
                  <a:cubicBezTo>
                    <a:pt x="22082" y="9925"/>
                    <a:pt x="22082" y="9472"/>
                    <a:pt x="22066" y="9018"/>
                  </a:cubicBezTo>
                  <a:cubicBezTo>
                    <a:pt x="22050" y="8549"/>
                    <a:pt x="21985" y="8063"/>
                    <a:pt x="21904" y="7610"/>
                  </a:cubicBezTo>
                  <a:cubicBezTo>
                    <a:pt x="21710" y="6719"/>
                    <a:pt x="21370" y="5861"/>
                    <a:pt x="20884" y="5084"/>
                  </a:cubicBezTo>
                  <a:cubicBezTo>
                    <a:pt x="20657" y="4696"/>
                    <a:pt x="20382" y="4323"/>
                    <a:pt x="20107" y="3967"/>
                  </a:cubicBezTo>
                  <a:cubicBezTo>
                    <a:pt x="19815" y="3611"/>
                    <a:pt x="19524" y="3287"/>
                    <a:pt x="19200" y="2980"/>
                  </a:cubicBezTo>
                  <a:cubicBezTo>
                    <a:pt x="18844" y="2656"/>
                    <a:pt x="18472" y="2365"/>
                    <a:pt x="18067" y="2089"/>
                  </a:cubicBezTo>
                  <a:cubicBezTo>
                    <a:pt x="17695" y="1830"/>
                    <a:pt x="17290" y="1588"/>
                    <a:pt x="16869" y="1377"/>
                  </a:cubicBezTo>
                  <a:cubicBezTo>
                    <a:pt x="16043" y="956"/>
                    <a:pt x="15169" y="632"/>
                    <a:pt x="14263" y="406"/>
                  </a:cubicBezTo>
                  <a:cubicBezTo>
                    <a:pt x="13826" y="292"/>
                    <a:pt x="13388" y="211"/>
                    <a:pt x="12935" y="147"/>
                  </a:cubicBezTo>
                  <a:cubicBezTo>
                    <a:pt x="12498" y="82"/>
                    <a:pt x="12045" y="50"/>
                    <a:pt x="11608" y="17"/>
                  </a:cubicBezTo>
                  <a:cubicBezTo>
                    <a:pt x="11381" y="1"/>
                    <a:pt x="11171" y="1"/>
                    <a:pt x="1094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91"/>
            <p:cNvSpPr/>
            <p:nvPr/>
          </p:nvSpPr>
          <p:spPr>
            <a:xfrm>
              <a:off x="8204748" y="1808643"/>
              <a:ext cx="216341" cy="255204"/>
            </a:xfrm>
            <a:custGeom>
              <a:rect b="b" l="l" r="r" t="t"/>
              <a:pathLst>
                <a:path extrusionOk="0" h="15202" w="12887">
                  <a:moveTo>
                    <a:pt x="12336" y="0"/>
                  </a:moveTo>
                  <a:lnTo>
                    <a:pt x="12336" y="0"/>
                  </a:lnTo>
                  <a:cubicBezTo>
                    <a:pt x="12369" y="211"/>
                    <a:pt x="12401" y="405"/>
                    <a:pt x="12417" y="615"/>
                  </a:cubicBezTo>
                  <a:cubicBezTo>
                    <a:pt x="12433" y="777"/>
                    <a:pt x="12433" y="923"/>
                    <a:pt x="12433" y="1085"/>
                  </a:cubicBezTo>
                  <a:cubicBezTo>
                    <a:pt x="12433" y="1230"/>
                    <a:pt x="12417" y="1392"/>
                    <a:pt x="12417" y="1554"/>
                  </a:cubicBezTo>
                  <a:cubicBezTo>
                    <a:pt x="12401" y="1765"/>
                    <a:pt x="12385" y="1975"/>
                    <a:pt x="12352" y="2186"/>
                  </a:cubicBezTo>
                  <a:cubicBezTo>
                    <a:pt x="12320" y="2396"/>
                    <a:pt x="12288" y="2623"/>
                    <a:pt x="12239" y="2833"/>
                  </a:cubicBezTo>
                  <a:cubicBezTo>
                    <a:pt x="12239" y="2866"/>
                    <a:pt x="12223" y="2882"/>
                    <a:pt x="12223" y="2914"/>
                  </a:cubicBezTo>
                  <a:cubicBezTo>
                    <a:pt x="12174" y="3205"/>
                    <a:pt x="12093" y="3529"/>
                    <a:pt x="12029" y="3788"/>
                  </a:cubicBezTo>
                  <a:cubicBezTo>
                    <a:pt x="11948" y="4063"/>
                    <a:pt x="11867" y="4339"/>
                    <a:pt x="11770" y="4598"/>
                  </a:cubicBezTo>
                  <a:cubicBezTo>
                    <a:pt x="11575" y="5164"/>
                    <a:pt x="11365" y="5715"/>
                    <a:pt x="11106" y="6249"/>
                  </a:cubicBezTo>
                  <a:cubicBezTo>
                    <a:pt x="10976" y="6476"/>
                    <a:pt x="10847" y="6735"/>
                    <a:pt x="10717" y="6945"/>
                  </a:cubicBezTo>
                  <a:cubicBezTo>
                    <a:pt x="10588" y="7156"/>
                    <a:pt x="10458" y="7382"/>
                    <a:pt x="10313" y="7593"/>
                  </a:cubicBezTo>
                  <a:cubicBezTo>
                    <a:pt x="10118" y="7852"/>
                    <a:pt x="9924" y="8127"/>
                    <a:pt x="9714" y="8402"/>
                  </a:cubicBezTo>
                  <a:cubicBezTo>
                    <a:pt x="9503" y="8677"/>
                    <a:pt x="9293" y="8936"/>
                    <a:pt x="9050" y="9212"/>
                  </a:cubicBezTo>
                  <a:cubicBezTo>
                    <a:pt x="9034" y="9228"/>
                    <a:pt x="9017" y="9244"/>
                    <a:pt x="9017" y="9260"/>
                  </a:cubicBezTo>
                  <a:lnTo>
                    <a:pt x="9001" y="9276"/>
                  </a:lnTo>
                  <a:cubicBezTo>
                    <a:pt x="8758" y="9535"/>
                    <a:pt x="8516" y="9811"/>
                    <a:pt x="8273" y="10053"/>
                  </a:cubicBezTo>
                  <a:cubicBezTo>
                    <a:pt x="8014" y="10296"/>
                    <a:pt x="7771" y="10539"/>
                    <a:pt x="7512" y="10782"/>
                  </a:cubicBezTo>
                  <a:lnTo>
                    <a:pt x="7496" y="10830"/>
                  </a:lnTo>
                  <a:lnTo>
                    <a:pt x="7399" y="10911"/>
                  </a:lnTo>
                  <a:cubicBezTo>
                    <a:pt x="7301" y="11009"/>
                    <a:pt x="7188" y="11106"/>
                    <a:pt x="7075" y="11187"/>
                  </a:cubicBezTo>
                  <a:cubicBezTo>
                    <a:pt x="6524" y="11656"/>
                    <a:pt x="5958" y="12061"/>
                    <a:pt x="5375" y="12466"/>
                  </a:cubicBezTo>
                  <a:cubicBezTo>
                    <a:pt x="5100" y="12644"/>
                    <a:pt x="4808" y="12838"/>
                    <a:pt x="4517" y="13000"/>
                  </a:cubicBezTo>
                  <a:cubicBezTo>
                    <a:pt x="4226" y="13178"/>
                    <a:pt x="3934" y="13356"/>
                    <a:pt x="3627" y="13502"/>
                  </a:cubicBezTo>
                  <a:lnTo>
                    <a:pt x="3610" y="13502"/>
                  </a:lnTo>
                  <a:lnTo>
                    <a:pt x="3497" y="13566"/>
                  </a:lnTo>
                  <a:lnTo>
                    <a:pt x="3481" y="13566"/>
                  </a:lnTo>
                  <a:cubicBezTo>
                    <a:pt x="3189" y="13712"/>
                    <a:pt x="2882" y="13842"/>
                    <a:pt x="2590" y="13971"/>
                  </a:cubicBezTo>
                  <a:cubicBezTo>
                    <a:pt x="2299" y="14101"/>
                    <a:pt x="2008" y="14214"/>
                    <a:pt x="1700" y="14311"/>
                  </a:cubicBezTo>
                  <a:lnTo>
                    <a:pt x="1635" y="14311"/>
                  </a:lnTo>
                  <a:lnTo>
                    <a:pt x="1587" y="14343"/>
                  </a:lnTo>
                  <a:cubicBezTo>
                    <a:pt x="1376" y="14408"/>
                    <a:pt x="1150" y="14489"/>
                    <a:pt x="939" y="14538"/>
                  </a:cubicBezTo>
                  <a:cubicBezTo>
                    <a:pt x="729" y="14603"/>
                    <a:pt x="502" y="14651"/>
                    <a:pt x="308" y="14700"/>
                  </a:cubicBezTo>
                  <a:cubicBezTo>
                    <a:pt x="194" y="14716"/>
                    <a:pt x="97" y="14732"/>
                    <a:pt x="0" y="14748"/>
                  </a:cubicBezTo>
                  <a:cubicBezTo>
                    <a:pt x="33" y="14829"/>
                    <a:pt x="49" y="14942"/>
                    <a:pt x="81" y="15007"/>
                  </a:cubicBezTo>
                  <a:cubicBezTo>
                    <a:pt x="114" y="15056"/>
                    <a:pt x="130" y="15137"/>
                    <a:pt x="162" y="15202"/>
                  </a:cubicBezTo>
                  <a:cubicBezTo>
                    <a:pt x="373" y="15169"/>
                    <a:pt x="567" y="15121"/>
                    <a:pt x="777" y="15072"/>
                  </a:cubicBezTo>
                  <a:cubicBezTo>
                    <a:pt x="1117" y="14991"/>
                    <a:pt x="1457" y="14878"/>
                    <a:pt x="1781" y="14764"/>
                  </a:cubicBezTo>
                  <a:lnTo>
                    <a:pt x="1813" y="14748"/>
                  </a:lnTo>
                  <a:lnTo>
                    <a:pt x="1830" y="14748"/>
                  </a:lnTo>
                  <a:lnTo>
                    <a:pt x="1878" y="14732"/>
                  </a:lnTo>
                  <a:cubicBezTo>
                    <a:pt x="2510" y="14522"/>
                    <a:pt x="3108" y="14263"/>
                    <a:pt x="3707" y="13955"/>
                  </a:cubicBezTo>
                  <a:lnTo>
                    <a:pt x="3853" y="13890"/>
                  </a:lnTo>
                  <a:cubicBezTo>
                    <a:pt x="3999" y="13809"/>
                    <a:pt x="4161" y="13728"/>
                    <a:pt x="4306" y="13647"/>
                  </a:cubicBezTo>
                  <a:cubicBezTo>
                    <a:pt x="4938" y="13291"/>
                    <a:pt x="5553" y="12903"/>
                    <a:pt x="6136" y="12482"/>
                  </a:cubicBezTo>
                  <a:cubicBezTo>
                    <a:pt x="6719" y="12061"/>
                    <a:pt x="7269" y="11624"/>
                    <a:pt x="7819" y="11138"/>
                  </a:cubicBezTo>
                  <a:cubicBezTo>
                    <a:pt x="8095" y="10911"/>
                    <a:pt x="8354" y="10652"/>
                    <a:pt x="8613" y="10393"/>
                  </a:cubicBezTo>
                  <a:cubicBezTo>
                    <a:pt x="8856" y="10134"/>
                    <a:pt x="9115" y="9875"/>
                    <a:pt x="9341" y="9600"/>
                  </a:cubicBezTo>
                  <a:lnTo>
                    <a:pt x="9390" y="9552"/>
                  </a:lnTo>
                  <a:lnTo>
                    <a:pt x="9406" y="9519"/>
                  </a:lnTo>
                  <a:cubicBezTo>
                    <a:pt x="9778" y="9114"/>
                    <a:pt x="10118" y="8677"/>
                    <a:pt x="10426" y="8240"/>
                  </a:cubicBezTo>
                  <a:cubicBezTo>
                    <a:pt x="10636" y="7949"/>
                    <a:pt x="10831" y="7657"/>
                    <a:pt x="11025" y="7350"/>
                  </a:cubicBezTo>
                  <a:cubicBezTo>
                    <a:pt x="11203" y="7058"/>
                    <a:pt x="11381" y="6751"/>
                    <a:pt x="11527" y="6427"/>
                  </a:cubicBezTo>
                  <a:cubicBezTo>
                    <a:pt x="11834" y="5796"/>
                    <a:pt x="12110" y="5132"/>
                    <a:pt x="12320" y="4436"/>
                  </a:cubicBezTo>
                  <a:cubicBezTo>
                    <a:pt x="12530" y="3772"/>
                    <a:pt x="12692" y="3076"/>
                    <a:pt x="12789" y="2380"/>
                  </a:cubicBezTo>
                  <a:cubicBezTo>
                    <a:pt x="12854" y="2024"/>
                    <a:pt x="12887" y="1651"/>
                    <a:pt x="12887" y="1295"/>
                  </a:cubicBezTo>
                  <a:cubicBezTo>
                    <a:pt x="12887" y="1117"/>
                    <a:pt x="12887" y="923"/>
                    <a:pt x="12870" y="745"/>
                  </a:cubicBezTo>
                  <a:cubicBezTo>
                    <a:pt x="12854" y="583"/>
                    <a:pt x="12838" y="405"/>
                    <a:pt x="12806" y="227"/>
                  </a:cubicBezTo>
                  <a:cubicBezTo>
                    <a:pt x="12789" y="178"/>
                    <a:pt x="12789" y="130"/>
                    <a:pt x="12773" y="81"/>
                  </a:cubicBezTo>
                  <a:cubicBezTo>
                    <a:pt x="12628" y="49"/>
                    <a:pt x="12482" y="32"/>
                    <a:pt x="123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91"/>
            <p:cNvSpPr/>
            <p:nvPr/>
          </p:nvSpPr>
          <p:spPr>
            <a:xfrm>
              <a:off x="8239801" y="1850209"/>
              <a:ext cx="275600" cy="270430"/>
            </a:xfrm>
            <a:custGeom>
              <a:rect b="b" l="l" r="r" t="t"/>
              <a:pathLst>
                <a:path extrusionOk="0" h="16109" w="16417">
                  <a:moveTo>
                    <a:pt x="16109" y="1"/>
                  </a:moveTo>
                  <a:cubicBezTo>
                    <a:pt x="16092" y="50"/>
                    <a:pt x="16060" y="98"/>
                    <a:pt x="16028" y="163"/>
                  </a:cubicBezTo>
                  <a:cubicBezTo>
                    <a:pt x="15850" y="503"/>
                    <a:pt x="15639" y="827"/>
                    <a:pt x="15445" y="1167"/>
                  </a:cubicBezTo>
                  <a:cubicBezTo>
                    <a:pt x="15234" y="1507"/>
                    <a:pt x="15008" y="1847"/>
                    <a:pt x="14797" y="2186"/>
                  </a:cubicBezTo>
                  <a:cubicBezTo>
                    <a:pt x="14538" y="2575"/>
                    <a:pt x="14263" y="2964"/>
                    <a:pt x="13988" y="3336"/>
                  </a:cubicBezTo>
                  <a:cubicBezTo>
                    <a:pt x="13502" y="3967"/>
                    <a:pt x="13000" y="4582"/>
                    <a:pt x="12482" y="5181"/>
                  </a:cubicBezTo>
                  <a:lnTo>
                    <a:pt x="12498" y="5181"/>
                  </a:lnTo>
                  <a:lnTo>
                    <a:pt x="12353" y="5327"/>
                  </a:lnTo>
                  <a:lnTo>
                    <a:pt x="12353" y="5343"/>
                  </a:lnTo>
                  <a:lnTo>
                    <a:pt x="12337" y="5360"/>
                  </a:lnTo>
                  <a:lnTo>
                    <a:pt x="12175" y="5538"/>
                  </a:lnTo>
                  <a:cubicBezTo>
                    <a:pt x="11640" y="6137"/>
                    <a:pt x="11090" y="6736"/>
                    <a:pt x="10523" y="7318"/>
                  </a:cubicBezTo>
                  <a:cubicBezTo>
                    <a:pt x="9957" y="7885"/>
                    <a:pt x="9390" y="8435"/>
                    <a:pt x="8807" y="9002"/>
                  </a:cubicBezTo>
                  <a:cubicBezTo>
                    <a:pt x="8208" y="9552"/>
                    <a:pt x="7626" y="10103"/>
                    <a:pt x="7010" y="10653"/>
                  </a:cubicBezTo>
                  <a:lnTo>
                    <a:pt x="6865" y="10783"/>
                  </a:lnTo>
                  <a:lnTo>
                    <a:pt x="6849" y="10783"/>
                  </a:lnTo>
                  <a:lnTo>
                    <a:pt x="6832" y="10799"/>
                  </a:lnTo>
                  <a:cubicBezTo>
                    <a:pt x="6589" y="11009"/>
                    <a:pt x="6330" y="11236"/>
                    <a:pt x="6071" y="11463"/>
                  </a:cubicBezTo>
                  <a:cubicBezTo>
                    <a:pt x="5456" y="11981"/>
                    <a:pt x="4825" y="12499"/>
                    <a:pt x="4210" y="12968"/>
                  </a:cubicBezTo>
                  <a:cubicBezTo>
                    <a:pt x="3578" y="13454"/>
                    <a:pt x="2947" y="13907"/>
                    <a:pt x="2299" y="14361"/>
                  </a:cubicBezTo>
                  <a:lnTo>
                    <a:pt x="2235" y="14393"/>
                  </a:lnTo>
                  <a:cubicBezTo>
                    <a:pt x="1911" y="14620"/>
                    <a:pt x="1571" y="14830"/>
                    <a:pt x="1231" y="15041"/>
                  </a:cubicBezTo>
                  <a:cubicBezTo>
                    <a:pt x="891" y="15235"/>
                    <a:pt x="551" y="15445"/>
                    <a:pt x="195" y="15640"/>
                  </a:cubicBezTo>
                  <a:lnTo>
                    <a:pt x="1" y="15753"/>
                  </a:lnTo>
                  <a:cubicBezTo>
                    <a:pt x="65" y="15834"/>
                    <a:pt x="146" y="15899"/>
                    <a:pt x="195" y="15963"/>
                  </a:cubicBezTo>
                  <a:cubicBezTo>
                    <a:pt x="260" y="16012"/>
                    <a:pt x="308" y="16060"/>
                    <a:pt x="373" y="16109"/>
                  </a:cubicBezTo>
                  <a:cubicBezTo>
                    <a:pt x="583" y="15979"/>
                    <a:pt x="810" y="15850"/>
                    <a:pt x="1037" y="15720"/>
                  </a:cubicBezTo>
                  <a:cubicBezTo>
                    <a:pt x="1377" y="15510"/>
                    <a:pt x="1733" y="15300"/>
                    <a:pt x="2073" y="15073"/>
                  </a:cubicBezTo>
                  <a:cubicBezTo>
                    <a:pt x="2413" y="14862"/>
                    <a:pt x="2737" y="14636"/>
                    <a:pt x="3060" y="14409"/>
                  </a:cubicBezTo>
                  <a:cubicBezTo>
                    <a:pt x="3708" y="13940"/>
                    <a:pt x="4372" y="13470"/>
                    <a:pt x="4987" y="12968"/>
                  </a:cubicBezTo>
                  <a:cubicBezTo>
                    <a:pt x="5586" y="12483"/>
                    <a:pt x="6185" y="11981"/>
                    <a:pt x="6800" y="11447"/>
                  </a:cubicBezTo>
                  <a:cubicBezTo>
                    <a:pt x="7415" y="10912"/>
                    <a:pt x="8014" y="10378"/>
                    <a:pt x="8613" y="9811"/>
                  </a:cubicBezTo>
                  <a:cubicBezTo>
                    <a:pt x="9212" y="9261"/>
                    <a:pt x="9811" y="8678"/>
                    <a:pt x="10378" y="8112"/>
                  </a:cubicBezTo>
                  <a:cubicBezTo>
                    <a:pt x="10960" y="7545"/>
                    <a:pt x="11511" y="6962"/>
                    <a:pt x="12045" y="6363"/>
                  </a:cubicBezTo>
                  <a:cubicBezTo>
                    <a:pt x="12596" y="5764"/>
                    <a:pt x="13114" y="5165"/>
                    <a:pt x="13632" y="4534"/>
                  </a:cubicBezTo>
                  <a:cubicBezTo>
                    <a:pt x="13874" y="4226"/>
                    <a:pt x="14101" y="3919"/>
                    <a:pt x="14344" y="3595"/>
                  </a:cubicBezTo>
                  <a:cubicBezTo>
                    <a:pt x="14603" y="3271"/>
                    <a:pt x="14830" y="2931"/>
                    <a:pt x="15072" y="2591"/>
                  </a:cubicBezTo>
                  <a:cubicBezTo>
                    <a:pt x="15267" y="2300"/>
                    <a:pt x="15445" y="1992"/>
                    <a:pt x="15623" y="1685"/>
                  </a:cubicBezTo>
                  <a:cubicBezTo>
                    <a:pt x="15801" y="1393"/>
                    <a:pt x="15963" y="1102"/>
                    <a:pt x="16125" y="794"/>
                  </a:cubicBezTo>
                  <a:cubicBezTo>
                    <a:pt x="16222" y="616"/>
                    <a:pt x="16319" y="438"/>
                    <a:pt x="16416" y="260"/>
                  </a:cubicBezTo>
                  <a:cubicBezTo>
                    <a:pt x="16319" y="179"/>
                    <a:pt x="16222" y="82"/>
                    <a:pt x="16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91"/>
            <p:cNvSpPr/>
            <p:nvPr/>
          </p:nvSpPr>
          <p:spPr>
            <a:xfrm>
              <a:off x="8360738" y="1958388"/>
              <a:ext cx="204656" cy="204656"/>
            </a:xfrm>
            <a:custGeom>
              <a:rect b="b" l="l" r="r" t="t"/>
              <a:pathLst>
                <a:path extrusionOk="0" h="12191" w="12191">
                  <a:moveTo>
                    <a:pt x="12175" y="0"/>
                  </a:moveTo>
                  <a:lnTo>
                    <a:pt x="12029" y="33"/>
                  </a:lnTo>
                  <a:cubicBezTo>
                    <a:pt x="11705" y="97"/>
                    <a:pt x="11381" y="178"/>
                    <a:pt x="11058" y="292"/>
                  </a:cubicBezTo>
                  <a:cubicBezTo>
                    <a:pt x="10750" y="389"/>
                    <a:pt x="10443" y="502"/>
                    <a:pt x="10119" y="632"/>
                  </a:cubicBezTo>
                  <a:cubicBezTo>
                    <a:pt x="9795" y="761"/>
                    <a:pt x="9487" y="907"/>
                    <a:pt x="9180" y="1069"/>
                  </a:cubicBezTo>
                  <a:cubicBezTo>
                    <a:pt x="8888" y="1214"/>
                    <a:pt x="8597" y="1376"/>
                    <a:pt x="8322" y="1538"/>
                  </a:cubicBezTo>
                  <a:cubicBezTo>
                    <a:pt x="8047" y="1716"/>
                    <a:pt x="7771" y="1894"/>
                    <a:pt x="7496" y="2072"/>
                  </a:cubicBezTo>
                  <a:lnTo>
                    <a:pt x="7367" y="2170"/>
                  </a:lnTo>
                  <a:lnTo>
                    <a:pt x="7350" y="2170"/>
                  </a:lnTo>
                  <a:cubicBezTo>
                    <a:pt x="7205" y="2267"/>
                    <a:pt x="7059" y="2364"/>
                    <a:pt x="6930" y="2477"/>
                  </a:cubicBezTo>
                  <a:cubicBezTo>
                    <a:pt x="6654" y="2655"/>
                    <a:pt x="6395" y="2866"/>
                    <a:pt x="6136" y="3060"/>
                  </a:cubicBezTo>
                  <a:cubicBezTo>
                    <a:pt x="5877" y="3270"/>
                    <a:pt x="5634" y="3465"/>
                    <a:pt x="5392" y="3691"/>
                  </a:cubicBezTo>
                  <a:lnTo>
                    <a:pt x="5375" y="3707"/>
                  </a:lnTo>
                  <a:cubicBezTo>
                    <a:pt x="5375" y="3707"/>
                    <a:pt x="5375" y="3707"/>
                    <a:pt x="5359" y="3724"/>
                  </a:cubicBezTo>
                  <a:lnTo>
                    <a:pt x="5294" y="3772"/>
                  </a:lnTo>
                  <a:lnTo>
                    <a:pt x="5278" y="3805"/>
                  </a:lnTo>
                  <a:lnTo>
                    <a:pt x="5262" y="3805"/>
                  </a:lnTo>
                  <a:lnTo>
                    <a:pt x="5230" y="3821"/>
                  </a:lnTo>
                  <a:lnTo>
                    <a:pt x="4954" y="4080"/>
                  </a:lnTo>
                  <a:cubicBezTo>
                    <a:pt x="4469" y="4549"/>
                    <a:pt x="3983" y="5019"/>
                    <a:pt x="3546" y="5521"/>
                  </a:cubicBezTo>
                  <a:lnTo>
                    <a:pt x="3449" y="5634"/>
                  </a:lnTo>
                  <a:cubicBezTo>
                    <a:pt x="3465" y="5618"/>
                    <a:pt x="3465" y="5618"/>
                    <a:pt x="3465" y="5618"/>
                  </a:cubicBezTo>
                  <a:lnTo>
                    <a:pt x="3465" y="5618"/>
                  </a:lnTo>
                  <a:cubicBezTo>
                    <a:pt x="3368" y="5731"/>
                    <a:pt x="3271" y="5844"/>
                    <a:pt x="3190" y="5958"/>
                  </a:cubicBezTo>
                  <a:cubicBezTo>
                    <a:pt x="2963" y="6217"/>
                    <a:pt x="2769" y="6476"/>
                    <a:pt x="2559" y="6751"/>
                  </a:cubicBezTo>
                  <a:cubicBezTo>
                    <a:pt x="2348" y="7042"/>
                    <a:pt x="2154" y="7334"/>
                    <a:pt x="1960" y="7625"/>
                  </a:cubicBezTo>
                  <a:cubicBezTo>
                    <a:pt x="1879" y="7739"/>
                    <a:pt x="1798" y="7868"/>
                    <a:pt x="1717" y="7998"/>
                  </a:cubicBezTo>
                  <a:cubicBezTo>
                    <a:pt x="1620" y="8143"/>
                    <a:pt x="1539" y="8273"/>
                    <a:pt x="1474" y="8402"/>
                  </a:cubicBezTo>
                  <a:cubicBezTo>
                    <a:pt x="1296" y="8710"/>
                    <a:pt x="1118" y="9034"/>
                    <a:pt x="972" y="9341"/>
                  </a:cubicBezTo>
                  <a:cubicBezTo>
                    <a:pt x="826" y="9633"/>
                    <a:pt x="713" y="9924"/>
                    <a:pt x="583" y="10232"/>
                  </a:cubicBezTo>
                  <a:cubicBezTo>
                    <a:pt x="470" y="10555"/>
                    <a:pt x="357" y="10895"/>
                    <a:pt x="260" y="11203"/>
                  </a:cubicBezTo>
                  <a:cubicBezTo>
                    <a:pt x="163" y="11511"/>
                    <a:pt x="82" y="11818"/>
                    <a:pt x="17" y="12142"/>
                  </a:cubicBezTo>
                  <a:cubicBezTo>
                    <a:pt x="1" y="12158"/>
                    <a:pt x="1" y="12174"/>
                    <a:pt x="1" y="12190"/>
                  </a:cubicBezTo>
                  <a:lnTo>
                    <a:pt x="373" y="12190"/>
                  </a:lnTo>
                  <a:lnTo>
                    <a:pt x="405" y="12093"/>
                  </a:lnTo>
                  <a:cubicBezTo>
                    <a:pt x="503" y="11786"/>
                    <a:pt x="600" y="11446"/>
                    <a:pt x="697" y="11171"/>
                  </a:cubicBezTo>
                  <a:cubicBezTo>
                    <a:pt x="794" y="10895"/>
                    <a:pt x="907" y="10620"/>
                    <a:pt x="1004" y="10345"/>
                  </a:cubicBezTo>
                  <a:cubicBezTo>
                    <a:pt x="1118" y="10086"/>
                    <a:pt x="1231" y="9811"/>
                    <a:pt x="1361" y="9552"/>
                  </a:cubicBezTo>
                  <a:lnTo>
                    <a:pt x="1425" y="9422"/>
                  </a:lnTo>
                  <a:cubicBezTo>
                    <a:pt x="1700" y="8872"/>
                    <a:pt x="2024" y="8354"/>
                    <a:pt x="2348" y="7852"/>
                  </a:cubicBezTo>
                  <a:cubicBezTo>
                    <a:pt x="2413" y="7755"/>
                    <a:pt x="2494" y="7641"/>
                    <a:pt x="2559" y="7544"/>
                  </a:cubicBezTo>
                  <a:cubicBezTo>
                    <a:pt x="2753" y="7253"/>
                    <a:pt x="2979" y="6961"/>
                    <a:pt x="3174" y="6702"/>
                  </a:cubicBezTo>
                  <a:cubicBezTo>
                    <a:pt x="3384" y="6443"/>
                    <a:pt x="3578" y="6201"/>
                    <a:pt x="3789" y="5958"/>
                  </a:cubicBezTo>
                  <a:cubicBezTo>
                    <a:pt x="3902" y="5812"/>
                    <a:pt x="4032" y="5683"/>
                    <a:pt x="4145" y="5553"/>
                  </a:cubicBezTo>
                  <a:cubicBezTo>
                    <a:pt x="4372" y="5310"/>
                    <a:pt x="4615" y="5051"/>
                    <a:pt x="4841" y="4841"/>
                  </a:cubicBezTo>
                  <a:cubicBezTo>
                    <a:pt x="5068" y="4614"/>
                    <a:pt x="5294" y="4387"/>
                    <a:pt x="5537" y="4193"/>
                  </a:cubicBezTo>
                  <a:lnTo>
                    <a:pt x="5553" y="4177"/>
                  </a:lnTo>
                  <a:lnTo>
                    <a:pt x="5570" y="4161"/>
                  </a:lnTo>
                  <a:lnTo>
                    <a:pt x="5602" y="4128"/>
                  </a:lnTo>
                  <a:lnTo>
                    <a:pt x="5634" y="4096"/>
                  </a:lnTo>
                  <a:cubicBezTo>
                    <a:pt x="5651" y="4096"/>
                    <a:pt x="5651" y="4080"/>
                    <a:pt x="5667" y="4080"/>
                  </a:cubicBezTo>
                  <a:cubicBezTo>
                    <a:pt x="5780" y="3983"/>
                    <a:pt x="5893" y="3869"/>
                    <a:pt x="6023" y="3772"/>
                  </a:cubicBezTo>
                  <a:cubicBezTo>
                    <a:pt x="6266" y="3562"/>
                    <a:pt x="6525" y="3351"/>
                    <a:pt x="6800" y="3157"/>
                  </a:cubicBezTo>
                  <a:cubicBezTo>
                    <a:pt x="7075" y="2963"/>
                    <a:pt x="7334" y="2768"/>
                    <a:pt x="7609" y="2574"/>
                  </a:cubicBezTo>
                  <a:lnTo>
                    <a:pt x="7723" y="2493"/>
                  </a:lnTo>
                  <a:cubicBezTo>
                    <a:pt x="7998" y="2315"/>
                    <a:pt x="8273" y="2137"/>
                    <a:pt x="8548" y="1975"/>
                  </a:cubicBezTo>
                  <a:cubicBezTo>
                    <a:pt x="8824" y="1797"/>
                    <a:pt x="9115" y="1651"/>
                    <a:pt x="9390" y="1506"/>
                  </a:cubicBezTo>
                  <a:lnTo>
                    <a:pt x="9536" y="1425"/>
                  </a:lnTo>
                  <a:cubicBezTo>
                    <a:pt x="9973" y="1214"/>
                    <a:pt x="10410" y="1020"/>
                    <a:pt x="10863" y="858"/>
                  </a:cubicBezTo>
                  <a:cubicBezTo>
                    <a:pt x="11074" y="777"/>
                    <a:pt x="11284" y="712"/>
                    <a:pt x="11495" y="664"/>
                  </a:cubicBezTo>
                  <a:cubicBezTo>
                    <a:pt x="11689" y="599"/>
                    <a:pt x="11916" y="551"/>
                    <a:pt x="12110" y="502"/>
                  </a:cubicBezTo>
                  <a:lnTo>
                    <a:pt x="12191" y="486"/>
                  </a:lnTo>
                  <a:cubicBezTo>
                    <a:pt x="12191" y="324"/>
                    <a:pt x="12191" y="162"/>
                    <a:pt x="121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91"/>
            <p:cNvSpPr/>
            <p:nvPr/>
          </p:nvSpPr>
          <p:spPr>
            <a:xfrm>
              <a:off x="8221872" y="1884455"/>
              <a:ext cx="301957" cy="212547"/>
            </a:xfrm>
            <a:custGeom>
              <a:rect b="b" l="l" r="r" t="t"/>
              <a:pathLst>
                <a:path extrusionOk="0" h="12661" w="17987">
                  <a:moveTo>
                    <a:pt x="211" y="1"/>
                  </a:moveTo>
                  <a:lnTo>
                    <a:pt x="0" y="325"/>
                  </a:lnTo>
                  <a:lnTo>
                    <a:pt x="130" y="357"/>
                  </a:lnTo>
                  <a:cubicBezTo>
                    <a:pt x="356" y="406"/>
                    <a:pt x="583" y="454"/>
                    <a:pt x="810" y="519"/>
                  </a:cubicBezTo>
                  <a:cubicBezTo>
                    <a:pt x="1247" y="632"/>
                    <a:pt x="1684" y="745"/>
                    <a:pt x="2121" y="875"/>
                  </a:cubicBezTo>
                  <a:cubicBezTo>
                    <a:pt x="2331" y="956"/>
                    <a:pt x="2509" y="1004"/>
                    <a:pt x="2736" y="1085"/>
                  </a:cubicBezTo>
                  <a:cubicBezTo>
                    <a:pt x="2963" y="1150"/>
                    <a:pt x="3189" y="1231"/>
                    <a:pt x="3432" y="1312"/>
                  </a:cubicBezTo>
                  <a:cubicBezTo>
                    <a:pt x="3675" y="1409"/>
                    <a:pt x="3918" y="1490"/>
                    <a:pt x="4177" y="1587"/>
                  </a:cubicBezTo>
                  <a:cubicBezTo>
                    <a:pt x="4371" y="1652"/>
                    <a:pt x="4549" y="1733"/>
                    <a:pt x="4760" y="1814"/>
                  </a:cubicBezTo>
                  <a:cubicBezTo>
                    <a:pt x="4986" y="1911"/>
                    <a:pt x="5197" y="1992"/>
                    <a:pt x="5407" y="2089"/>
                  </a:cubicBezTo>
                  <a:cubicBezTo>
                    <a:pt x="5812" y="2267"/>
                    <a:pt x="6217" y="2445"/>
                    <a:pt x="6621" y="2656"/>
                  </a:cubicBezTo>
                  <a:cubicBezTo>
                    <a:pt x="6929" y="2801"/>
                    <a:pt x="7237" y="2947"/>
                    <a:pt x="7528" y="3109"/>
                  </a:cubicBezTo>
                  <a:cubicBezTo>
                    <a:pt x="7641" y="3174"/>
                    <a:pt x="7755" y="3239"/>
                    <a:pt x="7868" y="3303"/>
                  </a:cubicBezTo>
                  <a:lnTo>
                    <a:pt x="8208" y="3498"/>
                  </a:lnTo>
                  <a:cubicBezTo>
                    <a:pt x="8386" y="3595"/>
                    <a:pt x="8548" y="3692"/>
                    <a:pt x="8726" y="3789"/>
                  </a:cubicBezTo>
                  <a:cubicBezTo>
                    <a:pt x="8936" y="3935"/>
                    <a:pt x="9179" y="4080"/>
                    <a:pt x="9357" y="4194"/>
                  </a:cubicBezTo>
                  <a:cubicBezTo>
                    <a:pt x="9535" y="4307"/>
                    <a:pt x="9713" y="4437"/>
                    <a:pt x="9908" y="4550"/>
                  </a:cubicBezTo>
                  <a:cubicBezTo>
                    <a:pt x="10215" y="4760"/>
                    <a:pt x="10523" y="4987"/>
                    <a:pt x="10831" y="5214"/>
                  </a:cubicBezTo>
                  <a:cubicBezTo>
                    <a:pt x="11203" y="5473"/>
                    <a:pt x="11559" y="5732"/>
                    <a:pt x="11899" y="6023"/>
                  </a:cubicBezTo>
                  <a:cubicBezTo>
                    <a:pt x="12093" y="6169"/>
                    <a:pt x="12288" y="6331"/>
                    <a:pt x="12482" y="6493"/>
                  </a:cubicBezTo>
                  <a:lnTo>
                    <a:pt x="12984" y="6913"/>
                  </a:lnTo>
                  <a:cubicBezTo>
                    <a:pt x="13146" y="7059"/>
                    <a:pt x="13307" y="7205"/>
                    <a:pt x="13453" y="7351"/>
                  </a:cubicBezTo>
                  <a:cubicBezTo>
                    <a:pt x="13809" y="7658"/>
                    <a:pt x="14149" y="7982"/>
                    <a:pt x="14473" y="8306"/>
                  </a:cubicBezTo>
                  <a:cubicBezTo>
                    <a:pt x="14781" y="8630"/>
                    <a:pt x="15088" y="8953"/>
                    <a:pt x="15396" y="9293"/>
                  </a:cubicBezTo>
                  <a:cubicBezTo>
                    <a:pt x="15493" y="9407"/>
                    <a:pt x="15574" y="9504"/>
                    <a:pt x="15703" y="9649"/>
                  </a:cubicBezTo>
                  <a:cubicBezTo>
                    <a:pt x="15817" y="9795"/>
                    <a:pt x="15930" y="9925"/>
                    <a:pt x="16043" y="10070"/>
                  </a:cubicBezTo>
                  <a:cubicBezTo>
                    <a:pt x="16254" y="10329"/>
                    <a:pt x="16432" y="10572"/>
                    <a:pt x="16626" y="10831"/>
                  </a:cubicBezTo>
                  <a:cubicBezTo>
                    <a:pt x="16691" y="10945"/>
                    <a:pt x="16756" y="11025"/>
                    <a:pt x="16820" y="11155"/>
                  </a:cubicBezTo>
                  <a:cubicBezTo>
                    <a:pt x="16901" y="11268"/>
                    <a:pt x="16966" y="11382"/>
                    <a:pt x="17047" y="11511"/>
                  </a:cubicBezTo>
                  <a:cubicBezTo>
                    <a:pt x="17177" y="11722"/>
                    <a:pt x="17290" y="11948"/>
                    <a:pt x="17403" y="12159"/>
                  </a:cubicBezTo>
                  <a:cubicBezTo>
                    <a:pt x="17452" y="12256"/>
                    <a:pt x="17500" y="12353"/>
                    <a:pt x="17533" y="12434"/>
                  </a:cubicBezTo>
                  <a:cubicBezTo>
                    <a:pt x="17565" y="12515"/>
                    <a:pt x="17597" y="12580"/>
                    <a:pt x="17630" y="12661"/>
                  </a:cubicBezTo>
                  <a:cubicBezTo>
                    <a:pt x="17759" y="12531"/>
                    <a:pt x="17873" y="12402"/>
                    <a:pt x="17986" y="12272"/>
                  </a:cubicBezTo>
                  <a:cubicBezTo>
                    <a:pt x="17937" y="12159"/>
                    <a:pt x="17873" y="12045"/>
                    <a:pt x="17808" y="11916"/>
                  </a:cubicBezTo>
                  <a:cubicBezTo>
                    <a:pt x="17759" y="11819"/>
                    <a:pt x="17695" y="11689"/>
                    <a:pt x="17646" y="11576"/>
                  </a:cubicBezTo>
                  <a:cubicBezTo>
                    <a:pt x="17581" y="11463"/>
                    <a:pt x="17517" y="11349"/>
                    <a:pt x="17468" y="11268"/>
                  </a:cubicBezTo>
                  <a:cubicBezTo>
                    <a:pt x="17419" y="11187"/>
                    <a:pt x="17371" y="11106"/>
                    <a:pt x="17322" y="11009"/>
                  </a:cubicBezTo>
                  <a:cubicBezTo>
                    <a:pt x="17258" y="10928"/>
                    <a:pt x="17193" y="10831"/>
                    <a:pt x="17128" y="10734"/>
                  </a:cubicBezTo>
                  <a:cubicBezTo>
                    <a:pt x="16998" y="10524"/>
                    <a:pt x="16853" y="10329"/>
                    <a:pt x="16691" y="10119"/>
                  </a:cubicBezTo>
                  <a:cubicBezTo>
                    <a:pt x="16432" y="9763"/>
                    <a:pt x="16140" y="9407"/>
                    <a:pt x="15833" y="9067"/>
                  </a:cubicBezTo>
                  <a:cubicBezTo>
                    <a:pt x="15687" y="8905"/>
                    <a:pt x="15558" y="8743"/>
                    <a:pt x="15396" y="8581"/>
                  </a:cubicBezTo>
                  <a:cubicBezTo>
                    <a:pt x="15234" y="8403"/>
                    <a:pt x="15072" y="8241"/>
                    <a:pt x="14910" y="8079"/>
                  </a:cubicBezTo>
                  <a:cubicBezTo>
                    <a:pt x="14603" y="7755"/>
                    <a:pt x="14279" y="7448"/>
                    <a:pt x="13955" y="7140"/>
                  </a:cubicBezTo>
                  <a:cubicBezTo>
                    <a:pt x="13761" y="6962"/>
                    <a:pt x="13566" y="6800"/>
                    <a:pt x="13372" y="6622"/>
                  </a:cubicBezTo>
                  <a:cubicBezTo>
                    <a:pt x="13226" y="6493"/>
                    <a:pt x="13081" y="6379"/>
                    <a:pt x="12903" y="6217"/>
                  </a:cubicBezTo>
                  <a:cubicBezTo>
                    <a:pt x="12725" y="6072"/>
                    <a:pt x="12530" y="5926"/>
                    <a:pt x="12352" y="5764"/>
                  </a:cubicBezTo>
                  <a:cubicBezTo>
                    <a:pt x="12158" y="5618"/>
                    <a:pt x="11980" y="5473"/>
                    <a:pt x="11786" y="5327"/>
                  </a:cubicBezTo>
                  <a:cubicBezTo>
                    <a:pt x="11624" y="5197"/>
                    <a:pt x="11462" y="5084"/>
                    <a:pt x="11300" y="4971"/>
                  </a:cubicBezTo>
                  <a:cubicBezTo>
                    <a:pt x="11090" y="4809"/>
                    <a:pt x="10895" y="4663"/>
                    <a:pt x="10685" y="4518"/>
                  </a:cubicBezTo>
                  <a:cubicBezTo>
                    <a:pt x="10329" y="4258"/>
                    <a:pt x="9940" y="4016"/>
                    <a:pt x="9568" y="3773"/>
                  </a:cubicBezTo>
                  <a:cubicBezTo>
                    <a:pt x="9195" y="3546"/>
                    <a:pt x="8823" y="3320"/>
                    <a:pt x="8418" y="3093"/>
                  </a:cubicBezTo>
                  <a:cubicBezTo>
                    <a:pt x="7997" y="2850"/>
                    <a:pt x="7593" y="2623"/>
                    <a:pt x="7172" y="2413"/>
                  </a:cubicBezTo>
                  <a:lnTo>
                    <a:pt x="7058" y="2364"/>
                  </a:lnTo>
                  <a:lnTo>
                    <a:pt x="6848" y="2251"/>
                  </a:lnTo>
                  <a:cubicBezTo>
                    <a:pt x="6767" y="2202"/>
                    <a:pt x="6654" y="2170"/>
                    <a:pt x="6573" y="2122"/>
                  </a:cubicBezTo>
                  <a:lnTo>
                    <a:pt x="6362" y="2024"/>
                  </a:lnTo>
                  <a:cubicBezTo>
                    <a:pt x="6184" y="1943"/>
                    <a:pt x="5990" y="1846"/>
                    <a:pt x="5796" y="1765"/>
                  </a:cubicBezTo>
                  <a:cubicBezTo>
                    <a:pt x="5375" y="1587"/>
                    <a:pt x="4938" y="1409"/>
                    <a:pt x="4501" y="1247"/>
                  </a:cubicBezTo>
                  <a:cubicBezTo>
                    <a:pt x="4064" y="1085"/>
                    <a:pt x="3610" y="924"/>
                    <a:pt x="3189" y="778"/>
                  </a:cubicBezTo>
                  <a:cubicBezTo>
                    <a:pt x="2768" y="648"/>
                    <a:pt x="2348" y="519"/>
                    <a:pt x="1910" y="406"/>
                  </a:cubicBezTo>
                  <a:cubicBezTo>
                    <a:pt x="1473" y="276"/>
                    <a:pt x="1020" y="179"/>
                    <a:pt x="583" y="82"/>
                  </a:cubicBezTo>
                  <a:cubicBezTo>
                    <a:pt x="453" y="49"/>
                    <a:pt x="324" y="17"/>
                    <a:pt x="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2" name="Google Shape;3312;p91"/>
          <p:cNvGrpSpPr/>
          <p:nvPr/>
        </p:nvGrpSpPr>
        <p:grpSpPr>
          <a:xfrm>
            <a:off x="1346620" y="927514"/>
            <a:ext cx="846932" cy="987031"/>
            <a:chOff x="7761491" y="1511051"/>
            <a:chExt cx="300597" cy="350322"/>
          </a:xfrm>
        </p:grpSpPr>
        <p:sp>
          <p:nvSpPr>
            <p:cNvPr id="3313" name="Google Shape;3313;p91"/>
            <p:cNvSpPr/>
            <p:nvPr/>
          </p:nvSpPr>
          <p:spPr>
            <a:xfrm>
              <a:off x="7761491" y="1511051"/>
              <a:ext cx="300312" cy="350322"/>
            </a:xfrm>
            <a:custGeom>
              <a:rect b="b" l="l" r="r" t="t"/>
              <a:pathLst>
                <a:path extrusionOk="0" h="20868" w="17889">
                  <a:moveTo>
                    <a:pt x="9843" y="3011"/>
                  </a:moveTo>
                  <a:cubicBezTo>
                    <a:pt x="9875" y="3027"/>
                    <a:pt x="9924" y="3027"/>
                    <a:pt x="9956" y="3044"/>
                  </a:cubicBezTo>
                  <a:cubicBezTo>
                    <a:pt x="10053" y="3060"/>
                    <a:pt x="10134" y="3092"/>
                    <a:pt x="10215" y="3157"/>
                  </a:cubicBezTo>
                  <a:cubicBezTo>
                    <a:pt x="10296" y="3206"/>
                    <a:pt x="10361" y="3254"/>
                    <a:pt x="10442" y="3303"/>
                  </a:cubicBezTo>
                  <a:cubicBezTo>
                    <a:pt x="10733" y="3513"/>
                    <a:pt x="10960" y="3675"/>
                    <a:pt x="11251" y="3918"/>
                  </a:cubicBezTo>
                  <a:cubicBezTo>
                    <a:pt x="11543" y="4145"/>
                    <a:pt x="11834" y="4371"/>
                    <a:pt x="12126" y="4614"/>
                  </a:cubicBezTo>
                  <a:cubicBezTo>
                    <a:pt x="12401" y="4841"/>
                    <a:pt x="12676" y="5083"/>
                    <a:pt x="12951" y="5326"/>
                  </a:cubicBezTo>
                  <a:cubicBezTo>
                    <a:pt x="13081" y="5456"/>
                    <a:pt x="13226" y="5585"/>
                    <a:pt x="13372" y="5715"/>
                  </a:cubicBezTo>
                  <a:cubicBezTo>
                    <a:pt x="13583" y="5893"/>
                    <a:pt x="13809" y="6055"/>
                    <a:pt x="14020" y="6233"/>
                  </a:cubicBezTo>
                  <a:cubicBezTo>
                    <a:pt x="14279" y="6460"/>
                    <a:pt x="14554" y="6686"/>
                    <a:pt x="14797" y="6929"/>
                  </a:cubicBezTo>
                  <a:cubicBezTo>
                    <a:pt x="14862" y="6994"/>
                    <a:pt x="14926" y="7059"/>
                    <a:pt x="14991" y="7123"/>
                  </a:cubicBezTo>
                  <a:cubicBezTo>
                    <a:pt x="15056" y="7188"/>
                    <a:pt x="15104" y="7253"/>
                    <a:pt x="15169" y="7334"/>
                  </a:cubicBezTo>
                  <a:cubicBezTo>
                    <a:pt x="15218" y="7398"/>
                    <a:pt x="15250" y="7479"/>
                    <a:pt x="15266" y="7560"/>
                  </a:cubicBezTo>
                  <a:cubicBezTo>
                    <a:pt x="15266" y="7625"/>
                    <a:pt x="15266" y="7690"/>
                    <a:pt x="15266" y="7755"/>
                  </a:cubicBezTo>
                  <a:cubicBezTo>
                    <a:pt x="15250" y="7852"/>
                    <a:pt x="15218" y="7933"/>
                    <a:pt x="15169" y="7997"/>
                  </a:cubicBezTo>
                  <a:cubicBezTo>
                    <a:pt x="15121" y="8062"/>
                    <a:pt x="15088" y="8111"/>
                    <a:pt x="15040" y="8159"/>
                  </a:cubicBezTo>
                  <a:cubicBezTo>
                    <a:pt x="14683" y="8596"/>
                    <a:pt x="14279" y="9034"/>
                    <a:pt x="13890" y="9454"/>
                  </a:cubicBezTo>
                  <a:lnTo>
                    <a:pt x="13226" y="10215"/>
                  </a:lnTo>
                  <a:cubicBezTo>
                    <a:pt x="12984" y="10491"/>
                    <a:pt x="12757" y="10750"/>
                    <a:pt x="12514" y="11009"/>
                  </a:cubicBezTo>
                  <a:cubicBezTo>
                    <a:pt x="12385" y="11138"/>
                    <a:pt x="12255" y="11268"/>
                    <a:pt x="12109" y="11397"/>
                  </a:cubicBezTo>
                  <a:cubicBezTo>
                    <a:pt x="11964" y="11527"/>
                    <a:pt x="11802" y="11624"/>
                    <a:pt x="11640" y="11705"/>
                  </a:cubicBezTo>
                  <a:cubicBezTo>
                    <a:pt x="11543" y="11737"/>
                    <a:pt x="11462" y="11753"/>
                    <a:pt x="11365" y="11753"/>
                  </a:cubicBezTo>
                  <a:lnTo>
                    <a:pt x="11316" y="11753"/>
                  </a:lnTo>
                  <a:cubicBezTo>
                    <a:pt x="11219" y="11737"/>
                    <a:pt x="11138" y="11721"/>
                    <a:pt x="11057" y="11672"/>
                  </a:cubicBezTo>
                  <a:cubicBezTo>
                    <a:pt x="10992" y="11640"/>
                    <a:pt x="10911" y="11591"/>
                    <a:pt x="10863" y="11543"/>
                  </a:cubicBezTo>
                  <a:lnTo>
                    <a:pt x="10652" y="11397"/>
                  </a:lnTo>
                  <a:lnTo>
                    <a:pt x="9859" y="10782"/>
                  </a:lnTo>
                  <a:cubicBezTo>
                    <a:pt x="9568" y="10555"/>
                    <a:pt x="9293" y="10345"/>
                    <a:pt x="9001" y="10118"/>
                  </a:cubicBezTo>
                  <a:cubicBezTo>
                    <a:pt x="8855" y="10005"/>
                    <a:pt x="8726" y="9892"/>
                    <a:pt x="8580" y="9778"/>
                  </a:cubicBezTo>
                  <a:cubicBezTo>
                    <a:pt x="8305" y="9535"/>
                    <a:pt x="8030" y="9293"/>
                    <a:pt x="7755" y="9050"/>
                  </a:cubicBezTo>
                  <a:cubicBezTo>
                    <a:pt x="7479" y="8791"/>
                    <a:pt x="7220" y="8516"/>
                    <a:pt x="6994" y="8240"/>
                  </a:cubicBezTo>
                  <a:cubicBezTo>
                    <a:pt x="6864" y="8078"/>
                    <a:pt x="6767" y="7917"/>
                    <a:pt x="6686" y="7755"/>
                  </a:cubicBezTo>
                  <a:cubicBezTo>
                    <a:pt x="6670" y="7690"/>
                    <a:pt x="6638" y="7625"/>
                    <a:pt x="6638" y="7577"/>
                  </a:cubicBezTo>
                  <a:cubicBezTo>
                    <a:pt x="6621" y="7512"/>
                    <a:pt x="6621" y="7447"/>
                    <a:pt x="6621" y="7398"/>
                  </a:cubicBezTo>
                  <a:cubicBezTo>
                    <a:pt x="6621" y="7301"/>
                    <a:pt x="6654" y="7204"/>
                    <a:pt x="6702" y="7123"/>
                  </a:cubicBezTo>
                  <a:cubicBezTo>
                    <a:pt x="6767" y="6978"/>
                    <a:pt x="6848" y="6848"/>
                    <a:pt x="6913" y="6719"/>
                  </a:cubicBezTo>
                  <a:cubicBezTo>
                    <a:pt x="7010" y="6573"/>
                    <a:pt x="7091" y="6427"/>
                    <a:pt x="7172" y="6281"/>
                  </a:cubicBezTo>
                  <a:lnTo>
                    <a:pt x="7172" y="6281"/>
                  </a:lnTo>
                  <a:lnTo>
                    <a:pt x="7156" y="6314"/>
                  </a:lnTo>
                  <a:cubicBezTo>
                    <a:pt x="7269" y="6120"/>
                    <a:pt x="7398" y="5941"/>
                    <a:pt x="7512" y="5731"/>
                  </a:cubicBezTo>
                  <a:cubicBezTo>
                    <a:pt x="7690" y="5440"/>
                    <a:pt x="7884" y="5148"/>
                    <a:pt x="8062" y="4873"/>
                  </a:cubicBezTo>
                  <a:cubicBezTo>
                    <a:pt x="8240" y="4598"/>
                    <a:pt x="8402" y="4323"/>
                    <a:pt x="8596" y="4064"/>
                  </a:cubicBezTo>
                  <a:cubicBezTo>
                    <a:pt x="8710" y="3902"/>
                    <a:pt x="8823" y="3756"/>
                    <a:pt x="8953" y="3610"/>
                  </a:cubicBezTo>
                  <a:cubicBezTo>
                    <a:pt x="9066" y="3465"/>
                    <a:pt x="9195" y="3335"/>
                    <a:pt x="9341" y="3222"/>
                  </a:cubicBezTo>
                  <a:cubicBezTo>
                    <a:pt x="9422" y="3157"/>
                    <a:pt x="9519" y="3108"/>
                    <a:pt x="9632" y="3060"/>
                  </a:cubicBezTo>
                  <a:cubicBezTo>
                    <a:pt x="9681" y="3044"/>
                    <a:pt x="9746" y="3044"/>
                    <a:pt x="9811" y="3044"/>
                  </a:cubicBezTo>
                  <a:lnTo>
                    <a:pt x="9843" y="3011"/>
                  </a:lnTo>
                  <a:close/>
                  <a:moveTo>
                    <a:pt x="8564" y="20220"/>
                  </a:moveTo>
                  <a:lnTo>
                    <a:pt x="8548" y="20236"/>
                  </a:lnTo>
                  <a:lnTo>
                    <a:pt x="8532" y="20236"/>
                  </a:lnTo>
                  <a:lnTo>
                    <a:pt x="8564" y="20220"/>
                  </a:lnTo>
                  <a:close/>
                  <a:moveTo>
                    <a:pt x="8872" y="0"/>
                  </a:moveTo>
                  <a:cubicBezTo>
                    <a:pt x="8661" y="0"/>
                    <a:pt x="8451" y="49"/>
                    <a:pt x="8256" y="146"/>
                  </a:cubicBezTo>
                  <a:cubicBezTo>
                    <a:pt x="8078" y="243"/>
                    <a:pt x="7900" y="372"/>
                    <a:pt x="7755" y="518"/>
                  </a:cubicBezTo>
                  <a:cubicBezTo>
                    <a:pt x="7447" y="810"/>
                    <a:pt x="7156" y="1133"/>
                    <a:pt x="6913" y="1473"/>
                  </a:cubicBezTo>
                  <a:cubicBezTo>
                    <a:pt x="6670" y="1765"/>
                    <a:pt x="6443" y="2089"/>
                    <a:pt x="6168" y="2477"/>
                  </a:cubicBezTo>
                  <a:cubicBezTo>
                    <a:pt x="5925" y="2833"/>
                    <a:pt x="5699" y="3157"/>
                    <a:pt x="5472" y="3497"/>
                  </a:cubicBezTo>
                  <a:cubicBezTo>
                    <a:pt x="5067" y="4112"/>
                    <a:pt x="4662" y="4744"/>
                    <a:pt x="4274" y="5359"/>
                  </a:cubicBezTo>
                  <a:lnTo>
                    <a:pt x="4274" y="5375"/>
                  </a:lnTo>
                  <a:lnTo>
                    <a:pt x="4096" y="5666"/>
                  </a:lnTo>
                  <a:cubicBezTo>
                    <a:pt x="3659" y="6362"/>
                    <a:pt x="3189" y="7107"/>
                    <a:pt x="2736" y="7852"/>
                  </a:cubicBezTo>
                  <a:lnTo>
                    <a:pt x="2024" y="9017"/>
                  </a:lnTo>
                  <a:lnTo>
                    <a:pt x="1991" y="9066"/>
                  </a:lnTo>
                  <a:lnTo>
                    <a:pt x="1959" y="9131"/>
                  </a:lnTo>
                  <a:lnTo>
                    <a:pt x="1894" y="9244"/>
                  </a:lnTo>
                  <a:lnTo>
                    <a:pt x="1473" y="9924"/>
                  </a:lnTo>
                  <a:cubicBezTo>
                    <a:pt x="1263" y="10280"/>
                    <a:pt x="1036" y="10652"/>
                    <a:pt x="810" y="11041"/>
                  </a:cubicBezTo>
                  <a:lnTo>
                    <a:pt x="810" y="11073"/>
                  </a:lnTo>
                  <a:cubicBezTo>
                    <a:pt x="648" y="11349"/>
                    <a:pt x="453" y="11656"/>
                    <a:pt x="291" y="11948"/>
                  </a:cubicBezTo>
                  <a:cubicBezTo>
                    <a:pt x="227" y="12077"/>
                    <a:pt x="162" y="12207"/>
                    <a:pt x="97" y="12336"/>
                  </a:cubicBezTo>
                  <a:cubicBezTo>
                    <a:pt x="65" y="12401"/>
                    <a:pt x="49" y="12466"/>
                    <a:pt x="32" y="12530"/>
                  </a:cubicBezTo>
                  <a:cubicBezTo>
                    <a:pt x="0" y="12725"/>
                    <a:pt x="32" y="12919"/>
                    <a:pt x="97" y="13097"/>
                  </a:cubicBezTo>
                  <a:cubicBezTo>
                    <a:pt x="130" y="13178"/>
                    <a:pt x="162" y="13259"/>
                    <a:pt x="194" y="13340"/>
                  </a:cubicBezTo>
                  <a:cubicBezTo>
                    <a:pt x="275" y="13502"/>
                    <a:pt x="372" y="13647"/>
                    <a:pt x="470" y="13777"/>
                  </a:cubicBezTo>
                  <a:cubicBezTo>
                    <a:pt x="599" y="13923"/>
                    <a:pt x="696" y="14068"/>
                    <a:pt x="793" y="14182"/>
                  </a:cubicBezTo>
                  <a:cubicBezTo>
                    <a:pt x="890" y="14295"/>
                    <a:pt x="1020" y="14425"/>
                    <a:pt x="1166" y="14586"/>
                  </a:cubicBezTo>
                  <a:lnTo>
                    <a:pt x="1198" y="14603"/>
                  </a:lnTo>
                  <a:lnTo>
                    <a:pt x="1328" y="14748"/>
                  </a:lnTo>
                  <a:cubicBezTo>
                    <a:pt x="1570" y="14975"/>
                    <a:pt x="1813" y="15202"/>
                    <a:pt x="2040" y="15428"/>
                  </a:cubicBezTo>
                  <a:lnTo>
                    <a:pt x="2072" y="15461"/>
                  </a:lnTo>
                  <a:cubicBezTo>
                    <a:pt x="2364" y="15720"/>
                    <a:pt x="2655" y="15979"/>
                    <a:pt x="2979" y="16270"/>
                  </a:cubicBezTo>
                  <a:lnTo>
                    <a:pt x="3400" y="16642"/>
                  </a:lnTo>
                  <a:cubicBezTo>
                    <a:pt x="3869" y="17047"/>
                    <a:pt x="4339" y="17484"/>
                    <a:pt x="4824" y="17889"/>
                  </a:cubicBezTo>
                  <a:cubicBezTo>
                    <a:pt x="5132" y="18148"/>
                    <a:pt x="5423" y="18407"/>
                    <a:pt x="5731" y="18666"/>
                  </a:cubicBezTo>
                  <a:lnTo>
                    <a:pt x="5974" y="18860"/>
                  </a:lnTo>
                  <a:lnTo>
                    <a:pt x="5990" y="18876"/>
                  </a:lnTo>
                  <a:cubicBezTo>
                    <a:pt x="6200" y="19055"/>
                    <a:pt x="6427" y="19249"/>
                    <a:pt x="6654" y="19443"/>
                  </a:cubicBezTo>
                  <a:cubicBezTo>
                    <a:pt x="6929" y="19670"/>
                    <a:pt x="7220" y="19913"/>
                    <a:pt x="7463" y="20139"/>
                  </a:cubicBezTo>
                  <a:lnTo>
                    <a:pt x="7512" y="20172"/>
                  </a:lnTo>
                  <a:lnTo>
                    <a:pt x="7593" y="20236"/>
                  </a:lnTo>
                  <a:cubicBezTo>
                    <a:pt x="7738" y="20382"/>
                    <a:pt x="7916" y="20528"/>
                    <a:pt x="8095" y="20673"/>
                  </a:cubicBezTo>
                  <a:cubicBezTo>
                    <a:pt x="8175" y="20738"/>
                    <a:pt x="8256" y="20787"/>
                    <a:pt x="8354" y="20835"/>
                  </a:cubicBezTo>
                  <a:cubicBezTo>
                    <a:pt x="8402" y="20852"/>
                    <a:pt x="8451" y="20868"/>
                    <a:pt x="8515" y="20868"/>
                  </a:cubicBezTo>
                  <a:lnTo>
                    <a:pt x="8596" y="20852"/>
                  </a:lnTo>
                  <a:cubicBezTo>
                    <a:pt x="8677" y="20835"/>
                    <a:pt x="8758" y="20803"/>
                    <a:pt x="8839" y="20754"/>
                  </a:cubicBezTo>
                  <a:cubicBezTo>
                    <a:pt x="8904" y="20706"/>
                    <a:pt x="8985" y="20657"/>
                    <a:pt x="9050" y="20609"/>
                  </a:cubicBezTo>
                  <a:cubicBezTo>
                    <a:pt x="9131" y="20560"/>
                    <a:pt x="9212" y="20495"/>
                    <a:pt x="9293" y="20431"/>
                  </a:cubicBezTo>
                  <a:cubicBezTo>
                    <a:pt x="9422" y="20317"/>
                    <a:pt x="9568" y="20188"/>
                    <a:pt x="9730" y="20042"/>
                  </a:cubicBezTo>
                  <a:lnTo>
                    <a:pt x="9875" y="19896"/>
                  </a:lnTo>
                  <a:lnTo>
                    <a:pt x="9859" y="19880"/>
                  </a:lnTo>
                  <a:cubicBezTo>
                    <a:pt x="9778" y="19832"/>
                    <a:pt x="9730" y="19783"/>
                    <a:pt x="9665" y="19718"/>
                  </a:cubicBezTo>
                  <a:cubicBezTo>
                    <a:pt x="9584" y="19654"/>
                    <a:pt x="9519" y="19589"/>
                    <a:pt x="9454" y="19524"/>
                  </a:cubicBezTo>
                  <a:cubicBezTo>
                    <a:pt x="9341" y="19427"/>
                    <a:pt x="9228" y="19297"/>
                    <a:pt x="9114" y="19184"/>
                  </a:cubicBezTo>
                  <a:cubicBezTo>
                    <a:pt x="9082" y="19152"/>
                    <a:pt x="9050" y="19119"/>
                    <a:pt x="9017" y="19087"/>
                  </a:cubicBezTo>
                  <a:lnTo>
                    <a:pt x="8969" y="19087"/>
                  </a:lnTo>
                  <a:cubicBezTo>
                    <a:pt x="8807" y="19087"/>
                    <a:pt x="8677" y="18957"/>
                    <a:pt x="8677" y="18796"/>
                  </a:cubicBezTo>
                  <a:cubicBezTo>
                    <a:pt x="8661" y="18715"/>
                    <a:pt x="8710" y="18617"/>
                    <a:pt x="8774" y="18569"/>
                  </a:cubicBezTo>
                  <a:cubicBezTo>
                    <a:pt x="8823" y="18520"/>
                    <a:pt x="8904" y="18488"/>
                    <a:pt x="8969" y="18488"/>
                  </a:cubicBezTo>
                  <a:lnTo>
                    <a:pt x="9034" y="18488"/>
                  </a:lnTo>
                  <a:cubicBezTo>
                    <a:pt x="9195" y="18537"/>
                    <a:pt x="9309" y="18715"/>
                    <a:pt x="9244" y="18876"/>
                  </a:cubicBezTo>
                  <a:cubicBezTo>
                    <a:pt x="9357" y="18990"/>
                    <a:pt x="9454" y="19103"/>
                    <a:pt x="9535" y="19184"/>
                  </a:cubicBezTo>
                  <a:cubicBezTo>
                    <a:pt x="9665" y="19297"/>
                    <a:pt x="9778" y="19427"/>
                    <a:pt x="9908" y="19524"/>
                  </a:cubicBezTo>
                  <a:cubicBezTo>
                    <a:pt x="9972" y="19589"/>
                    <a:pt x="10021" y="19621"/>
                    <a:pt x="10086" y="19670"/>
                  </a:cubicBezTo>
                  <a:cubicBezTo>
                    <a:pt x="10231" y="19508"/>
                    <a:pt x="10393" y="19346"/>
                    <a:pt x="10571" y="19136"/>
                  </a:cubicBezTo>
                  <a:cubicBezTo>
                    <a:pt x="10685" y="19006"/>
                    <a:pt x="10798" y="18860"/>
                    <a:pt x="10928" y="18715"/>
                  </a:cubicBezTo>
                  <a:lnTo>
                    <a:pt x="10911" y="18698"/>
                  </a:lnTo>
                  <a:lnTo>
                    <a:pt x="10895" y="18682"/>
                  </a:lnTo>
                  <a:cubicBezTo>
                    <a:pt x="10701" y="18504"/>
                    <a:pt x="10523" y="18326"/>
                    <a:pt x="10361" y="18132"/>
                  </a:cubicBezTo>
                  <a:lnTo>
                    <a:pt x="10345" y="18116"/>
                  </a:lnTo>
                  <a:lnTo>
                    <a:pt x="10329" y="18099"/>
                  </a:lnTo>
                  <a:cubicBezTo>
                    <a:pt x="10248" y="18002"/>
                    <a:pt x="10183" y="17921"/>
                    <a:pt x="10102" y="17824"/>
                  </a:cubicBezTo>
                  <a:lnTo>
                    <a:pt x="10021" y="17727"/>
                  </a:lnTo>
                  <a:cubicBezTo>
                    <a:pt x="9956" y="17727"/>
                    <a:pt x="9892" y="17711"/>
                    <a:pt x="9859" y="17678"/>
                  </a:cubicBezTo>
                  <a:cubicBezTo>
                    <a:pt x="9794" y="17630"/>
                    <a:pt x="9746" y="17581"/>
                    <a:pt x="9730" y="17517"/>
                  </a:cubicBezTo>
                  <a:cubicBezTo>
                    <a:pt x="9697" y="17403"/>
                    <a:pt x="9730" y="17306"/>
                    <a:pt x="9794" y="17225"/>
                  </a:cubicBezTo>
                  <a:cubicBezTo>
                    <a:pt x="9859" y="17160"/>
                    <a:pt x="9940" y="17128"/>
                    <a:pt x="10021" y="17128"/>
                  </a:cubicBezTo>
                  <a:lnTo>
                    <a:pt x="10053" y="17128"/>
                  </a:lnTo>
                  <a:cubicBezTo>
                    <a:pt x="10134" y="17144"/>
                    <a:pt x="10215" y="17193"/>
                    <a:pt x="10264" y="17258"/>
                  </a:cubicBezTo>
                  <a:cubicBezTo>
                    <a:pt x="10264" y="17258"/>
                    <a:pt x="10264" y="17274"/>
                    <a:pt x="10264" y="17274"/>
                  </a:cubicBezTo>
                  <a:cubicBezTo>
                    <a:pt x="10329" y="17371"/>
                    <a:pt x="10329" y="17484"/>
                    <a:pt x="10264" y="17565"/>
                  </a:cubicBezTo>
                  <a:lnTo>
                    <a:pt x="10377" y="17695"/>
                  </a:lnTo>
                  <a:cubicBezTo>
                    <a:pt x="10458" y="17808"/>
                    <a:pt x="10555" y="17905"/>
                    <a:pt x="10636" y="18018"/>
                  </a:cubicBezTo>
                  <a:cubicBezTo>
                    <a:pt x="10782" y="18180"/>
                    <a:pt x="10944" y="18342"/>
                    <a:pt x="11106" y="18488"/>
                  </a:cubicBezTo>
                  <a:cubicBezTo>
                    <a:pt x="11187" y="18375"/>
                    <a:pt x="11268" y="18294"/>
                    <a:pt x="11349" y="18180"/>
                  </a:cubicBezTo>
                  <a:cubicBezTo>
                    <a:pt x="11640" y="17824"/>
                    <a:pt x="11899" y="17484"/>
                    <a:pt x="12126" y="17177"/>
                  </a:cubicBezTo>
                  <a:lnTo>
                    <a:pt x="12158" y="17144"/>
                  </a:lnTo>
                  <a:cubicBezTo>
                    <a:pt x="11964" y="16982"/>
                    <a:pt x="11769" y="16788"/>
                    <a:pt x="11624" y="16659"/>
                  </a:cubicBezTo>
                  <a:cubicBezTo>
                    <a:pt x="11494" y="16513"/>
                    <a:pt x="11365" y="16400"/>
                    <a:pt x="11268" y="16286"/>
                  </a:cubicBezTo>
                  <a:lnTo>
                    <a:pt x="11122" y="16124"/>
                  </a:lnTo>
                  <a:lnTo>
                    <a:pt x="11090" y="16124"/>
                  </a:lnTo>
                  <a:cubicBezTo>
                    <a:pt x="11025" y="16124"/>
                    <a:pt x="10976" y="16108"/>
                    <a:pt x="10928" y="16076"/>
                  </a:cubicBezTo>
                  <a:cubicBezTo>
                    <a:pt x="10766" y="15946"/>
                    <a:pt x="10766" y="15703"/>
                    <a:pt x="10928" y="15590"/>
                  </a:cubicBezTo>
                  <a:lnTo>
                    <a:pt x="10960" y="15574"/>
                  </a:lnTo>
                  <a:cubicBezTo>
                    <a:pt x="10992" y="15542"/>
                    <a:pt x="11041" y="15525"/>
                    <a:pt x="11090" y="15525"/>
                  </a:cubicBezTo>
                  <a:cubicBezTo>
                    <a:pt x="11170" y="15525"/>
                    <a:pt x="11251" y="15558"/>
                    <a:pt x="11300" y="15622"/>
                  </a:cubicBezTo>
                  <a:cubicBezTo>
                    <a:pt x="11316" y="15639"/>
                    <a:pt x="11332" y="15655"/>
                    <a:pt x="11349" y="15671"/>
                  </a:cubicBezTo>
                  <a:cubicBezTo>
                    <a:pt x="11349" y="15687"/>
                    <a:pt x="11349" y="15703"/>
                    <a:pt x="11365" y="15703"/>
                  </a:cubicBezTo>
                  <a:cubicBezTo>
                    <a:pt x="11381" y="15736"/>
                    <a:pt x="11381" y="15784"/>
                    <a:pt x="11381" y="15817"/>
                  </a:cubicBezTo>
                  <a:cubicBezTo>
                    <a:pt x="11381" y="15865"/>
                    <a:pt x="11381" y="15914"/>
                    <a:pt x="11365" y="15946"/>
                  </a:cubicBezTo>
                  <a:lnTo>
                    <a:pt x="11494" y="16092"/>
                  </a:lnTo>
                  <a:cubicBezTo>
                    <a:pt x="11608" y="16205"/>
                    <a:pt x="11737" y="16335"/>
                    <a:pt x="11867" y="16464"/>
                  </a:cubicBezTo>
                  <a:cubicBezTo>
                    <a:pt x="11996" y="16594"/>
                    <a:pt x="12126" y="16707"/>
                    <a:pt x="12255" y="16837"/>
                  </a:cubicBezTo>
                  <a:lnTo>
                    <a:pt x="12336" y="16901"/>
                  </a:lnTo>
                  <a:cubicBezTo>
                    <a:pt x="12514" y="16659"/>
                    <a:pt x="12692" y="16416"/>
                    <a:pt x="12886" y="16173"/>
                  </a:cubicBezTo>
                  <a:cubicBezTo>
                    <a:pt x="13016" y="15995"/>
                    <a:pt x="13145" y="15801"/>
                    <a:pt x="13291" y="15622"/>
                  </a:cubicBezTo>
                  <a:lnTo>
                    <a:pt x="13356" y="15542"/>
                  </a:lnTo>
                  <a:lnTo>
                    <a:pt x="13372" y="15509"/>
                  </a:lnTo>
                  <a:cubicBezTo>
                    <a:pt x="13453" y="15428"/>
                    <a:pt x="13518" y="15315"/>
                    <a:pt x="13583" y="15218"/>
                  </a:cubicBezTo>
                  <a:cubicBezTo>
                    <a:pt x="13550" y="15185"/>
                    <a:pt x="13518" y="15153"/>
                    <a:pt x="13485" y="15121"/>
                  </a:cubicBezTo>
                  <a:cubicBezTo>
                    <a:pt x="13372" y="15007"/>
                    <a:pt x="13259" y="14894"/>
                    <a:pt x="13129" y="14781"/>
                  </a:cubicBezTo>
                  <a:cubicBezTo>
                    <a:pt x="13016" y="14651"/>
                    <a:pt x="12903" y="14538"/>
                    <a:pt x="12806" y="14425"/>
                  </a:cubicBezTo>
                  <a:lnTo>
                    <a:pt x="12692" y="14279"/>
                  </a:lnTo>
                  <a:lnTo>
                    <a:pt x="12660" y="14246"/>
                  </a:lnTo>
                  <a:lnTo>
                    <a:pt x="12579" y="14246"/>
                  </a:lnTo>
                  <a:cubicBezTo>
                    <a:pt x="12547" y="14246"/>
                    <a:pt x="12514" y="14230"/>
                    <a:pt x="12498" y="14214"/>
                  </a:cubicBezTo>
                  <a:lnTo>
                    <a:pt x="12482" y="14214"/>
                  </a:lnTo>
                  <a:cubicBezTo>
                    <a:pt x="12449" y="14198"/>
                    <a:pt x="12417" y="14165"/>
                    <a:pt x="12401" y="14133"/>
                  </a:cubicBezTo>
                  <a:cubicBezTo>
                    <a:pt x="12352" y="14052"/>
                    <a:pt x="12352" y="13955"/>
                    <a:pt x="12368" y="13874"/>
                  </a:cubicBezTo>
                  <a:cubicBezTo>
                    <a:pt x="12401" y="13809"/>
                    <a:pt x="12433" y="13761"/>
                    <a:pt x="12498" y="13728"/>
                  </a:cubicBezTo>
                  <a:cubicBezTo>
                    <a:pt x="12530" y="13696"/>
                    <a:pt x="12595" y="13680"/>
                    <a:pt x="12644" y="13680"/>
                  </a:cubicBezTo>
                  <a:cubicBezTo>
                    <a:pt x="12692" y="13680"/>
                    <a:pt x="12741" y="13696"/>
                    <a:pt x="12789" y="13712"/>
                  </a:cubicBezTo>
                  <a:cubicBezTo>
                    <a:pt x="12919" y="13777"/>
                    <a:pt x="12984" y="13939"/>
                    <a:pt x="12935" y="14085"/>
                  </a:cubicBezTo>
                  <a:cubicBezTo>
                    <a:pt x="12935" y="14085"/>
                    <a:pt x="12935" y="14085"/>
                    <a:pt x="12935" y="14101"/>
                  </a:cubicBezTo>
                  <a:lnTo>
                    <a:pt x="12951" y="14117"/>
                  </a:lnTo>
                  <a:lnTo>
                    <a:pt x="13113" y="14311"/>
                  </a:lnTo>
                  <a:cubicBezTo>
                    <a:pt x="13178" y="14392"/>
                    <a:pt x="13259" y="14473"/>
                    <a:pt x="13340" y="14554"/>
                  </a:cubicBezTo>
                  <a:cubicBezTo>
                    <a:pt x="13469" y="14684"/>
                    <a:pt x="13583" y="14813"/>
                    <a:pt x="13680" y="14894"/>
                  </a:cubicBezTo>
                  <a:lnTo>
                    <a:pt x="13793" y="15024"/>
                  </a:lnTo>
                  <a:lnTo>
                    <a:pt x="14376" y="14230"/>
                  </a:lnTo>
                  <a:cubicBezTo>
                    <a:pt x="14602" y="13923"/>
                    <a:pt x="14829" y="13615"/>
                    <a:pt x="15056" y="13291"/>
                  </a:cubicBezTo>
                  <a:cubicBezTo>
                    <a:pt x="14991" y="13243"/>
                    <a:pt x="14926" y="13194"/>
                    <a:pt x="14878" y="13146"/>
                  </a:cubicBezTo>
                  <a:cubicBezTo>
                    <a:pt x="14781" y="13048"/>
                    <a:pt x="14683" y="12951"/>
                    <a:pt x="14586" y="12854"/>
                  </a:cubicBezTo>
                  <a:lnTo>
                    <a:pt x="14554" y="12822"/>
                  </a:lnTo>
                  <a:cubicBezTo>
                    <a:pt x="14457" y="12725"/>
                    <a:pt x="14327" y="12611"/>
                    <a:pt x="14230" y="12498"/>
                  </a:cubicBezTo>
                  <a:lnTo>
                    <a:pt x="14068" y="12336"/>
                  </a:lnTo>
                  <a:lnTo>
                    <a:pt x="14036" y="12336"/>
                  </a:lnTo>
                  <a:cubicBezTo>
                    <a:pt x="13923" y="12336"/>
                    <a:pt x="13809" y="12271"/>
                    <a:pt x="13761" y="12174"/>
                  </a:cubicBezTo>
                  <a:cubicBezTo>
                    <a:pt x="13728" y="12093"/>
                    <a:pt x="13728" y="12012"/>
                    <a:pt x="13761" y="11931"/>
                  </a:cubicBezTo>
                  <a:cubicBezTo>
                    <a:pt x="13793" y="11867"/>
                    <a:pt x="13842" y="11802"/>
                    <a:pt x="13923" y="11770"/>
                  </a:cubicBezTo>
                  <a:cubicBezTo>
                    <a:pt x="13945" y="11758"/>
                    <a:pt x="13976" y="11747"/>
                    <a:pt x="14004" y="11747"/>
                  </a:cubicBezTo>
                  <a:cubicBezTo>
                    <a:pt x="14016" y="11747"/>
                    <a:pt x="14026" y="11749"/>
                    <a:pt x="14036" y="11753"/>
                  </a:cubicBezTo>
                  <a:cubicBezTo>
                    <a:pt x="14048" y="11750"/>
                    <a:pt x="14060" y="11749"/>
                    <a:pt x="14071" y="11749"/>
                  </a:cubicBezTo>
                  <a:cubicBezTo>
                    <a:pt x="14124" y="11749"/>
                    <a:pt x="14174" y="11775"/>
                    <a:pt x="14214" y="11802"/>
                  </a:cubicBezTo>
                  <a:cubicBezTo>
                    <a:pt x="14230" y="11802"/>
                    <a:pt x="14230" y="11802"/>
                    <a:pt x="14246" y="11818"/>
                  </a:cubicBezTo>
                  <a:cubicBezTo>
                    <a:pt x="14343" y="11899"/>
                    <a:pt x="14376" y="12029"/>
                    <a:pt x="14327" y="12158"/>
                  </a:cubicBezTo>
                  <a:lnTo>
                    <a:pt x="14343" y="12174"/>
                  </a:lnTo>
                  <a:cubicBezTo>
                    <a:pt x="14424" y="12255"/>
                    <a:pt x="14489" y="12336"/>
                    <a:pt x="14570" y="12401"/>
                  </a:cubicBezTo>
                  <a:lnTo>
                    <a:pt x="14813" y="12660"/>
                  </a:lnTo>
                  <a:lnTo>
                    <a:pt x="14878" y="12725"/>
                  </a:lnTo>
                  <a:cubicBezTo>
                    <a:pt x="15007" y="12854"/>
                    <a:pt x="15121" y="12951"/>
                    <a:pt x="15234" y="13048"/>
                  </a:cubicBezTo>
                  <a:cubicBezTo>
                    <a:pt x="15444" y="12741"/>
                    <a:pt x="15639" y="12449"/>
                    <a:pt x="15849" y="12158"/>
                  </a:cubicBezTo>
                  <a:cubicBezTo>
                    <a:pt x="15962" y="11964"/>
                    <a:pt x="16092" y="11770"/>
                    <a:pt x="16221" y="11575"/>
                  </a:cubicBezTo>
                  <a:lnTo>
                    <a:pt x="16173" y="11543"/>
                  </a:lnTo>
                  <a:lnTo>
                    <a:pt x="16140" y="11510"/>
                  </a:lnTo>
                  <a:cubicBezTo>
                    <a:pt x="15995" y="11381"/>
                    <a:pt x="15865" y="11251"/>
                    <a:pt x="15736" y="11122"/>
                  </a:cubicBezTo>
                  <a:cubicBezTo>
                    <a:pt x="15639" y="11025"/>
                    <a:pt x="15525" y="10912"/>
                    <a:pt x="15412" y="10766"/>
                  </a:cubicBezTo>
                  <a:lnTo>
                    <a:pt x="15315" y="10652"/>
                  </a:lnTo>
                  <a:lnTo>
                    <a:pt x="15266" y="10652"/>
                  </a:lnTo>
                  <a:cubicBezTo>
                    <a:pt x="15201" y="10652"/>
                    <a:pt x="15153" y="10636"/>
                    <a:pt x="15104" y="10588"/>
                  </a:cubicBezTo>
                  <a:cubicBezTo>
                    <a:pt x="15040" y="10539"/>
                    <a:pt x="14991" y="10474"/>
                    <a:pt x="14975" y="10393"/>
                  </a:cubicBezTo>
                  <a:cubicBezTo>
                    <a:pt x="14975" y="10361"/>
                    <a:pt x="14975" y="10345"/>
                    <a:pt x="14975" y="10313"/>
                  </a:cubicBezTo>
                  <a:cubicBezTo>
                    <a:pt x="14975" y="10280"/>
                    <a:pt x="14991" y="10248"/>
                    <a:pt x="15007" y="10215"/>
                  </a:cubicBezTo>
                  <a:cubicBezTo>
                    <a:pt x="15007" y="10199"/>
                    <a:pt x="15007" y="10183"/>
                    <a:pt x="15023" y="10183"/>
                  </a:cubicBezTo>
                  <a:lnTo>
                    <a:pt x="15023" y="10167"/>
                  </a:lnTo>
                  <a:cubicBezTo>
                    <a:pt x="15023" y="10151"/>
                    <a:pt x="15040" y="10134"/>
                    <a:pt x="15056" y="10118"/>
                  </a:cubicBezTo>
                  <a:lnTo>
                    <a:pt x="15088" y="10086"/>
                  </a:lnTo>
                  <a:cubicBezTo>
                    <a:pt x="15104" y="10070"/>
                    <a:pt x="15137" y="10053"/>
                    <a:pt x="15185" y="10037"/>
                  </a:cubicBezTo>
                  <a:lnTo>
                    <a:pt x="15266" y="10037"/>
                  </a:lnTo>
                  <a:cubicBezTo>
                    <a:pt x="15299" y="10037"/>
                    <a:pt x="15347" y="10053"/>
                    <a:pt x="15396" y="10070"/>
                  </a:cubicBezTo>
                  <a:cubicBezTo>
                    <a:pt x="15444" y="10102"/>
                    <a:pt x="15477" y="10134"/>
                    <a:pt x="15509" y="10167"/>
                  </a:cubicBezTo>
                  <a:cubicBezTo>
                    <a:pt x="15509" y="10183"/>
                    <a:pt x="15525" y="10215"/>
                    <a:pt x="15541" y="10232"/>
                  </a:cubicBezTo>
                  <a:cubicBezTo>
                    <a:pt x="15541" y="10248"/>
                    <a:pt x="15541" y="10264"/>
                    <a:pt x="15541" y="10264"/>
                  </a:cubicBezTo>
                  <a:cubicBezTo>
                    <a:pt x="15574" y="10329"/>
                    <a:pt x="15574" y="10410"/>
                    <a:pt x="15541" y="10474"/>
                  </a:cubicBezTo>
                  <a:cubicBezTo>
                    <a:pt x="15622" y="10555"/>
                    <a:pt x="15687" y="10620"/>
                    <a:pt x="15752" y="10701"/>
                  </a:cubicBezTo>
                  <a:lnTo>
                    <a:pt x="15768" y="10717"/>
                  </a:lnTo>
                  <a:lnTo>
                    <a:pt x="15800" y="10750"/>
                  </a:lnTo>
                  <a:cubicBezTo>
                    <a:pt x="15898" y="10863"/>
                    <a:pt x="16011" y="10992"/>
                    <a:pt x="16157" y="11122"/>
                  </a:cubicBezTo>
                  <a:lnTo>
                    <a:pt x="16383" y="11349"/>
                  </a:lnTo>
                  <a:lnTo>
                    <a:pt x="16513" y="11138"/>
                  </a:lnTo>
                  <a:cubicBezTo>
                    <a:pt x="16756" y="10782"/>
                    <a:pt x="16934" y="10474"/>
                    <a:pt x="17112" y="10183"/>
                  </a:cubicBezTo>
                  <a:cubicBezTo>
                    <a:pt x="17047" y="10134"/>
                    <a:pt x="16998" y="10070"/>
                    <a:pt x="16950" y="10021"/>
                  </a:cubicBezTo>
                  <a:cubicBezTo>
                    <a:pt x="16837" y="9892"/>
                    <a:pt x="16723" y="9778"/>
                    <a:pt x="16642" y="9649"/>
                  </a:cubicBezTo>
                  <a:cubicBezTo>
                    <a:pt x="16545" y="9535"/>
                    <a:pt x="16480" y="9422"/>
                    <a:pt x="16399" y="9309"/>
                  </a:cubicBezTo>
                  <a:lnTo>
                    <a:pt x="16351" y="9212"/>
                  </a:lnTo>
                  <a:cubicBezTo>
                    <a:pt x="16319" y="9212"/>
                    <a:pt x="16270" y="9195"/>
                    <a:pt x="16238" y="9179"/>
                  </a:cubicBezTo>
                  <a:cubicBezTo>
                    <a:pt x="16157" y="9131"/>
                    <a:pt x="16108" y="9050"/>
                    <a:pt x="16092" y="8969"/>
                  </a:cubicBezTo>
                  <a:cubicBezTo>
                    <a:pt x="16076" y="8872"/>
                    <a:pt x="16092" y="8775"/>
                    <a:pt x="16157" y="8710"/>
                  </a:cubicBezTo>
                  <a:cubicBezTo>
                    <a:pt x="16221" y="8645"/>
                    <a:pt x="16302" y="8613"/>
                    <a:pt x="16383" y="8613"/>
                  </a:cubicBezTo>
                  <a:lnTo>
                    <a:pt x="16432" y="8613"/>
                  </a:lnTo>
                  <a:cubicBezTo>
                    <a:pt x="16561" y="8629"/>
                    <a:pt x="16675" y="8742"/>
                    <a:pt x="16675" y="8888"/>
                  </a:cubicBezTo>
                  <a:cubicBezTo>
                    <a:pt x="16675" y="8920"/>
                    <a:pt x="16675" y="8953"/>
                    <a:pt x="16675" y="8969"/>
                  </a:cubicBezTo>
                  <a:cubicBezTo>
                    <a:pt x="16658" y="8985"/>
                    <a:pt x="16658" y="9001"/>
                    <a:pt x="16658" y="9017"/>
                  </a:cubicBezTo>
                  <a:cubicBezTo>
                    <a:pt x="16642" y="9034"/>
                    <a:pt x="16642" y="9050"/>
                    <a:pt x="16626" y="9066"/>
                  </a:cubicBezTo>
                  <a:lnTo>
                    <a:pt x="16610" y="9082"/>
                  </a:lnTo>
                  <a:cubicBezTo>
                    <a:pt x="16642" y="9131"/>
                    <a:pt x="16691" y="9195"/>
                    <a:pt x="16723" y="9260"/>
                  </a:cubicBezTo>
                  <a:cubicBezTo>
                    <a:pt x="16804" y="9374"/>
                    <a:pt x="16885" y="9503"/>
                    <a:pt x="16950" y="9584"/>
                  </a:cubicBezTo>
                  <a:cubicBezTo>
                    <a:pt x="17015" y="9665"/>
                    <a:pt x="17079" y="9730"/>
                    <a:pt x="17144" y="9827"/>
                  </a:cubicBezTo>
                  <a:lnTo>
                    <a:pt x="17209" y="9892"/>
                  </a:lnTo>
                  <a:lnTo>
                    <a:pt x="17225" y="9908"/>
                  </a:lnTo>
                  <a:lnTo>
                    <a:pt x="17257" y="9940"/>
                  </a:lnTo>
                  <a:cubicBezTo>
                    <a:pt x="17403" y="9681"/>
                    <a:pt x="17549" y="9406"/>
                    <a:pt x="17678" y="9131"/>
                  </a:cubicBezTo>
                  <a:cubicBezTo>
                    <a:pt x="17711" y="9050"/>
                    <a:pt x="17759" y="8936"/>
                    <a:pt x="17808" y="8823"/>
                  </a:cubicBezTo>
                  <a:cubicBezTo>
                    <a:pt x="17840" y="8694"/>
                    <a:pt x="17856" y="8580"/>
                    <a:pt x="17873" y="8467"/>
                  </a:cubicBezTo>
                  <a:cubicBezTo>
                    <a:pt x="17889" y="8354"/>
                    <a:pt x="17889" y="8224"/>
                    <a:pt x="17873" y="8111"/>
                  </a:cubicBezTo>
                  <a:cubicBezTo>
                    <a:pt x="17873" y="8030"/>
                    <a:pt x="17840" y="7933"/>
                    <a:pt x="17824" y="7852"/>
                  </a:cubicBezTo>
                  <a:cubicBezTo>
                    <a:pt x="17759" y="7641"/>
                    <a:pt x="17678" y="7463"/>
                    <a:pt x="17581" y="7285"/>
                  </a:cubicBezTo>
                  <a:cubicBezTo>
                    <a:pt x="17484" y="7091"/>
                    <a:pt x="17371" y="6913"/>
                    <a:pt x="17257" y="6735"/>
                  </a:cubicBezTo>
                  <a:cubicBezTo>
                    <a:pt x="17128" y="6573"/>
                    <a:pt x="16998" y="6427"/>
                    <a:pt x="16869" y="6265"/>
                  </a:cubicBezTo>
                  <a:cubicBezTo>
                    <a:pt x="16739" y="6120"/>
                    <a:pt x="16578" y="5958"/>
                    <a:pt x="16448" y="5828"/>
                  </a:cubicBezTo>
                  <a:cubicBezTo>
                    <a:pt x="16302" y="5682"/>
                    <a:pt x="16140" y="5553"/>
                    <a:pt x="15979" y="5407"/>
                  </a:cubicBezTo>
                  <a:cubicBezTo>
                    <a:pt x="15946" y="5375"/>
                    <a:pt x="15930" y="5343"/>
                    <a:pt x="15898" y="5326"/>
                  </a:cubicBezTo>
                  <a:cubicBezTo>
                    <a:pt x="15606" y="5019"/>
                    <a:pt x="15282" y="4727"/>
                    <a:pt x="14942" y="4387"/>
                  </a:cubicBezTo>
                  <a:cubicBezTo>
                    <a:pt x="14651" y="4128"/>
                    <a:pt x="14343" y="3853"/>
                    <a:pt x="13971" y="3513"/>
                  </a:cubicBezTo>
                  <a:cubicBezTo>
                    <a:pt x="13599" y="3189"/>
                    <a:pt x="13291" y="2914"/>
                    <a:pt x="13000" y="2671"/>
                  </a:cubicBezTo>
                  <a:cubicBezTo>
                    <a:pt x="12271" y="2072"/>
                    <a:pt x="11624" y="1570"/>
                    <a:pt x="10992" y="1117"/>
                  </a:cubicBezTo>
                  <a:cubicBezTo>
                    <a:pt x="10620" y="858"/>
                    <a:pt x="10312" y="648"/>
                    <a:pt x="10005" y="470"/>
                  </a:cubicBezTo>
                  <a:cubicBezTo>
                    <a:pt x="9892" y="389"/>
                    <a:pt x="9713" y="275"/>
                    <a:pt x="9503" y="178"/>
                  </a:cubicBezTo>
                  <a:cubicBezTo>
                    <a:pt x="9325" y="81"/>
                    <a:pt x="9114" y="16"/>
                    <a:pt x="8920" y="0"/>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91"/>
            <p:cNvSpPr/>
            <p:nvPr/>
          </p:nvSpPr>
          <p:spPr>
            <a:xfrm>
              <a:off x="7872373" y="1562135"/>
              <a:ext cx="145413" cy="146505"/>
            </a:xfrm>
            <a:custGeom>
              <a:rect b="b" l="l" r="r" t="t"/>
              <a:pathLst>
                <a:path extrusionOk="0" h="8727" w="8662">
                  <a:moveTo>
                    <a:pt x="3222" y="1"/>
                  </a:moveTo>
                  <a:cubicBezTo>
                    <a:pt x="3157" y="1"/>
                    <a:pt x="3076" y="17"/>
                    <a:pt x="3011" y="33"/>
                  </a:cubicBezTo>
                  <a:cubicBezTo>
                    <a:pt x="2914" y="65"/>
                    <a:pt x="2801" y="130"/>
                    <a:pt x="2720" y="195"/>
                  </a:cubicBezTo>
                  <a:cubicBezTo>
                    <a:pt x="2574" y="308"/>
                    <a:pt x="2445" y="438"/>
                    <a:pt x="2331" y="567"/>
                  </a:cubicBezTo>
                  <a:cubicBezTo>
                    <a:pt x="2218" y="713"/>
                    <a:pt x="2089" y="875"/>
                    <a:pt x="1975" y="1021"/>
                  </a:cubicBezTo>
                  <a:cubicBezTo>
                    <a:pt x="1797" y="1280"/>
                    <a:pt x="1619" y="1555"/>
                    <a:pt x="1441" y="1830"/>
                  </a:cubicBezTo>
                  <a:cubicBezTo>
                    <a:pt x="1247" y="2121"/>
                    <a:pt x="1069" y="2413"/>
                    <a:pt x="891" y="2704"/>
                  </a:cubicBezTo>
                  <a:cubicBezTo>
                    <a:pt x="777" y="2898"/>
                    <a:pt x="648" y="3077"/>
                    <a:pt x="534" y="3287"/>
                  </a:cubicBezTo>
                  <a:lnTo>
                    <a:pt x="551" y="3255"/>
                  </a:lnTo>
                  <a:lnTo>
                    <a:pt x="551" y="3255"/>
                  </a:lnTo>
                  <a:cubicBezTo>
                    <a:pt x="470" y="3400"/>
                    <a:pt x="373" y="3546"/>
                    <a:pt x="308" y="3676"/>
                  </a:cubicBezTo>
                  <a:cubicBezTo>
                    <a:pt x="227" y="3805"/>
                    <a:pt x="146" y="3951"/>
                    <a:pt x="81" y="4080"/>
                  </a:cubicBezTo>
                  <a:cubicBezTo>
                    <a:pt x="33" y="4177"/>
                    <a:pt x="16" y="4275"/>
                    <a:pt x="0" y="4372"/>
                  </a:cubicBezTo>
                  <a:cubicBezTo>
                    <a:pt x="0" y="4420"/>
                    <a:pt x="0" y="4485"/>
                    <a:pt x="16" y="4534"/>
                  </a:cubicBezTo>
                  <a:cubicBezTo>
                    <a:pt x="33" y="4598"/>
                    <a:pt x="49" y="4663"/>
                    <a:pt x="65" y="4712"/>
                  </a:cubicBezTo>
                  <a:cubicBezTo>
                    <a:pt x="146" y="4890"/>
                    <a:pt x="243" y="5052"/>
                    <a:pt x="373" y="5197"/>
                  </a:cubicBezTo>
                  <a:cubicBezTo>
                    <a:pt x="599" y="5489"/>
                    <a:pt x="858" y="5764"/>
                    <a:pt x="1133" y="6007"/>
                  </a:cubicBezTo>
                  <a:cubicBezTo>
                    <a:pt x="1409" y="6266"/>
                    <a:pt x="1684" y="6509"/>
                    <a:pt x="1975" y="6751"/>
                  </a:cubicBezTo>
                  <a:cubicBezTo>
                    <a:pt x="2105" y="6865"/>
                    <a:pt x="2250" y="6978"/>
                    <a:pt x="2380" y="7091"/>
                  </a:cubicBezTo>
                  <a:cubicBezTo>
                    <a:pt x="2671" y="7318"/>
                    <a:pt x="2963" y="7529"/>
                    <a:pt x="3238" y="7755"/>
                  </a:cubicBezTo>
                  <a:lnTo>
                    <a:pt x="4031" y="8354"/>
                  </a:lnTo>
                  <a:lnTo>
                    <a:pt x="4242" y="8516"/>
                  </a:lnTo>
                  <a:cubicBezTo>
                    <a:pt x="4306" y="8565"/>
                    <a:pt x="4371" y="8613"/>
                    <a:pt x="4436" y="8646"/>
                  </a:cubicBezTo>
                  <a:cubicBezTo>
                    <a:pt x="4517" y="8694"/>
                    <a:pt x="4614" y="8710"/>
                    <a:pt x="4695" y="8727"/>
                  </a:cubicBezTo>
                  <a:lnTo>
                    <a:pt x="4744" y="8727"/>
                  </a:lnTo>
                  <a:cubicBezTo>
                    <a:pt x="4841" y="8727"/>
                    <a:pt x="4938" y="8710"/>
                    <a:pt x="5019" y="8662"/>
                  </a:cubicBezTo>
                  <a:cubicBezTo>
                    <a:pt x="5197" y="8597"/>
                    <a:pt x="5359" y="8484"/>
                    <a:pt x="5488" y="8370"/>
                  </a:cubicBezTo>
                  <a:cubicBezTo>
                    <a:pt x="5634" y="8241"/>
                    <a:pt x="5763" y="8111"/>
                    <a:pt x="5893" y="7982"/>
                  </a:cubicBezTo>
                  <a:cubicBezTo>
                    <a:pt x="6152" y="7723"/>
                    <a:pt x="6379" y="7448"/>
                    <a:pt x="6605" y="7189"/>
                  </a:cubicBezTo>
                  <a:lnTo>
                    <a:pt x="7285" y="6444"/>
                  </a:lnTo>
                  <a:cubicBezTo>
                    <a:pt x="7674" y="6023"/>
                    <a:pt x="8062" y="5586"/>
                    <a:pt x="8435" y="5149"/>
                  </a:cubicBezTo>
                  <a:cubicBezTo>
                    <a:pt x="8467" y="5100"/>
                    <a:pt x="8516" y="5052"/>
                    <a:pt x="8548" y="4987"/>
                  </a:cubicBezTo>
                  <a:cubicBezTo>
                    <a:pt x="8596" y="4922"/>
                    <a:pt x="8629" y="4841"/>
                    <a:pt x="8645" y="4744"/>
                  </a:cubicBezTo>
                  <a:cubicBezTo>
                    <a:pt x="8661" y="4679"/>
                    <a:pt x="8661" y="4615"/>
                    <a:pt x="8645" y="4550"/>
                  </a:cubicBezTo>
                  <a:cubicBezTo>
                    <a:pt x="8629" y="4469"/>
                    <a:pt x="8596" y="4388"/>
                    <a:pt x="8548" y="4323"/>
                  </a:cubicBezTo>
                  <a:cubicBezTo>
                    <a:pt x="8499" y="4242"/>
                    <a:pt x="8435" y="4177"/>
                    <a:pt x="8386" y="4113"/>
                  </a:cubicBezTo>
                  <a:cubicBezTo>
                    <a:pt x="8321" y="4048"/>
                    <a:pt x="8257" y="3983"/>
                    <a:pt x="8192" y="3918"/>
                  </a:cubicBezTo>
                  <a:cubicBezTo>
                    <a:pt x="7933" y="3676"/>
                    <a:pt x="7674" y="3449"/>
                    <a:pt x="7399" y="3222"/>
                  </a:cubicBezTo>
                  <a:cubicBezTo>
                    <a:pt x="7188" y="3044"/>
                    <a:pt x="6978" y="2882"/>
                    <a:pt x="6767" y="2704"/>
                  </a:cubicBezTo>
                  <a:cubicBezTo>
                    <a:pt x="6621" y="2575"/>
                    <a:pt x="6476" y="2445"/>
                    <a:pt x="6330" y="2316"/>
                  </a:cubicBezTo>
                  <a:cubicBezTo>
                    <a:pt x="6055" y="2073"/>
                    <a:pt x="5780" y="1846"/>
                    <a:pt x="5504" y="1603"/>
                  </a:cubicBezTo>
                  <a:cubicBezTo>
                    <a:pt x="5213" y="1361"/>
                    <a:pt x="4905" y="1102"/>
                    <a:pt x="4646" y="907"/>
                  </a:cubicBezTo>
                  <a:cubicBezTo>
                    <a:pt x="4371" y="697"/>
                    <a:pt x="4096" y="486"/>
                    <a:pt x="3837" y="292"/>
                  </a:cubicBezTo>
                  <a:cubicBezTo>
                    <a:pt x="3756" y="244"/>
                    <a:pt x="3675" y="195"/>
                    <a:pt x="3594" y="146"/>
                  </a:cubicBezTo>
                  <a:cubicBezTo>
                    <a:pt x="3513" y="98"/>
                    <a:pt x="3432" y="49"/>
                    <a:pt x="3351" y="33"/>
                  </a:cubicBezTo>
                  <a:cubicBezTo>
                    <a:pt x="3303" y="17"/>
                    <a:pt x="3270" y="17"/>
                    <a:pt x="3222" y="1"/>
                  </a:cubicBezTo>
                  <a:close/>
                </a:path>
              </a:pathLst>
            </a:custGeom>
            <a:solidFill>
              <a:srgbClr val="33A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91"/>
            <p:cNvSpPr/>
            <p:nvPr/>
          </p:nvSpPr>
          <p:spPr>
            <a:xfrm>
              <a:off x="7907156" y="1821402"/>
              <a:ext cx="36160" cy="28824"/>
            </a:xfrm>
            <a:custGeom>
              <a:rect b="b" l="l" r="r" t="t"/>
              <a:pathLst>
                <a:path extrusionOk="0" h="1717" w="2154">
                  <a:moveTo>
                    <a:pt x="292" y="1"/>
                  </a:moveTo>
                  <a:cubicBezTo>
                    <a:pt x="227" y="1"/>
                    <a:pt x="162" y="33"/>
                    <a:pt x="97" y="82"/>
                  </a:cubicBezTo>
                  <a:cubicBezTo>
                    <a:pt x="33" y="130"/>
                    <a:pt x="0" y="228"/>
                    <a:pt x="0" y="309"/>
                  </a:cubicBezTo>
                  <a:cubicBezTo>
                    <a:pt x="0" y="470"/>
                    <a:pt x="130" y="600"/>
                    <a:pt x="292" y="600"/>
                  </a:cubicBezTo>
                  <a:lnTo>
                    <a:pt x="357" y="600"/>
                  </a:lnTo>
                  <a:cubicBezTo>
                    <a:pt x="373" y="632"/>
                    <a:pt x="405" y="665"/>
                    <a:pt x="437" y="697"/>
                  </a:cubicBezTo>
                  <a:cubicBezTo>
                    <a:pt x="551" y="810"/>
                    <a:pt x="664" y="924"/>
                    <a:pt x="777" y="1037"/>
                  </a:cubicBezTo>
                  <a:cubicBezTo>
                    <a:pt x="842" y="1102"/>
                    <a:pt x="907" y="1167"/>
                    <a:pt x="988" y="1231"/>
                  </a:cubicBezTo>
                  <a:cubicBezTo>
                    <a:pt x="1053" y="1296"/>
                    <a:pt x="1117" y="1345"/>
                    <a:pt x="1182" y="1393"/>
                  </a:cubicBezTo>
                  <a:cubicBezTo>
                    <a:pt x="1328" y="1507"/>
                    <a:pt x="1474" y="1587"/>
                    <a:pt x="1635" y="1668"/>
                  </a:cubicBezTo>
                  <a:cubicBezTo>
                    <a:pt x="1668" y="1685"/>
                    <a:pt x="1716" y="1685"/>
                    <a:pt x="1749" y="1701"/>
                  </a:cubicBezTo>
                  <a:lnTo>
                    <a:pt x="1846" y="1701"/>
                  </a:lnTo>
                  <a:lnTo>
                    <a:pt x="1894" y="1717"/>
                  </a:lnTo>
                  <a:cubicBezTo>
                    <a:pt x="1943" y="1717"/>
                    <a:pt x="1992" y="1701"/>
                    <a:pt x="2024" y="1668"/>
                  </a:cubicBezTo>
                  <a:cubicBezTo>
                    <a:pt x="2073" y="1636"/>
                    <a:pt x="2105" y="1604"/>
                    <a:pt x="2137" y="1539"/>
                  </a:cubicBezTo>
                  <a:cubicBezTo>
                    <a:pt x="2153" y="1474"/>
                    <a:pt x="2153" y="1409"/>
                    <a:pt x="2137" y="1345"/>
                  </a:cubicBezTo>
                  <a:cubicBezTo>
                    <a:pt x="2105" y="1280"/>
                    <a:pt x="2073" y="1215"/>
                    <a:pt x="2024" y="1150"/>
                  </a:cubicBezTo>
                  <a:cubicBezTo>
                    <a:pt x="2008" y="1118"/>
                    <a:pt x="1975" y="1086"/>
                    <a:pt x="1959" y="1069"/>
                  </a:cubicBezTo>
                  <a:cubicBezTo>
                    <a:pt x="1943" y="1053"/>
                    <a:pt x="1911" y="1037"/>
                    <a:pt x="1894" y="1037"/>
                  </a:cubicBezTo>
                  <a:lnTo>
                    <a:pt x="1878" y="1037"/>
                  </a:lnTo>
                  <a:cubicBezTo>
                    <a:pt x="1862" y="1037"/>
                    <a:pt x="1846" y="1053"/>
                    <a:pt x="1846" y="1069"/>
                  </a:cubicBezTo>
                  <a:cubicBezTo>
                    <a:pt x="1846" y="1086"/>
                    <a:pt x="1846" y="1102"/>
                    <a:pt x="1846" y="1118"/>
                  </a:cubicBezTo>
                  <a:cubicBezTo>
                    <a:pt x="1846" y="1134"/>
                    <a:pt x="1862" y="1150"/>
                    <a:pt x="1878" y="1167"/>
                  </a:cubicBezTo>
                  <a:cubicBezTo>
                    <a:pt x="1878" y="1183"/>
                    <a:pt x="1878" y="1199"/>
                    <a:pt x="1878" y="1215"/>
                  </a:cubicBezTo>
                  <a:lnTo>
                    <a:pt x="1878" y="1231"/>
                  </a:lnTo>
                  <a:cubicBezTo>
                    <a:pt x="1894" y="1264"/>
                    <a:pt x="1894" y="1296"/>
                    <a:pt x="1911" y="1328"/>
                  </a:cubicBezTo>
                  <a:lnTo>
                    <a:pt x="1911" y="1377"/>
                  </a:lnTo>
                  <a:lnTo>
                    <a:pt x="1911" y="1393"/>
                  </a:lnTo>
                  <a:lnTo>
                    <a:pt x="1911" y="1409"/>
                  </a:lnTo>
                  <a:lnTo>
                    <a:pt x="1911" y="1426"/>
                  </a:lnTo>
                  <a:lnTo>
                    <a:pt x="1830" y="1426"/>
                  </a:lnTo>
                  <a:lnTo>
                    <a:pt x="1781" y="1409"/>
                  </a:lnTo>
                  <a:lnTo>
                    <a:pt x="1716" y="1377"/>
                  </a:lnTo>
                  <a:cubicBezTo>
                    <a:pt x="1635" y="1345"/>
                    <a:pt x="1571" y="1296"/>
                    <a:pt x="1506" y="1264"/>
                  </a:cubicBezTo>
                  <a:cubicBezTo>
                    <a:pt x="1409" y="1183"/>
                    <a:pt x="1328" y="1118"/>
                    <a:pt x="1231" y="1037"/>
                  </a:cubicBezTo>
                  <a:cubicBezTo>
                    <a:pt x="1117" y="940"/>
                    <a:pt x="988" y="810"/>
                    <a:pt x="858" y="697"/>
                  </a:cubicBezTo>
                  <a:cubicBezTo>
                    <a:pt x="777" y="616"/>
                    <a:pt x="680" y="503"/>
                    <a:pt x="583" y="389"/>
                  </a:cubicBezTo>
                  <a:cubicBezTo>
                    <a:pt x="632" y="228"/>
                    <a:pt x="535" y="50"/>
                    <a:pt x="357"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91"/>
            <p:cNvSpPr/>
            <p:nvPr/>
          </p:nvSpPr>
          <p:spPr>
            <a:xfrm>
              <a:off x="7924817" y="1799125"/>
              <a:ext cx="35354" cy="31812"/>
            </a:xfrm>
            <a:custGeom>
              <a:rect b="b" l="l" r="r" t="t"/>
              <a:pathLst>
                <a:path extrusionOk="0" h="1895" w="2106">
                  <a:moveTo>
                    <a:pt x="308" y="0"/>
                  </a:moveTo>
                  <a:cubicBezTo>
                    <a:pt x="227" y="0"/>
                    <a:pt x="146" y="33"/>
                    <a:pt x="98" y="98"/>
                  </a:cubicBezTo>
                  <a:cubicBezTo>
                    <a:pt x="17" y="162"/>
                    <a:pt x="1" y="276"/>
                    <a:pt x="33" y="389"/>
                  </a:cubicBezTo>
                  <a:cubicBezTo>
                    <a:pt x="49" y="454"/>
                    <a:pt x="82" y="502"/>
                    <a:pt x="146" y="551"/>
                  </a:cubicBezTo>
                  <a:cubicBezTo>
                    <a:pt x="195" y="583"/>
                    <a:pt x="243" y="599"/>
                    <a:pt x="308" y="599"/>
                  </a:cubicBezTo>
                  <a:lnTo>
                    <a:pt x="389" y="697"/>
                  </a:lnTo>
                  <a:cubicBezTo>
                    <a:pt x="470" y="794"/>
                    <a:pt x="551" y="875"/>
                    <a:pt x="616" y="972"/>
                  </a:cubicBezTo>
                  <a:lnTo>
                    <a:pt x="648" y="988"/>
                  </a:lnTo>
                  <a:lnTo>
                    <a:pt x="664" y="1004"/>
                  </a:lnTo>
                  <a:cubicBezTo>
                    <a:pt x="826" y="1198"/>
                    <a:pt x="1004" y="1377"/>
                    <a:pt x="1199" y="1555"/>
                  </a:cubicBezTo>
                  <a:lnTo>
                    <a:pt x="1199" y="1571"/>
                  </a:lnTo>
                  <a:lnTo>
                    <a:pt x="1247" y="1603"/>
                  </a:lnTo>
                  <a:lnTo>
                    <a:pt x="1377" y="1700"/>
                  </a:lnTo>
                  <a:cubicBezTo>
                    <a:pt x="1441" y="1749"/>
                    <a:pt x="1522" y="1797"/>
                    <a:pt x="1603" y="1846"/>
                  </a:cubicBezTo>
                  <a:cubicBezTo>
                    <a:pt x="1636" y="1862"/>
                    <a:pt x="1684" y="1878"/>
                    <a:pt x="1717" y="1878"/>
                  </a:cubicBezTo>
                  <a:cubicBezTo>
                    <a:pt x="1765" y="1895"/>
                    <a:pt x="1798" y="1895"/>
                    <a:pt x="1846" y="1895"/>
                  </a:cubicBezTo>
                  <a:lnTo>
                    <a:pt x="1862" y="1895"/>
                  </a:lnTo>
                  <a:cubicBezTo>
                    <a:pt x="1927" y="1895"/>
                    <a:pt x="1992" y="1878"/>
                    <a:pt x="2040" y="1830"/>
                  </a:cubicBezTo>
                  <a:cubicBezTo>
                    <a:pt x="2073" y="1797"/>
                    <a:pt x="2089" y="1749"/>
                    <a:pt x="2105" y="1716"/>
                  </a:cubicBezTo>
                  <a:cubicBezTo>
                    <a:pt x="2105" y="1684"/>
                    <a:pt x="2105" y="1652"/>
                    <a:pt x="2105" y="1636"/>
                  </a:cubicBezTo>
                  <a:cubicBezTo>
                    <a:pt x="2105" y="1603"/>
                    <a:pt x="2089" y="1571"/>
                    <a:pt x="2089" y="1555"/>
                  </a:cubicBezTo>
                  <a:cubicBezTo>
                    <a:pt x="2040" y="1441"/>
                    <a:pt x="1992" y="1344"/>
                    <a:pt x="1927" y="1263"/>
                  </a:cubicBezTo>
                  <a:cubicBezTo>
                    <a:pt x="1911" y="1215"/>
                    <a:pt x="1879" y="1182"/>
                    <a:pt x="1830" y="1150"/>
                  </a:cubicBezTo>
                  <a:cubicBezTo>
                    <a:pt x="1814" y="1134"/>
                    <a:pt x="1798" y="1117"/>
                    <a:pt x="1765" y="1101"/>
                  </a:cubicBezTo>
                  <a:lnTo>
                    <a:pt x="1749" y="1101"/>
                  </a:lnTo>
                  <a:cubicBezTo>
                    <a:pt x="1749" y="1101"/>
                    <a:pt x="1733" y="1101"/>
                    <a:pt x="1733" y="1117"/>
                  </a:cubicBezTo>
                  <a:cubicBezTo>
                    <a:pt x="1733" y="1134"/>
                    <a:pt x="1733" y="1150"/>
                    <a:pt x="1733" y="1166"/>
                  </a:cubicBezTo>
                  <a:cubicBezTo>
                    <a:pt x="1749" y="1182"/>
                    <a:pt x="1749" y="1198"/>
                    <a:pt x="1765" y="1215"/>
                  </a:cubicBezTo>
                  <a:lnTo>
                    <a:pt x="1798" y="1296"/>
                  </a:lnTo>
                  <a:cubicBezTo>
                    <a:pt x="1814" y="1328"/>
                    <a:pt x="1830" y="1344"/>
                    <a:pt x="1846" y="1377"/>
                  </a:cubicBezTo>
                  <a:lnTo>
                    <a:pt x="1846" y="1393"/>
                  </a:lnTo>
                  <a:cubicBezTo>
                    <a:pt x="1862" y="1425"/>
                    <a:pt x="1879" y="1474"/>
                    <a:pt x="1895" y="1506"/>
                  </a:cubicBezTo>
                  <a:cubicBezTo>
                    <a:pt x="1895" y="1522"/>
                    <a:pt x="1895" y="1555"/>
                    <a:pt x="1911" y="1571"/>
                  </a:cubicBezTo>
                  <a:lnTo>
                    <a:pt x="1911" y="1603"/>
                  </a:lnTo>
                  <a:lnTo>
                    <a:pt x="1911" y="1619"/>
                  </a:lnTo>
                  <a:lnTo>
                    <a:pt x="1911" y="1652"/>
                  </a:lnTo>
                  <a:lnTo>
                    <a:pt x="1911" y="1668"/>
                  </a:lnTo>
                  <a:lnTo>
                    <a:pt x="1846" y="1668"/>
                  </a:lnTo>
                  <a:lnTo>
                    <a:pt x="1798" y="1652"/>
                  </a:lnTo>
                  <a:lnTo>
                    <a:pt x="1765" y="1636"/>
                  </a:lnTo>
                  <a:lnTo>
                    <a:pt x="1636" y="1555"/>
                  </a:lnTo>
                  <a:cubicBezTo>
                    <a:pt x="1603" y="1538"/>
                    <a:pt x="1571" y="1506"/>
                    <a:pt x="1522" y="1474"/>
                  </a:cubicBezTo>
                  <a:lnTo>
                    <a:pt x="1425" y="1393"/>
                  </a:lnTo>
                  <a:cubicBezTo>
                    <a:pt x="1247" y="1231"/>
                    <a:pt x="1085" y="1053"/>
                    <a:pt x="940" y="875"/>
                  </a:cubicBezTo>
                  <a:cubicBezTo>
                    <a:pt x="842" y="778"/>
                    <a:pt x="762" y="680"/>
                    <a:pt x="664" y="567"/>
                  </a:cubicBezTo>
                  <a:lnTo>
                    <a:pt x="567" y="438"/>
                  </a:lnTo>
                  <a:cubicBezTo>
                    <a:pt x="616" y="357"/>
                    <a:pt x="616" y="227"/>
                    <a:pt x="567" y="146"/>
                  </a:cubicBezTo>
                  <a:cubicBezTo>
                    <a:pt x="567" y="146"/>
                    <a:pt x="567" y="130"/>
                    <a:pt x="567" y="130"/>
                  </a:cubicBezTo>
                  <a:cubicBezTo>
                    <a:pt x="519" y="49"/>
                    <a:pt x="438" y="0"/>
                    <a:pt x="34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91"/>
            <p:cNvSpPr/>
            <p:nvPr/>
          </p:nvSpPr>
          <p:spPr>
            <a:xfrm>
              <a:off x="7942763" y="1772214"/>
              <a:ext cx="39148" cy="33441"/>
            </a:xfrm>
            <a:custGeom>
              <a:rect b="b" l="l" r="r" t="t"/>
              <a:pathLst>
                <a:path extrusionOk="0" h="1992" w="2332">
                  <a:moveTo>
                    <a:pt x="324" y="1"/>
                  </a:moveTo>
                  <a:cubicBezTo>
                    <a:pt x="275" y="1"/>
                    <a:pt x="227" y="17"/>
                    <a:pt x="194" y="33"/>
                  </a:cubicBezTo>
                  <a:lnTo>
                    <a:pt x="162" y="65"/>
                  </a:lnTo>
                  <a:cubicBezTo>
                    <a:pt x="0" y="179"/>
                    <a:pt x="0" y="422"/>
                    <a:pt x="162" y="535"/>
                  </a:cubicBezTo>
                  <a:cubicBezTo>
                    <a:pt x="211" y="584"/>
                    <a:pt x="275" y="600"/>
                    <a:pt x="340" y="600"/>
                  </a:cubicBezTo>
                  <a:lnTo>
                    <a:pt x="356" y="600"/>
                  </a:lnTo>
                  <a:lnTo>
                    <a:pt x="502" y="745"/>
                  </a:lnTo>
                  <a:cubicBezTo>
                    <a:pt x="615" y="859"/>
                    <a:pt x="729" y="988"/>
                    <a:pt x="858" y="1118"/>
                  </a:cubicBezTo>
                  <a:cubicBezTo>
                    <a:pt x="1117" y="1377"/>
                    <a:pt x="1392" y="1620"/>
                    <a:pt x="1700" y="1830"/>
                  </a:cubicBezTo>
                  <a:cubicBezTo>
                    <a:pt x="1765" y="1879"/>
                    <a:pt x="1862" y="1927"/>
                    <a:pt x="1943" y="1960"/>
                  </a:cubicBezTo>
                  <a:cubicBezTo>
                    <a:pt x="1989" y="1975"/>
                    <a:pt x="2036" y="1991"/>
                    <a:pt x="2096" y="1992"/>
                  </a:cubicBezTo>
                  <a:lnTo>
                    <a:pt x="2096" y="1992"/>
                  </a:lnTo>
                  <a:cubicBezTo>
                    <a:pt x="2174" y="1990"/>
                    <a:pt x="2252" y="1958"/>
                    <a:pt x="2299" y="1895"/>
                  </a:cubicBezTo>
                  <a:cubicBezTo>
                    <a:pt x="2331" y="1846"/>
                    <a:pt x="2331" y="1782"/>
                    <a:pt x="2331" y="1717"/>
                  </a:cubicBezTo>
                  <a:cubicBezTo>
                    <a:pt x="2315" y="1668"/>
                    <a:pt x="2315" y="1636"/>
                    <a:pt x="2299" y="1587"/>
                  </a:cubicBezTo>
                  <a:cubicBezTo>
                    <a:pt x="2267" y="1506"/>
                    <a:pt x="2234" y="1425"/>
                    <a:pt x="2202" y="1361"/>
                  </a:cubicBezTo>
                  <a:cubicBezTo>
                    <a:pt x="2153" y="1280"/>
                    <a:pt x="2121" y="1215"/>
                    <a:pt x="2072" y="1150"/>
                  </a:cubicBezTo>
                  <a:cubicBezTo>
                    <a:pt x="2056" y="1134"/>
                    <a:pt x="2024" y="1102"/>
                    <a:pt x="2008" y="1085"/>
                  </a:cubicBezTo>
                  <a:cubicBezTo>
                    <a:pt x="1991" y="1069"/>
                    <a:pt x="1975" y="1053"/>
                    <a:pt x="1959" y="1053"/>
                  </a:cubicBezTo>
                  <a:cubicBezTo>
                    <a:pt x="1943" y="1053"/>
                    <a:pt x="1927" y="1069"/>
                    <a:pt x="1927" y="1069"/>
                  </a:cubicBezTo>
                  <a:cubicBezTo>
                    <a:pt x="1927" y="1102"/>
                    <a:pt x="1927" y="1118"/>
                    <a:pt x="1943" y="1134"/>
                  </a:cubicBezTo>
                  <a:lnTo>
                    <a:pt x="1959" y="1183"/>
                  </a:lnTo>
                  <a:lnTo>
                    <a:pt x="1975" y="1215"/>
                  </a:lnTo>
                  <a:cubicBezTo>
                    <a:pt x="2024" y="1312"/>
                    <a:pt x="2072" y="1409"/>
                    <a:pt x="2105" y="1506"/>
                  </a:cubicBezTo>
                  <a:cubicBezTo>
                    <a:pt x="2121" y="1555"/>
                    <a:pt x="2121" y="1587"/>
                    <a:pt x="2137" y="1620"/>
                  </a:cubicBezTo>
                  <a:cubicBezTo>
                    <a:pt x="2137" y="1636"/>
                    <a:pt x="2137" y="1652"/>
                    <a:pt x="2137" y="1668"/>
                  </a:cubicBezTo>
                  <a:lnTo>
                    <a:pt x="2137" y="1701"/>
                  </a:lnTo>
                  <a:cubicBezTo>
                    <a:pt x="2137" y="1701"/>
                    <a:pt x="2137" y="1717"/>
                    <a:pt x="2137" y="1733"/>
                  </a:cubicBezTo>
                  <a:lnTo>
                    <a:pt x="2088" y="1733"/>
                  </a:lnTo>
                  <a:lnTo>
                    <a:pt x="2024" y="1701"/>
                  </a:lnTo>
                  <a:cubicBezTo>
                    <a:pt x="1975" y="1668"/>
                    <a:pt x="1943" y="1652"/>
                    <a:pt x="1910" y="1620"/>
                  </a:cubicBezTo>
                  <a:cubicBezTo>
                    <a:pt x="1765" y="1523"/>
                    <a:pt x="1619" y="1425"/>
                    <a:pt x="1489" y="1296"/>
                  </a:cubicBezTo>
                  <a:cubicBezTo>
                    <a:pt x="1360" y="1183"/>
                    <a:pt x="1230" y="1053"/>
                    <a:pt x="1101" y="940"/>
                  </a:cubicBezTo>
                  <a:cubicBezTo>
                    <a:pt x="971" y="810"/>
                    <a:pt x="842" y="681"/>
                    <a:pt x="729" y="551"/>
                  </a:cubicBezTo>
                  <a:lnTo>
                    <a:pt x="599" y="422"/>
                  </a:lnTo>
                  <a:cubicBezTo>
                    <a:pt x="615" y="373"/>
                    <a:pt x="631" y="341"/>
                    <a:pt x="631" y="292"/>
                  </a:cubicBezTo>
                  <a:cubicBezTo>
                    <a:pt x="631" y="260"/>
                    <a:pt x="615" y="211"/>
                    <a:pt x="599" y="179"/>
                  </a:cubicBezTo>
                  <a:cubicBezTo>
                    <a:pt x="599" y="163"/>
                    <a:pt x="583" y="163"/>
                    <a:pt x="583" y="146"/>
                  </a:cubicBezTo>
                  <a:cubicBezTo>
                    <a:pt x="567" y="130"/>
                    <a:pt x="567" y="114"/>
                    <a:pt x="551" y="98"/>
                  </a:cubicBezTo>
                  <a:cubicBezTo>
                    <a:pt x="502" y="33"/>
                    <a:pt x="421" y="1"/>
                    <a:pt x="324" y="1"/>
                  </a:cubicBezTo>
                  <a:close/>
                  <a:moveTo>
                    <a:pt x="2096" y="1992"/>
                  </a:moveTo>
                  <a:cubicBezTo>
                    <a:pt x="2094" y="1992"/>
                    <a:pt x="2091" y="1992"/>
                    <a:pt x="2088" y="1992"/>
                  </a:cubicBezTo>
                  <a:lnTo>
                    <a:pt x="2105" y="1992"/>
                  </a:lnTo>
                  <a:cubicBezTo>
                    <a:pt x="2102" y="1992"/>
                    <a:pt x="2099" y="1992"/>
                    <a:pt x="2096" y="1992"/>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91"/>
            <p:cNvSpPr/>
            <p:nvPr/>
          </p:nvSpPr>
          <p:spPr>
            <a:xfrm>
              <a:off x="7968851" y="1740687"/>
              <a:ext cx="36429" cy="33457"/>
            </a:xfrm>
            <a:custGeom>
              <a:rect b="b" l="l" r="r" t="t"/>
              <a:pathLst>
                <a:path extrusionOk="0" h="1993" w="2170">
                  <a:moveTo>
                    <a:pt x="292" y="1"/>
                  </a:moveTo>
                  <a:cubicBezTo>
                    <a:pt x="243" y="1"/>
                    <a:pt x="195" y="17"/>
                    <a:pt x="146" y="49"/>
                  </a:cubicBezTo>
                  <a:cubicBezTo>
                    <a:pt x="97" y="82"/>
                    <a:pt x="49" y="130"/>
                    <a:pt x="33" y="195"/>
                  </a:cubicBezTo>
                  <a:cubicBezTo>
                    <a:pt x="0" y="276"/>
                    <a:pt x="0" y="373"/>
                    <a:pt x="49" y="454"/>
                  </a:cubicBezTo>
                  <a:cubicBezTo>
                    <a:pt x="81" y="486"/>
                    <a:pt x="97" y="519"/>
                    <a:pt x="146" y="535"/>
                  </a:cubicBezTo>
                  <a:cubicBezTo>
                    <a:pt x="178" y="551"/>
                    <a:pt x="195" y="567"/>
                    <a:pt x="227" y="567"/>
                  </a:cubicBezTo>
                  <a:lnTo>
                    <a:pt x="308" y="567"/>
                  </a:lnTo>
                  <a:lnTo>
                    <a:pt x="340" y="600"/>
                  </a:lnTo>
                  <a:lnTo>
                    <a:pt x="454" y="746"/>
                  </a:lnTo>
                  <a:cubicBezTo>
                    <a:pt x="567" y="859"/>
                    <a:pt x="664" y="972"/>
                    <a:pt x="777" y="1102"/>
                  </a:cubicBezTo>
                  <a:cubicBezTo>
                    <a:pt x="907" y="1215"/>
                    <a:pt x="1020" y="1328"/>
                    <a:pt x="1133" y="1442"/>
                  </a:cubicBezTo>
                  <a:cubicBezTo>
                    <a:pt x="1247" y="1555"/>
                    <a:pt x="1376" y="1668"/>
                    <a:pt x="1506" y="1765"/>
                  </a:cubicBezTo>
                  <a:cubicBezTo>
                    <a:pt x="1571" y="1814"/>
                    <a:pt x="1635" y="1863"/>
                    <a:pt x="1716" y="1911"/>
                  </a:cubicBezTo>
                  <a:cubicBezTo>
                    <a:pt x="1781" y="1943"/>
                    <a:pt x="1846" y="1960"/>
                    <a:pt x="1911" y="1960"/>
                  </a:cubicBezTo>
                  <a:cubicBezTo>
                    <a:pt x="1943" y="1976"/>
                    <a:pt x="1975" y="1976"/>
                    <a:pt x="2024" y="1992"/>
                  </a:cubicBezTo>
                  <a:cubicBezTo>
                    <a:pt x="2056" y="1976"/>
                    <a:pt x="2105" y="1960"/>
                    <a:pt x="2121" y="1927"/>
                  </a:cubicBezTo>
                  <a:cubicBezTo>
                    <a:pt x="2153" y="1895"/>
                    <a:pt x="2170" y="1863"/>
                    <a:pt x="2170" y="1814"/>
                  </a:cubicBezTo>
                  <a:cubicBezTo>
                    <a:pt x="2170" y="1749"/>
                    <a:pt x="2153" y="1701"/>
                    <a:pt x="2137" y="1636"/>
                  </a:cubicBezTo>
                  <a:cubicBezTo>
                    <a:pt x="2105" y="1571"/>
                    <a:pt x="2089" y="1506"/>
                    <a:pt x="2056" y="1442"/>
                  </a:cubicBezTo>
                  <a:cubicBezTo>
                    <a:pt x="2024" y="1377"/>
                    <a:pt x="1991" y="1328"/>
                    <a:pt x="1943" y="1264"/>
                  </a:cubicBezTo>
                  <a:cubicBezTo>
                    <a:pt x="1911" y="1215"/>
                    <a:pt x="1878" y="1166"/>
                    <a:pt x="1846" y="1134"/>
                  </a:cubicBezTo>
                  <a:cubicBezTo>
                    <a:pt x="1830" y="1118"/>
                    <a:pt x="1797" y="1102"/>
                    <a:pt x="1781" y="1085"/>
                  </a:cubicBezTo>
                  <a:lnTo>
                    <a:pt x="1749" y="1085"/>
                  </a:lnTo>
                  <a:cubicBezTo>
                    <a:pt x="1749" y="1085"/>
                    <a:pt x="1732" y="1085"/>
                    <a:pt x="1732" y="1102"/>
                  </a:cubicBezTo>
                  <a:cubicBezTo>
                    <a:pt x="1732" y="1118"/>
                    <a:pt x="1749" y="1134"/>
                    <a:pt x="1765" y="1150"/>
                  </a:cubicBezTo>
                  <a:lnTo>
                    <a:pt x="1797" y="1199"/>
                  </a:lnTo>
                  <a:lnTo>
                    <a:pt x="1830" y="1247"/>
                  </a:lnTo>
                  <a:cubicBezTo>
                    <a:pt x="1878" y="1328"/>
                    <a:pt x="1927" y="1393"/>
                    <a:pt x="1959" y="1474"/>
                  </a:cubicBezTo>
                  <a:cubicBezTo>
                    <a:pt x="1975" y="1523"/>
                    <a:pt x="1991" y="1555"/>
                    <a:pt x="2024" y="1604"/>
                  </a:cubicBezTo>
                  <a:cubicBezTo>
                    <a:pt x="2024" y="1636"/>
                    <a:pt x="2024" y="1652"/>
                    <a:pt x="2040" y="1668"/>
                  </a:cubicBezTo>
                  <a:lnTo>
                    <a:pt x="2040" y="1684"/>
                  </a:lnTo>
                  <a:cubicBezTo>
                    <a:pt x="2040" y="1701"/>
                    <a:pt x="2040" y="1717"/>
                    <a:pt x="2040" y="1717"/>
                  </a:cubicBezTo>
                  <a:lnTo>
                    <a:pt x="2040" y="1749"/>
                  </a:lnTo>
                  <a:lnTo>
                    <a:pt x="2040" y="1782"/>
                  </a:lnTo>
                  <a:lnTo>
                    <a:pt x="1991" y="1782"/>
                  </a:lnTo>
                  <a:lnTo>
                    <a:pt x="1943" y="1749"/>
                  </a:lnTo>
                  <a:cubicBezTo>
                    <a:pt x="1927" y="1733"/>
                    <a:pt x="1894" y="1733"/>
                    <a:pt x="1878" y="1717"/>
                  </a:cubicBezTo>
                  <a:cubicBezTo>
                    <a:pt x="1813" y="1668"/>
                    <a:pt x="1732" y="1604"/>
                    <a:pt x="1668" y="1555"/>
                  </a:cubicBezTo>
                  <a:cubicBezTo>
                    <a:pt x="1538" y="1442"/>
                    <a:pt x="1425" y="1312"/>
                    <a:pt x="1328" y="1215"/>
                  </a:cubicBezTo>
                  <a:cubicBezTo>
                    <a:pt x="1231" y="1118"/>
                    <a:pt x="1117" y="1005"/>
                    <a:pt x="988" y="875"/>
                  </a:cubicBezTo>
                  <a:cubicBezTo>
                    <a:pt x="907" y="794"/>
                    <a:pt x="826" y="713"/>
                    <a:pt x="761" y="632"/>
                  </a:cubicBezTo>
                  <a:lnTo>
                    <a:pt x="599" y="438"/>
                  </a:lnTo>
                  <a:lnTo>
                    <a:pt x="583" y="422"/>
                  </a:lnTo>
                  <a:cubicBezTo>
                    <a:pt x="583" y="406"/>
                    <a:pt x="583" y="406"/>
                    <a:pt x="583" y="406"/>
                  </a:cubicBezTo>
                  <a:cubicBezTo>
                    <a:pt x="632" y="260"/>
                    <a:pt x="567" y="98"/>
                    <a:pt x="437" y="33"/>
                  </a:cubicBezTo>
                  <a:cubicBezTo>
                    <a:pt x="405" y="17"/>
                    <a:pt x="356" y="1"/>
                    <a:pt x="292"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91"/>
            <p:cNvSpPr/>
            <p:nvPr/>
          </p:nvSpPr>
          <p:spPr>
            <a:xfrm>
              <a:off x="7991950" y="1708237"/>
              <a:ext cx="38057" cy="31930"/>
            </a:xfrm>
            <a:custGeom>
              <a:rect b="b" l="l" r="r" t="t"/>
              <a:pathLst>
                <a:path extrusionOk="0" h="1902" w="2267">
                  <a:moveTo>
                    <a:pt x="276" y="1"/>
                  </a:moveTo>
                  <a:cubicBezTo>
                    <a:pt x="248" y="1"/>
                    <a:pt x="217" y="12"/>
                    <a:pt x="195" y="24"/>
                  </a:cubicBezTo>
                  <a:cubicBezTo>
                    <a:pt x="114" y="56"/>
                    <a:pt x="65" y="121"/>
                    <a:pt x="33" y="185"/>
                  </a:cubicBezTo>
                  <a:cubicBezTo>
                    <a:pt x="0" y="266"/>
                    <a:pt x="0" y="347"/>
                    <a:pt x="33" y="428"/>
                  </a:cubicBezTo>
                  <a:cubicBezTo>
                    <a:pt x="81" y="525"/>
                    <a:pt x="195" y="590"/>
                    <a:pt x="308" y="590"/>
                  </a:cubicBezTo>
                  <a:lnTo>
                    <a:pt x="340" y="590"/>
                  </a:lnTo>
                  <a:lnTo>
                    <a:pt x="502" y="752"/>
                  </a:lnTo>
                  <a:cubicBezTo>
                    <a:pt x="599" y="865"/>
                    <a:pt x="729" y="979"/>
                    <a:pt x="826" y="1076"/>
                  </a:cubicBezTo>
                  <a:lnTo>
                    <a:pt x="858" y="1108"/>
                  </a:lnTo>
                  <a:cubicBezTo>
                    <a:pt x="955" y="1205"/>
                    <a:pt x="1053" y="1302"/>
                    <a:pt x="1150" y="1400"/>
                  </a:cubicBezTo>
                  <a:cubicBezTo>
                    <a:pt x="1263" y="1513"/>
                    <a:pt x="1393" y="1610"/>
                    <a:pt x="1522" y="1723"/>
                  </a:cubicBezTo>
                  <a:cubicBezTo>
                    <a:pt x="1603" y="1772"/>
                    <a:pt x="1684" y="1820"/>
                    <a:pt x="1765" y="1853"/>
                  </a:cubicBezTo>
                  <a:cubicBezTo>
                    <a:pt x="1830" y="1885"/>
                    <a:pt x="1894" y="1901"/>
                    <a:pt x="1975" y="1901"/>
                  </a:cubicBezTo>
                  <a:lnTo>
                    <a:pt x="2056" y="1901"/>
                  </a:lnTo>
                  <a:cubicBezTo>
                    <a:pt x="2105" y="1901"/>
                    <a:pt x="2153" y="1869"/>
                    <a:pt x="2202" y="1837"/>
                  </a:cubicBezTo>
                  <a:cubicBezTo>
                    <a:pt x="2234" y="1804"/>
                    <a:pt x="2251" y="1756"/>
                    <a:pt x="2267" y="1707"/>
                  </a:cubicBezTo>
                  <a:cubicBezTo>
                    <a:pt x="2267" y="1675"/>
                    <a:pt x="2267" y="1626"/>
                    <a:pt x="2267" y="1594"/>
                  </a:cubicBezTo>
                  <a:cubicBezTo>
                    <a:pt x="2251" y="1561"/>
                    <a:pt x="2251" y="1529"/>
                    <a:pt x="2234" y="1497"/>
                  </a:cubicBezTo>
                  <a:cubicBezTo>
                    <a:pt x="2202" y="1432"/>
                    <a:pt x="2186" y="1367"/>
                    <a:pt x="2153" y="1319"/>
                  </a:cubicBezTo>
                  <a:cubicBezTo>
                    <a:pt x="2121" y="1254"/>
                    <a:pt x="2072" y="1205"/>
                    <a:pt x="2040" y="1157"/>
                  </a:cubicBezTo>
                  <a:cubicBezTo>
                    <a:pt x="2008" y="1108"/>
                    <a:pt x="1959" y="1060"/>
                    <a:pt x="1927" y="1027"/>
                  </a:cubicBezTo>
                  <a:cubicBezTo>
                    <a:pt x="1911" y="1011"/>
                    <a:pt x="1894" y="1011"/>
                    <a:pt x="1878" y="995"/>
                  </a:cubicBezTo>
                  <a:lnTo>
                    <a:pt x="1846" y="995"/>
                  </a:lnTo>
                  <a:cubicBezTo>
                    <a:pt x="1830" y="995"/>
                    <a:pt x="1830" y="995"/>
                    <a:pt x="1813" y="1011"/>
                  </a:cubicBezTo>
                  <a:lnTo>
                    <a:pt x="1813" y="1060"/>
                  </a:lnTo>
                  <a:cubicBezTo>
                    <a:pt x="1830" y="1076"/>
                    <a:pt x="1830" y="1108"/>
                    <a:pt x="1846" y="1124"/>
                  </a:cubicBezTo>
                  <a:cubicBezTo>
                    <a:pt x="1862" y="1157"/>
                    <a:pt x="1878" y="1189"/>
                    <a:pt x="1894" y="1222"/>
                  </a:cubicBezTo>
                  <a:lnTo>
                    <a:pt x="1943" y="1302"/>
                  </a:lnTo>
                  <a:cubicBezTo>
                    <a:pt x="1959" y="1335"/>
                    <a:pt x="1975" y="1383"/>
                    <a:pt x="1992" y="1416"/>
                  </a:cubicBezTo>
                  <a:cubicBezTo>
                    <a:pt x="2008" y="1448"/>
                    <a:pt x="2008" y="1497"/>
                    <a:pt x="2024" y="1545"/>
                  </a:cubicBezTo>
                  <a:cubicBezTo>
                    <a:pt x="2024" y="1561"/>
                    <a:pt x="2024" y="1578"/>
                    <a:pt x="2024" y="1594"/>
                  </a:cubicBezTo>
                  <a:lnTo>
                    <a:pt x="2024" y="1610"/>
                  </a:lnTo>
                  <a:lnTo>
                    <a:pt x="2024" y="1626"/>
                  </a:lnTo>
                  <a:lnTo>
                    <a:pt x="1959" y="1626"/>
                  </a:lnTo>
                  <a:lnTo>
                    <a:pt x="1878" y="1594"/>
                  </a:lnTo>
                  <a:lnTo>
                    <a:pt x="1781" y="1529"/>
                  </a:lnTo>
                  <a:cubicBezTo>
                    <a:pt x="1684" y="1464"/>
                    <a:pt x="1603" y="1383"/>
                    <a:pt x="1506" y="1319"/>
                  </a:cubicBezTo>
                  <a:cubicBezTo>
                    <a:pt x="1425" y="1238"/>
                    <a:pt x="1279" y="1108"/>
                    <a:pt x="1166" y="979"/>
                  </a:cubicBezTo>
                  <a:lnTo>
                    <a:pt x="1085" y="914"/>
                  </a:lnTo>
                  <a:lnTo>
                    <a:pt x="842" y="655"/>
                  </a:lnTo>
                  <a:cubicBezTo>
                    <a:pt x="761" y="590"/>
                    <a:pt x="696" y="509"/>
                    <a:pt x="615" y="428"/>
                  </a:cubicBezTo>
                  <a:lnTo>
                    <a:pt x="599" y="412"/>
                  </a:lnTo>
                  <a:cubicBezTo>
                    <a:pt x="648" y="283"/>
                    <a:pt x="615" y="153"/>
                    <a:pt x="518" y="72"/>
                  </a:cubicBezTo>
                  <a:cubicBezTo>
                    <a:pt x="502" y="56"/>
                    <a:pt x="502" y="56"/>
                    <a:pt x="486" y="56"/>
                  </a:cubicBezTo>
                  <a:cubicBezTo>
                    <a:pt x="446" y="29"/>
                    <a:pt x="396" y="3"/>
                    <a:pt x="343" y="3"/>
                  </a:cubicBezTo>
                  <a:cubicBezTo>
                    <a:pt x="332" y="3"/>
                    <a:pt x="320" y="4"/>
                    <a:pt x="308" y="7"/>
                  </a:cubicBezTo>
                  <a:cubicBezTo>
                    <a:pt x="298" y="3"/>
                    <a:pt x="288" y="1"/>
                    <a:pt x="276"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91"/>
            <p:cNvSpPr/>
            <p:nvPr/>
          </p:nvSpPr>
          <p:spPr>
            <a:xfrm>
              <a:off x="8012599" y="1679279"/>
              <a:ext cx="34263" cy="30721"/>
            </a:xfrm>
            <a:custGeom>
              <a:rect b="b" l="l" r="r" t="t"/>
              <a:pathLst>
                <a:path extrusionOk="0" h="1830" w="2041">
                  <a:moveTo>
                    <a:pt x="211" y="0"/>
                  </a:moveTo>
                  <a:cubicBezTo>
                    <a:pt x="179" y="16"/>
                    <a:pt x="146" y="32"/>
                    <a:pt x="114" y="49"/>
                  </a:cubicBezTo>
                  <a:lnTo>
                    <a:pt x="98" y="81"/>
                  </a:lnTo>
                  <a:cubicBezTo>
                    <a:pt x="82" y="97"/>
                    <a:pt x="65" y="113"/>
                    <a:pt x="65" y="130"/>
                  </a:cubicBezTo>
                  <a:cubicBezTo>
                    <a:pt x="49" y="146"/>
                    <a:pt x="49" y="162"/>
                    <a:pt x="49" y="178"/>
                  </a:cubicBezTo>
                  <a:cubicBezTo>
                    <a:pt x="33" y="211"/>
                    <a:pt x="17" y="243"/>
                    <a:pt x="17" y="275"/>
                  </a:cubicBezTo>
                  <a:cubicBezTo>
                    <a:pt x="1" y="292"/>
                    <a:pt x="1" y="324"/>
                    <a:pt x="17" y="356"/>
                  </a:cubicBezTo>
                  <a:cubicBezTo>
                    <a:pt x="17" y="437"/>
                    <a:pt x="65" y="502"/>
                    <a:pt x="130" y="551"/>
                  </a:cubicBezTo>
                  <a:cubicBezTo>
                    <a:pt x="179" y="599"/>
                    <a:pt x="243" y="615"/>
                    <a:pt x="308" y="615"/>
                  </a:cubicBezTo>
                  <a:lnTo>
                    <a:pt x="341" y="615"/>
                  </a:lnTo>
                  <a:lnTo>
                    <a:pt x="438" y="729"/>
                  </a:lnTo>
                  <a:cubicBezTo>
                    <a:pt x="567" y="874"/>
                    <a:pt x="664" y="988"/>
                    <a:pt x="762" y="1085"/>
                  </a:cubicBezTo>
                  <a:cubicBezTo>
                    <a:pt x="891" y="1214"/>
                    <a:pt x="1037" y="1344"/>
                    <a:pt x="1166" y="1473"/>
                  </a:cubicBezTo>
                  <a:lnTo>
                    <a:pt x="1215" y="1506"/>
                  </a:lnTo>
                  <a:cubicBezTo>
                    <a:pt x="1263" y="1554"/>
                    <a:pt x="1344" y="1619"/>
                    <a:pt x="1409" y="1668"/>
                  </a:cubicBezTo>
                  <a:cubicBezTo>
                    <a:pt x="1474" y="1716"/>
                    <a:pt x="1555" y="1749"/>
                    <a:pt x="1636" y="1781"/>
                  </a:cubicBezTo>
                  <a:cubicBezTo>
                    <a:pt x="1684" y="1797"/>
                    <a:pt x="1717" y="1797"/>
                    <a:pt x="1765" y="1797"/>
                  </a:cubicBezTo>
                  <a:lnTo>
                    <a:pt x="1798" y="1829"/>
                  </a:lnTo>
                  <a:cubicBezTo>
                    <a:pt x="1830" y="1829"/>
                    <a:pt x="1862" y="1829"/>
                    <a:pt x="1895" y="1813"/>
                  </a:cubicBezTo>
                  <a:cubicBezTo>
                    <a:pt x="1943" y="1797"/>
                    <a:pt x="1976" y="1765"/>
                    <a:pt x="2008" y="1716"/>
                  </a:cubicBezTo>
                  <a:cubicBezTo>
                    <a:pt x="2024" y="1700"/>
                    <a:pt x="2024" y="1668"/>
                    <a:pt x="2040" y="1635"/>
                  </a:cubicBezTo>
                  <a:cubicBezTo>
                    <a:pt x="2024" y="1587"/>
                    <a:pt x="2024" y="1554"/>
                    <a:pt x="2024" y="1522"/>
                  </a:cubicBezTo>
                  <a:cubicBezTo>
                    <a:pt x="2008" y="1489"/>
                    <a:pt x="1992" y="1457"/>
                    <a:pt x="1976" y="1425"/>
                  </a:cubicBezTo>
                  <a:cubicBezTo>
                    <a:pt x="1943" y="1311"/>
                    <a:pt x="1895" y="1214"/>
                    <a:pt x="1830" y="1117"/>
                  </a:cubicBezTo>
                  <a:cubicBezTo>
                    <a:pt x="1814" y="1085"/>
                    <a:pt x="1798" y="1052"/>
                    <a:pt x="1765" y="1020"/>
                  </a:cubicBezTo>
                  <a:cubicBezTo>
                    <a:pt x="1749" y="1004"/>
                    <a:pt x="1733" y="988"/>
                    <a:pt x="1717" y="988"/>
                  </a:cubicBezTo>
                  <a:lnTo>
                    <a:pt x="1684" y="988"/>
                  </a:lnTo>
                  <a:cubicBezTo>
                    <a:pt x="1668" y="1004"/>
                    <a:pt x="1684" y="1036"/>
                    <a:pt x="1684" y="1052"/>
                  </a:cubicBezTo>
                  <a:cubicBezTo>
                    <a:pt x="1684" y="1069"/>
                    <a:pt x="1700" y="1085"/>
                    <a:pt x="1717" y="1117"/>
                  </a:cubicBezTo>
                  <a:lnTo>
                    <a:pt x="1733" y="1166"/>
                  </a:lnTo>
                  <a:cubicBezTo>
                    <a:pt x="1749" y="1198"/>
                    <a:pt x="1765" y="1247"/>
                    <a:pt x="1781" y="1279"/>
                  </a:cubicBezTo>
                  <a:lnTo>
                    <a:pt x="1814" y="1376"/>
                  </a:lnTo>
                  <a:cubicBezTo>
                    <a:pt x="1830" y="1425"/>
                    <a:pt x="1846" y="1473"/>
                    <a:pt x="1862" y="1538"/>
                  </a:cubicBezTo>
                  <a:cubicBezTo>
                    <a:pt x="1862" y="1554"/>
                    <a:pt x="1862" y="1570"/>
                    <a:pt x="1862" y="1587"/>
                  </a:cubicBezTo>
                  <a:lnTo>
                    <a:pt x="1862" y="1603"/>
                  </a:lnTo>
                  <a:lnTo>
                    <a:pt x="1814" y="1603"/>
                  </a:lnTo>
                  <a:lnTo>
                    <a:pt x="1781" y="1587"/>
                  </a:lnTo>
                  <a:cubicBezTo>
                    <a:pt x="1765" y="1587"/>
                    <a:pt x="1733" y="1570"/>
                    <a:pt x="1717" y="1554"/>
                  </a:cubicBezTo>
                  <a:cubicBezTo>
                    <a:pt x="1652" y="1506"/>
                    <a:pt x="1603" y="1473"/>
                    <a:pt x="1555" y="1425"/>
                  </a:cubicBezTo>
                  <a:cubicBezTo>
                    <a:pt x="1441" y="1328"/>
                    <a:pt x="1328" y="1214"/>
                    <a:pt x="1182" y="1085"/>
                  </a:cubicBezTo>
                  <a:cubicBezTo>
                    <a:pt x="1053" y="939"/>
                    <a:pt x="940" y="826"/>
                    <a:pt x="842" y="712"/>
                  </a:cubicBezTo>
                  <a:lnTo>
                    <a:pt x="810" y="680"/>
                  </a:lnTo>
                  <a:lnTo>
                    <a:pt x="794" y="664"/>
                  </a:lnTo>
                  <a:cubicBezTo>
                    <a:pt x="729" y="583"/>
                    <a:pt x="648" y="502"/>
                    <a:pt x="583" y="437"/>
                  </a:cubicBezTo>
                  <a:cubicBezTo>
                    <a:pt x="600" y="372"/>
                    <a:pt x="600" y="292"/>
                    <a:pt x="583" y="227"/>
                  </a:cubicBezTo>
                  <a:cubicBezTo>
                    <a:pt x="583" y="211"/>
                    <a:pt x="567" y="211"/>
                    <a:pt x="567" y="194"/>
                  </a:cubicBezTo>
                  <a:cubicBezTo>
                    <a:pt x="567" y="162"/>
                    <a:pt x="551" y="146"/>
                    <a:pt x="535" y="130"/>
                  </a:cubicBezTo>
                  <a:cubicBezTo>
                    <a:pt x="519" y="97"/>
                    <a:pt x="470" y="49"/>
                    <a:pt x="438" y="32"/>
                  </a:cubicBezTo>
                  <a:cubicBezTo>
                    <a:pt x="389" y="16"/>
                    <a:pt x="341" y="0"/>
                    <a:pt x="292"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91"/>
            <p:cNvSpPr/>
            <p:nvPr/>
          </p:nvSpPr>
          <p:spPr>
            <a:xfrm>
              <a:off x="8031350" y="1655088"/>
              <a:ext cx="30738" cy="31812"/>
            </a:xfrm>
            <a:custGeom>
              <a:rect b="b" l="l" r="r" t="t"/>
              <a:pathLst>
                <a:path extrusionOk="0" h="1895" w="1831">
                  <a:moveTo>
                    <a:pt x="308" y="0"/>
                  </a:moveTo>
                  <a:cubicBezTo>
                    <a:pt x="227" y="0"/>
                    <a:pt x="146" y="33"/>
                    <a:pt x="82" y="97"/>
                  </a:cubicBezTo>
                  <a:cubicBezTo>
                    <a:pt x="17" y="162"/>
                    <a:pt x="1" y="259"/>
                    <a:pt x="17" y="356"/>
                  </a:cubicBezTo>
                  <a:cubicBezTo>
                    <a:pt x="33" y="437"/>
                    <a:pt x="82" y="518"/>
                    <a:pt x="163" y="567"/>
                  </a:cubicBezTo>
                  <a:cubicBezTo>
                    <a:pt x="195" y="583"/>
                    <a:pt x="244" y="599"/>
                    <a:pt x="276" y="599"/>
                  </a:cubicBezTo>
                  <a:lnTo>
                    <a:pt x="324" y="696"/>
                  </a:lnTo>
                  <a:cubicBezTo>
                    <a:pt x="405" y="810"/>
                    <a:pt x="470" y="923"/>
                    <a:pt x="567" y="1036"/>
                  </a:cubicBezTo>
                  <a:cubicBezTo>
                    <a:pt x="648" y="1166"/>
                    <a:pt x="762" y="1279"/>
                    <a:pt x="875" y="1409"/>
                  </a:cubicBezTo>
                  <a:cubicBezTo>
                    <a:pt x="972" y="1522"/>
                    <a:pt x="1085" y="1635"/>
                    <a:pt x="1215" y="1716"/>
                  </a:cubicBezTo>
                  <a:cubicBezTo>
                    <a:pt x="1263" y="1765"/>
                    <a:pt x="1344" y="1797"/>
                    <a:pt x="1409" y="1830"/>
                  </a:cubicBezTo>
                  <a:cubicBezTo>
                    <a:pt x="1458" y="1846"/>
                    <a:pt x="1490" y="1862"/>
                    <a:pt x="1539" y="1878"/>
                  </a:cubicBezTo>
                  <a:lnTo>
                    <a:pt x="1603" y="1878"/>
                  </a:lnTo>
                  <a:cubicBezTo>
                    <a:pt x="1620" y="1878"/>
                    <a:pt x="1652" y="1894"/>
                    <a:pt x="1684" y="1894"/>
                  </a:cubicBezTo>
                  <a:cubicBezTo>
                    <a:pt x="1717" y="1878"/>
                    <a:pt x="1749" y="1862"/>
                    <a:pt x="1781" y="1830"/>
                  </a:cubicBezTo>
                  <a:cubicBezTo>
                    <a:pt x="1814" y="1781"/>
                    <a:pt x="1830" y="1749"/>
                    <a:pt x="1814" y="1700"/>
                  </a:cubicBezTo>
                  <a:cubicBezTo>
                    <a:pt x="1814" y="1652"/>
                    <a:pt x="1798" y="1587"/>
                    <a:pt x="1781" y="1538"/>
                  </a:cubicBezTo>
                  <a:cubicBezTo>
                    <a:pt x="1765" y="1490"/>
                    <a:pt x="1749" y="1457"/>
                    <a:pt x="1717" y="1409"/>
                  </a:cubicBezTo>
                  <a:lnTo>
                    <a:pt x="1701" y="1376"/>
                  </a:lnTo>
                  <a:cubicBezTo>
                    <a:pt x="1668" y="1295"/>
                    <a:pt x="1620" y="1231"/>
                    <a:pt x="1587" y="1166"/>
                  </a:cubicBezTo>
                  <a:cubicBezTo>
                    <a:pt x="1571" y="1117"/>
                    <a:pt x="1522" y="1069"/>
                    <a:pt x="1490" y="1036"/>
                  </a:cubicBezTo>
                  <a:lnTo>
                    <a:pt x="1442" y="988"/>
                  </a:lnTo>
                  <a:lnTo>
                    <a:pt x="1409" y="988"/>
                  </a:lnTo>
                  <a:lnTo>
                    <a:pt x="1409" y="1004"/>
                  </a:lnTo>
                  <a:cubicBezTo>
                    <a:pt x="1409" y="1004"/>
                    <a:pt x="1409" y="1020"/>
                    <a:pt x="1409" y="1036"/>
                  </a:cubicBezTo>
                  <a:lnTo>
                    <a:pt x="1442" y="1085"/>
                  </a:lnTo>
                  <a:lnTo>
                    <a:pt x="1474" y="1150"/>
                  </a:lnTo>
                  <a:lnTo>
                    <a:pt x="1490" y="1166"/>
                  </a:lnTo>
                  <a:cubicBezTo>
                    <a:pt x="1506" y="1214"/>
                    <a:pt x="1522" y="1247"/>
                    <a:pt x="1539" y="1279"/>
                  </a:cubicBezTo>
                  <a:cubicBezTo>
                    <a:pt x="1571" y="1344"/>
                    <a:pt x="1587" y="1393"/>
                    <a:pt x="1603" y="1441"/>
                  </a:cubicBezTo>
                  <a:cubicBezTo>
                    <a:pt x="1620" y="1473"/>
                    <a:pt x="1636" y="1506"/>
                    <a:pt x="1636" y="1538"/>
                  </a:cubicBezTo>
                  <a:cubicBezTo>
                    <a:pt x="1636" y="1571"/>
                    <a:pt x="1636" y="1587"/>
                    <a:pt x="1652" y="1603"/>
                  </a:cubicBezTo>
                  <a:lnTo>
                    <a:pt x="1652" y="1652"/>
                  </a:lnTo>
                  <a:cubicBezTo>
                    <a:pt x="1652" y="1652"/>
                    <a:pt x="1652" y="1652"/>
                    <a:pt x="1652" y="1668"/>
                  </a:cubicBezTo>
                  <a:lnTo>
                    <a:pt x="1620" y="1668"/>
                  </a:lnTo>
                  <a:lnTo>
                    <a:pt x="1555" y="1635"/>
                  </a:lnTo>
                  <a:lnTo>
                    <a:pt x="1506" y="1619"/>
                  </a:lnTo>
                  <a:cubicBezTo>
                    <a:pt x="1442" y="1554"/>
                    <a:pt x="1377" y="1506"/>
                    <a:pt x="1312" y="1441"/>
                  </a:cubicBezTo>
                  <a:cubicBezTo>
                    <a:pt x="1263" y="1393"/>
                    <a:pt x="1199" y="1344"/>
                    <a:pt x="1150" y="1295"/>
                  </a:cubicBezTo>
                  <a:lnTo>
                    <a:pt x="1134" y="1279"/>
                  </a:lnTo>
                  <a:lnTo>
                    <a:pt x="1085" y="1214"/>
                  </a:lnTo>
                  <a:cubicBezTo>
                    <a:pt x="1004" y="1117"/>
                    <a:pt x="940" y="1053"/>
                    <a:pt x="875" y="972"/>
                  </a:cubicBezTo>
                  <a:cubicBezTo>
                    <a:pt x="810" y="891"/>
                    <a:pt x="729" y="761"/>
                    <a:pt x="648" y="648"/>
                  </a:cubicBezTo>
                  <a:cubicBezTo>
                    <a:pt x="616" y="583"/>
                    <a:pt x="583" y="518"/>
                    <a:pt x="551" y="470"/>
                  </a:cubicBezTo>
                  <a:lnTo>
                    <a:pt x="551" y="454"/>
                  </a:lnTo>
                  <a:cubicBezTo>
                    <a:pt x="567" y="437"/>
                    <a:pt x="583" y="421"/>
                    <a:pt x="583" y="405"/>
                  </a:cubicBezTo>
                  <a:cubicBezTo>
                    <a:pt x="600" y="389"/>
                    <a:pt x="600" y="373"/>
                    <a:pt x="600" y="356"/>
                  </a:cubicBezTo>
                  <a:cubicBezTo>
                    <a:pt x="616" y="340"/>
                    <a:pt x="616" y="308"/>
                    <a:pt x="616" y="276"/>
                  </a:cubicBezTo>
                  <a:cubicBezTo>
                    <a:pt x="600" y="130"/>
                    <a:pt x="503" y="16"/>
                    <a:pt x="357"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2" name="Google Shape;3322;p91"/>
          <p:cNvGrpSpPr/>
          <p:nvPr/>
        </p:nvGrpSpPr>
        <p:grpSpPr>
          <a:xfrm rot="1224000">
            <a:off x="6763637" y="2980333"/>
            <a:ext cx="1449119" cy="1579089"/>
            <a:chOff x="8132999" y="3036884"/>
            <a:chExt cx="546551" cy="595570"/>
          </a:xfrm>
        </p:grpSpPr>
        <p:sp>
          <p:nvSpPr>
            <p:cNvPr id="3323" name="Google Shape;3323;p91"/>
            <p:cNvSpPr/>
            <p:nvPr/>
          </p:nvSpPr>
          <p:spPr>
            <a:xfrm>
              <a:off x="8132999" y="3097436"/>
              <a:ext cx="138614" cy="324032"/>
            </a:xfrm>
            <a:custGeom>
              <a:rect b="b" l="l" r="r" t="t"/>
              <a:pathLst>
                <a:path extrusionOk="0" h="19302" w="8257">
                  <a:moveTo>
                    <a:pt x="3051" y="0"/>
                  </a:moveTo>
                  <a:cubicBezTo>
                    <a:pt x="2749" y="0"/>
                    <a:pt x="2447" y="42"/>
                    <a:pt x="2153" y="127"/>
                  </a:cubicBezTo>
                  <a:cubicBezTo>
                    <a:pt x="340" y="661"/>
                    <a:pt x="0" y="2879"/>
                    <a:pt x="81" y="4481"/>
                  </a:cubicBezTo>
                  <a:cubicBezTo>
                    <a:pt x="227" y="7007"/>
                    <a:pt x="1134" y="9354"/>
                    <a:pt x="2056" y="11653"/>
                  </a:cubicBezTo>
                  <a:cubicBezTo>
                    <a:pt x="2542" y="12867"/>
                    <a:pt x="3028" y="14082"/>
                    <a:pt x="3400" y="15328"/>
                  </a:cubicBezTo>
                  <a:cubicBezTo>
                    <a:pt x="3772" y="16591"/>
                    <a:pt x="3902" y="17918"/>
                    <a:pt x="4129" y="19230"/>
                  </a:cubicBezTo>
                  <a:cubicBezTo>
                    <a:pt x="4138" y="19277"/>
                    <a:pt x="4180" y="19302"/>
                    <a:pt x="4224" y="19302"/>
                  </a:cubicBezTo>
                  <a:cubicBezTo>
                    <a:pt x="4255" y="19302"/>
                    <a:pt x="4286" y="19289"/>
                    <a:pt x="4307" y="19262"/>
                  </a:cubicBezTo>
                  <a:cubicBezTo>
                    <a:pt x="4533" y="18922"/>
                    <a:pt x="4663" y="18517"/>
                    <a:pt x="4695" y="18096"/>
                  </a:cubicBezTo>
                  <a:cubicBezTo>
                    <a:pt x="4744" y="17546"/>
                    <a:pt x="4711" y="16866"/>
                    <a:pt x="5003" y="16364"/>
                  </a:cubicBezTo>
                  <a:cubicBezTo>
                    <a:pt x="5197" y="16024"/>
                    <a:pt x="5456" y="15700"/>
                    <a:pt x="5553" y="15328"/>
                  </a:cubicBezTo>
                  <a:cubicBezTo>
                    <a:pt x="5618" y="15053"/>
                    <a:pt x="5310" y="14697"/>
                    <a:pt x="5165" y="14470"/>
                  </a:cubicBezTo>
                  <a:cubicBezTo>
                    <a:pt x="4889" y="14082"/>
                    <a:pt x="4663" y="13644"/>
                    <a:pt x="4468" y="13207"/>
                  </a:cubicBezTo>
                  <a:cubicBezTo>
                    <a:pt x="3869" y="11815"/>
                    <a:pt x="3513" y="10358"/>
                    <a:pt x="3109" y="8901"/>
                  </a:cubicBezTo>
                  <a:cubicBezTo>
                    <a:pt x="2752" y="7671"/>
                    <a:pt x="2299" y="6457"/>
                    <a:pt x="2089" y="5178"/>
                  </a:cubicBezTo>
                  <a:cubicBezTo>
                    <a:pt x="1943" y="4481"/>
                    <a:pt x="1927" y="3769"/>
                    <a:pt x="2024" y="3057"/>
                  </a:cubicBezTo>
                  <a:cubicBezTo>
                    <a:pt x="2089" y="2652"/>
                    <a:pt x="2153" y="2150"/>
                    <a:pt x="2429" y="1827"/>
                  </a:cubicBezTo>
                  <a:cubicBezTo>
                    <a:pt x="2563" y="1674"/>
                    <a:pt x="2717" y="1614"/>
                    <a:pt x="2877" y="1614"/>
                  </a:cubicBezTo>
                  <a:cubicBezTo>
                    <a:pt x="3278" y="1614"/>
                    <a:pt x="3717" y="1988"/>
                    <a:pt x="3983" y="2231"/>
                  </a:cubicBezTo>
                  <a:cubicBezTo>
                    <a:pt x="4517" y="2749"/>
                    <a:pt x="5003" y="3316"/>
                    <a:pt x="5440" y="3915"/>
                  </a:cubicBezTo>
                  <a:cubicBezTo>
                    <a:pt x="5893" y="4433"/>
                    <a:pt x="6298" y="4983"/>
                    <a:pt x="6654" y="5566"/>
                  </a:cubicBezTo>
                  <a:cubicBezTo>
                    <a:pt x="6674" y="5605"/>
                    <a:pt x="6711" y="5627"/>
                    <a:pt x="6748" y="5627"/>
                  </a:cubicBezTo>
                  <a:cubicBezTo>
                    <a:pt x="6773" y="5627"/>
                    <a:pt x="6797" y="5618"/>
                    <a:pt x="6816" y="5599"/>
                  </a:cubicBezTo>
                  <a:cubicBezTo>
                    <a:pt x="7415" y="4951"/>
                    <a:pt x="7577" y="4028"/>
                    <a:pt x="8224" y="3397"/>
                  </a:cubicBezTo>
                  <a:cubicBezTo>
                    <a:pt x="8257" y="3364"/>
                    <a:pt x="8257" y="3316"/>
                    <a:pt x="8241" y="3284"/>
                  </a:cubicBezTo>
                  <a:cubicBezTo>
                    <a:pt x="7771" y="2587"/>
                    <a:pt x="7188" y="1988"/>
                    <a:pt x="6524" y="1503"/>
                  </a:cubicBezTo>
                  <a:cubicBezTo>
                    <a:pt x="5990" y="1082"/>
                    <a:pt x="5407" y="726"/>
                    <a:pt x="4776" y="467"/>
                  </a:cubicBezTo>
                  <a:cubicBezTo>
                    <a:pt x="4744" y="450"/>
                    <a:pt x="4711" y="434"/>
                    <a:pt x="4679" y="418"/>
                  </a:cubicBezTo>
                  <a:cubicBezTo>
                    <a:pt x="4173" y="144"/>
                    <a:pt x="3613" y="0"/>
                    <a:pt x="3051" y="0"/>
                  </a:cubicBezTo>
                  <a:close/>
                </a:path>
              </a:pathLst>
            </a:custGeom>
            <a:solidFill>
              <a:srgbClr val="BA8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91"/>
            <p:cNvSpPr/>
            <p:nvPr/>
          </p:nvSpPr>
          <p:spPr>
            <a:xfrm>
              <a:off x="8407491" y="3036884"/>
              <a:ext cx="143785" cy="323411"/>
            </a:xfrm>
            <a:custGeom>
              <a:rect b="b" l="l" r="r" t="t"/>
              <a:pathLst>
                <a:path extrusionOk="0" h="19265" w="8565">
                  <a:moveTo>
                    <a:pt x="5177" y="0"/>
                  </a:moveTo>
                  <a:cubicBezTo>
                    <a:pt x="4392" y="0"/>
                    <a:pt x="3623" y="261"/>
                    <a:pt x="3011" y="771"/>
                  </a:cubicBezTo>
                  <a:cubicBezTo>
                    <a:pt x="2979" y="803"/>
                    <a:pt x="2963" y="820"/>
                    <a:pt x="2930" y="852"/>
                  </a:cubicBezTo>
                  <a:cubicBezTo>
                    <a:pt x="2348" y="1224"/>
                    <a:pt x="1830" y="1661"/>
                    <a:pt x="1392" y="2180"/>
                  </a:cubicBezTo>
                  <a:cubicBezTo>
                    <a:pt x="826" y="2779"/>
                    <a:pt x="356" y="3475"/>
                    <a:pt x="16" y="4236"/>
                  </a:cubicBezTo>
                  <a:cubicBezTo>
                    <a:pt x="0" y="4284"/>
                    <a:pt x="16" y="4333"/>
                    <a:pt x="65" y="4349"/>
                  </a:cubicBezTo>
                  <a:cubicBezTo>
                    <a:pt x="810" y="4851"/>
                    <a:pt x="1133" y="5725"/>
                    <a:pt x="1830" y="6259"/>
                  </a:cubicBezTo>
                  <a:cubicBezTo>
                    <a:pt x="1847" y="6268"/>
                    <a:pt x="1865" y="6272"/>
                    <a:pt x="1883" y="6272"/>
                  </a:cubicBezTo>
                  <a:cubicBezTo>
                    <a:pt x="1933" y="6272"/>
                    <a:pt x="1980" y="6242"/>
                    <a:pt x="1991" y="6194"/>
                  </a:cubicBezTo>
                  <a:cubicBezTo>
                    <a:pt x="2234" y="5563"/>
                    <a:pt x="2526" y="4948"/>
                    <a:pt x="2882" y="4349"/>
                  </a:cubicBezTo>
                  <a:cubicBezTo>
                    <a:pt x="3206" y="3685"/>
                    <a:pt x="3578" y="3054"/>
                    <a:pt x="4015" y="2439"/>
                  </a:cubicBezTo>
                  <a:cubicBezTo>
                    <a:pt x="4241" y="2124"/>
                    <a:pt x="4653" y="1615"/>
                    <a:pt x="5091" y="1615"/>
                  </a:cubicBezTo>
                  <a:cubicBezTo>
                    <a:pt x="5217" y="1615"/>
                    <a:pt x="5345" y="1657"/>
                    <a:pt x="5472" y="1759"/>
                  </a:cubicBezTo>
                  <a:cubicBezTo>
                    <a:pt x="5796" y="2018"/>
                    <a:pt x="5958" y="2519"/>
                    <a:pt x="6087" y="2892"/>
                  </a:cubicBezTo>
                  <a:cubicBezTo>
                    <a:pt x="6314" y="3572"/>
                    <a:pt x="6411" y="4268"/>
                    <a:pt x="6411" y="4980"/>
                  </a:cubicBezTo>
                  <a:cubicBezTo>
                    <a:pt x="6443" y="6275"/>
                    <a:pt x="6201" y="7554"/>
                    <a:pt x="6071" y="8833"/>
                  </a:cubicBezTo>
                  <a:cubicBezTo>
                    <a:pt x="5925" y="10323"/>
                    <a:pt x="5861" y="11828"/>
                    <a:pt x="5521" y="13301"/>
                  </a:cubicBezTo>
                  <a:cubicBezTo>
                    <a:pt x="5407" y="13771"/>
                    <a:pt x="5245" y="14240"/>
                    <a:pt x="5051" y="14677"/>
                  </a:cubicBezTo>
                  <a:cubicBezTo>
                    <a:pt x="4954" y="14920"/>
                    <a:pt x="4711" y="15325"/>
                    <a:pt x="4824" y="15600"/>
                  </a:cubicBezTo>
                  <a:cubicBezTo>
                    <a:pt x="4986" y="15940"/>
                    <a:pt x="5310" y="16215"/>
                    <a:pt x="5553" y="16507"/>
                  </a:cubicBezTo>
                  <a:cubicBezTo>
                    <a:pt x="5925" y="16944"/>
                    <a:pt x="6022" y="17624"/>
                    <a:pt x="6184" y="18158"/>
                  </a:cubicBezTo>
                  <a:cubicBezTo>
                    <a:pt x="6265" y="18563"/>
                    <a:pt x="6476" y="18935"/>
                    <a:pt x="6767" y="19243"/>
                  </a:cubicBezTo>
                  <a:cubicBezTo>
                    <a:pt x="6782" y="19258"/>
                    <a:pt x="6803" y="19265"/>
                    <a:pt x="6826" y="19265"/>
                  </a:cubicBezTo>
                  <a:cubicBezTo>
                    <a:pt x="6875" y="19265"/>
                    <a:pt x="6929" y="19229"/>
                    <a:pt x="6929" y="19162"/>
                  </a:cubicBezTo>
                  <a:cubicBezTo>
                    <a:pt x="6913" y="17850"/>
                    <a:pt x="6800" y="16523"/>
                    <a:pt x="6945" y="15212"/>
                  </a:cubicBezTo>
                  <a:cubicBezTo>
                    <a:pt x="7091" y="13900"/>
                    <a:pt x="7350" y="12621"/>
                    <a:pt x="7609" y="11342"/>
                  </a:cubicBezTo>
                  <a:cubicBezTo>
                    <a:pt x="8095" y="8914"/>
                    <a:pt x="8564" y="6437"/>
                    <a:pt x="8257" y="3944"/>
                  </a:cubicBezTo>
                  <a:cubicBezTo>
                    <a:pt x="8062" y="2341"/>
                    <a:pt x="7318" y="221"/>
                    <a:pt x="5440" y="10"/>
                  </a:cubicBezTo>
                  <a:cubicBezTo>
                    <a:pt x="5352" y="4"/>
                    <a:pt x="5264" y="0"/>
                    <a:pt x="5177" y="0"/>
                  </a:cubicBezTo>
                  <a:close/>
                </a:path>
              </a:pathLst>
            </a:custGeom>
            <a:solidFill>
              <a:srgbClr val="BA8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91"/>
            <p:cNvSpPr/>
            <p:nvPr/>
          </p:nvSpPr>
          <p:spPr>
            <a:xfrm>
              <a:off x="8261809" y="3042927"/>
              <a:ext cx="144876" cy="102740"/>
            </a:xfrm>
            <a:custGeom>
              <a:rect b="b" l="l" r="r" t="t"/>
              <a:pathLst>
                <a:path extrusionOk="0" h="6120" w="8630">
                  <a:moveTo>
                    <a:pt x="4324" y="1"/>
                  </a:moveTo>
                  <a:cubicBezTo>
                    <a:pt x="3776" y="1"/>
                    <a:pt x="3232" y="82"/>
                    <a:pt x="2737" y="233"/>
                  </a:cubicBezTo>
                  <a:cubicBezTo>
                    <a:pt x="260" y="978"/>
                    <a:pt x="1" y="3876"/>
                    <a:pt x="406" y="6012"/>
                  </a:cubicBezTo>
                  <a:cubicBezTo>
                    <a:pt x="418" y="6076"/>
                    <a:pt x="481" y="6120"/>
                    <a:pt x="539" y="6120"/>
                  </a:cubicBezTo>
                  <a:cubicBezTo>
                    <a:pt x="555" y="6120"/>
                    <a:pt x="570" y="6117"/>
                    <a:pt x="584" y="6110"/>
                  </a:cubicBezTo>
                  <a:cubicBezTo>
                    <a:pt x="843" y="5980"/>
                    <a:pt x="1328" y="5915"/>
                    <a:pt x="1474" y="5640"/>
                  </a:cubicBezTo>
                  <a:cubicBezTo>
                    <a:pt x="1717" y="5154"/>
                    <a:pt x="1604" y="4669"/>
                    <a:pt x="1604" y="4167"/>
                  </a:cubicBezTo>
                  <a:cubicBezTo>
                    <a:pt x="1636" y="2856"/>
                    <a:pt x="2543" y="1431"/>
                    <a:pt x="3870" y="1123"/>
                  </a:cubicBezTo>
                  <a:cubicBezTo>
                    <a:pt x="4039" y="1082"/>
                    <a:pt x="4212" y="1062"/>
                    <a:pt x="4383" y="1062"/>
                  </a:cubicBezTo>
                  <a:cubicBezTo>
                    <a:pt x="4884" y="1062"/>
                    <a:pt x="5378" y="1235"/>
                    <a:pt x="5764" y="1560"/>
                  </a:cubicBezTo>
                  <a:cubicBezTo>
                    <a:pt x="6007" y="1755"/>
                    <a:pt x="6217" y="1981"/>
                    <a:pt x="6412" y="2224"/>
                  </a:cubicBezTo>
                  <a:cubicBezTo>
                    <a:pt x="6655" y="2597"/>
                    <a:pt x="6735" y="3001"/>
                    <a:pt x="6865" y="3406"/>
                  </a:cubicBezTo>
                  <a:cubicBezTo>
                    <a:pt x="6978" y="3746"/>
                    <a:pt x="7108" y="4215"/>
                    <a:pt x="7464" y="4377"/>
                  </a:cubicBezTo>
                  <a:cubicBezTo>
                    <a:pt x="7591" y="4429"/>
                    <a:pt x="7720" y="4448"/>
                    <a:pt x="7849" y="4448"/>
                  </a:cubicBezTo>
                  <a:cubicBezTo>
                    <a:pt x="8082" y="4448"/>
                    <a:pt x="8314" y="4387"/>
                    <a:pt x="8532" y="4345"/>
                  </a:cubicBezTo>
                  <a:cubicBezTo>
                    <a:pt x="8581" y="4345"/>
                    <a:pt x="8630" y="4296"/>
                    <a:pt x="8630" y="4232"/>
                  </a:cubicBezTo>
                  <a:cubicBezTo>
                    <a:pt x="8597" y="3746"/>
                    <a:pt x="8468" y="3260"/>
                    <a:pt x="8273" y="2807"/>
                  </a:cubicBezTo>
                  <a:cubicBezTo>
                    <a:pt x="8176" y="2354"/>
                    <a:pt x="7982" y="1917"/>
                    <a:pt x="7707" y="1528"/>
                  </a:cubicBezTo>
                  <a:lnTo>
                    <a:pt x="7642" y="1399"/>
                  </a:lnTo>
                  <a:cubicBezTo>
                    <a:pt x="7626" y="1366"/>
                    <a:pt x="7593" y="1334"/>
                    <a:pt x="7545" y="1334"/>
                  </a:cubicBezTo>
                  <a:cubicBezTo>
                    <a:pt x="7254" y="978"/>
                    <a:pt x="6881" y="686"/>
                    <a:pt x="6460" y="476"/>
                  </a:cubicBezTo>
                  <a:cubicBezTo>
                    <a:pt x="5817" y="150"/>
                    <a:pt x="5067" y="1"/>
                    <a:pt x="4324" y="1"/>
                  </a:cubicBezTo>
                  <a:close/>
                </a:path>
              </a:pathLst>
            </a:custGeom>
            <a:solidFill>
              <a:srgbClr val="7C5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91"/>
            <p:cNvSpPr/>
            <p:nvPr/>
          </p:nvSpPr>
          <p:spPr>
            <a:xfrm>
              <a:off x="8182723" y="3085786"/>
              <a:ext cx="496826" cy="546668"/>
            </a:xfrm>
            <a:custGeom>
              <a:rect b="b" l="l" r="r" t="t"/>
              <a:pathLst>
                <a:path extrusionOk="0" h="32564" w="29595">
                  <a:moveTo>
                    <a:pt x="13000" y="0"/>
                  </a:moveTo>
                  <a:cubicBezTo>
                    <a:pt x="9631" y="0"/>
                    <a:pt x="4861" y="1104"/>
                    <a:pt x="2947" y="2731"/>
                  </a:cubicBezTo>
                  <a:cubicBezTo>
                    <a:pt x="859" y="4496"/>
                    <a:pt x="325" y="8300"/>
                    <a:pt x="422" y="11343"/>
                  </a:cubicBezTo>
                  <a:cubicBezTo>
                    <a:pt x="600" y="17366"/>
                    <a:pt x="1" y="31288"/>
                    <a:pt x="2915" y="32211"/>
                  </a:cubicBezTo>
                  <a:cubicBezTo>
                    <a:pt x="3700" y="32457"/>
                    <a:pt x="5110" y="32563"/>
                    <a:pt x="6745" y="32563"/>
                  </a:cubicBezTo>
                  <a:cubicBezTo>
                    <a:pt x="9629" y="32563"/>
                    <a:pt x="13212" y="32233"/>
                    <a:pt x="15299" y="31758"/>
                  </a:cubicBezTo>
                  <a:cubicBezTo>
                    <a:pt x="18618" y="31143"/>
                    <a:pt x="25385" y="28989"/>
                    <a:pt x="26875" y="27257"/>
                  </a:cubicBezTo>
                  <a:cubicBezTo>
                    <a:pt x="29594" y="24068"/>
                    <a:pt x="24916" y="13772"/>
                    <a:pt x="22682" y="8154"/>
                  </a:cubicBezTo>
                  <a:cubicBezTo>
                    <a:pt x="21565" y="5337"/>
                    <a:pt x="17825" y="837"/>
                    <a:pt x="15154" y="205"/>
                  </a:cubicBezTo>
                  <a:cubicBezTo>
                    <a:pt x="14560" y="66"/>
                    <a:pt x="13822" y="0"/>
                    <a:pt x="13000"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91"/>
            <p:cNvSpPr/>
            <p:nvPr/>
          </p:nvSpPr>
          <p:spPr>
            <a:xfrm>
              <a:off x="8227848" y="3123071"/>
              <a:ext cx="278505" cy="132453"/>
            </a:xfrm>
            <a:custGeom>
              <a:rect b="b" l="l" r="r" t="t"/>
              <a:pathLst>
                <a:path extrusionOk="0" h="7890" w="16590">
                  <a:moveTo>
                    <a:pt x="8928" y="1"/>
                  </a:moveTo>
                  <a:cubicBezTo>
                    <a:pt x="8248" y="1"/>
                    <a:pt x="7567" y="74"/>
                    <a:pt x="6897" y="219"/>
                  </a:cubicBezTo>
                  <a:cubicBezTo>
                    <a:pt x="5003" y="623"/>
                    <a:pt x="2979" y="1433"/>
                    <a:pt x="1652" y="2987"/>
                  </a:cubicBezTo>
                  <a:cubicBezTo>
                    <a:pt x="1069" y="3683"/>
                    <a:pt x="648" y="4492"/>
                    <a:pt x="421" y="5383"/>
                  </a:cubicBezTo>
                  <a:cubicBezTo>
                    <a:pt x="211" y="6144"/>
                    <a:pt x="0" y="7050"/>
                    <a:pt x="292" y="7811"/>
                  </a:cubicBezTo>
                  <a:cubicBezTo>
                    <a:pt x="314" y="7867"/>
                    <a:pt x="353" y="7890"/>
                    <a:pt x="393" y="7890"/>
                  </a:cubicBezTo>
                  <a:cubicBezTo>
                    <a:pt x="468" y="7890"/>
                    <a:pt x="545" y="7804"/>
                    <a:pt x="502" y="7698"/>
                  </a:cubicBezTo>
                  <a:cubicBezTo>
                    <a:pt x="178" y="6856"/>
                    <a:pt x="518" y="5739"/>
                    <a:pt x="794" y="4946"/>
                  </a:cubicBezTo>
                  <a:cubicBezTo>
                    <a:pt x="1101" y="4072"/>
                    <a:pt x="1619" y="3278"/>
                    <a:pt x="2315" y="2647"/>
                  </a:cubicBezTo>
                  <a:cubicBezTo>
                    <a:pt x="3708" y="1384"/>
                    <a:pt x="5521" y="656"/>
                    <a:pt x="7318" y="380"/>
                  </a:cubicBezTo>
                  <a:cubicBezTo>
                    <a:pt x="7860" y="281"/>
                    <a:pt x="8408" y="233"/>
                    <a:pt x="8956" y="233"/>
                  </a:cubicBezTo>
                  <a:cubicBezTo>
                    <a:pt x="10110" y="233"/>
                    <a:pt x="11260" y="449"/>
                    <a:pt x="12336" y="866"/>
                  </a:cubicBezTo>
                  <a:cubicBezTo>
                    <a:pt x="13162" y="1206"/>
                    <a:pt x="13939" y="1676"/>
                    <a:pt x="14619" y="2242"/>
                  </a:cubicBezTo>
                  <a:cubicBezTo>
                    <a:pt x="15347" y="2841"/>
                    <a:pt x="15882" y="3570"/>
                    <a:pt x="16513" y="4250"/>
                  </a:cubicBezTo>
                  <a:cubicBezTo>
                    <a:pt x="16522" y="4259"/>
                    <a:pt x="16532" y="4263"/>
                    <a:pt x="16542" y="4263"/>
                  </a:cubicBezTo>
                  <a:cubicBezTo>
                    <a:pt x="16567" y="4263"/>
                    <a:pt x="16589" y="4236"/>
                    <a:pt x="16578" y="4201"/>
                  </a:cubicBezTo>
                  <a:cubicBezTo>
                    <a:pt x="16141" y="3327"/>
                    <a:pt x="15364" y="2566"/>
                    <a:pt x="14635" y="1983"/>
                  </a:cubicBezTo>
                  <a:cubicBezTo>
                    <a:pt x="13923" y="1400"/>
                    <a:pt x="13129" y="947"/>
                    <a:pt x="12288" y="623"/>
                  </a:cubicBezTo>
                  <a:cubicBezTo>
                    <a:pt x="11211" y="207"/>
                    <a:pt x="10072" y="1"/>
                    <a:pt x="8928" y="1"/>
                  </a:cubicBezTo>
                  <a:close/>
                </a:path>
              </a:pathLst>
            </a:custGeom>
            <a:solidFill>
              <a:srgbClr val="BA8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91"/>
            <p:cNvSpPr/>
            <p:nvPr/>
          </p:nvSpPr>
          <p:spPr>
            <a:xfrm>
              <a:off x="8258015" y="3299037"/>
              <a:ext cx="351681" cy="289433"/>
            </a:xfrm>
            <a:custGeom>
              <a:rect b="b" l="l" r="r" t="t"/>
              <a:pathLst>
                <a:path extrusionOk="0" h="17241" w="20949">
                  <a:moveTo>
                    <a:pt x="16124" y="0"/>
                  </a:moveTo>
                  <a:lnTo>
                    <a:pt x="0" y="2752"/>
                  </a:lnTo>
                  <a:cubicBezTo>
                    <a:pt x="0" y="2752"/>
                    <a:pt x="1830" y="15623"/>
                    <a:pt x="3529" y="16740"/>
                  </a:cubicBezTo>
                  <a:cubicBezTo>
                    <a:pt x="4038" y="17074"/>
                    <a:pt x="5149" y="17240"/>
                    <a:pt x="6554" y="17240"/>
                  </a:cubicBezTo>
                  <a:cubicBezTo>
                    <a:pt x="9843" y="17240"/>
                    <a:pt x="14743" y="16330"/>
                    <a:pt x="17306" y="14538"/>
                  </a:cubicBezTo>
                  <a:cubicBezTo>
                    <a:pt x="20949" y="11980"/>
                    <a:pt x="16124" y="0"/>
                    <a:pt x="16124" y="0"/>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91"/>
            <p:cNvSpPr/>
            <p:nvPr/>
          </p:nvSpPr>
          <p:spPr>
            <a:xfrm>
              <a:off x="8308831" y="3184345"/>
              <a:ext cx="118234" cy="88890"/>
            </a:xfrm>
            <a:custGeom>
              <a:rect b="b" l="l" r="r" t="t"/>
              <a:pathLst>
                <a:path extrusionOk="0" h="5295" w="7043">
                  <a:moveTo>
                    <a:pt x="6217" y="1"/>
                  </a:moveTo>
                  <a:lnTo>
                    <a:pt x="1" y="1296"/>
                  </a:lnTo>
                  <a:lnTo>
                    <a:pt x="956" y="5294"/>
                  </a:lnTo>
                  <a:lnTo>
                    <a:pt x="7043" y="4015"/>
                  </a:lnTo>
                  <a:lnTo>
                    <a:pt x="6217" y="1"/>
                  </a:lnTo>
                  <a:close/>
                </a:path>
              </a:pathLst>
            </a:custGeom>
            <a:solidFill>
              <a:srgbClr val="448B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91"/>
            <p:cNvSpPr/>
            <p:nvPr/>
          </p:nvSpPr>
          <p:spPr>
            <a:xfrm>
              <a:off x="8406131" y="3414535"/>
              <a:ext cx="61157" cy="87261"/>
            </a:xfrm>
            <a:custGeom>
              <a:rect b="b" l="l" r="r" t="t"/>
              <a:pathLst>
                <a:path extrusionOk="0" h="5198" w="3643">
                  <a:moveTo>
                    <a:pt x="2720" y="1"/>
                  </a:moveTo>
                  <a:lnTo>
                    <a:pt x="0" y="843"/>
                  </a:lnTo>
                  <a:lnTo>
                    <a:pt x="923" y="4129"/>
                  </a:lnTo>
                  <a:lnTo>
                    <a:pt x="2590" y="5197"/>
                  </a:lnTo>
                  <a:lnTo>
                    <a:pt x="3643" y="3190"/>
                  </a:lnTo>
                  <a:lnTo>
                    <a:pt x="2720" y="1"/>
                  </a:lnTo>
                  <a:close/>
                </a:path>
              </a:pathLst>
            </a:custGeom>
            <a:solidFill>
              <a:srgbClr val="5D44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91"/>
            <p:cNvSpPr/>
            <p:nvPr/>
          </p:nvSpPr>
          <p:spPr>
            <a:xfrm>
              <a:off x="8241093" y="3275971"/>
              <a:ext cx="307413" cy="162738"/>
            </a:xfrm>
            <a:custGeom>
              <a:rect b="b" l="l" r="r" t="t"/>
              <a:pathLst>
                <a:path extrusionOk="0" h="9694" w="18312">
                  <a:moveTo>
                    <a:pt x="15994" y="1"/>
                  </a:moveTo>
                  <a:cubicBezTo>
                    <a:pt x="15943" y="1"/>
                    <a:pt x="15890" y="5"/>
                    <a:pt x="15837" y="14"/>
                  </a:cubicBezTo>
                  <a:cubicBezTo>
                    <a:pt x="15837" y="14"/>
                    <a:pt x="2174" y="2281"/>
                    <a:pt x="1024" y="3058"/>
                  </a:cubicBezTo>
                  <a:cubicBezTo>
                    <a:pt x="1" y="3750"/>
                    <a:pt x="3664" y="9694"/>
                    <a:pt x="9372" y="9694"/>
                  </a:cubicBezTo>
                  <a:cubicBezTo>
                    <a:pt x="10073" y="9694"/>
                    <a:pt x="10805" y="9604"/>
                    <a:pt x="11563" y="9404"/>
                  </a:cubicBezTo>
                  <a:cubicBezTo>
                    <a:pt x="18312" y="7618"/>
                    <a:pt x="18086" y="1"/>
                    <a:pt x="15994" y="1"/>
                  </a:cubicBezTo>
                  <a:close/>
                </a:path>
              </a:pathLst>
            </a:custGeom>
            <a:solidFill>
              <a:srgbClr val="BA8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2" name="Google Shape;3332;p91"/>
          <p:cNvGrpSpPr/>
          <p:nvPr/>
        </p:nvGrpSpPr>
        <p:grpSpPr>
          <a:xfrm>
            <a:off x="6735180" y="921218"/>
            <a:ext cx="1358148" cy="1195538"/>
            <a:chOff x="7153532" y="2205970"/>
            <a:chExt cx="533507" cy="469630"/>
          </a:xfrm>
        </p:grpSpPr>
        <p:sp>
          <p:nvSpPr>
            <p:cNvPr id="3333" name="Google Shape;3333;p91"/>
            <p:cNvSpPr/>
            <p:nvPr/>
          </p:nvSpPr>
          <p:spPr>
            <a:xfrm>
              <a:off x="7177991" y="2205970"/>
              <a:ext cx="509047" cy="224499"/>
            </a:xfrm>
            <a:custGeom>
              <a:rect b="b" l="l" r="r" t="t"/>
              <a:pathLst>
                <a:path extrusionOk="0" h="13373" w="30323">
                  <a:moveTo>
                    <a:pt x="16497" y="0"/>
                  </a:moveTo>
                  <a:lnTo>
                    <a:pt x="0" y="4209"/>
                  </a:lnTo>
                  <a:lnTo>
                    <a:pt x="13923" y="13372"/>
                  </a:lnTo>
                  <a:lnTo>
                    <a:pt x="30322" y="10458"/>
                  </a:lnTo>
                  <a:lnTo>
                    <a:pt x="164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91"/>
            <p:cNvSpPr/>
            <p:nvPr/>
          </p:nvSpPr>
          <p:spPr>
            <a:xfrm>
              <a:off x="7285885" y="2309716"/>
              <a:ext cx="259837" cy="183538"/>
            </a:xfrm>
            <a:custGeom>
              <a:rect b="b" l="l" r="r" t="t"/>
              <a:pathLst>
                <a:path extrusionOk="0" h="10933" w="15478">
                  <a:moveTo>
                    <a:pt x="4232" y="0"/>
                  </a:moveTo>
                  <a:cubicBezTo>
                    <a:pt x="2626" y="0"/>
                    <a:pt x="1544" y="276"/>
                    <a:pt x="1425" y="814"/>
                  </a:cubicBezTo>
                  <a:lnTo>
                    <a:pt x="0" y="7775"/>
                  </a:lnTo>
                  <a:cubicBezTo>
                    <a:pt x="417" y="7673"/>
                    <a:pt x="911" y="7629"/>
                    <a:pt x="1464" y="7629"/>
                  </a:cubicBezTo>
                  <a:cubicBezTo>
                    <a:pt x="3016" y="7629"/>
                    <a:pt x="5034" y="7976"/>
                    <a:pt x="7124" y="8358"/>
                  </a:cubicBezTo>
                  <a:cubicBezTo>
                    <a:pt x="10798" y="9022"/>
                    <a:pt x="12255" y="10009"/>
                    <a:pt x="13858" y="10932"/>
                  </a:cubicBezTo>
                  <a:lnTo>
                    <a:pt x="15283" y="3679"/>
                  </a:lnTo>
                  <a:cubicBezTo>
                    <a:pt x="15477" y="2708"/>
                    <a:pt x="12547" y="1300"/>
                    <a:pt x="8710" y="506"/>
                  </a:cubicBezTo>
                  <a:cubicBezTo>
                    <a:pt x="7040" y="167"/>
                    <a:pt x="5478" y="0"/>
                    <a:pt x="4232" y="0"/>
                  </a:cubicBezTo>
                  <a:close/>
                </a:path>
              </a:pathLst>
            </a:custGeom>
            <a:solidFill>
              <a:srgbClr val="027B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91"/>
            <p:cNvSpPr/>
            <p:nvPr/>
          </p:nvSpPr>
          <p:spPr>
            <a:xfrm>
              <a:off x="7168473" y="2249181"/>
              <a:ext cx="116337" cy="362207"/>
            </a:xfrm>
            <a:custGeom>
              <a:rect b="b" l="l" r="r" t="t"/>
              <a:pathLst>
                <a:path extrusionOk="0" h="21576" w="6930">
                  <a:moveTo>
                    <a:pt x="6930" y="0"/>
                  </a:moveTo>
                  <a:cubicBezTo>
                    <a:pt x="6930" y="0"/>
                    <a:pt x="6315" y="0"/>
                    <a:pt x="5991" y="243"/>
                  </a:cubicBezTo>
                  <a:cubicBezTo>
                    <a:pt x="5894" y="324"/>
                    <a:pt x="5019" y="1862"/>
                    <a:pt x="4663" y="2510"/>
                  </a:cubicBezTo>
                  <a:cubicBezTo>
                    <a:pt x="1183" y="8888"/>
                    <a:pt x="1" y="14247"/>
                    <a:pt x="82" y="17727"/>
                  </a:cubicBezTo>
                  <a:cubicBezTo>
                    <a:pt x="130" y="19184"/>
                    <a:pt x="33" y="21435"/>
                    <a:pt x="729" y="21564"/>
                  </a:cubicBezTo>
                  <a:cubicBezTo>
                    <a:pt x="768" y="21572"/>
                    <a:pt x="803" y="21576"/>
                    <a:pt x="836" y="21576"/>
                  </a:cubicBezTo>
                  <a:cubicBezTo>
                    <a:pt x="1481" y="21576"/>
                    <a:pt x="914" y="20073"/>
                    <a:pt x="729" y="18423"/>
                  </a:cubicBezTo>
                  <a:cubicBezTo>
                    <a:pt x="519" y="16335"/>
                    <a:pt x="713" y="14959"/>
                    <a:pt x="1118" y="13211"/>
                  </a:cubicBezTo>
                  <a:cubicBezTo>
                    <a:pt x="2138" y="8645"/>
                    <a:pt x="3740" y="5909"/>
                    <a:pt x="6201" y="1215"/>
                  </a:cubicBezTo>
                  <a:cubicBezTo>
                    <a:pt x="6234" y="1134"/>
                    <a:pt x="6930" y="0"/>
                    <a:pt x="6930"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91"/>
            <p:cNvSpPr/>
            <p:nvPr/>
          </p:nvSpPr>
          <p:spPr>
            <a:xfrm>
              <a:off x="7153532" y="2571064"/>
              <a:ext cx="47844" cy="46115"/>
            </a:xfrm>
            <a:custGeom>
              <a:rect b="b" l="l" r="r" t="t"/>
              <a:pathLst>
                <a:path extrusionOk="0" h="2747" w="2850">
                  <a:moveTo>
                    <a:pt x="1380" y="0"/>
                  </a:moveTo>
                  <a:cubicBezTo>
                    <a:pt x="1180" y="0"/>
                    <a:pt x="984" y="75"/>
                    <a:pt x="810" y="253"/>
                  </a:cubicBezTo>
                  <a:cubicBezTo>
                    <a:pt x="0" y="739"/>
                    <a:pt x="340" y="2228"/>
                    <a:pt x="1085" y="2633"/>
                  </a:cubicBezTo>
                  <a:cubicBezTo>
                    <a:pt x="1237" y="2711"/>
                    <a:pt x="1392" y="2747"/>
                    <a:pt x="1544" y="2747"/>
                  </a:cubicBezTo>
                  <a:cubicBezTo>
                    <a:pt x="1896" y="2747"/>
                    <a:pt x="2234" y="2559"/>
                    <a:pt x="2494" y="2277"/>
                  </a:cubicBezTo>
                  <a:cubicBezTo>
                    <a:pt x="2769" y="1937"/>
                    <a:pt x="2850" y="1451"/>
                    <a:pt x="2672" y="1046"/>
                  </a:cubicBezTo>
                  <a:cubicBezTo>
                    <a:pt x="2482" y="549"/>
                    <a:pt x="1921" y="0"/>
                    <a:pt x="1380"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91"/>
            <p:cNvSpPr/>
            <p:nvPr/>
          </p:nvSpPr>
          <p:spPr>
            <a:xfrm>
              <a:off x="7158703" y="2605932"/>
              <a:ext cx="21757" cy="69668"/>
            </a:xfrm>
            <a:custGeom>
              <a:rect b="b" l="l" r="r" t="t"/>
              <a:pathLst>
                <a:path extrusionOk="0" h="4150" w="1296">
                  <a:moveTo>
                    <a:pt x="947" y="1"/>
                  </a:moveTo>
                  <a:cubicBezTo>
                    <a:pt x="754" y="1"/>
                    <a:pt x="595" y="306"/>
                    <a:pt x="534" y="443"/>
                  </a:cubicBezTo>
                  <a:cubicBezTo>
                    <a:pt x="405" y="815"/>
                    <a:pt x="340" y="1203"/>
                    <a:pt x="356" y="1592"/>
                  </a:cubicBezTo>
                  <a:cubicBezTo>
                    <a:pt x="324" y="2175"/>
                    <a:pt x="0" y="3988"/>
                    <a:pt x="874" y="4150"/>
                  </a:cubicBezTo>
                  <a:lnTo>
                    <a:pt x="1020" y="4150"/>
                  </a:lnTo>
                  <a:cubicBezTo>
                    <a:pt x="1036" y="4134"/>
                    <a:pt x="1069" y="4117"/>
                    <a:pt x="1101" y="4101"/>
                  </a:cubicBezTo>
                  <a:cubicBezTo>
                    <a:pt x="1230" y="3939"/>
                    <a:pt x="1166" y="3664"/>
                    <a:pt x="1133" y="3470"/>
                  </a:cubicBezTo>
                  <a:cubicBezTo>
                    <a:pt x="1085" y="3049"/>
                    <a:pt x="1069" y="2628"/>
                    <a:pt x="1069" y="2207"/>
                  </a:cubicBezTo>
                  <a:cubicBezTo>
                    <a:pt x="1069" y="1802"/>
                    <a:pt x="1247" y="653"/>
                    <a:pt x="1247" y="507"/>
                  </a:cubicBezTo>
                  <a:cubicBezTo>
                    <a:pt x="1295" y="378"/>
                    <a:pt x="1279" y="248"/>
                    <a:pt x="1198" y="135"/>
                  </a:cubicBezTo>
                  <a:cubicBezTo>
                    <a:pt x="1182" y="119"/>
                    <a:pt x="1149" y="103"/>
                    <a:pt x="1133" y="103"/>
                  </a:cubicBezTo>
                  <a:cubicBezTo>
                    <a:pt x="1101" y="54"/>
                    <a:pt x="1052" y="5"/>
                    <a:pt x="988" y="5"/>
                  </a:cubicBezTo>
                  <a:cubicBezTo>
                    <a:pt x="974" y="2"/>
                    <a:pt x="960" y="1"/>
                    <a:pt x="947"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91"/>
            <p:cNvSpPr/>
            <p:nvPr/>
          </p:nvSpPr>
          <p:spPr>
            <a:xfrm>
              <a:off x="7178814" y="2599922"/>
              <a:ext cx="36160" cy="64111"/>
            </a:xfrm>
            <a:custGeom>
              <a:rect b="b" l="l" r="r" t="t"/>
              <a:pathLst>
                <a:path extrusionOk="0" h="3819" w="2154">
                  <a:moveTo>
                    <a:pt x="262" y="1"/>
                  </a:moveTo>
                  <a:cubicBezTo>
                    <a:pt x="245" y="1"/>
                    <a:pt x="228" y="3"/>
                    <a:pt x="210" y="7"/>
                  </a:cubicBezTo>
                  <a:cubicBezTo>
                    <a:pt x="0" y="56"/>
                    <a:pt x="0" y="444"/>
                    <a:pt x="16" y="606"/>
                  </a:cubicBezTo>
                  <a:cubicBezTo>
                    <a:pt x="49" y="995"/>
                    <a:pt x="162" y="1367"/>
                    <a:pt x="340" y="1723"/>
                  </a:cubicBezTo>
                  <a:cubicBezTo>
                    <a:pt x="567" y="2224"/>
                    <a:pt x="1022" y="3818"/>
                    <a:pt x="1771" y="3818"/>
                  </a:cubicBezTo>
                  <a:cubicBezTo>
                    <a:pt x="1821" y="3818"/>
                    <a:pt x="1873" y="3811"/>
                    <a:pt x="1927" y="3796"/>
                  </a:cubicBezTo>
                  <a:cubicBezTo>
                    <a:pt x="1975" y="3779"/>
                    <a:pt x="2007" y="3779"/>
                    <a:pt x="2040" y="3747"/>
                  </a:cubicBezTo>
                  <a:cubicBezTo>
                    <a:pt x="2040" y="3747"/>
                    <a:pt x="2056" y="3747"/>
                    <a:pt x="2056" y="3731"/>
                  </a:cubicBezTo>
                  <a:cubicBezTo>
                    <a:pt x="2072" y="3715"/>
                    <a:pt x="2088" y="3682"/>
                    <a:pt x="2088" y="3666"/>
                  </a:cubicBezTo>
                  <a:cubicBezTo>
                    <a:pt x="2153" y="3456"/>
                    <a:pt x="1975" y="3245"/>
                    <a:pt x="1862" y="3083"/>
                  </a:cubicBezTo>
                  <a:cubicBezTo>
                    <a:pt x="1635" y="2727"/>
                    <a:pt x="1441" y="2355"/>
                    <a:pt x="1263" y="1966"/>
                  </a:cubicBezTo>
                  <a:cubicBezTo>
                    <a:pt x="1085" y="1610"/>
                    <a:pt x="729" y="493"/>
                    <a:pt x="664" y="347"/>
                  </a:cubicBezTo>
                  <a:cubicBezTo>
                    <a:pt x="664" y="218"/>
                    <a:pt x="583" y="104"/>
                    <a:pt x="470" y="40"/>
                  </a:cubicBezTo>
                  <a:cubicBezTo>
                    <a:pt x="453" y="32"/>
                    <a:pt x="437" y="28"/>
                    <a:pt x="423" y="28"/>
                  </a:cubicBezTo>
                  <a:cubicBezTo>
                    <a:pt x="409" y="28"/>
                    <a:pt x="397" y="32"/>
                    <a:pt x="389" y="40"/>
                  </a:cubicBezTo>
                  <a:cubicBezTo>
                    <a:pt x="353" y="16"/>
                    <a:pt x="309" y="1"/>
                    <a:pt x="262"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91"/>
            <p:cNvSpPr/>
            <p:nvPr/>
          </p:nvSpPr>
          <p:spPr>
            <a:xfrm>
              <a:off x="7174181" y="2604387"/>
              <a:ext cx="23402" cy="68778"/>
            </a:xfrm>
            <a:custGeom>
              <a:rect b="b" l="l" r="r" t="t"/>
              <a:pathLst>
                <a:path extrusionOk="0" h="4097" w="1394">
                  <a:moveTo>
                    <a:pt x="422" y="0"/>
                  </a:moveTo>
                  <a:cubicBezTo>
                    <a:pt x="195" y="0"/>
                    <a:pt x="98" y="357"/>
                    <a:pt x="66" y="502"/>
                  </a:cubicBezTo>
                  <a:cubicBezTo>
                    <a:pt x="1" y="891"/>
                    <a:pt x="1" y="1295"/>
                    <a:pt x="82" y="1684"/>
                  </a:cubicBezTo>
                  <a:cubicBezTo>
                    <a:pt x="162" y="2248"/>
                    <a:pt x="179" y="4096"/>
                    <a:pt x="1058" y="4096"/>
                  </a:cubicBezTo>
                  <a:cubicBezTo>
                    <a:pt x="1062" y="4096"/>
                    <a:pt x="1065" y="4096"/>
                    <a:pt x="1069" y="4096"/>
                  </a:cubicBezTo>
                  <a:cubicBezTo>
                    <a:pt x="1102" y="4096"/>
                    <a:pt x="1150" y="4096"/>
                    <a:pt x="1183" y="4080"/>
                  </a:cubicBezTo>
                  <a:cubicBezTo>
                    <a:pt x="1199" y="4080"/>
                    <a:pt x="1199" y="4080"/>
                    <a:pt x="1199" y="4064"/>
                  </a:cubicBezTo>
                  <a:cubicBezTo>
                    <a:pt x="1231" y="4048"/>
                    <a:pt x="1247" y="4031"/>
                    <a:pt x="1264" y="4015"/>
                  </a:cubicBezTo>
                  <a:cubicBezTo>
                    <a:pt x="1393" y="3821"/>
                    <a:pt x="1264" y="3562"/>
                    <a:pt x="1199" y="3384"/>
                  </a:cubicBezTo>
                  <a:cubicBezTo>
                    <a:pt x="1069" y="2979"/>
                    <a:pt x="972" y="2574"/>
                    <a:pt x="907" y="2153"/>
                  </a:cubicBezTo>
                  <a:cubicBezTo>
                    <a:pt x="843" y="1749"/>
                    <a:pt x="794" y="599"/>
                    <a:pt x="778" y="437"/>
                  </a:cubicBezTo>
                  <a:cubicBezTo>
                    <a:pt x="794" y="308"/>
                    <a:pt x="746" y="178"/>
                    <a:pt x="648" y="97"/>
                  </a:cubicBezTo>
                  <a:cubicBezTo>
                    <a:pt x="632" y="81"/>
                    <a:pt x="600" y="65"/>
                    <a:pt x="584" y="65"/>
                  </a:cubicBezTo>
                  <a:cubicBezTo>
                    <a:pt x="535" y="33"/>
                    <a:pt x="486" y="0"/>
                    <a:pt x="422"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0" name="Google Shape;3340;p91"/>
          <p:cNvSpPr/>
          <p:nvPr/>
        </p:nvSpPr>
        <p:spPr>
          <a:xfrm>
            <a:off x="2570425" y="2891125"/>
            <a:ext cx="3811500" cy="200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91"/>
          <p:cNvSpPr txBox="1"/>
          <p:nvPr>
            <p:ph type="title"/>
          </p:nvPr>
        </p:nvSpPr>
        <p:spPr>
          <a:xfrm>
            <a:off x="2294950" y="1940600"/>
            <a:ext cx="4329600" cy="231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Thanks!</a:t>
            </a:r>
            <a:endParaRPr sz="6000"/>
          </a:p>
          <a:p>
            <a:pPr indent="0" lvl="0" marL="0" rtl="0" algn="ctr">
              <a:spcBef>
                <a:spcPts val="0"/>
              </a:spcBef>
              <a:spcAft>
                <a:spcPts val="0"/>
              </a:spcAft>
              <a:buNone/>
            </a:pPr>
            <a:r>
              <a:rPr lang="en" sz="3500"/>
              <a:t>Questions?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4" name="Shape 2394"/>
        <p:cNvGrpSpPr/>
        <p:nvPr/>
      </p:nvGrpSpPr>
      <p:grpSpPr>
        <a:xfrm>
          <a:off x="0" y="0"/>
          <a:ext cx="0" cy="0"/>
          <a:chOff x="0" y="0"/>
          <a:chExt cx="0" cy="0"/>
        </a:xfrm>
      </p:grpSpPr>
      <p:sp>
        <p:nvSpPr>
          <p:cNvPr id="2395" name="Google Shape;2395;p73"/>
          <p:cNvSpPr txBox="1"/>
          <p:nvPr>
            <p:ph idx="1" type="subTitle"/>
          </p:nvPr>
        </p:nvSpPr>
        <p:spPr>
          <a:xfrm>
            <a:off x="2508000" y="2204200"/>
            <a:ext cx="5870400" cy="11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500">
                <a:solidFill>
                  <a:schemeClr val="accent6"/>
                </a:solidFill>
                <a:latin typeface="Finger Paint"/>
                <a:ea typeface="Finger Paint"/>
                <a:cs typeface="Finger Paint"/>
                <a:sym typeface="Finger Paint"/>
              </a:rPr>
              <a:t>Predicting the Enrollment Statuses of School Admission Requests Given Applicant’s Data</a:t>
            </a:r>
            <a:endParaRPr sz="2500">
              <a:solidFill>
                <a:schemeClr val="accent6"/>
              </a:solidFill>
              <a:latin typeface="Finger Paint"/>
              <a:ea typeface="Finger Paint"/>
              <a:cs typeface="Finger Paint"/>
              <a:sym typeface="Finger Paint"/>
            </a:endParaRPr>
          </a:p>
        </p:txBody>
      </p:sp>
      <p:grpSp>
        <p:nvGrpSpPr>
          <p:cNvPr id="2396" name="Google Shape;2396;p73"/>
          <p:cNvGrpSpPr/>
          <p:nvPr/>
        </p:nvGrpSpPr>
        <p:grpSpPr>
          <a:xfrm>
            <a:off x="683968" y="2169363"/>
            <a:ext cx="1588598" cy="1375935"/>
            <a:chOff x="3892344" y="3269050"/>
            <a:chExt cx="1359286" cy="1177321"/>
          </a:xfrm>
        </p:grpSpPr>
        <p:sp>
          <p:nvSpPr>
            <p:cNvPr id="2397" name="Google Shape;2397;p73"/>
            <p:cNvSpPr/>
            <p:nvPr/>
          </p:nvSpPr>
          <p:spPr>
            <a:xfrm>
              <a:off x="3912872" y="3269050"/>
              <a:ext cx="981459" cy="284064"/>
            </a:xfrm>
            <a:custGeom>
              <a:rect b="b" l="l" r="r" t="t"/>
              <a:pathLst>
                <a:path extrusionOk="0" h="8289" w="28639">
                  <a:moveTo>
                    <a:pt x="4388" y="0"/>
                  </a:moveTo>
                  <a:cubicBezTo>
                    <a:pt x="2850" y="0"/>
                    <a:pt x="988" y="1603"/>
                    <a:pt x="988" y="3222"/>
                  </a:cubicBezTo>
                  <a:cubicBezTo>
                    <a:pt x="988" y="3222"/>
                    <a:pt x="1" y="8289"/>
                    <a:pt x="4388" y="8289"/>
                  </a:cubicBezTo>
                  <a:lnTo>
                    <a:pt x="28639" y="8289"/>
                  </a:lnTo>
                  <a:lnTo>
                    <a:pt x="286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3"/>
            <p:cNvSpPr/>
            <p:nvPr/>
          </p:nvSpPr>
          <p:spPr>
            <a:xfrm>
              <a:off x="4017739" y="3269050"/>
              <a:ext cx="99897" cy="284612"/>
            </a:xfrm>
            <a:custGeom>
              <a:rect b="b" l="l" r="r" t="t"/>
              <a:pathLst>
                <a:path extrusionOk="0" h="8305" w="2915">
                  <a:moveTo>
                    <a:pt x="1117" y="0"/>
                  </a:moveTo>
                  <a:cubicBezTo>
                    <a:pt x="0" y="2056"/>
                    <a:pt x="195" y="6314"/>
                    <a:pt x="1376" y="8305"/>
                  </a:cubicBezTo>
                  <a:lnTo>
                    <a:pt x="2914" y="8289"/>
                  </a:lnTo>
                  <a:cubicBezTo>
                    <a:pt x="2089" y="7253"/>
                    <a:pt x="1862" y="5569"/>
                    <a:pt x="1781" y="4355"/>
                  </a:cubicBezTo>
                  <a:cubicBezTo>
                    <a:pt x="1716" y="3044"/>
                    <a:pt x="1781" y="1214"/>
                    <a:pt x="2542" y="0"/>
                  </a:cubicBezTo>
                  <a:close/>
                </a:path>
              </a:pathLst>
            </a:custGeom>
            <a:solidFill>
              <a:srgbClr val="C68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3"/>
            <p:cNvSpPr/>
            <p:nvPr/>
          </p:nvSpPr>
          <p:spPr>
            <a:xfrm>
              <a:off x="4097075" y="3269050"/>
              <a:ext cx="99897" cy="284612"/>
            </a:xfrm>
            <a:custGeom>
              <a:rect b="b" l="l" r="r" t="t"/>
              <a:pathLst>
                <a:path extrusionOk="0" h="8305" w="2915">
                  <a:moveTo>
                    <a:pt x="1133" y="0"/>
                  </a:moveTo>
                  <a:cubicBezTo>
                    <a:pt x="0" y="2056"/>
                    <a:pt x="195" y="6314"/>
                    <a:pt x="1392" y="8305"/>
                  </a:cubicBezTo>
                  <a:lnTo>
                    <a:pt x="2914" y="8289"/>
                  </a:lnTo>
                  <a:cubicBezTo>
                    <a:pt x="2089" y="7253"/>
                    <a:pt x="1862" y="5569"/>
                    <a:pt x="1797" y="4355"/>
                  </a:cubicBezTo>
                  <a:cubicBezTo>
                    <a:pt x="1716" y="3044"/>
                    <a:pt x="1797" y="1214"/>
                    <a:pt x="2542" y="0"/>
                  </a:cubicBezTo>
                  <a:close/>
                </a:path>
              </a:pathLst>
            </a:custGeom>
            <a:solidFill>
              <a:srgbClr val="C68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73"/>
            <p:cNvSpPr/>
            <p:nvPr/>
          </p:nvSpPr>
          <p:spPr>
            <a:xfrm>
              <a:off x="4270723" y="3289578"/>
              <a:ext cx="654146" cy="248012"/>
            </a:xfrm>
            <a:custGeom>
              <a:rect b="b" l="l" r="r" t="t"/>
              <a:pathLst>
                <a:path extrusionOk="0" h="7237" w="19088">
                  <a:moveTo>
                    <a:pt x="18164" y="0"/>
                  </a:moveTo>
                  <a:cubicBezTo>
                    <a:pt x="18116" y="0"/>
                    <a:pt x="18067" y="16"/>
                    <a:pt x="18051" y="49"/>
                  </a:cubicBezTo>
                  <a:cubicBezTo>
                    <a:pt x="17962" y="46"/>
                    <a:pt x="17873" y="45"/>
                    <a:pt x="17784" y="45"/>
                  </a:cubicBezTo>
                  <a:cubicBezTo>
                    <a:pt x="17339" y="45"/>
                    <a:pt x="16896" y="78"/>
                    <a:pt x="16465" y="146"/>
                  </a:cubicBezTo>
                  <a:cubicBezTo>
                    <a:pt x="15704" y="211"/>
                    <a:pt x="14943" y="194"/>
                    <a:pt x="14182" y="227"/>
                  </a:cubicBezTo>
                  <a:cubicBezTo>
                    <a:pt x="13864" y="237"/>
                    <a:pt x="13198" y="240"/>
                    <a:pt x="12335" y="240"/>
                  </a:cubicBezTo>
                  <a:cubicBezTo>
                    <a:pt x="11002" y="240"/>
                    <a:pt x="9197" y="233"/>
                    <a:pt x="7477" y="233"/>
                  </a:cubicBezTo>
                  <a:cubicBezTo>
                    <a:pt x="4983" y="233"/>
                    <a:pt x="2665" y="248"/>
                    <a:pt x="2218" y="324"/>
                  </a:cubicBezTo>
                  <a:cubicBezTo>
                    <a:pt x="211" y="648"/>
                    <a:pt x="0" y="4403"/>
                    <a:pt x="745" y="5650"/>
                  </a:cubicBezTo>
                  <a:cubicBezTo>
                    <a:pt x="1279" y="6540"/>
                    <a:pt x="3109" y="6897"/>
                    <a:pt x="4145" y="6897"/>
                  </a:cubicBezTo>
                  <a:cubicBezTo>
                    <a:pt x="5424" y="6897"/>
                    <a:pt x="16545" y="7139"/>
                    <a:pt x="17614" y="7220"/>
                  </a:cubicBezTo>
                  <a:cubicBezTo>
                    <a:pt x="17700" y="7228"/>
                    <a:pt x="17801" y="7236"/>
                    <a:pt x="17905" y="7236"/>
                  </a:cubicBezTo>
                  <a:cubicBezTo>
                    <a:pt x="18228" y="7236"/>
                    <a:pt x="18581" y="7159"/>
                    <a:pt x="18618" y="6767"/>
                  </a:cubicBezTo>
                  <a:cubicBezTo>
                    <a:pt x="18666" y="6492"/>
                    <a:pt x="18618" y="6217"/>
                    <a:pt x="18472" y="5974"/>
                  </a:cubicBezTo>
                  <a:cubicBezTo>
                    <a:pt x="18294" y="5682"/>
                    <a:pt x="18278" y="5504"/>
                    <a:pt x="18488" y="5229"/>
                  </a:cubicBezTo>
                  <a:cubicBezTo>
                    <a:pt x="18585" y="5116"/>
                    <a:pt x="18682" y="4970"/>
                    <a:pt x="18763" y="4824"/>
                  </a:cubicBezTo>
                  <a:cubicBezTo>
                    <a:pt x="19087" y="4096"/>
                    <a:pt x="17841" y="3335"/>
                    <a:pt x="18472" y="2687"/>
                  </a:cubicBezTo>
                  <a:cubicBezTo>
                    <a:pt x="18682" y="2509"/>
                    <a:pt x="18828" y="2250"/>
                    <a:pt x="18860" y="1975"/>
                  </a:cubicBezTo>
                  <a:cubicBezTo>
                    <a:pt x="18893" y="1765"/>
                    <a:pt x="18747" y="1603"/>
                    <a:pt x="18666" y="1425"/>
                  </a:cubicBezTo>
                  <a:cubicBezTo>
                    <a:pt x="18407" y="858"/>
                    <a:pt x="18990" y="227"/>
                    <a:pt x="18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73"/>
            <p:cNvSpPr/>
            <p:nvPr/>
          </p:nvSpPr>
          <p:spPr>
            <a:xfrm>
              <a:off x="4300127" y="3305650"/>
              <a:ext cx="100445" cy="211412"/>
            </a:xfrm>
            <a:custGeom>
              <a:rect b="b" l="l" r="r" t="t"/>
              <a:pathLst>
                <a:path extrusionOk="0" h="6169" w="2931">
                  <a:moveTo>
                    <a:pt x="2607" y="1"/>
                  </a:moveTo>
                  <a:cubicBezTo>
                    <a:pt x="1166" y="1"/>
                    <a:pt x="0" y="1377"/>
                    <a:pt x="0" y="3076"/>
                  </a:cubicBezTo>
                  <a:cubicBezTo>
                    <a:pt x="0" y="4776"/>
                    <a:pt x="1166" y="6169"/>
                    <a:pt x="2607" y="6169"/>
                  </a:cubicBezTo>
                  <a:cubicBezTo>
                    <a:pt x="2704" y="6169"/>
                    <a:pt x="2817" y="6152"/>
                    <a:pt x="2931" y="6136"/>
                  </a:cubicBezTo>
                  <a:cubicBezTo>
                    <a:pt x="1652" y="5942"/>
                    <a:pt x="664" y="4647"/>
                    <a:pt x="664" y="3076"/>
                  </a:cubicBezTo>
                  <a:cubicBezTo>
                    <a:pt x="664" y="1506"/>
                    <a:pt x="1652" y="211"/>
                    <a:pt x="2931" y="17"/>
                  </a:cubicBezTo>
                  <a:cubicBezTo>
                    <a:pt x="2817" y="1"/>
                    <a:pt x="2704" y="1"/>
                    <a:pt x="2607"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73"/>
            <p:cNvSpPr/>
            <p:nvPr/>
          </p:nvSpPr>
          <p:spPr>
            <a:xfrm>
              <a:off x="4436591" y="3328406"/>
              <a:ext cx="473851" cy="27210"/>
            </a:xfrm>
            <a:custGeom>
              <a:rect b="b" l="l" r="r" t="t"/>
              <a:pathLst>
                <a:path extrusionOk="0" h="794" w="13827">
                  <a:moveTo>
                    <a:pt x="13761" y="0"/>
                  </a:moveTo>
                  <a:lnTo>
                    <a:pt x="1" y="356"/>
                  </a:lnTo>
                  <a:lnTo>
                    <a:pt x="1" y="794"/>
                  </a:lnTo>
                  <a:lnTo>
                    <a:pt x="13826" y="292"/>
                  </a:lnTo>
                  <a:lnTo>
                    <a:pt x="13761"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73"/>
            <p:cNvSpPr/>
            <p:nvPr/>
          </p:nvSpPr>
          <p:spPr>
            <a:xfrm>
              <a:off x="4419970" y="3394411"/>
              <a:ext cx="490472" cy="34510"/>
            </a:xfrm>
            <a:custGeom>
              <a:rect b="b" l="l" r="r" t="t"/>
              <a:pathLst>
                <a:path extrusionOk="0" h="1007" w="14312">
                  <a:moveTo>
                    <a:pt x="13955" y="1"/>
                  </a:moveTo>
                  <a:cubicBezTo>
                    <a:pt x="13955" y="1"/>
                    <a:pt x="10867" y="554"/>
                    <a:pt x="5923" y="554"/>
                  </a:cubicBezTo>
                  <a:cubicBezTo>
                    <a:pt x="4209" y="554"/>
                    <a:pt x="2271" y="488"/>
                    <a:pt x="162" y="308"/>
                  </a:cubicBezTo>
                  <a:cubicBezTo>
                    <a:pt x="160" y="308"/>
                    <a:pt x="158" y="308"/>
                    <a:pt x="156" y="308"/>
                  </a:cubicBezTo>
                  <a:cubicBezTo>
                    <a:pt x="0" y="308"/>
                    <a:pt x="2" y="956"/>
                    <a:pt x="162" y="956"/>
                  </a:cubicBezTo>
                  <a:cubicBezTo>
                    <a:pt x="1544" y="994"/>
                    <a:pt x="3576" y="1006"/>
                    <a:pt x="5672" y="1006"/>
                  </a:cubicBezTo>
                  <a:cubicBezTo>
                    <a:pt x="9865" y="1006"/>
                    <a:pt x="14311" y="956"/>
                    <a:pt x="14311" y="956"/>
                  </a:cubicBezTo>
                  <a:lnTo>
                    <a:pt x="13955"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73"/>
            <p:cNvSpPr/>
            <p:nvPr/>
          </p:nvSpPr>
          <p:spPr>
            <a:xfrm>
              <a:off x="4416646" y="3469326"/>
              <a:ext cx="491021" cy="36840"/>
            </a:xfrm>
            <a:custGeom>
              <a:rect b="b" l="l" r="r" t="t"/>
              <a:pathLst>
                <a:path extrusionOk="0" h="1075" w="14328">
                  <a:moveTo>
                    <a:pt x="146" y="0"/>
                  </a:moveTo>
                  <a:lnTo>
                    <a:pt x="146" y="0"/>
                  </a:lnTo>
                  <a:cubicBezTo>
                    <a:pt x="146" y="0"/>
                    <a:pt x="0" y="308"/>
                    <a:pt x="1927" y="713"/>
                  </a:cubicBezTo>
                  <a:cubicBezTo>
                    <a:pt x="3220" y="993"/>
                    <a:pt x="5551" y="1075"/>
                    <a:pt x="7845" y="1075"/>
                  </a:cubicBezTo>
                  <a:cubicBezTo>
                    <a:pt x="11123" y="1075"/>
                    <a:pt x="14327" y="907"/>
                    <a:pt x="14327" y="907"/>
                  </a:cubicBezTo>
                  <a:lnTo>
                    <a:pt x="14101" y="308"/>
                  </a:lnTo>
                  <a:lnTo>
                    <a:pt x="146"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73"/>
            <p:cNvSpPr/>
            <p:nvPr/>
          </p:nvSpPr>
          <p:spPr>
            <a:xfrm>
              <a:off x="3892344" y="4107338"/>
              <a:ext cx="1170081" cy="339033"/>
            </a:xfrm>
            <a:custGeom>
              <a:rect b="b" l="l" r="r" t="t"/>
              <a:pathLst>
                <a:path extrusionOk="0" h="9893" w="34143">
                  <a:moveTo>
                    <a:pt x="5230" y="1"/>
                  </a:moveTo>
                  <a:cubicBezTo>
                    <a:pt x="3400" y="1"/>
                    <a:pt x="1166" y="1911"/>
                    <a:pt x="1166" y="3854"/>
                  </a:cubicBezTo>
                  <a:cubicBezTo>
                    <a:pt x="1166" y="3854"/>
                    <a:pt x="1" y="9892"/>
                    <a:pt x="5230" y="9892"/>
                  </a:cubicBezTo>
                  <a:lnTo>
                    <a:pt x="34143" y="9892"/>
                  </a:lnTo>
                  <a:lnTo>
                    <a:pt x="341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73"/>
            <p:cNvSpPr/>
            <p:nvPr/>
          </p:nvSpPr>
          <p:spPr>
            <a:xfrm>
              <a:off x="4318975" y="4132115"/>
              <a:ext cx="780636" cy="295956"/>
            </a:xfrm>
            <a:custGeom>
              <a:rect b="b" l="l" r="r" t="t"/>
              <a:pathLst>
                <a:path extrusionOk="0" h="8636" w="22779">
                  <a:moveTo>
                    <a:pt x="21625" y="0"/>
                  </a:moveTo>
                  <a:cubicBezTo>
                    <a:pt x="21590" y="0"/>
                    <a:pt x="21556" y="18"/>
                    <a:pt x="21532" y="55"/>
                  </a:cubicBezTo>
                  <a:cubicBezTo>
                    <a:pt x="21427" y="52"/>
                    <a:pt x="21323" y="51"/>
                    <a:pt x="21219" y="51"/>
                  </a:cubicBezTo>
                  <a:cubicBezTo>
                    <a:pt x="20684" y="51"/>
                    <a:pt x="20167" y="87"/>
                    <a:pt x="19638" y="168"/>
                  </a:cubicBezTo>
                  <a:cubicBezTo>
                    <a:pt x="18731" y="249"/>
                    <a:pt x="17809" y="233"/>
                    <a:pt x="16918" y="265"/>
                  </a:cubicBezTo>
                  <a:cubicBezTo>
                    <a:pt x="16531" y="279"/>
                    <a:pt x="15711" y="283"/>
                    <a:pt x="14649" y="283"/>
                  </a:cubicBezTo>
                  <a:cubicBezTo>
                    <a:pt x="12967" y="283"/>
                    <a:pt x="10678" y="273"/>
                    <a:pt x="8544" y="273"/>
                  </a:cubicBezTo>
                  <a:cubicBezTo>
                    <a:pt x="5710" y="273"/>
                    <a:pt x="3148" y="291"/>
                    <a:pt x="2640" y="378"/>
                  </a:cubicBezTo>
                  <a:cubicBezTo>
                    <a:pt x="244" y="783"/>
                    <a:pt x="1" y="5251"/>
                    <a:pt x="891" y="6725"/>
                  </a:cubicBezTo>
                  <a:cubicBezTo>
                    <a:pt x="1527" y="7774"/>
                    <a:pt x="3631" y="8214"/>
                    <a:pt x="4872" y="8214"/>
                  </a:cubicBezTo>
                  <a:cubicBezTo>
                    <a:pt x="4894" y="8214"/>
                    <a:pt x="4917" y="8214"/>
                    <a:pt x="4938" y="8214"/>
                  </a:cubicBezTo>
                  <a:cubicBezTo>
                    <a:pt x="6476" y="8214"/>
                    <a:pt x="19735" y="8505"/>
                    <a:pt x="20998" y="8619"/>
                  </a:cubicBezTo>
                  <a:cubicBezTo>
                    <a:pt x="21103" y="8626"/>
                    <a:pt x="21224" y="8635"/>
                    <a:pt x="21348" y="8635"/>
                  </a:cubicBezTo>
                  <a:cubicBezTo>
                    <a:pt x="21740" y="8635"/>
                    <a:pt x="22163" y="8548"/>
                    <a:pt x="22212" y="8068"/>
                  </a:cubicBezTo>
                  <a:cubicBezTo>
                    <a:pt x="22261" y="7744"/>
                    <a:pt x="22196" y="7421"/>
                    <a:pt x="22034" y="7129"/>
                  </a:cubicBezTo>
                  <a:cubicBezTo>
                    <a:pt x="21823" y="6789"/>
                    <a:pt x="21807" y="6563"/>
                    <a:pt x="22050" y="6255"/>
                  </a:cubicBezTo>
                  <a:cubicBezTo>
                    <a:pt x="22180" y="6093"/>
                    <a:pt x="22293" y="5931"/>
                    <a:pt x="22374" y="5753"/>
                  </a:cubicBezTo>
                  <a:cubicBezTo>
                    <a:pt x="22779" y="4879"/>
                    <a:pt x="21273" y="3989"/>
                    <a:pt x="22034" y="3195"/>
                  </a:cubicBezTo>
                  <a:cubicBezTo>
                    <a:pt x="22293" y="2985"/>
                    <a:pt x="22455" y="2677"/>
                    <a:pt x="22503" y="2353"/>
                  </a:cubicBezTo>
                  <a:cubicBezTo>
                    <a:pt x="22536" y="2094"/>
                    <a:pt x="22358" y="1900"/>
                    <a:pt x="22261" y="1690"/>
                  </a:cubicBezTo>
                  <a:cubicBezTo>
                    <a:pt x="21953" y="1010"/>
                    <a:pt x="22649" y="249"/>
                    <a:pt x="21662" y="6"/>
                  </a:cubicBezTo>
                  <a:cubicBezTo>
                    <a:pt x="21649" y="2"/>
                    <a:pt x="21637" y="0"/>
                    <a:pt x="21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73"/>
            <p:cNvSpPr/>
            <p:nvPr/>
          </p:nvSpPr>
          <p:spPr>
            <a:xfrm>
              <a:off x="4354480" y="4151170"/>
              <a:ext cx="119328" cy="251919"/>
            </a:xfrm>
            <a:custGeom>
              <a:rect b="b" l="l" r="r" t="t"/>
              <a:pathLst>
                <a:path extrusionOk="0" h="7351" w="3482">
                  <a:moveTo>
                    <a:pt x="3093" y="1"/>
                  </a:moveTo>
                  <a:cubicBezTo>
                    <a:pt x="1377" y="1"/>
                    <a:pt x="1" y="1652"/>
                    <a:pt x="1" y="3675"/>
                  </a:cubicBezTo>
                  <a:cubicBezTo>
                    <a:pt x="1" y="5715"/>
                    <a:pt x="1377" y="7350"/>
                    <a:pt x="3093" y="7350"/>
                  </a:cubicBezTo>
                  <a:cubicBezTo>
                    <a:pt x="3223" y="7350"/>
                    <a:pt x="3352" y="7350"/>
                    <a:pt x="3482" y="7318"/>
                  </a:cubicBezTo>
                  <a:cubicBezTo>
                    <a:pt x="1960" y="7091"/>
                    <a:pt x="778" y="5537"/>
                    <a:pt x="778" y="3675"/>
                  </a:cubicBezTo>
                  <a:cubicBezTo>
                    <a:pt x="778" y="1797"/>
                    <a:pt x="1960" y="243"/>
                    <a:pt x="3482" y="33"/>
                  </a:cubicBezTo>
                  <a:cubicBezTo>
                    <a:pt x="3352" y="1"/>
                    <a:pt x="3223" y="1"/>
                    <a:pt x="3093"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73"/>
            <p:cNvSpPr/>
            <p:nvPr/>
          </p:nvSpPr>
          <p:spPr>
            <a:xfrm>
              <a:off x="4444371" y="4178346"/>
              <a:ext cx="637491" cy="32762"/>
            </a:xfrm>
            <a:custGeom>
              <a:rect b="b" l="l" r="r" t="t"/>
              <a:pathLst>
                <a:path extrusionOk="0" h="956" w="18602">
                  <a:moveTo>
                    <a:pt x="18521" y="1"/>
                  </a:moveTo>
                  <a:lnTo>
                    <a:pt x="1" y="956"/>
                  </a:lnTo>
                  <a:lnTo>
                    <a:pt x="18602" y="341"/>
                  </a:lnTo>
                  <a:lnTo>
                    <a:pt x="18521"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73"/>
            <p:cNvSpPr/>
            <p:nvPr/>
          </p:nvSpPr>
          <p:spPr>
            <a:xfrm>
              <a:off x="4432171" y="4219402"/>
              <a:ext cx="504352" cy="32762"/>
            </a:xfrm>
            <a:custGeom>
              <a:rect b="b" l="l" r="r" t="t"/>
              <a:pathLst>
                <a:path extrusionOk="0" h="956" w="14717">
                  <a:moveTo>
                    <a:pt x="14651" y="1"/>
                  </a:moveTo>
                  <a:lnTo>
                    <a:pt x="0" y="956"/>
                  </a:lnTo>
                  <a:lnTo>
                    <a:pt x="0" y="956"/>
                  </a:lnTo>
                  <a:lnTo>
                    <a:pt x="14716" y="341"/>
                  </a:lnTo>
                  <a:lnTo>
                    <a:pt x="14651"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73"/>
            <p:cNvSpPr/>
            <p:nvPr/>
          </p:nvSpPr>
          <p:spPr>
            <a:xfrm>
              <a:off x="4413870" y="4257134"/>
              <a:ext cx="667991" cy="39171"/>
            </a:xfrm>
            <a:custGeom>
              <a:rect b="b" l="l" r="r" t="t"/>
              <a:pathLst>
                <a:path extrusionOk="0" h="1143" w="19492">
                  <a:moveTo>
                    <a:pt x="19054" y="1"/>
                  </a:moveTo>
                  <a:cubicBezTo>
                    <a:pt x="19054" y="1"/>
                    <a:pt x="0" y="1037"/>
                    <a:pt x="178" y="1053"/>
                  </a:cubicBezTo>
                  <a:cubicBezTo>
                    <a:pt x="3009" y="1127"/>
                    <a:pt x="8911" y="1143"/>
                    <a:pt x="13450" y="1143"/>
                  </a:cubicBezTo>
                  <a:cubicBezTo>
                    <a:pt x="16854" y="1143"/>
                    <a:pt x="19492" y="1134"/>
                    <a:pt x="19492" y="1134"/>
                  </a:cubicBezTo>
                  <a:lnTo>
                    <a:pt x="19054"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73"/>
            <p:cNvSpPr/>
            <p:nvPr/>
          </p:nvSpPr>
          <p:spPr>
            <a:xfrm>
              <a:off x="4444371" y="4347025"/>
              <a:ext cx="633618" cy="36635"/>
            </a:xfrm>
            <a:custGeom>
              <a:rect b="b" l="l" r="r" t="t"/>
              <a:pathLst>
                <a:path extrusionOk="0" h="1069" w="18489">
                  <a:moveTo>
                    <a:pt x="1" y="0"/>
                  </a:moveTo>
                  <a:lnTo>
                    <a:pt x="18488" y="1069"/>
                  </a:lnTo>
                  <a:lnTo>
                    <a:pt x="18229" y="324"/>
                  </a:lnTo>
                  <a:lnTo>
                    <a:pt x="1"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73"/>
            <p:cNvSpPr/>
            <p:nvPr/>
          </p:nvSpPr>
          <p:spPr>
            <a:xfrm>
              <a:off x="3959479" y="3772790"/>
              <a:ext cx="1292150" cy="374537"/>
            </a:xfrm>
            <a:custGeom>
              <a:rect b="b" l="l" r="r" t="t"/>
              <a:pathLst>
                <a:path extrusionOk="0" h="10929" w="37705">
                  <a:moveTo>
                    <a:pt x="0" y="1"/>
                  </a:moveTo>
                  <a:lnTo>
                    <a:pt x="0" y="10928"/>
                  </a:lnTo>
                  <a:lnTo>
                    <a:pt x="31925" y="10928"/>
                  </a:lnTo>
                  <a:cubicBezTo>
                    <a:pt x="37704" y="10928"/>
                    <a:pt x="36409" y="4242"/>
                    <a:pt x="36409" y="4242"/>
                  </a:cubicBezTo>
                  <a:cubicBezTo>
                    <a:pt x="36409" y="2121"/>
                    <a:pt x="33949" y="1"/>
                    <a:pt x="319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73"/>
            <p:cNvSpPr/>
            <p:nvPr/>
          </p:nvSpPr>
          <p:spPr>
            <a:xfrm>
              <a:off x="4981970" y="3772790"/>
              <a:ext cx="131528" cy="374537"/>
            </a:xfrm>
            <a:custGeom>
              <a:rect b="b" l="l" r="r" t="t"/>
              <a:pathLst>
                <a:path extrusionOk="0" h="10929" w="3838">
                  <a:moveTo>
                    <a:pt x="486" y="1"/>
                  </a:moveTo>
                  <a:cubicBezTo>
                    <a:pt x="1474" y="1587"/>
                    <a:pt x="1587" y="4016"/>
                    <a:pt x="1474" y="5732"/>
                  </a:cubicBezTo>
                  <a:cubicBezTo>
                    <a:pt x="1393" y="7350"/>
                    <a:pt x="1085" y="9552"/>
                    <a:pt x="1" y="10928"/>
                  </a:cubicBezTo>
                  <a:lnTo>
                    <a:pt x="2008" y="10928"/>
                  </a:lnTo>
                  <a:cubicBezTo>
                    <a:pt x="3562" y="8322"/>
                    <a:pt x="3837" y="2704"/>
                    <a:pt x="23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73"/>
            <p:cNvSpPr/>
            <p:nvPr/>
          </p:nvSpPr>
          <p:spPr>
            <a:xfrm>
              <a:off x="4877685" y="3772790"/>
              <a:ext cx="130946" cy="374537"/>
            </a:xfrm>
            <a:custGeom>
              <a:rect b="b" l="l" r="r" t="t"/>
              <a:pathLst>
                <a:path extrusionOk="0" h="10929" w="3821">
                  <a:moveTo>
                    <a:pt x="486" y="1"/>
                  </a:moveTo>
                  <a:cubicBezTo>
                    <a:pt x="1473" y="1587"/>
                    <a:pt x="1570" y="4016"/>
                    <a:pt x="1473" y="5732"/>
                  </a:cubicBezTo>
                  <a:cubicBezTo>
                    <a:pt x="1376" y="7350"/>
                    <a:pt x="1085" y="9552"/>
                    <a:pt x="0" y="10928"/>
                  </a:cubicBezTo>
                  <a:lnTo>
                    <a:pt x="2007" y="10928"/>
                  </a:lnTo>
                  <a:cubicBezTo>
                    <a:pt x="3562" y="8322"/>
                    <a:pt x="3821" y="2704"/>
                    <a:pt x="2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73"/>
            <p:cNvSpPr/>
            <p:nvPr/>
          </p:nvSpPr>
          <p:spPr>
            <a:xfrm>
              <a:off x="3922296" y="3800344"/>
              <a:ext cx="541535" cy="328752"/>
            </a:xfrm>
            <a:custGeom>
              <a:rect b="b" l="l" r="r" t="t"/>
              <a:pathLst>
                <a:path extrusionOk="0" h="9593" w="15802">
                  <a:moveTo>
                    <a:pt x="806" y="1"/>
                  </a:moveTo>
                  <a:cubicBezTo>
                    <a:pt x="782" y="1"/>
                    <a:pt x="767" y="3"/>
                    <a:pt x="762" y="6"/>
                  </a:cubicBezTo>
                  <a:cubicBezTo>
                    <a:pt x="98" y="281"/>
                    <a:pt x="567" y="1107"/>
                    <a:pt x="357" y="1852"/>
                  </a:cubicBezTo>
                  <a:cubicBezTo>
                    <a:pt x="292" y="2094"/>
                    <a:pt x="163" y="2305"/>
                    <a:pt x="195" y="2596"/>
                  </a:cubicBezTo>
                  <a:cubicBezTo>
                    <a:pt x="211" y="2920"/>
                    <a:pt x="325" y="3244"/>
                    <a:pt x="503" y="3519"/>
                  </a:cubicBezTo>
                  <a:cubicBezTo>
                    <a:pt x="1037" y="4377"/>
                    <a:pt x="1" y="5381"/>
                    <a:pt x="276" y="6352"/>
                  </a:cubicBezTo>
                  <a:cubicBezTo>
                    <a:pt x="325" y="6530"/>
                    <a:pt x="405" y="6708"/>
                    <a:pt x="503" y="6886"/>
                  </a:cubicBezTo>
                  <a:cubicBezTo>
                    <a:pt x="664" y="7194"/>
                    <a:pt x="664" y="7550"/>
                    <a:pt x="503" y="7858"/>
                  </a:cubicBezTo>
                  <a:cubicBezTo>
                    <a:pt x="389" y="8182"/>
                    <a:pt x="244" y="8360"/>
                    <a:pt x="195" y="8716"/>
                  </a:cubicBezTo>
                  <a:cubicBezTo>
                    <a:pt x="102" y="9387"/>
                    <a:pt x="1700" y="9593"/>
                    <a:pt x="3763" y="9593"/>
                  </a:cubicBezTo>
                  <a:cubicBezTo>
                    <a:pt x="7046" y="9593"/>
                    <a:pt x="11507" y="9072"/>
                    <a:pt x="12220" y="9072"/>
                  </a:cubicBezTo>
                  <a:cubicBezTo>
                    <a:pt x="12227" y="9072"/>
                    <a:pt x="12234" y="9072"/>
                    <a:pt x="12240" y="9072"/>
                  </a:cubicBezTo>
                  <a:cubicBezTo>
                    <a:pt x="13098" y="9072"/>
                    <a:pt x="14571" y="8586"/>
                    <a:pt x="15024" y="7421"/>
                  </a:cubicBezTo>
                  <a:cubicBezTo>
                    <a:pt x="15801" y="5365"/>
                    <a:pt x="15429" y="1787"/>
                    <a:pt x="13826" y="411"/>
                  </a:cubicBezTo>
                  <a:cubicBezTo>
                    <a:pt x="13601" y="215"/>
                    <a:pt x="12392" y="156"/>
                    <a:pt x="10890" y="156"/>
                  </a:cubicBezTo>
                  <a:cubicBezTo>
                    <a:pt x="8620" y="156"/>
                    <a:pt x="5681" y="291"/>
                    <a:pt x="4452" y="291"/>
                  </a:cubicBezTo>
                  <a:cubicBezTo>
                    <a:pt x="4273" y="291"/>
                    <a:pt x="4131" y="288"/>
                    <a:pt x="4032" y="281"/>
                  </a:cubicBezTo>
                  <a:cubicBezTo>
                    <a:pt x="3400" y="281"/>
                    <a:pt x="2785" y="249"/>
                    <a:pt x="2154" y="168"/>
                  </a:cubicBezTo>
                  <a:cubicBezTo>
                    <a:pt x="1764" y="110"/>
                    <a:pt x="1001" y="1"/>
                    <a:pt x="8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73"/>
            <p:cNvSpPr/>
            <p:nvPr/>
          </p:nvSpPr>
          <p:spPr>
            <a:xfrm>
              <a:off x="4342279" y="3821077"/>
              <a:ext cx="82145" cy="277964"/>
            </a:xfrm>
            <a:custGeom>
              <a:rect b="b" l="l" r="r" t="t"/>
              <a:pathLst>
                <a:path extrusionOk="0" h="8111" w="2397">
                  <a:moveTo>
                    <a:pt x="260" y="0"/>
                  </a:moveTo>
                  <a:cubicBezTo>
                    <a:pt x="179" y="0"/>
                    <a:pt x="82" y="0"/>
                    <a:pt x="1" y="32"/>
                  </a:cubicBezTo>
                  <a:cubicBezTo>
                    <a:pt x="1053" y="275"/>
                    <a:pt x="1539" y="2088"/>
                    <a:pt x="1539" y="4161"/>
                  </a:cubicBezTo>
                  <a:cubicBezTo>
                    <a:pt x="1539" y="6233"/>
                    <a:pt x="1053" y="7836"/>
                    <a:pt x="1" y="8078"/>
                  </a:cubicBezTo>
                  <a:cubicBezTo>
                    <a:pt x="82" y="8111"/>
                    <a:pt x="179" y="8111"/>
                    <a:pt x="260" y="8111"/>
                  </a:cubicBezTo>
                  <a:cubicBezTo>
                    <a:pt x="1442" y="8111"/>
                    <a:pt x="2397" y="6298"/>
                    <a:pt x="2397" y="4064"/>
                  </a:cubicBezTo>
                  <a:cubicBezTo>
                    <a:pt x="2397" y="1813"/>
                    <a:pt x="1442" y="0"/>
                    <a:pt x="260" y="0"/>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73"/>
            <p:cNvSpPr/>
            <p:nvPr/>
          </p:nvSpPr>
          <p:spPr>
            <a:xfrm>
              <a:off x="3934496" y="3851029"/>
              <a:ext cx="423372" cy="36086"/>
            </a:xfrm>
            <a:custGeom>
              <a:rect b="b" l="l" r="r" t="t"/>
              <a:pathLst>
                <a:path extrusionOk="0" h="1053" w="12354">
                  <a:moveTo>
                    <a:pt x="66" y="0"/>
                  </a:moveTo>
                  <a:lnTo>
                    <a:pt x="1" y="373"/>
                  </a:lnTo>
                  <a:lnTo>
                    <a:pt x="12353" y="1053"/>
                  </a:lnTo>
                  <a:cubicBezTo>
                    <a:pt x="12353" y="1053"/>
                    <a:pt x="11608" y="486"/>
                    <a:pt x="11317" y="470"/>
                  </a:cubicBezTo>
                  <a:cubicBezTo>
                    <a:pt x="8290" y="308"/>
                    <a:pt x="66" y="0"/>
                    <a:pt x="66" y="0"/>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73"/>
            <p:cNvSpPr/>
            <p:nvPr/>
          </p:nvSpPr>
          <p:spPr>
            <a:xfrm>
              <a:off x="3974455" y="3895958"/>
              <a:ext cx="387834" cy="26114"/>
            </a:xfrm>
            <a:custGeom>
              <a:rect b="b" l="l" r="r" t="t"/>
              <a:pathLst>
                <a:path extrusionOk="0" h="762" w="11317">
                  <a:moveTo>
                    <a:pt x="49" y="1"/>
                  </a:moveTo>
                  <a:lnTo>
                    <a:pt x="1" y="373"/>
                  </a:lnTo>
                  <a:lnTo>
                    <a:pt x="11317" y="761"/>
                  </a:lnTo>
                  <a:lnTo>
                    <a:pt x="11317" y="761"/>
                  </a:lnTo>
                  <a:lnTo>
                    <a:pt x="49"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73"/>
            <p:cNvSpPr/>
            <p:nvPr/>
          </p:nvSpPr>
          <p:spPr>
            <a:xfrm>
              <a:off x="3941179" y="3945890"/>
              <a:ext cx="394482" cy="35641"/>
            </a:xfrm>
            <a:custGeom>
              <a:rect b="b" l="l" r="r" t="t"/>
              <a:pathLst>
                <a:path extrusionOk="0" h="1040" w="11511">
                  <a:moveTo>
                    <a:pt x="65" y="1"/>
                  </a:moveTo>
                  <a:lnTo>
                    <a:pt x="0" y="438"/>
                  </a:lnTo>
                  <a:cubicBezTo>
                    <a:pt x="0" y="438"/>
                    <a:pt x="6610" y="1040"/>
                    <a:pt x="10365" y="1040"/>
                  </a:cubicBezTo>
                  <a:cubicBezTo>
                    <a:pt x="10741" y="1040"/>
                    <a:pt x="11088" y="1034"/>
                    <a:pt x="11397" y="1021"/>
                  </a:cubicBezTo>
                  <a:cubicBezTo>
                    <a:pt x="11510" y="1021"/>
                    <a:pt x="65" y="1"/>
                    <a:pt x="65"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73"/>
            <p:cNvSpPr/>
            <p:nvPr/>
          </p:nvSpPr>
          <p:spPr>
            <a:xfrm>
              <a:off x="3961124" y="4005246"/>
              <a:ext cx="393385" cy="21693"/>
            </a:xfrm>
            <a:custGeom>
              <a:rect b="b" l="l" r="r" t="t"/>
              <a:pathLst>
                <a:path extrusionOk="0" h="633" w="11479">
                  <a:moveTo>
                    <a:pt x="1" y="1"/>
                  </a:moveTo>
                  <a:lnTo>
                    <a:pt x="1" y="632"/>
                  </a:lnTo>
                  <a:cubicBezTo>
                    <a:pt x="1" y="632"/>
                    <a:pt x="7950" y="535"/>
                    <a:pt x="11349" y="389"/>
                  </a:cubicBezTo>
                  <a:cubicBezTo>
                    <a:pt x="11479" y="389"/>
                    <a:pt x="1" y="1"/>
                    <a:pt x="1"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73"/>
            <p:cNvSpPr/>
            <p:nvPr/>
          </p:nvSpPr>
          <p:spPr>
            <a:xfrm>
              <a:off x="3939500" y="4049626"/>
              <a:ext cx="401713" cy="26422"/>
            </a:xfrm>
            <a:custGeom>
              <a:rect b="b" l="l" r="r" t="t"/>
              <a:pathLst>
                <a:path extrusionOk="0" h="771" w="11722">
                  <a:moveTo>
                    <a:pt x="114" y="1"/>
                  </a:moveTo>
                  <a:lnTo>
                    <a:pt x="1" y="600"/>
                  </a:lnTo>
                  <a:cubicBezTo>
                    <a:pt x="1" y="600"/>
                    <a:pt x="2997" y="771"/>
                    <a:pt x="5914" y="771"/>
                  </a:cubicBezTo>
                  <a:cubicBezTo>
                    <a:pt x="7490" y="771"/>
                    <a:pt x="9042" y="721"/>
                    <a:pt x="10086" y="568"/>
                  </a:cubicBezTo>
                  <a:cubicBezTo>
                    <a:pt x="11721" y="325"/>
                    <a:pt x="11365" y="66"/>
                    <a:pt x="11365" y="66"/>
                  </a:cubicBezTo>
                  <a:lnTo>
                    <a:pt x="114"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73"/>
            <p:cNvSpPr/>
            <p:nvPr/>
          </p:nvSpPr>
          <p:spPr>
            <a:xfrm>
              <a:off x="4007184" y="3546434"/>
              <a:ext cx="1003117" cy="236943"/>
            </a:xfrm>
            <a:custGeom>
              <a:rect b="b" l="l" r="r" t="t"/>
              <a:pathLst>
                <a:path extrusionOk="0" h="6914" w="29271">
                  <a:moveTo>
                    <a:pt x="2526" y="1"/>
                  </a:moveTo>
                  <a:cubicBezTo>
                    <a:pt x="891" y="1"/>
                    <a:pt x="745" y="891"/>
                    <a:pt x="535" y="2397"/>
                  </a:cubicBezTo>
                  <a:cubicBezTo>
                    <a:pt x="324" y="3902"/>
                    <a:pt x="1" y="6913"/>
                    <a:pt x="4663" y="6913"/>
                  </a:cubicBezTo>
                  <a:lnTo>
                    <a:pt x="29189" y="6913"/>
                  </a:lnTo>
                  <a:lnTo>
                    <a:pt x="29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73"/>
            <p:cNvSpPr/>
            <p:nvPr/>
          </p:nvSpPr>
          <p:spPr>
            <a:xfrm>
              <a:off x="4203039" y="3546434"/>
              <a:ext cx="106545" cy="236943"/>
            </a:xfrm>
            <a:custGeom>
              <a:rect b="b" l="l" r="r" t="t"/>
              <a:pathLst>
                <a:path extrusionOk="0" h="6914" w="3109">
                  <a:moveTo>
                    <a:pt x="1215" y="1"/>
                  </a:moveTo>
                  <a:cubicBezTo>
                    <a:pt x="0" y="1700"/>
                    <a:pt x="227" y="5262"/>
                    <a:pt x="1490" y="6913"/>
                  </a:cubicBezTo>
                  <a:lnTo>
                    <a:pt x="3109" y="6913"/>
                  </a:lnTo>
                  <a:cubicBezTo>
                    <a:pt x="2218" y="6039"/>
                    <a:pt x="1975" y="4647"/>
                    <a:pt x="1911" y="3627"/>
                  </a:cubicBezTo>
                  <a:cubicBezTo>
                    <a:pt x="1830" y="2526"/>
                    <a:pt x="1911" y="1004"/>
                    <a:pt x="2720" y="1"/>
                  </a:cubicBezTo>
                  <a:close/>
                </a:path>
              </a:pathLst>
            </a:custGeom>
            <a:solidFill>
              <a:srgbClr val="AF1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73"/>
            <p:cNvSpPr/>
            <p:nvPr/>
          </p:nvSpPr>
          <p:spPr>
            <a:xfrm>
              <a:off x="4526483" y="3563432"/>
              <a:ext cx="512097" cy="206888"/>
            </a:xfrm>
            <a:custGeom>
              <a:rect b="b" l="l" r="r" t="t"/>
              <a:pathLst>
                <a:path extrusionOk="0" h="6037" w="14943">
                  <a:moveTo>
                    <a:pt x="14221" y="0"/>
                  </a:moveTo>
                  <a:cubicBezTo>
                    <a:pt x="14198" y="0"/>
                    <a:pt x="14178" y="15"/>
                    <a:pt x="14166" y="39"/>
                  </a:cubicBezTo>
                  <a:cubicBezTo>
                    <a:pt x="14096" y="36"/>
                    <a:pt x="14027" y="35"/>
                    <a:pt x="13958" y="35"/>
                  </a:cubicBezTo>
                  <a:cubicBezTo>
                    <a:pt x="13623" y="35"/>
                    <a:pt x="13290" y="66"/>
                    <a:pt x="12968" y="120"/>
                  </a:cubicBezTo>
                  <a:cubicBezTo>
                    <a:pt x="12401" y="184"/>
                    <a:pt x="11818" y="168"/>
                    <a:pt x="11252" y="184"/>
                  </a:cubicBezTo>
                  <a:cubicBezTo>
                    <a:pt x="10975" y="196"/>
                    <a:pt x="10351" y="199"/>
                    <a:pt x="9551" y="199"/>
                  </a:cubicBezTo>
                  <a:cubicBezTo>
                    <a:pt x="8551" y="199"/>
                    <a:pt x="7278" y="194"/>
                    <a:pt x="6070" y="194"/>
                  </a:cubicBezTo>
                  <a:cubicBezTo>
                    <a:pt x="4234" y="194"/>
                    <a:pt x="2552" y="206"/>
                    <a:pt x="2218" y="265"/>
                  </a:cubicBezTo>
                  <a:cubicBezTo>
                    <a:pt x="697" y="557"/>
                    <a:pt x="0" y="1302"/>
                    <a:pt x="438" y="4199"/>
                  </a:cubicBezTo>
                  <a:cubicBezTo>
                    <a:pt x="551" y="5025"/>
                    <a:pt x="1992" y="5656"/>
                    <a:pt x="3675" y="5753"/>
                  </a:cubicBezTo>
                  <a:cubicBezTo>
                    <a:pt x="4647" y="5802"/>
                    <a:pt x="13016" y="5948"/>
                    <a:pt x="13826" y="6029"/>
                  </a:cubicBezTo>
                  <a:cubicBezTo>
                    <a:pt x="13886" y="6032"/>
                    <a:pt x="13955" y="6037"/>
                    <a:pt x="14026" y="6037"/>
                  </a:cubicBezTo>
                  <a:cubicBezTo>
                    <a:pt x="14279" y="6037"/>
                    <a:pt x="14561" y="5982"/>
                    <a:pt x="14587" y="5640"/>
                  </a:cubicBezTo>
                  <a:cubicBezTo>
                    <a:pt x="14619" y="5414"/>
                    <a:pt x="14587" y="5187"/>
                    <a:pt x="14490" y="4993"/>
                  </a:cubicBezTo>
                  <a:cubicBezTo>
                    <a:pt x="14344" y="4798"/>
                    <a:pt x="14344" y="4555"/>
                    <a:pt x="14490" y="4361"/>
                  </a:cubicBezTo>
                  <a:cubicBezTo>
                    <a:pt x="14571" y="4264"/>
                    <a:pt x="14635" y="4151"/>
                    <a:pt x="14684" y="4021"/>
                  </a:cubicBezTo>
                  <a:cubicBezTo>
                    <a:pt x="14943" y="3422"/>
                    <a:pt x="13988" y="2791"/>
                    <a:pt x="14490" y="2240"/>
                  </a:cubicBezTo>
                  <a:cubicBezTo>
                    <a:pt x="14651" y="2079"/>
                    <a:pt x="14749" y="1868"/>
                    <a:pt x="14781" y="1658"/>
                  </a:cubicBezTo>
                  <a:cubicBezTo>
                    <a:pt x="14797" y="1463"/>
                    <a:pt x="14684" y="1334"/>
                    <a:pt x="14619" y="1188"/>
                  </a:cubicBezTo>
                  <a:cubicBezTo>
                    <a:pt x="14425" y="719"/>
                    <a:pt x="14862" y="184"/>
                    <a:pt x="14247" y="6"/>
                  </a:cubicBezTo>
                  <a:cubicBezTo>
                    <a:pt x="14238" y="2"/>
                    <a:pt x="14229" y="0"/>
                    <a:pt x="142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73"/>
            <p:cNvSpPr/>
            <p:nvPr/>
          </p:nvSpPr>
          <p:spPr>
            <a:xfrm>
              <a:off x="4594167" y="3588587"/>
              <a:ext cx="62166" cy="144859"/>
            </a:xfrm>
            <a:custGeom>
              <a:rect b="b" l="l" r="r" t="t"/>
              <a:pathLst>
                <a:path extrusionOk="0" h="4227" w="1814">
                  <a:moveTo>
                    <a:pt x="1619" y="1"/>
                  </a:moveTo>
                  <a:cubicBezTo>
                    <a:pt x="729" y="1"/>
                    <a:pt x="1" y="956"/>
                    <a:pt x="1" y="2122"/>
                  </a:cubicBezTo>
                  <a:cubicBezTo>
                    <a:pt x="1" y="3287"/>
                    <a:pt x="713" y="4226"/>
                    <a:pt x="1619" y="4226"/>
                  </a:cubicBezTo>
                  <a:cubicBezTo>
                    <a:pt x="1684" y="4226"/>
                    <a:pt x="1749" y="4226"/>
                    <a:pt x="1814" y="4210"/>
                  </a:cubicBezTo>
                  <a:cubicBezTo>
                    <a:pt x="1020" y="4081"/>
                    <a:pt x="405" y="3206"/>
                    <a:pt x="405" y="2122"/>
                  </a:cubicBezTo>
                  <a:cubicBezTo>
                    <a:pt x="405" y="1037"/>
                    <a:pt x="1004" y="147"/>
                    <a:pt x="1814" y="17"/>
                  </a:cubicBezTo>
                  <a:cubicBezTo>
                    <a:pt x="1749" y="17"/>
                    <a:pt x="1684" y="1"/>
                    <a:pt x="1619" y="1"/>
                  </a:cubicBez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73"/>
            <p:cNvSpPr/>
            <p:nvPr/>
          </p:nvSpPr>
          <p:spPr>
            <a:xfrm>
              <a:off x="4664626" y="3598045"/>
              <a:ext cx="362885" cy="20562"/>
            </a:xfrm>
            <a:custGeom>
              <a:rect b="b" l="l" r="r" t="t"/>
              <a:pathLst>
                <a:path extrusionOk="0" h="600" w="10589">
                  <a:moveTo>
                    <a:pt x="10523" y="0"/>
                  </a:moveTo>
                  <a:lnTo>
                    <a:pt x="1" y="551"/>
                  </a:lnTo>
                  <a:lnTo>
                    <a:pt x="1441" y="599"/>
                  </a:lnTo>
                  <a:lnTo>
                    <a:pt x="10588" y="178"/>
                  </a:lnTo>
                  <a:lnTo>
                    <a:pt x="10523"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73"/>
            <p:cNvSpPr/>
            <p:nvPr/>
          </p:nvSpPr>
          <p:spPr>
            <a:xfrm>
              <a:off x="4651878" y="3652947"/>
              <a:ext cx="372858" cy="20014"/>
            </a:xfrm>
            <a:custGeom>
              <a:rect b="b" l="l" r="r" t="t"/>
              <a:pathLst>
                <a:path extrusionOk="0" h="584" w="10880">
                  <a:moveTo>
                    <a:pt x="10685" y="1"/>
                  </a:moveTo>
                  <a:cubicBezTo>
                    <a:pt x="10685" y="1"/>
                    <a:pt x="6816" y="244"/>
                    <a:pt x="130" y="406"/>
                  </a:cubicBezTo>
                  <a:cubicBezTo>
                    <a:pt x="0" y="406"/>
                    <a:pt x="10879" y="584"/>
                    <a:pt x="10879" y="584"/>
                  </a:cubicBezTo>
                  <a:lnTo>
                    <a:pt x="10685" y="1"/>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73"/>
            <p:cNvSpPr/>
            <p:nvPr/>
          </p:nvSpPr>
          <p:spPr>
            <a:xfrm>
              <a:off x="4671275" y="3700685"/>
              <a:ext cx="351233" cy="34990"/>
            </a:xfrm>
            <a:custGeom>
              <a:rect b="b" l="l" r="r" t="t"/>
              <a:pathLst>
                <a:path extrusionOk="0" h="1021" w="10249">
                  <a:moveTo>
                    <a:pt x="1" y="0"/>
                  </a:moveTo>
                  <a:cubicBezTo>
                    <a:pt x="1" y="0"/>
                    <a:pt x="843" y="291"/>
                    <a:pt x="2283" y="631"/>
                  </a:cubicBezTo>
                  <a:cubicBezTo>
                    <a:pt x="3678" y="954"/>
                    <a:pt x="6175" y="1021"/>
                    <a:pt x="8002" y="1021"/>
                  </a:cubicBezTo>
                  <a:cubicBezTo>
                    <a:pt x="9292" y="1021"/>
                    <a:pt x="10248" y="988"/>
                    <a:pt x="10248" y="988"/>
                  </a:cubicBezTo>
                  <a:lnTo>
                    <a:pt x="10167" y="550"/>
                  </a:lnTo>
                  <a:lnTo>
                    <a:pt x="1" y="0"/>
                  </a:lnTo>
                  <a:close/>
                </a:path>
              </a:pathLst>
            </a:custGeom>
            <a:solidFill>
              <a:srgbClr val="DDD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9" name="Google Shape;2429;p73"/>
          <p:cNvSpPr txBox="1"/>
          <p:nvPr>
            <p:ph type="title"/>
          </p:nvPr>
        </p:nvSpPr>
        <p:spPr>
          <a:xfrm>
            <a:off x="713250" y="989325"/>
            <a:ext cx="7717500" cy="61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rPr>
              <a:t>Problem Statement</a:t>
            </a:r>
            <a:endParaRPr sz="3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3" name="Shape 2433"/>
        <p:cNvGrpSpPr/>
        <p:nvPr/>
      </p:nvGrpSpPr>
      <p:grpSpPr>
        <a:xfrm>
          <a:off x="0" y="0"/>
          <a:ext cx="0" cy="0"/>
          <a:chOff x="0" y="0"/>
          <a:chExt cx="0" cy="0"/>
        </a:xfrm>
      </p:grpSpPr>
      <p:grpSp>
        <p:nvGrpSpPr>
          <p:cNvPr id="2434" name="Google Shape;2434;p74"/>
          <p:cNvGrpSpPr/>
          <p:nvPr/>
        </p:nvGrpSpPr>
        <p:grpSpPr>
          <a:xfrm>
            <a:off x="4981039" y="850950"/>
            <a:ext cx="2888053" cy="3441600"/>
            <a:chOff x="6020377" y="870975"/>
            <a:chExt cx="2888053" cy="3441600"/>
          </a:xfrm>
        </p:grpSpPr>
        <p:sp>
          <p:nvSpPr>
            <p:cNvPr id="2435" name="Google Shape;2435;p74"/>
            <p:cNvSpPr/>
            <p:nvPr/>
          </p:nvSpPr>
          <p:spPr>
            <a:xfrm rot="-3599896">
              <a:off x="6140651" y="1811521"/>
              <a:ext cx="2647504" cy="1806223"/>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74"/>
            <p:cNvSpPr/>
            <p:nvPr/>
          </p:nvSpPr>
          <p:spPr>
            <a:xfrm>
              <a:off x="6316443" y="979358"/>
              <a:ext cx="512444" cy="573569"/>
            </a:xfrm>
            <a:custGeom>
              <a:rect b="b" l="l" r="r" t="t"/>
              <a:pathLst>
                <a:path extrusionOk="0" h="19236" w="17186">
                  <a:moveTo>
                    <a:pt x="9337" y="0"/>
                  </a:moveTo>
                  <a:cubicBezTo>
                    <a:pt x="8162" y="0"/>
                    <a:pt x="6956" y="270"/>
                    <a:pt x="5797" y="858"/>
                  </a:cubicBezTo>
                  <a:cubicBezTo>
                    <a:pt x="597" y="3486"/>
                    <a:pt x="1" y="10699"/>
                    <a:pt x="4698" y="14166"/>
                  </a:cubicBezTo>
                  <a:lnTo>
                    <a:pt x="6860" y="19235"/>
                  </a:lnTo>
                  <a:lnTo>
                    <a:pt x="12470" y="19235"/>
                  </a:lnTo>
                  <a:lnTo>
                    <a:pt x="13979" y="14166"/>
                  </a:lnTo>
                  <a:cubicBezTo>
                    <a:pt x="15992" y="12693"/>
                    <a:pt x="17185" y="10345"/>
                    <a:pt x="17185" y="7847"/>
                  </a:cubicBezTo>
                  <a:cubicBezTo>
                    <a:pt x="17185" y="3309"/>
                    <a:pt x="13452" y="0"/>
                    <a:pt x="9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74"/>
            <p:cNvSpPr/>
            <p:nvPr/>
          </p:nvSpPr>
          <p:spPr>
            <a:xfrm>
              <a:off x="6500948" y="1552877"/>
              <a:ext cx="207321" cy="43355"/>
            </a:xfrm>
            <a:custGeom>
              <a:rect b="b" l="l" r="r" t="t"/>
              <a:pathLst>
                <a:path extrusionOk="0" h="1454" w="6953">
                  <a:moveTo>
                    <a:pt x="1" y="0"/>
                  </a:moveTo>
                  <a:lnTo>
                    <a:pt x="150" y="895"/>
                  </a:lnTo>
                  <a:lnTo>
                    <a:pt x="672" y="932"/>
                  </a:lnTo>
                  <a:lnTo>
                    <a:pt x="6151" y="1417"/>
                  </a:lnTo>
                  <a:lnTo>
                    <a:pt x="6636" y="1454"/>
                  </a:lnTo>
                  <a:lnTo>
                    <a:pt x="6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74"/>
            <p:cNvSpPr/>
            <p:nvPr/>
          </p:nvSpPr>
          <p:spPr>
            <a:xfrm>
              <a:off x="6505390" y="1615104"/>
              <a:ext cx="188983" cy="38942"/>
            </a:xfrm>
            <a:custGeom>
              <a:rect b="b" l="l" r="r" t="t"/>
              <a:pathLst>
                <a:path extrusionOk="0" h="1306" w="6338">
                  <a:moveTo>
                    <a:pt x="6338" y="1"/>
                  </a:moveTo>
                  <a:lnTo>
                    <a:pt x="6002" y="19"/>
                  </a:lnTo>
                  <a:lnTo>
                    <a:pt x="523" y="94"/>
                  </a:lnTo>
                  <a:lnTo>
                    <a:pt x="1" y="94"/>
                  </a:lnTo>
                  <a:lnTo>
                    <a:pt x="187" y="1026"/>
                  </a:lnTo>
                  <a:lnTo>
                    <a:pt x="914" y="1063"/>
                  </a:lnTo>
                  <a:lnTo>
                    <a:pt x="5462" y="1268"/>
                  </a:lnTo>
                  <a:lnTo>
                    <a:pt x="6189" y="1305"/>
                  </a:lnTo>
                  <a:lnTo>
                    <a:pt x="63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74"/>
            <p:cNvSpPr/>
            <p:nvPr/>
          </p:nvSpPr>
          <p:spPr>
            <a:xfrm>
              <a:off x="6520955" y="1580666"/>
              <a:ext cx="163430" cy="37242"/>
            </a:xfrm>
            <a:custGeom>
              <a:rect b="b" l="l" r="r" t="t"/>
              <a:pathLst>
                <a:path extrusionOk="0" h="1249" w="5481">
                  <a:moveTo>
                    <a:pt x="1" y="0"/>
                  </a:moveTo>
                  <a:lnTo>
                    <a:pt x="1" y="1249"/>
                  </a:lnTo>
                  <a:lnTo>
                    <a:pt x="5480" y="1174"/>
                  </a:lnTo>
                  <a:lnTo>
                    <a:pt x="5480" y="1156"/>
                  </a:lnTo>
                  <a:lnTo>
                    <a:pt x="5480" y="485"/>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74"/>
            <p:cNvSpPr/>
            <p:nvPr/>
          </p:nvSpPr>
          <p:spPr>
            <a:xfrm>
              <a:off x="6532613" y="1646769"/>
              <a:ext cx="135640" cy="34499"/>
            </a:xfrm>
            <a:custGeom>
              <a:rect b="b" l="l" r="r" t="t"/>
              <a:pathLst>
                <a:path extrusionOk="0" h="1157" w="4549">
                  <a:moveTo>
                    <a:pt x="1" y="1"/>
                  </a:moveTo>
                  <a:lnTo>
                    <a:pt x="1" y="1"/>
                  </a:lnTo>
                  <a:cubicBezTo>
                    <a:pt x="579" y="728"/>
                    <a:pt x="1473" y="1157"/>
                    <a:pt x="2405" y="1157"/>
                  </a:cubicBezTo>
                  <a:cubicBezTo>
                    <a:pt x="4008" y="1157"/>
                    <a:pt x="4549" y="225"/>
                    <a:pt x="4549" y="225"/>
                  </a:cubicBezTo>
                  <a:lnTo>
                    <a:pt x="4549" y="206"/>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1" name="Google Shape;2441;p74"/>
            <p:cNvGrpSpPr/>
            <p:nvPr/>
          </p:nvGrpSpPr>
          <p:grpSpPr>
            <a:xfrm>
              <a:off x="6476021" y="1214013"/>
              <a:ext cx="283386" cy="343733"/>
              <a:chOff x="2159996" y="1883413"/>
              <a:chExt cx="283386" cy="343733"/>
            </a:xfrm>
          </p:grpSpPr>
          <p:sp>
            <p:nvSpPr>
              <p:cNvPr id="2442" name="Google Shape;2442;p74"/>
              <p:cNvSpPr/>
              <p:nvPr/>
            </p:nvSpPr>
            <p:spPr>
              <a:xfrm>
                <a:off x="2181703" y="1981002"/>
                <a:ext cx="64257" cy="246143"/>
              </a:xfrm>
              <a:custGeom>
                <a:rect b="b" l="l" r="r" t="t"/>
                <a:pathLst>
                  <a:path extrusionOk="0" h="8255" w="2155">
                    <a:moveTo>
                      <a:pt x="272" y="1"/>
                    </a:moveTo>
                    <a:cubicBezTo>
                      <a:pt x="141" y="1"/>
                      <a:pt x="0" y="115"/>
                      <a:pt x="34" y="283"/>
                    </a:cubicBezTo>
                    <a:lnTo>
                      <a:pt x="1693" y="8092"/>
                    </a:lnTo>
                    <a:cubicBezTo>
                      <a:pt x="1715" y="8205"/>
                      <a:pt x="1799" y="8254"/>
                      <a:pt x="1886" y="8254"/>
                    </a:cubicBezTo>
                    <a:cubicBezTo>
                      <a:pt x="2016" y="8254"/>
                      <a:pt x="2155" y="8147"/>
                      <a:pt x="2122" y="7980"/>
                    </a:cubicBezTo>
                    <a:lnTo>
                      <a:pt x="463" y="171"/>
                    </a:lnTo>
                    <a:cubicBezTo>
                      <a:pt x="440" y="52"/>
                      <a:pt x="358" y="1"/>
                      <a:pt x="2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74"/>
              <p:cNvSpPr/>
              <p:nvPr/>
            </p:nvSpPr>
            <p:spPr>
              <a:xfrm>
                <a:off x="2159996" y="1883413"/>
                <a:ext cx="283386" cy="337624"/>
              </a:xfrm>
              <a:custGeom>
                <a:rect b="b" l="l" r="r" t="t"/>
                <a:pathLst>
                  <a:path extrusionOk="0" h="11323" w="9504">
                    <a:moveTo>
                      <a:pt x="4662" y="466"/>
                    </a:moveTo>
                    <a:cubicBezTo>
                      <a:pt x="4683" y="466"/>
                      <a:pt x="4706" y="470"/>
                      <a:pt x="4732" y="480"/>
                    </a:cubicBezTo>
                    <a:cubicBezTo>
                      <a:pt x="4937" y="574"/>
                      <a:pt x="4974" y="909"/>
                      <a:pt x="4974" y="1077"/>
                    </a:cubicBezTo>
                    <a:cubicBezTo>
                      <a:pt x="5012" y="1524"/>
                      <a:pt x="5012" y="1953"/>
                      <a:pt x="4974" y="2400"/>
                    </a:cubicBezTo>
                    <a:cubicBezTo>
                      <a:pt x="4918" y="2941"/>
                      <a:pt x="4788" y="3462"/>
                      <a:pt x="4583" y="3947"/>
                    </a:cubicBezTo>
                    <a:cubicBezTo>
                      <a:pt x="4546" y="3779"/>
                      <a:pt x="4508" y="3593"/>
                      <a:pt x="4471" y="3462"/>
                    </a:cubicBezTo>
                    <a:lnTo>
                      <a:pt x="4490" y="3462"/>
                    </a:lnTo>
                    <a:cubicBezTo>
                      <a:pt x="4303" y="2568"/>
                      <a:pt x="4285" y="1655"/>
                      <a:pt x="4452" y="760"/>
                    </a:cubicBezTo>
                    <a:cubicBezTo>
                      <a:pt x="4485" y="647"/>
                      <a:pt x="4531" y="466"/>
                      <a:pt x="4662" y="466"/>
                    </a:cubicBezTo>
                    <a:close/>
                    <a:moveTo>
                      <a:pt x="6074" y="3313"/>
                    </a:moveTo>
                    <a:cubicBezTo>
                      <a:pt x="6167" y="3332"/>
                      <a:pt x="6242" y="3425"/>
                      <a:pt x="6223" y="3518"/>
                    </a:cubicBezTo>
                    <a:cubicBezTo>
                      <a:pt x="6242" y="3612"/>
                      <a:pt x="6242" y="3705"/>
                      <a:pt x="6242" y="3798"/>
                    </a:cubicBezTo>
                    <a:cubicBezTo>
                      <a:pt x="6223" y="3928"/>
                      <a:pt x="6204" y="4078"/>
                      <a:pt x="6167" y="4208"/>
                    </a:cubicBezTo>
                    <a:cubicBezTo>
                      <a:pt x="6111" y="4115"/>
                      <a:pt x="6074" y="4003"/>
                      <a:pt x="6055" y="3873"/>
                    </a:cubicBezTo>
                    <a:cubicBezTo>
                      <a:pt x="6018" y="3723"/>
                      <a:pt x="6018" y="3556"/>
                      <a:pt x="6055" y="3388"/>
                    </a:cubicBezTo>
                    <a:cubicBezTo>
                      <a:pt x="6055" y="3369"/>
                      <a:pt x="6055" y="3351"/>
                      <a:pt x="6074" y="3313"/>
                    </a:cubicBezTo>
                    <a:close/>
                    <a:moveTo>
                      <a:pt x="2366" y="3121"/>
                    </a:moveTo>
                    <a:cubicBezTo>
                      <a:pt x="2495" y="3121"/>
                      <a:pt x="2652" y="3519"/>
                      <a:pt x="2682" y="3593"/>
                    </a:cubicBezTo>
                    <a:cubicBezTo>
                      <a:pt x="2719" y="3798"/>
                      <a:pt x="2719" y="4022"/>
                      <a:pt x="2644" y="4227"/>
                    </a:cubicBezTo>
                    <a:cubicBezTo>
                      <a:pt x="2589" y="4115"/>
                      <a:pt x="2533" y="4022"/>
                      <a:pt x="2477" y="3891"/>
                    </a:cubicBezTo>
                    <a:cubicBezTo>
                      <a:pt x="2402" y="3761"/>
                      <a:pt x="2197" y="3388"/>
                      <a:pt x="2272" y="3220"/>
                    </a:cubicBezTo>
                    <a:cubicBezTo>
                      <a:pt x="2299" y="3149"/>
                      <a:pt x="2332" y="3121"/>
                      <a:pt x="2366" y="3121"/>
                    </a:cubicBezTo>
                    <a:close/>
                    <a:moveTo>
                      <a:pt x="4624" y="0"/>
                    </a:moveTo>
                    <a:cubicBezTo>
                      <a:pt x="3673" y="0"/>
                      <a:pt x="3916" y="2461"/>
                      <a:pt x="3968" y="2978"/>
                    </a:cubicBezTo>
                    <a:cubicBezTo>
                      <a:pt x="4024" y="3481"/>
                      <a:pt x="4136" y="3966"/>
                      <a:pt x="4303" y="4432"/>
                    </a:cubicBezTo>
                    <a:cubicBezTo>
                      <a:pt x="4285" y="4488"/>
                      <a:pt x="4247" y="4525"/>
                      <a:pt x="4210" y="4562"/>
                    </a:cubicBezTo>
                    <a:cubicBezTo>
                      <a:pt x="4049" y="4750"/>
                      <a:pt x="3811" y="4851"/>
                      <a:pt x="3571" y="4851"/>
                    </a:cubicBezTo>
                    <a:cubicBezTo>
                      <a:pt x="3479" y="4851"/>
                      <a:pt x="3386" y="4836"/>
                      <a:pt x="3297" y="4804"/>
                    </a:cubicBezTo>
                    <a:cubicBezTo>
                      <a:pt x="3185" y="4749"/>
                      <a:pt x="3073" y="4693"/>
                      <a:pt x="2980" y="4599"/>
                    </a:cubicBezTo>
                    <a:cubicBezTo>
                      <a:pt x="3110" y="4357"/>
                      <a:pt x="3166" y="4078"/>
                      <a:pt x="3166" y="3817"/>
                    </a:cubicBezTo>
                    <a:cubicBezTo>
                      <a:pt x="3148" y="3369"/>
                      <a:pt x="2905" y="2642"/>
                      <a:pt x="2365" y="2642"/>
                    </a:cubicBezTo>
                    <a:cubicBezTo>
                      <a:pt x="2141" y="2642"/>
                      <a:pt x="1936" y="2792"/>
                      <a:pt x="1862" y="3015"/>
                    </a:cubicBezTo>
                    <a:cubicBezTo>
                      <a:pt x="1806" y="3295"/>
                      <a:pt x="1843" y="3593"/>
                      <a:pt x="1974" y="3835"/>
                    </a:cubicBezTo>
                    <a:cubicBezTo>
                      <a:pt x="2085" y="4115"/>
                      <a:pt x="2234" y="4394"/>
                      <a:pt x="2402" y="4637"/>
                    </a:cubicBezTo>
                    <a:cubicBezTo>
                      <a:pt x="2384" y="4674"/>
                      <a:pt x="2346" y="4693"/>
                      <a:pt x="2328" y="4730"/>
                    </a:cubicBezTo>
                    <a:cubicBezTo>
                      <a:pt x="2108" y="4908"/>
                      <a:pt x="1853" y="4990"/>
                      <a:pt x="1604" y="4990"/>
                    </a:cubicBezTo>
                    <a:cubicBezTo>
                      <a:pt x="1073" y="4990"/>
                      <a:pt x="565" y="4618"/>
                      <a:pt x="464" y="4022"/>
                    </a:cubicBezTo>
                    <a:cubicBezTo>
                      <a:pt x="442" y="3913"/>
                      <a:pt x="364" y="3866"/>
                      <a:pt x="280" y="3866"/>
                    </a:cubicBezTo>
                    <a:cubicBezTo>
                      <a:pt x="148" y="3866"/>
                      <a:pt x="1" y="3981"/>
                      <a:pt x="35" y="4152"/>
                    </a:cubicBezTo>
                    <a:cubicBezTo>
                      <a:pt x="182" y="4940"/>
                      <a:pt x="884" y="5450"/>
                      <a:pt x="1619" y="5450"/>
                    </a:cubicBezTo>
                    <a:cubicBezTo>
                      <a:pt x="1911" y="5450"/>
                      <a:pt x="2207" y="5370"/>
                      <a:pt x="2477" y="5196"/>
                    </a:cubicBezTo>
                    <a:cubicBezTo>
                      <a:pt x="2551" y="5121"/>
                      <a:pt x="2626" y="5065"/>
                      <a:pt x="2700" y="4972"/>
                    </a:cubicBezTo>
                    <a:cubicBezTo>
                      <a:pt x="2812" y="5065"/>
                      <a:pt x="2924" y="5140"/>
                      <a:pt x="3036" y="5196"/>
                    </a:cubicBezTo>
                    <a:cubicBezTo>
                      <a:pt x="3232" y="5288"/>
                      <a:pt x="3413" y="5328"/>
                      <a:pt x="3581" y="5328"/>
                    </a:cubicBezTo>
                    <a:cubicBezTo>
                      <a:pt x="3958" y="5328"/>
                      <a:pt x="4269" y="5125"/>
                      <a:pt x="4527" y="4842"/>
                    </a:cubicBezTo>
                    <a:cubicBezTo>
                      <a:pt x="4712" y="5151"/>
                      <a:pt x="5038" y="5331"/>
                      <a:pt x="5388" y="5331"/>
                    </a:cubicBezTo>
                    <a:cubicBezTo>
                      <a:pt x="5461" y="5331"/>
                      <a:pt x="5534" y="5324"/>
                      <a:pt x="5608" y="5308"/>
                    </a:cubicBezTo>
                    <a:cubicBezTo>
                      <a:pt x="5813" y="5252"/>
                      <a:pt x="6018" y="5159"/>
                      <a:pt x="6186" y="5009"/>
                    </a:cubicBezTo>
                    <a:cubicBezTo>
                      <a:pt x="6316" y="5159"/>
                      <a:pt x="6484" y="5289"/>
                      <a:pt x="6670" y="5401"/>
                    </a:cubicBezTo>
                    <a:cubicBezTo>
                      <a:pt x="6819" y="5457"/>
                      <a:pt x="6950" y="5513"/>
                      <a:pt x="7099" y="5550"/>
                    </a:cubicBezTo>
                    <a:cubicBezTo>
                      <a:pt x="6745" y="7377"/>
                      <a:pt x="6391" y="9222"/>
                      <a:pt x="6037" y="11048"/>
                    </a:cubicBezTo>
                    <a:cubicBezTo>
                      <a:pt x="6003" y="11215"/>
                      <a:pt x="6142" y="11322"/>
                      <a:pt x="6272" y="11322"/>
                    </a:cubicBezTo>
                    <a:cubicBezTo>
                      <a:pt x="6359" y="11322"/>
                      <a:pt x="6443" y="11273"/>
                      <a:pt x="6465" y="11160"/>
                    </a:cubicBezTo>
                    <a:lnTo>
                      <a:pt x="7546" y="5606"/>
                    </a:lnTo>
                    <a:cubicBezTo>
                      <a:pt x="8366" y="5587"/>
                      <a:pt x="9112" y="5084"/>
                      <a:pt x="9447" y="4301"/>
                    </a:cubicBezTo>
                    <a:cubicBezTo>
                      <a:pt x="9504" y="4144"/>
                      <a:pt x="9370" y="4041"/>
                      <a:pt x="9235" y="4041"/>
                    </a:cubicBezTo>
                    <a:cubicBezTo>
                      <a:pt x="9146" y="4041"/>
                      <a:pt x="9056" y="4086"/>
                      <a:pt x="9019" y="4189"/>
                    </a:cubicBezTo>
                    <a:cubicBezTo>
                      <a:pt x="8776" y="4749"/>
                      <a:pt x="8255" y="5121"/>
                      <a:pt x="7640" y="5159"/>
                    </a:cubicBezTo>
                    <a:lnTo>
                      <a:pt x="8161" y="2456"/>
                    </a:lnTo>
                    <a:cubicBezTo>
                      <a:pt x="8195" y="2289"/>
                      <a:pt x="8056" y="2182"/>
                      <a:pt x="7926" y="2182"/>
                    </a:cubicBezTo>
                    <a:cubicBezTo>
                      <a:pt x="7839" y="2182"/>
                      <a:pt x="7755" y="2231"/>
                      <a:pt x="7733" y="2344"/>
                    </a:cubicBezTo>
                    <a:lnTo>
                      <a:pt x="7192" y="5121"/>
                    </a:lnTo>
                    <a:cubicBezTo>
                      <a:pt x="6913" y="5028"/>
                      <a:pt x="6670" y="4879"/>
                      <a:pt x="6484" y="4655"/>
                    </a:cubicBezTo>
                    <a:cubicBezTo>
                      <a:pt x="6577" y="4488"/>
                      <a:pt x="6633" y="4301"/>
                      <a:pt x="6670" y="4115"/>
                    </a:cubicBezTo>
                    <a:cubicBezTo>
                      <a:pt x="6745" y="3686"/>
                      <a:pt x="6764" y="2903"/>
                      <a:pt x="6186" y="2829"/>
                    </a:cubicBezTo>
                    <a:cubicBezTo>
                      <a:pt x="6155" y="2824"/>
                      <a:pt x="6126" y="2822"/>
                      <a:pt x="6098" y="2822"/>
                    </a:cubicBezTo>
                    <a:cubicBezTo>
                      <a:pt x="5535" y="2822"/>
                      <a:pt x="5557" y="3687"/>
                      <a:pt x="5664" y="4078"/>
                    </a:cubicBezTo>
                    <a:cubicBezTo>
                      <a:pt x="5720" y="4283"/>
                      <a:pt x="5794" y="4469"/>
                      <a:pt x="5925" y="4655"/>
                    </a:cubicBezTo>
                    <a:cubicBezTo>
                      <a:pt x="5832" y="4730"/>
                      <a:pt x="5757" y="4786"/>
                      <a:pt x="5645" y="4823"/>
                    </a:cubicBezTo>
                    <a:cubicBezTo>
                      <a:pt x="5555" y="4857"/>
                      <a:pt x="5472" y="4873"/>
                      <a:pt x="5395" y="4873"/>
                    </a:cubicBezTo>
                    <a:cubicBezTo>
                      <a:pt x="5138" y="4873"/>
                      <a:pt x="4950" y="4699"/>
                      <a:pt x="4807" y="4469"/>
                    </a:cubicBezTo>
                    <a:cubicBezTo>
                      <a:pt x="4993" y="4171"/>
                      <a:pt x="5123" y="3854"/>
                      <a:pt x="5217" y="3537"/>
                    </a:cubicBezTo>
                    <a:cubicBezTo>
                      <a:pt x="5403" y="2903"/>
                      <a:pt x="5496" y="2232"/>
                      <a:pt x="5478" y="1580"/>
                    </a:cubicBezTo>
                    <a:cubicBezTo>
                      <a:pt x="5459" y="1058"/>
                      <a:pt x="5459" y="257"/>
                      <a:pt x="4881" y="52"/>
                    </a:cubicBezTo>
                    <a:cubicBezTo>
                      <a:pt x="4787" y="17"/>
                      <a:pt x="4701" y="0"/>
                      <a:pt x="4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4" name="Google Shape;2444;p74"/>
            <p:cNvSpPr/>
            <p:nvPr/>
          </p:nvSpPr>
          <p:spPr>
            <a:xfrm>
              <a:off x="6593767" y="870975"/>
              <a:ext cx="14461" cy="80627"/>
            </a:xfrm>
            <a:custGeom>
              <a:rect b="b" l="l" r="r" t="t"/>
              <a:pathLst>
                <a:path extrusionOk="0" h="2704" w="485">
                  <a:moveTo>
                    <a:pt x="224" y="1"/>
                  </a:moveTo>
                  <a:cubicBezTo>
                    <a:pt x="126" y="1"/>
                    <a:pt x="28" y="57"/>
                    <a:pt x="0" y="169"/>
                  </a:cubicBezTo>
                  <a:cubicBezTo>
                    <a:pt x="19" y="970"/>
                    <a:pt x="37" y="1753"/>
                    <a:pt x="37" y="2536"/>
                  </a:cubicBezTo>
                  <a:cubicBezTo>
                    <a:pt x="75" y="2648"/>
                    <a:pt x="173" y="2704"/>
                    <a:pt x="268" y="2704"/>
                  </a:cubicBezTo>
                  <a:cubicBezTo>
                    <a:pt x="364" y="2704"/>
                    <a:pt x="457" y="2648"/>
                    <a:pt x="485" y="2536"/>
                  </a:cubicBezTo>
                  <a:cubicBezTo>
                    <a:pt x="485" y="1753"/>
                    <a:pt x="466" y="970"/>
                    <a:pt x="447" y="169"/>
                  </a:cubicBezTo>
                  <a:cubicBezTo>
                    <a:pt x="420" y="57"/>
                    <a:pt x="322" y="1"/>
                    <a:pt x="2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74"/>
            <p:cNvSpPr/>
            <p:nvPr/>
          </p:nvSpPr>
          <p:spPr>
            <a:xfrm>
              <a:off x="6415374" y="917996"/>
              <a:ext cx="35602" cy="59396"/>
            </a:xfrm>
            <a:custGeom>
              <a:rect b="b" l="l" r="r" t="t"/>
              <a:pathLst>
                <a:path extrusionOk="0" h="1992" w="1194">
                  <a:moveTo>
                    <a:pt x="242" y="1"/>
                  </a:moveTo>
                  <a:cubicBezTo>
                    <a:pt x="204" y="1"/>
                    <a:pt x="167" y="9"/>
                    <a:pt x="131" y="27"/>
                  </a:cubicBezTo>
                  <a:cubicBezTo>
                    <a:pt x="38" y="83"/>
                    <a:pt x="0" y="232"/>
                    <a:pt x="56" y="325"/>
                  </a:cubicBezTo>
                  <a:lnTo>
                    <a:pt x="764" y="1891"/>
                  </a:lnTo>
                  <a:cubicBezTo>
                    <a:pt x="802" y="1954"/>
                    <a:pt x="875" y="1991"/>
                    <a:pt x="952" y="1991"/>
                  </a:cubicBezTo>
                  <a:cubicBezTo>
                    <a:pt x="989" y="1991"/>
                    <a:pt x="1027" y="1983"/>
                    <a:pt x="1063" y="1965"/>
                  </a:cubicBezTo>
                  <a:cubicBezTo>
                    <a:pt x="1156" y="1909"/>
                    <a:pt x="1193" y="1760"/>
                    <a:pt x="1137" y="1667"/>
                  </a:cubicBezTo>
                  <a:lnTo>
                    <a:pt x="448" y="101"/>
                  </a:lnTo>
                  <a:cubicBezTo>
                    <a:pt x="397" y="38"/>
                    <a:pt x="320" y="1"/>
                    <a:pt x="2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74"/>
            <p:cNvSpPr/>
            <p:nvPr/>
          </p:nvSpPr>
          <p:spPr>
            <a:xfrm>
              <a:off x="6299776" y="1050828"/>
              <a:ext cx="54506" cy="42162"/>
            </a:xfrm>
            <a:custGeom>
              <a:rect b="b" l="l" r="r" t="t"/>
              <a:pathLst>
                <a:path extrusionOk="0" h="1414" w="1828">
                  <a:moveTo>
                    <a:pt x="253" y="0"/>
                  </a:moveTo>
                  <a:cubicBezTo>
                    <a:pt x="175" y="0"/>
                    <a:pt x="94" y="38"/>
                    <a:pt x="56" y="101"/>
                  </a:cubicBezTo>
                  <a:cubicBezTo>
                    <a:pt x="1" y="213"/>
                    <a:pt x="38" y="343"/>
                    <a:pt x="131" y="418"/>
                  </a:cubicBezTo>
                  <a:lnTo>
                    <a:pt x="1454" y="1387"/>
                  </a:lnTo>
                  <a:cubicBezTo>
                    <a:pt x="1490" y="1405"/>
                    <a:pt x="1528" y="1413"/>
                    <a:pt x="1565" y="1413"/>
                  </a:cubicBezTo>
                  <a:cubicBezTo>
                    <a:pt x="1644" y="1413"/>
                    <a:pt x="1721" y="1376"/>
                    <a:pt x="1771" y="1312"/>
                  </a:cubicBezTo>
                  <a:cubicBezTo>
                    <a:pt x="1827" y="1201"/>
                    <a:pt x="1790" y="1070"/>
                    <a:pt x="1697" y="996"/>
                  </a:cubicBezTo>
                  <a:lnTo>
                    <a:pt x="355" y="26"/>
                  </a:lnTo>
                  <a:cubicBezTo>
                    <a:pt x="325" y="8"/>
                    <a:pt x="289" y="0"/>
                    <a:pt x="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74"/>
            <p:cNvSpPr/>
            <p:nvPr/>
          </p:nvSpPr>
          <p:spPr>
            <a:xfrm>
              <a:off x="6229200" y="1228325"/>
              <a:ext cx="78390" cy="15595"/>
            </a:xfrm>
            <a:custGeom>
              <a:rect b="b" l="l" r="r" t="t"/>
              <a:pathLst>
                <a:path extrusionOk="0" h="523" w="2629">
                  <a:moveTo>
                    <a:pt x="280" y="0"/>
                  </a:moveTo>
                  <a:cubicBezTo>
                    <a:pt x="0" y="0"/>
                    <a:pt x="0" y="448"/>
                    <a:pt x="280" y="448"/>
                  </a:cubicBezTo>
                  <a:lnTo>
                    <a:pt x="2330" y="522"/>
                  </a:lnTo>
                  <a:cubicBezTo>
                    <a:pt x="2628" y="522"/>
                    <a:pt x="2628" y="94"/>
                    <a:pt x="2330" y="75"/>
                  </a:cubicBezTo>
                  <a:lnTo>
                    <a:pt x="2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74"/>
            <p:cNvSpPr/>
            <p:nvPr/>
          </p:nvSpPr>
          <p:spPr>
            <a:xfrm>
              <a:off x="6758324" y="939672"/>
              <a:ext cx="42192" cy="57876"/>
            </a:xfrm>
            <a:custGeom>
              <a:rect b="b" l="l" r="r" t="t"/>
              <a:pathLst>
                <a:path extrusionOk="0" h="1941" w="1415">
                  <a:moveTo>
                    <a:pt x="1174" y="0"/>
                  </a:moveTo>
                  <a:cubicBezTo>
                    <a:pt x="1096" y="0"/>
                    <a:pt x="1024" y="38"/>
                    <a:pt x="986" y="101"/>
                  </a:cubicBezTo>
                  <a:lnTo>
                    <a:pt x="54" y="1648"/>
                  </a:lnTo>
                  <a:cubicBezTo>
                    <a:pt x="1" y="1809"/>
                    <a:pt x="129" y="1940"/>
                    <a:pt x="268" y="1940"/>
                  </a:cubicBezTo>
                  <a:cubicBezTo>
                    <a:pt x="323" y="1940"/>
                    <a:pt x="379" y="1919"/>
                    <a:pt x="427" y="1872"/>
                  </a:cubicBezTo>
                  <a:lnTo>
                    <a:pt x="1359" y="344"/>
                  </a:lnTo>
                  <a:cubicBezTo>
                    <a:pt x="1415" y="232"/>
                    <a:pt x="1396" y="101"/>
                    <a:pt x="1284" y="27"/>
                  </a:cubicBezTo>
                  <a:cubicBezTo>
                    <a:pt x="1248" y="9"/>
                    <a:pt x="1211" y="0"/>
                    <a:pt x="11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74"/>
            <p:cNvSpPr/>
            <p:nvPr/>
          </p:nvSpPr>
          <p:spPr>
            <a:xfrm>
              <a:off x="6839306" y="1063947"/>
              <a:ext cx="75140" cy="48125"/>
            </a:xfrm>
            <a:custGeom>
              <a:rect b="b" l="l" r="r" t="t"/>
              <a:pathLst>
                <a:path extrusionOk="0" h="1614" w="2520">
                  <a:moveTo>
                    <a:pt x="2207" y="0"/>
                  </a:moveTo>
                  <a:cubicBezTo>
                    <a:pt x="2171" y="0"/>
                    <a:pt x="2131" y="11"/>
                    <a:pt x="2091" y="34"/>
                  </a:cubicBezTo>
                  <a:lnTo>
                    <a:pt x="190" y="1189"/>
                  </a:lnTo>
                  <a:cubicBezTo>
                    <a:pt x="1" y="1315"/>
                    <a:pt x="118" y="1614"/>
                    <a:pt x="316" y="1614"/>
                  </a:cubicBezTo>
                  <a:cubicBezTo>
                    <a:pt x="352" y="1614"/>
                    <a:pt x="391" y="1604"/>
                    <a:pt x="432" y="1581"/>
                  </a:cubicBezTo>
                  <a:lnTo>
                    <a:pt x="2314" y="425"/>
                  </a:lnTo>
                  <a:cubicBezTo>
                    <a:pt x="2519" y="299"/>
                    <a:pt x="2405" y="0"/>
                    <a:pt x="22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74"/>
            <p:cNvSpPr/>
            <p:nvPr/>
          </p:nvSpPr>
          <p:spPr>
            <a:xfrm>
              <a:off x="6856062" y="1208318"/>
              <a:ext cx="63929" cy="16131"/>
            </a:xfrm>
            <a:custGeom>
              <a:rect b="b" l="l" r="r" t="t"/>
              <a:pathLst>
                <a:path extrusionOk="0" h="541" w="2144">
                  <a:moveTo>
                    <a:pt x="1902" y="0"/>
                  </a:moveTo>
                  <a:lnTo>
                    <a:pt x="1902" y="19"/>
                  </a:lnTo>
                  <a:lnTo>
                    <a:pt x="224" y="94"/>
                  </a:lnTo>
                  <a:cubicBezTo>
                    <a:pt x="0" y="149"/>
                    <a:pt x="0" y="466"/>
                    <a:pt x="224" y="541"/>
                  </a:cubicBezTo>
                  <a:lnTo>
                    <a:pt x="1902" y="466"/>
                  </a:lnTo>
                  <a:cubicBezTo>
                    <a:pt x="2032" y="466"/>
                    <a:pt x="2144" y="355"/>
                    <a:pt x="2144" y="243"/>
                  </a:cubicBezTo>
                  <a:cubicBezTo>
                    <a:pt x="2144" y="112"/>
                    <a:pt x="2032" y="0"/>
                    <a:pt x="1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74"/>
            <p:cNvSpPr/>
            <p:nvPr/>
          </p:nvSpPr>
          <p:spPr>
            <a:xfrm>
              <a:off x="7139469" y="3590710"/>
              <a:ext cx="200672" cy="239584"/>
            </a:xfrm>
            <a:custGeom>
              <a:rect b="b" l="l" r="r" t="t"/>
              <a:pathLst>
                <a:path extrusionOk="0" h="8035" w="6730">
                  <a:moveTo>
                    <a:pt x="3822" y="1"/>
                  </a:moveTo>
                  <a:cubicBezTo>
                    <a:pt x="2703" y="821"/>
                    <a:pt x="1399" y="1343"/>
                    <a:pt x="38" y="1473"/>
                  </a:cubicBezTo>
                  <a:lnTo>
                    <a:pt x="38" y="1566"/>
                  </a:lnTo>
                  <a:cubicBezTo>
                    <a:pt x="1" y="3188"/>
                    <a:pt x="38" y="4809"/>
                    <a:pt x="131" y="6412"/>
                  </a:cubicBezTo>
                  <a:cubicBezTo>
                    <a:pt x="113" y="6804"/>
                    <a:pt x="206" y="7195"/>
                    <a:pt x="411" y="7512"/>
                  </a:cubicBezTo>
                  <a:cubicBezTo>
                    <a:pt x="709" y="7903"/>
                    <a:pt x="1250" y="8034"/>
                    <a:pt x="1734" y="8034"/>
                  </a:cubicBezTo>
                  <a:cubicBezTo>
                    <a:pt x="1756" y="8034"/>
                    <a:pt x="1777" y="8034"/>
                    <a:pt x="1798" y="8034"/>
                  </a:cubicBezTo>
                  <a:cubicBezTo>
                    <a:pt x="3005" y="8034"/>
                    <a:pt x="4158" y="7520"/>
                    <a:pt x="5238" y="6953"/>
                  </a:cubicBezTo>
                  <a:cubicBezTo>
                    <a:pt x="5760" y="6673"/>
                    <a:pt x="6319" y="6338"/>
                    <a:pt x="6543" y="5797"/>
                  </a:cubicBezTo>
                  <a:cubicBezTo>
                    <a:pt x="6711" y="5350"/>
                    <a:pt x="6729" y="4847"/>
                    <a:pt x="6562" y="4399"/>
                  </a:cubicBezTo>
                  <a:cubicBezTo>
                    <a:pt x="6375" y="3803"/>
                    <a:pt x="6114" y="3225"/>
                    <a:pt x="5760" y="2703"/>
                  </a:cubicBezTo>
                  <a:cubicBezTo>
                    <a:pt x="5238" y="1827"/>
                    <a:pt x="4623" y="988"/>
                    <a:pt x="3971" y="187"/>
                  </a:cubicBezTo>
                  <a:lnTo>
                    <a:pt x="38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74"/>
            <p:cNvSpPr/>
            <p:nvPr/>
          </p:nvSpPr>
          <p:spPr>
            <a:xfrm>
              <a:off x="7060574" y="3439571"/>
              <a:ext cx="194529" cy="195096"/>
            </a:xfrm>
            <a:custGeom>
              <a:rect b="b" l="l" r="r" t="t"/>
              <a:pathLst>
                <a:path extrusionOk="0" h="6543" w="6524">
                  <a:moveTo>
                    <a:pt x="4678" y="0"/>
                  </a:moveTo>
                  <a:cubicBezTo>
                    <a:pt x="3989" y="485"/>
                    <a:pt x="3225" y="895"/>
                    <a:pt x="2442" y="1230"/>
                  </a:cubicBezTo>
                  <a:cubicBezTo>
                    <a:pt x="1777" y="1483"/>
                    <a:pt x="1073" y="1616"/>
                    <a:pt x="373" y="1616"/>
                  </a:cubicBezTo>
                  <a:cubicBezTo>
                    <a:pt x="249" y="1616"/>
                    <a:pt x="124" y="1611"/>
                    <a:pt x="0" y="1603"/>
                  </a:cubicBezTo>
                  <a:lnTo>
                    <a:pt x="0" y="1603"/>
                  </a:lnTo>
                  <a:cubicBezTo>
                    <a:pt x="858" y="3262"/>
                    <a:pt x="1734" y="4921"/>
                    <a:pt x="2628" y="6542"/>
                  </a:cubicBezTo>
                  <a:lnTo>
                    <a:pt x="2684" y="6542"/>
                  </a:lnTo>
                  <a:cubicBezTo>
                    <a:pt x="4045" y="6412"/>
                    <a:pt x="5349" y="5890"/>
                    <a:pt x="6468" y="5070"/>
                  </a:cubicBezTo>
                  <a:cubicBezTo>
                    <a:pt x="6486" y="5051"/>
                    <a:pt x="6505" y="5032"/>
                    <a:pt x="6524" y="5014"/>
                  </a:cubicBezTo>
                  <a:cubicBezTo>
                    <a:pt x="5871" y="3355"/>
                    <a:pt x="5256" y="1677"/>
                    <a:pt x="4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74"/>
            <p:cNvSpPr/>
            <p:nvPr/>
          </p:nvSpPr>
          <p:spPr>
            <a:xfrm>
              <a:off x="6949416" y="3234009"/>
              <a:ext cx="251242" cy="252970"/>
            </a:xfrm>
            <a:custGeom>
              <a:rect b="b" l="l" r="r" t="t"/>
              <a:pathLst>
                <a:path extrusionOk="0" h="8159" w="8426">
                  <a:moveTo>
                    <a:pt x="6319" y="1"/>
                  </a:moveTo>
                  <a:cubicBezTo>
                    <a:pt x="6095" y="57"/>
                    <a:pt x="5834" y="131"/>
                    <a:pt x="5611" y="169"/>
                  </a:cubicBezTo>
                  <a:cubicBezTo>
                    <a:pt x="5443" y="206"/>
                    <a:pt x="5257" y="243"/>
                    <a:pt x="5089" y="281"/>
                  </a:cubicBezTo>
                  <a:cubicBezTo>
                    <a:pt x="3691" y="514"/>
                    <a:pt x="2267" y="630"/>
                    <a:pt x="850" y="630"/>
                  </a:cubicBezTo>
                  <a:cubicBezTo>
                    <a:pt x="567" y="630"/>
                    <a:pt x="283" y="625"/>
                    <a:pt x="1" y="616"/>
                  </a:cubicBezTo>
                  <a:lnTo>
                    <a:pt x="1" y="616"/>
                  </a:lnTo>
                  <a:cubicBezTo>
                    <a:pt x="131" y="989"/>
                    <a:pt x="317" y="1343"/>
                    <a:pt x="485" y="1697"/>
                  </a:cubicBezTo>
                  <a:cubicBezTo>
                    <a:pt x="1529" y="3859"/>
                    <a:pt x="2610" y="6003"/>
                    <a:pt x="3728" y="8146"/>
                  </a:cubicBezTo>
                  <a:cubicBezTo>
                    <a:pt x="3852" y="8154"/>
                    <a:pt x="3977" y="8159"/>
                    <a:pt x="4102" y="8159"/>
                  </a:cubicBezTo>
                  <a:cubicBezTo>
                    <a:pt x="4805" y="8159"/>
                    <a:pt x="5521" y="8026"/>
                    <a:pt x="6170" y="7773"/>
                  </a:cubicBezTo>
                  <a:cubicBezTo>
                    <a:pt x="6971" y="7456"/>
                    <a:pt x="7717" y="7046"/>
                    <a:pt x="8425" y="6543"/>
                  </a:cubicBezTo>
                  <a:cubicBezTo>
                    <a:pt x="7661" y="4381"/>
                    <a:pt x="6971" y="2200"/>
                    <a:pt x="6319"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74"/>
            <p:cNvSpPr/>
            <p:nvPr/>
          </p:nvSpPr>
          <p:spPr>
            <a:xfrm>
              <a:off x="6726575" y="3233450"/>
              <a:ext cx="196766" cy="274456"/>
            </a:xfrm>
            <a:custGeom>
              <a:rect b="b" l="l" r="r" t="t"/>
              <a:pathLst>
                <a:path extrusionOk="0" h="8852" w="6599">
                  <a:moveTo>
                    <a:pt x="1" y="0"/>
                  </a:moveTo>
                  <a:lnTo>
                    <a:pt x="467" y="8462"/>
                  </a:lnTo>
                  <a:cubicBezTo>
                    <a:pt x="858" y="8593"/>
                    <a:pt x="1268" y="8686"/>
                    <a:pt x="1678" y="8723"/>
                  </a:cubicBezTo>
                  <a:cubicBezTo>
                    <a:pt x="2283" y="8809"/>
                    <a:pt x="2892" y="8851"/>
                    <a:pt x="3501" y="8851"/>
                  </a:cubicBezTo>
                  <a:cubicBezTo>
                    <a:pt x="4075" y="8851"/>
                    <a:pt x="4650" y="8814"/>
                    <a:pt x="5219" y="8742"/>
                  </a:cubicBezTo>
                  <a:cubicBezTo>
                    <a:pt x="5629" y="6021"/>
                    <a:pt x="6095" y="3318"/>
                    <a:pt x="6599" y="615"/>
                  </a:cubicBezTo>
                  <a:cubicBezTo>
                    <a:pt x="6245" y="597"/>
                    <a:pt x="5890" y="578"/>
                    <a:pt x="5555" y="559"/>
                  </a:cubicBezTo>
                  <a:lnTo>
                    <a:pt x="5536" y="559"/>
                  </a:lnTo>
                  <a:cubicBezTo>
                    <a:pt x="3691" y="448"/>
                    <a:pt x="1846" y="261"/>
                    <a:pt x="1"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74"/>
            <p:cNvSpPr/>
            <p:nvPr/>
          </p:nvSpPr>
          <p:spPr>
            <a:xfrm>
              <a:off x="6740464" y="3495685"/>
              <a:ext cx="141186" cy="274440"/>
            </a:xfrm>
            <a:custGeom>
              <a:rect b="b" l="l" r="r" t="t"/>
              <a:pathLst>
                <a:path extrusionOk="0" h="9204" w="4735">
                  <a:moveTo>
                    <a:pt x="1" y="0"/>
                  </a:moveTo>
                  <a:cubicBezTo>
                    <a:pt x="168" y="2983"/>
                    <a:pt x="336" y="5965"/>
                    <a:pt x="485" y="8928"/>
                  </a:cubicBezTo>
                  <a:cubicBezTo>
                    <a:pt x="597" y="9003"/>
                    <a:pt x="728" y="9059"/>
                    <a:pt x="858" y="9096"/>
                  </a:cubicBezTo>
                  <a:cubicBezTo>
                    <a:pt x="1134" y="9165"/>
                    <a:pt x="1411" y="9203"/>
                    <a:pt x="1680" y="9203"/>
                  </a:cubicBezTo>
                  <a:cubicBezTo>
                    <a:pt x="1773" y="9203"/>
                    <a:pt x="1866" y="9199"/>
                    <a:pt x="1958" y="9189"/>
                  </a:cubicBezTo>
                  <a:cubicBezTo>
                    <a:pt x="2517" y="9189"/>
                    <a:pt x="3076" y="9115"/>
                    <a:pt x="3598" y="8947"/>
                  </a:cubicBezTo>
                  <a:lnTo>
                    <a:pt x="3579" y="8910"/>
                  </a:lnTo>
                  <a:cubicBezTo>
                    <a:pt x="3915" y="6039"/>
                    <a:pt x="4306" y="3169"/>
                    <a:pt x="4735" y="299"/>
                  </a:cubicBezTo>
                  <a:lnTo>
                    <a:pt x="4735" y="299"/>
                  </a:lnTo>
                  <a:cubicBezTo>
                    <a:pt x="4165" y="371"/>
                    <a:pt x="3591" y="408"/>
                    <a:pt x="3019" y="408"/>
                  </a:cubicBezTo>
                  <a:cubicBezTo>
                    <a:pt x="2412" y="408"/>
                    <a:pt x="1807" y="366"/>
                    <a:pt x="1212" y="280"/>
                  </a:cubicBezTo>
                  <a:cubicBezTo>
                    <a:pt x="783" y="224"/>
                    <a:pt x="392" y="13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74"/>
            <p:cNvSpPr/>
            <p:nvPr/>
          </p:nvSpPr>
          <p:spPr>
            <a:xfrm>
              <a:off x="6668218" y="3762423"/>
              <a:ext cx="202878" cy="176758"/>
            </a:xfrm>
            <a:custGeom>
              <a:rect b="b" l="l" r="r" t="t"/>
              <a:pathLst>
                <a:path extrusionOk="0" h="5928" w="6804">
                  <a:moveTo>
                    <a:pt x="2908" y="1"/>
                  </a:moveTo>
                  <a:lnTo>
                    <a:pt x="2908" y="57"/>
                  </a:lnTo>
                  <a:cubicBezTo>
                    <a:pt x="1865" y="1473"/>
                    <a:pt x="802" y="2890"/>
                    <a:pt x="131" y="4530"/>
                  </a:cubicBezTo>
                  <a:cubicBezTo>
                    <a:pt x="38" y="4698"/>
                    <a:pt x="1" y="4903"/>
                    <a:pt x="19" y="5089"/>
                  </a:cubicBezTo>
                  <a:cubicBezTo>
                    <a:pt x="57" y="5443"/>
                    <a:pt x="392" y="5686"/>
                    <a:pt x="728" y="5797"/>
                  </a:cubicBezTo>
                  <a:cubicBezTo>
                    <a:pt x="1063" y="5891"/>
                    <a:pt x="1399" y="5928"/>
                    <a:pt x="1753" y="5928"/>
                  </a:cubicBezTo>
                  <a:cubicBezTo>
                    <a:pt x="2293" y="5928"/>
                    <a:pt x="2834" y="5891"/>
                    <a:pt x="3356" y="5835"/>
                  </a:cubicBezTo>
                  <a:cubicBezTo>
                    <a:pt x="4176" y="5760"/>
                    <a:pt x="5052" y="5574"/>
                    <a:pt x="5592" y="4959"/>
                  </a:cubicBezTo>
                  <a:cubicBezTo>
                    <a:pt x="5909" y="4586"/>
                    <a:pt x="6133" y="4157"/>
                    <a:pt x="6245" y="3691"/>
                  </a:cubicBezTo>
                  <a:cubicBezTo>
                    <a:pt x="6412" y="3207"/>
                    <a:pt x="6543" y="2722"/>
                    <a:pt x="6673" y="2237"/>
                  </a:cubicBezTo>
                  <a:cubicBezTo>
                    <a:pt x="6766" y="1939"/>
                    <a:pt x="6804" y="1622"/>
                    <a:pt x="6766" y="1324"/>
                  </a:cubicBezTo>
                  <a:cubicBezTo>
                    <a:pt x="6710" y="802"/>
                    <a:pt x="6375" y="392"/>
                    <a:pt x="6021" y="1"/>
                  </a:cubicBezTo>
                  <a:cubicBezTo>
                    <a:pt x="5499" y="169"/>
                    <a:pt x="4940" y="262"/>
                    <a:pt x="4399" y="262"/>
                  </a:cubicBezTo>
                  <a:cubicBezTo>
                    <a:pt x="4335" y="265"/>
                    <a:pt x="4271" y="267"/>
                    <a:pt x="4208" y="267"/>
                  </a:cubicBezTo>
                  <a:cubicBezTo>
                    <a:pt x="3899" y="267"/>
                    <a:pt x="3593" y="230"/>
                    <a:pt x="3300" y="169"/>
                  </a:cubicBezTo>
                  <a:cubicBezTo>
                    <a:pt x="3169" y="113"/>
                    <a:pt x="3039" y="57"/>
                    <a:pt x="2908"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74"/>
            <p:cNvSpPr/>
            <p:nvPr/>
          </p:nvSpPr>
          <p:spPr>
            <a:xfrm>
              <a:off x="6549847" y="2729344"/>
              <a:ext cx="731960" cy="533972"/>
            </a:xfrm>
            <a:custGeom>
              <a:rect b="b" l="l" r="r" t="t"/>
              <a:pathLst>
                <a:path extrusionOk="0" h="17908" w="24548">
                  <a:moveTo>
                    <a:pt x="18993" y="0"/>
                  </a:moveTo>
                  <a:cubicBezTo>
                    <a:pt x="18564" y="205"/>
                    <a:pt x="18658" y="522"/>
                    <a:pt x="18192" y="559"/>
                  </a:cubicBezTo>
                  <a:cubicBezTo>
                    <a:pt x="16055" y="718"/>
                    <a:pt x="13910" y="798"/>
                    <a:pt x="11765" y="798"/>
                  </a:cubicBezTo>
                  <a:cubicBezTo>
                    <a:pt x="9381" y="798"/>
                    <a:pt x="6997" y="700"/>
                    <a:pt x="4623" y="504"/>
                  </a:cubicBezTo>
                  <a:cubicBezTo>
                    <a:pt x="4325" y="485"/>
                    <a:pt x="4232" y="317"/>
                    <a:pt x="3971" y="187"/>
                  </a:cubicBezTo>
                  <a:cubicBezTo>
                    <a:pt x="1995" y="4623"/>
                    <a:pt x="504" y="11221"/>
                    <a:pt x="1" y="16029"/>
                  </a:cubicBezTo>
                  <a:cubicBezTo>
                    <a:pt x="690" y="16309"/>
                    <a:pt x="1399" y="16514"/>
                    <a:pt x="2144" y="16644"/>
                  </a:cubicBezTo>
                  <a:cubicBezTo>
                    <a:pt x="2442" y="16719"/>
                    <a:pt x="2741" y="16756"/>
                    <a:pt x="3057" y="16812"/>
                  </a:cubicBezTo>
                  <a:lnTo>
                    <a:pt x="3989" y="16961"/>
                  </a:lnTo>
                  <a:cubicBezTo>
                    <a:pt x="4642" y="17073"/>
                    <a:pt x="5275" y="17166"/>
                    <a:pt x="5928" y="17259"/>
                  </a:cubicBezTo>
                  <a:cubicBezTo>
                    <a:pt x="7773" y="17502"/>
                    <a:pt x="9618" y="17688"/>
                    <a:pt x="11482" y="17818"/>
                  </a:cubicBezTo>
                  <a:cubicBezTo>
                    <a:pt x="11817" y="17837"/>
                    <a:pt x="12172" y="17856"/>
                    <a:pt x="12526" y="17874"/>
                  </a:cubicBezTo>
                  <a:cubicBezTo>
                    <a:pt x="12824" y="17893"/>
                    <a:pt x="13103" y="17893"/>
                    <a:pt x="13402" y="17893"/>
                  </a:cubicBezTo>
                  <a:cubicBezTo>
                    <a:pt x="13684" y="17902"/>
                    <a:pt x="13968" y="17907"/>
                    <a:pt x="14251" y="17907"/>
                  </a:cubicBezTo>
                  <a:cubicBezTo>
                    <a:pt x="15668" y="17907"/>
                    <a:pt x="17092" y="17791"/>
                    <a:pt x="18490" y="17558"/>
                  </a:cubicBezTo>
                  <a:cubicBezTo>
                    <a:pt x="18658" y="17520"/>
                    <a:pt x="18844" y="17483"/>
                    <a:pt x="19012" y="17446"/>
                  </a:cubicBezTo>
                  <a:cubicBezTo>
                    <a:pt x="19254" y="17390"/>
                    <a:pt x="19496" y="17334"/>
                    <a:pt x="19720" y="17278"/>
                  </a:cubicBezTo>
                  <a:cubicBezTo>
                    <a:pt x="20223" y="17148"/>
                    <a:pt x="20726" y="16980"/>
                    <a:pt x="21211" y="16812"/>
                  </a:cubicBezTo>
                  <a:cubicBezTo>
                    <a:pt x="22404" y="16365"/>
                    <a:pt x="23541" y="15712"/>
                    <a:pt x="24547" y="14911"/>
                  </a:cubicBezTo>
                  <a:lnTo>
                    <a:pt x="24454" y="14762"/>
                  </a:lnTo>
                  <a:cubicBezTo>
                    <a:pt x="22124" y="10829"/>
                    <a:pt x="20093" y="4436"/>
                    <a:pt x="189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74"/>
            <p:cNvSpPr/>
            <p:nvPr/>
          </p:nvSpPr>
          <p:spPr>
            <a:xfrm>
              <a:off x="7430686" y="2613179"/>
              <a:ext cx="136743" cy="142557"/>
            </a:xfrm>
            <a:custGeom>
              <a:rect b="b" l="l" r="r" t="t"/>
              <a:pathLst>
                <a:path extrusionOk="0" h="4781" w="4586">
                  <a:moveTo>
                    <a:pt x="2125" y="1"/>
                  </a:moveTo>
                  <a:cubicBezTo>
                    <a:pt x="1193" y="280"/>
                    <a:pt x="410" y="951"/>
                    <a:pt x="0" y="1827"/>
                  </a:cubicBezTo>
                  <a:cubicBezTo>
                    <a:pt x="75" y="1995"/>
                    <a:pt x="205" y="2126"/>
                    <a:pt x="373" y="2200"/>
                  </a:cubicBezTo>
                  <a:cubicBezTo>
                    <a:pt x="522" y="2275"/>
                    <a:pt x="671" y="2331"/>
                    <a:pt x="839" y="2349"/>
                  </a:cubicBezTo>
                  <a:cubicBezTo>
                    <a:pt x="634" y="2424"/>
                    <a:pt x="466" y="2554"/>
                    <a:pt x="317" y="2722"/>
                  </a:cubicBezTo>
                  <a:cubicBezTo>
                    <a:pt x="261" y="2797"/>
                    <a:pt x="243" y="2890"/>
                    <a:pt x="261" y="2983"/>
                  </a:cubicBezTo>
                  <a:cubicBezTo>
                    <a:pt x="299" y="3076"/>
                    <a:pt x="429" y="3114"/>
                    <a:pt x="541" y="3114"/>
                  </a:cubicBezTo>
                  <a:cubicBezTo>
                    <a:pt x="579" y="3117"/>
                    <a:pt x="618" y="3118"/>
                    <a:pt x="656" y="3118"/>
                  </a:cubicBezTo>
                  <a:cubicBezTo>
                    <a:pt x="841" y="3118"/>
                    <a:pt x="1027" y="3082"/>
                    <a:pt x="1212" y="3020"/>
                  </a:cubicBezTo>
                  <a:lnTo>
                    <a:pt x="1212" y="3020"/>
                  </a:lnTo>
                  <a:cubicBezTo>
                    <a:pt x="1007" y="3151"/>
                    <a:pt x="820" y="3356"/>
                    <a:pt x="709" y="3579"/>
                  </a:cubicBezTo>
                  <a:cubicBezTo>
                    <a:pt x="653" y="3691"/>
                    <a:pt x="653" y="3822"/>
                    <a:pt x="709" y="3934"/>
                  </a:cubicBezTo>
                  <a:cubicBezTo>
                    <a:pt x="802" y="4073"/>
                    <a:pt x="972" y="4148"/>
                    <a:pt x="1133" y="4148"/>
                  </a:cubicBezTo>
                  <a:cubicBezTo>
                    <a:pt x="1166" y="4148"/>
                    <a:pt x="1199" y="4145"/>
                    <a:pt x="1230" y="4139"/>
                  </a:cubicBezTo>
                  <a:cubicBezTo>
                    <a:pt x="1473" y="4120"/>
                    <a:pt x="1696" y="4064"/>
                    <a:pt x="1920" y="3952"/>
                  </a:cubicBezTo>
                  <a:lnTo>
                    <a:pt x="1920" y="3952"/>
                  </a:lnTo>
                  <a:cubicBezTo>
                    <a:pt x="1846" y="4101"/>
                    <a:pt x="1790" y="4250"/>
                    <a:pt x="1752" y="4400"/>
                  </a:cubicBezTo>
                  <a:cubicBezTo>
                    <a:pt x="1734" y="4474"/>
                    <a:pt x="1734" y="4567"/>
                    <a:pt x="1752" y="4642"/>
                  </a:cubicBezTo>
                  <a:cubicBezTo>
                    <a:pt x="1794" y="4752"/>
                    <a:pt x="1916" y="4781"/>
                    <a:pt x="2045" y="4781"/>
                  </a:cubicBezTo>
                  <a:cubicBezTo>
                    <a:pt x="2091" y="4781"/>
                    <a:pt x="2137" y="4777"/>
                    <a:pt x="2181" y="4772"/>
                  </a:cubicBezTo>
                  <a:cubicBezTo>
                    <a:pt x="2647" y="4642"/>
                    <a:pt x="3094" y="4437"/>
                    <a:pt x="3486" y="4139"/>
                  </a:cubicBezTo>
                  <a:cubicBezTo>
                    <a:pt x="3840" y="3934"/>
                    <a:pt x="4157" y="3673"/>
                    <a:pt x="4418" y="3374"/>
                  </a:cubicBezTo>
                  <a:cubicBezTo>
                    <a:pt x="4529" y="3263"/>
                    <a:pt x="4585" y="3132"/>
                    <a:pt x="4585" y="2983"/>
                  </a:cubicBezTo>
                  <a:cubicBezTo>
                    <a:pt x="4585" y="2890"/>
                    <a:pt x="4567" y="2815"/>
                    <a:pt x="4511" y="2741"/>
                  </a:cubicBezTo>
                  <a:cubicBezTo>
                    <a:pt x="4045" y="1660"/>
                    <a:pt x="3094" y="840"/>
                    <a:pt x="2125" y="150"/>
                  </a:cubicBezTo>
                  <a:lnTo>
                    <a:pt x="2125"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74"/>
            <p:cNvSpPr/>
            <p:nvPr/>
          </p:nvSpPr>
          <p:spPr>
            <a:xfrm>
              <a:off x="7040567" y="2225863"/>
              <a:ext cx="455194" cy="444072"/>
            </a:xfrm>
            <a:custGeom>
              <a:rect b="b" l="l" r="r" t="t"/>
              <a:pathLst>
                <a:path extrusionOk="0" h="14893" w="15266">
                  <a:moveTo>
                    <a:pt x="2069" y="0"/>
                  </a:moveTo>
                  <a:cubicBezTo>
                    <a:pt x="1846" y="559"/>
                    <a:pt x="1454" y="1696"/>
                    <a:pt x="746" y="3765"/>
                  </a:cubicBezTo>
                  <a:cubicBezTo>
                    <a:pt x="0" y="6020"/>
                    <a:pt x="392" y="9207"/>
                    <a:pt x="429" y="11146"/>
                  </a:cubicBezTo>
                  <a:cubicBezTo>
                    <a:pt x="597" y="11668"/>
                    <a:pt x="783" y="12171"/>
                    <a:pt x="970" y="12674"/>
                  </a:cubicBezTo>
                  <a:cubicBezTo>
                    <a:pt x="1044" y="12879"/>
                    <a:pt x="1137" y="13084"/>
                    <a:pt x="1230" y="13289"/>
                  </a:cubicBezTo>
                  <a:cubicBezTo>
                    <a:pt x="1324" y="13494"/>
                    <a:pt x="1454" y="13699"/>
                    <a:pt x="1585" y="13904"/>
                  </a:cubicBezTo>
                  <a:cubicBezTo>
                    <a:pt x="1715" y="11805"/>
                    <a:pt x="1734" y="9687"/>
                    <a:pt x="1623" y="7587"/>
                  </a:cubicBezTo>
                  <a:lnTo>
                    <a:pt x="1623" y="7587"/>
                  </a:lnTo>
                  <a:cubicBezTo>
                    <a:pt x="2927" y="8891"/>
                    <a:pt x="4269" y="10140"/>
                    <a:pt x="5685" y="11332"/>
                  </a:cubicBezTo>
                  <a:cubicBezTo>
                    <a:pt x="6747" y="12245"/>
                    <a:pt x="7884" y="13065"/>
                    <a:pt x="9114" y="13755"/>
                  </a:cubicBezTo>
                  <a:cubicBezTo>
                    <a:pt x="10326" y="14445"/>
                    <a:pt x="11668" y="14836"/>
                    <a:pt x="13066" y="14892"/>
                  </a:cubicBezTo>
                  <a:cubicBezTo>
                    <a:pt x="13084" y="14873"/>
                    <a:pt x="13084" y="14855"/>
                    <a:pt x="13103" y="14817"/>
                  </a:cubicBezTo>
                  <a:cubicBezTo>
                    <a:pt x="13513" y="13941"/>
                    <a:pt x="14296" y="13270"/>
                    <a:pt x="15228" y="12991"/>
                  </a:cubicBezTo>
                  <a:cubicBezTo>
                    <a:pt x="15265" y="11947"/>
                    <a:pt x="14762" y="10941"/>
                    <a:pt x="14072" y="10139"/>
                  </a:cubicBezTo>
                  <a:cubicBezTo>
                    <a:pt x="13345" y="9301"/>
                    <a:pt x="12432" y="8667"/>
                    <a:pt x="11537" y="8015"/>
                  </a:cubicBezTo>
                  <a:cubicBezTo>
                    <a:pt x="10661" y="7381"/>
                    <a:pt x="9804" y="6673"/>
                    <a:pt x="8984" y="5927"/>
                  </a:cubicBezTo>
                  <a:cubicBezTo>
                    <a:pt x="8332" y="5312"/>
                    <a:pt x="7698" y="4641"/>
                    <a:pt x="7064" y="3970"/>
                  </a:cubicBezTo>
                  <a:cubicBezTo>
                    <a:pt x="5573" y="2404"/>
                    <a:pt x="4082" y="839"/>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74"/>
            <p:cNvSpPr/>
            <p:nvPr/>
          </p:nvSpPr>
          <p:spPr>
            <a:xfrm>
              <a:off x="6644872" y="2094134"/>
              <a:ext cx="471325" cy="666123"/>
            </a:xfrm>
            <a:custGeom>
              <a:rect b="b" l="l" r="r" t="t"/>
              <a:pathLst>
                <a:path extrusionOk="0" h="22340" w="15807">
                  <a:moveTo>
                    <a:pt x="7698" y="1"/>
                  </a:moveTo>
                  <a:cubicBezTo>
                    <a:pt x="7698" y="1"/>
                    <a:pt x="4418" y="3393"/>
                    <a:pt x="3356" y="5723"/>
                  </a:cubicBezTo>
                  <a:cubicBezTo>
                    <a:pt x="2405" y="7773"/>
                    <a:pt x="1790" y="10811"/>
                    <a:pt x="1007" y="11351"/>
                  </a:cubicBezTo>
                  <a:cubicBezTo>
                    <a:pt x="896" y="12060"/>
                    <a:pt x="784" y="12768"/>
                    <a:pt x="672" y="13495"/>
                  </a:cubicBezTo>
                  <a:cubicBezTo>
                    <a:pt x="523" y="14371"/>
                    <a:pt x="392" y="15266"/>
                    <a:pt x="243" y="16160"/>
                  </a:cubicBezTo>
                  <a:cubicBezTo>
                    <a:pt x="113" y="16943"/>
                    <a:pt x="1" y="17744"/>
                    <a:pt x="150" y="18509"/>
                  </a:cubicBezTo>
                  <a:cubicBezTo>
                    <a:pt x="243" y="19198"/>
                    <a:pt x="635" y="19813"/>
                    <a:pt x="1212" y="20186"/>
                  </a:cubicBezTo>
                  <a:cubicBezTo>
                    <a:pt x="877" y="20466"/>
                    <a:pt x="653" y="20857"/>
                    <a:pt x="597" y="21304"/>
                  </a:cubicBezTo>
                  <a:cubicBezTo>
                    <a:pt x="579" y="21398"/>
                    <a:pt x="597" y="21509"/>
                    <a:pt x="635" y="21621"/>
                  </a:cubicBezTo>
                  <a:cubicBezTo>
                    <a:pt x="691" y="21714"/>
                    <a:pt x="765" y="21808"/>
                    <a:pt x="858" y="21882"/>
                  </a:cubicBezTo>
                  <a:cubicBezTo>
                    <a:pt x="896" y="21882"/>
                    <a:pt x="914" y="21901"/>
                    <a:pt x="933" y="21919"/>
                  </a:cubicBezTo>
                  <a:cubicBezTo>
                    <a:pt x="1175" y="22013"/>
                    <a:pt x="1436" y="22087"/>
                    <a:pt x="1716" y="22087"/>
                  </a:cubicBezTo>
                  <a:cubicBezTo>
                    <a:pt x="3884" y="22255"/>
                    <a:pt x="6063" y="22340"/>
                    <a:pt x="8244" y="22340"/>
                  </a:cubicBezTo>
                  <a:cubicBezTo>
                    <a:pt x="10169" y="22340"/>
                    <a:pt x="12095" y="22274"/>
                    <a:pt x="14017" y="22143"/>
                  </a:cubicBezTo>
                  <a:cubicBezTo>
                    <a:pt x="14446" y="22124"/>
                    <a:pt x="14874" y="22031"/>
                    <a:pt x="15284" y="21863"/>
                  </a:cubicBezTo>
                  <a:cubicBezTo>
                    <a:pt x="15433" y="21789"/>
                    <a:pt x="15564" y="21677"/>
                    <a:pt x="15676" y="21565"/>
                  </a:cubicBezTo>
                  <a:cubicBezTo>
                    <a:pt x="15750" y="21491"/>
                    <a:pt x="15787" y="21416"/>
                    <a:pt x="15787" y="21323"/>
                  </a:cubicBezTo>
                  <a:cubicBezTo>
                    <a:pt x="15806" y="21062"/>
                    <a:pt x="15377" y="20969"/>
                    <a:pt x="15340" y="20708"/>
                  </a:cubicBezTo>
                  <a:cubicBezTo>
                    <a:pt x="15620" y="20689"/>
                    <a:pt x="15806" y="20391"/>
                    <a:pt x="15713" y="20111"/>
                  </a:cubicBezTo>
                  <a:cubicBezTo>
                    <a:pt x="15620" y="19906"/>
                    <a:pt x="15433" y="19757"/>
                    <a:pt x="15210" y="19720"/>
                  </a:cubicBezTo>
                  <a:lnTo>
                    <a:pt x="15191" y="19720"/>
                  </a:lnTo>
                  <a:cubicBezTo>
                    <a:pt x="14930" y="19627"/>
                    <a:pt x="14706" y="19496"/>
                    <a:pt x="14483" y="19329"/>
                  </a:cubicBezTo>
                  <a:cubicBezTo>
                    <a:pt x="13681" y="18751"/>
                    <a:pt x="13010" y="17987"/>
                    <a:pt x="12544" y="17111"/>
                  </a:cubicBezTo>
                  <a:lnTo>
                    <a:pt x="12544" y="17092"/>
                  </a:lnTo>
                  <a:cubicBezTo>
                    <a:pt x="11575" y="16607"/>
                    <a:pt x="10643" y="15005"/>
                    <a:pt x="10271" y="11948"/>
                  </a:cubicBezTo>
                  <a:cubicBezTo>
                    <a:pt x="9805" y="8164"/>
                    <a:pt x="12041" y="2759"/>
                    <a:pt x="12097" y="2591"/>
                  </a:cubicBezTo>
                  <a:lnTo>
                    <a:pt x="12097" y="2591"/>
                  </a:lnTo>
                  <a:lnTo>
                    <a:pt x="8686" y="5928"/>
                  </a:lnTo>
                  <a:cubicBezTo>
                    <a:pt x="7661" y="3523"/>
                    <a:pt x="8556" y="1007"/>
                    <a:pt x="8556" y="1007"/>
                  </a:cubicBezTo>
                  <a:lnTo>
                    <a:pt x="76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74"/>
            <p:cNvSpPr/>
            <p:nvPr/>
          </p:nvSpPr>
          <p:spPr>
            <a:xfrm>
              <a:off x="6936627" y="2170643"/>
              <a:ext cx="171779" cy="438138"/>
            </a:xfrm>
            <a:custGeom>
              <a:rect b="b" l="l" r="r" t="t"/>
              <a:pathLst>
                <a:path extrusionOk="0" h="14694" w="5761">
                  <a:moveTo>
                    <a:pt x="2666" y="0"/>
                  </a:moveTo>
                  <a:cubicBezTo>
                    <a:pt x="2542" y="0"/>
                    <a:pt x="2418" y="8"/>
                    <a:pt x="2293" y="25"/>
                  </a:cubicBezTo>
                  <a:cubicBezTo>
                    <a:pt x="2238" y="175"/>
                    <a:pt x="1" y="5598"/>
                    <a:pt x="467" y="9363"/>
                  </a:cubicBezTo>
                  <a:cubicBezTo>
                    <a:pt x="840" y="12439"/>
                    <a:pt x="1790" y="14023"/>
                    <a:pt x="2759" y="14526"/>
                  </a:cubicBezTo>
                  <a:cubicBezTo>
                    <a:pt x="2964" y="14638"/>
                    <a:pt x="3207" y="14694"/>
                    <a:pt x="3449" y="14694"/>
                  </a:cubicBezTo>
                  <a:cubicBezTo>
                    <a:pt x="3859" y="14694"/>
                    <a:pt x="3934" y="14023"/>
                    <a:pt x="3915" y="12998"/>
                  </a:cubicBezTo>
                  <a:cubicBezTo>
                    <a:pt x="3878" y="11059"/>
                    <a:pt x="3468" y="7872"/>
                    <a:pt x="4232" y="5617"/>
                  </a:cubicBezTo>
                  <a:cubicBezTo>
                    <a:pt x="4921" y="3548"/>
                    <a:pt x="5332" y="2411"/>
                    <a:pt x="5555" y="1852"/>
                  </a:cubicBezTo>
                  <a:cubicBezTo>
                    <a:pt x="5686" y="1479"/>
                    <a:pt x="5760" y="1349"/>
                    <a:pt x="5760" y="1349"/>
                  </a:cubicBezTo>
                  <a:cubicBezTo>
                    <a:pt x="5760" y="1349"/>
                    <a:pt x="4267" y="0"/>
                    <a:pt x="2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74"/>
            <p:cNvSpPr/>
            <p:nvPr/>
          </p:nvSpPr>
          <p:spPr>
            <a:xfrm>
              <a:off x="7018324" y="2558734"/>
              <a:ext cx="82296" cy="123415"/>
            </a:xfrm>
            <a:custGeom>
              <a:rect b="b" l="l" r="r" t="t"/>
              <a:pathLst>
                <a:path extrusionOk="0" h="4139" w="2760">
                  <a:moveTo>
                    <a:pt x="1175" y="0"/>
                  </a:moveTo>
                  <a:lnTo>
                    <a:pt x="1175" y="0"/>
                  </a:lnTo>
                  <a:cubicBezTo>
                    <a:pt x="1194" y="1025"/>
                    <a:pt x="1100" y="1696"/>
                    <a:pt x="709" y="1696"/>
                  </a:cubicBezTo>
                  <a:cubicBezTo>
                    <a:pt x="467" y="1696"/>
                    <a:pt x="224" y="1641"/>
                    <a:pt x="1" y="1529"/>
                  </a:cubicBezTo>
                  <a:lnTo>
                    <a:pt x="1" y="1529"/>
                  </a:lnTo>
                  <a:cubicBezTo>
                    <a:pt x="467" y="2423"/>
                    <a:pt x="1138" y="3188"/>
                    <a:pt x="1958" y="3765"/>
                  </a:cubicBezTo>
                  <a:cubicBezTo>
                    <a:pt x="2163" y="3914"/>
                    <a:pt x="2405" y="4045"/>
                    <a:pt x="2647" y="4138"/>
                  </a:cubicBezTo>
                  <a:lnTo>
                    <a:pt x="2685" y="4138"/>
                  </a:lnTo>
                  <a:cubicBezTo>
                    <a:pt x="2759" y="3784"/>
                    <a:pt x="2703" y="3411"/>
                    <a:pt x="2517" y="3094"/>
                  </a:cubicBezTo>
                  <a:cubicBezTo>
                    <a:pt x="2461" y="2982"/>
                    <a:pt x="2405" y="2852"/>
                    <a:pt x="2331" y="2740"/>
                  </a:cubicBezTo>
                  <a:lnTo>
                    <a:pt x="2331" y="2759"/>
                  </a:lnTo>
                  <a:cubicBezTo>
                    <a:pt x="2200" y="2554"/>
                    <a:pt x="2070" y="2349"/>
                    <a:pt x="1976" y="2144"/>
                  </a:cubicBezTo>
                  <a:cubicBezTo>
                    <a:pt x="1865" y="1939"/>
                    <a:pt x="1790" y="1734"/>
                    <a:pt x="1716" y="1529"/>
                  </a:cubicBezTo>
                  <a:cubicBezTo>
                    <a:pt x="1529" y="1025"/>
                    <a:pt x="1343" y="504"/>
                    <a:pt x="1175"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74"/>
            <p:cNvSpPr/>
            <p:nvPr/>
          </p:nvSpPr>
          <p:spPr>
            <a:xfrm>
              <a:off x="6897448" y="2100247"/>
              <a:ext cx="112591" cy="77734"/>
            </a:xfrm>
            <a:custGeom>
              <a:rect b="b" l="l" r="r" t="t"/>
              <a:pathLst>
                <a:path extrusionOk="0" h="2607" w="3776">
                  <a:moveTo>
                    <a:pt x="625" y="1"/>
                  </a:moveTo>
                  <a:lnTo>
                    <a:pt x="66" y="802"/>
                  </a:lnTo>
                  <a:cubicBezTo>
                    <a:pt x="66" y="802"/>
                    <a:pt x="0" y="2606"/>
                    <a:pt x="2137" y="2606"/>
                  </a:cubicBezTo>
                  <a:cubicBezTo>
                    <a:pt x="2543" y="2606"/>
                    <a:pt x="3028" y="2541"/>
                    <a:pt x="3607" y="2386"/>
                  </a:cubicBezTo>
                  <a:lnTo>
                    <a:pt x="3775" y="1212"/>
                  </a:lnTo>
                  <a:cubicBezTo>
                    <a:pt x="2657" y="989"/>
                    <a:pt x="1595" y="579"/>
                    <a:pt x="625" y="1"/>
                  </a:cubicBezTo>
                  <a:close/>
                </a:path>
              </a:pathLst>
            </a:custGeom>
            <a:solidFill>
              <a:srgbClr val="F9CB9C"/>
            </a:solid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74"/>
            <p:cNvSpPr/>
            <p:nvPr/>
          </p:nvSpPr>
          <p:spPr>
            <a:xfrm>
              <a:off x="6873296" y="2123593"/>
              <a:ext cx="132300" cy="146762"/>
            </a:xfrm>
            <a:custGeom>
              <a:rect b="b" l="l" r="r" t="t"/>
              <a:pathLst>
                <a:path extrusionOk="0" h="4922" w="4437">
                  <a:moveTo>
                    <a:pt x="895" y="1"/>
                  </a:moveTo>
                  <a:cubicBezTo>
                    <a:pt x="895" y="1"/>
                    <a:pt x="0" y="2517"/>
                    <a:pt x="1007" y="4921"/>
                  </a:cubicBezTo>
                  <a:lnTo>
                    <a:pt x="4436" y="1603"/>
                  </a:lnTo>
                  <a:lnTo>
                    <a:pt x="4436" y="1603"/>
                  </a:lnTo>
                  <a:cubicBezTo>
                    <a:pt x="3863" y="1753"/>
                    <a:pt x="3382" y="1816"/>
                    <a:pt x="2979" y="1816"/>
                  </a:cubicBezTo>
                  <a:cubicBezTo>
                    <a:pt x="816" y="1816"/>
                    <a:pt x="895" y="1"/>
                    <a:pt x="8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74"/>
            <p:cNvSpPr/>
            <p:nvPr/>
          </p:nvSpPr>
          <p:spPr>
            <a:xfrm>
              <a:off x="6476498" y="1659023"/>
              <a:ext cx="324593" cy="553532"/>
            </a:xfrm>
            <a:custGeom>
              <a:rect b="b" l="l" r="r" t="t"/>
              <a:pathLst>
                <a:path extrusionOk="0" h="18564" w="10886">
                  <a:moveTo>
                    <a:pt x="3169" y="0"/>
                  </a:moveTo>
                  <a:cubicBezTo>
                    <a:pt x="2368" y="261"/>
                    <a:pt x="1547" y="447"/>
                    <a:pt x="709" y="578"/>
                  </a:cubicBezTo>
                  <a:cubicBezTo>
                    <a:pt x="112" y="2535"/>
                    <a:pt x="1" y="4622"/>
                    <a:pt x="373" y="6635"/>
                  </a:cubicBezTo>
                  <a:cubicBezTo>
                    <a:pt x="783" y="8723"/>
                    <a:pt x="1510" y="10736"/>
                    <a:pt x="2554" y="12581"/>
                  </a:cubicBezTo>
                  <a:cubicBezTo>
                    <a:pt x="3765" y="14817"/>
                    <a:pt x="5275" y="16905"/>
                    <a:pt x="7251" y="18508"/>
                  </a:cubicBezTo>
                  <a:lnTo>
                    <a:pt x="7381" y="18564"/>
                  </a:lnTo>
                  <a:cubicBezTo>
                    <a:pt x="8369" y="16420"/>
                    <a:pt x="9543" y="14351"/>
                    <a:pt x="10885" y="12413"/>
                  </a:cubicBezTo>
                  <a:cubicBezTo>
                    <a:pt x="9115" y="11220"/>
                    <a:pt x="7679" y="9580"/>
                    <a:pt x="6748" y="7679"/>
                  </a:cubicBezTo>
                  <a:cubicBezTo>
                    <a:pt x="5927" y="5964"/>
                    <a:pt x="5555" y="4100"/>
                    <a:pt x="4940" y="2293"/>
                  </a:cubicBezTo>
                  <a:cubicBezTo>
                    <a:pt x="4623" y="1361"/>
                    <a:pt x="4120" y="317"/>
                    <a:pt x="3188" y="19"/>
                  </a:cubicBezTo>
                  <a:lnTo>
                    <a:pt x="316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74"/>
            <p:cNvSpPr/>
            <p:nvPr/>
          </p:nvSpPr>
          <p:spPr>
            <a:xfrm>
              <a:off x="6648778" y="2422562"/>
              <a:ext cx="25583" cy="73411"/>
            </a:xfrm>
            <a:custGeom>
              <a:rect b="b" l="l" r="r" t="t"/>
              <a:pathLst>
                <a:path extrusionOk="0" h="2462" w="858">
                  <a:moveTo>
                    <a:pt x="858" y="318"/>
                  </a:moveTo>
                  <a:cubicBezTo>
                    <a:pt x="857" y="325"/>
                    <a:pt x="856" y="332"/>
                    <a:pt x="854" y="339"/>
                  </a:cubicBezTo>
                  <a:lnTo>
                    <a:pt x="854" y="339"/>
                  </a:lnTo>
                  <a:cubicBezTo>
                    <a:pt x="856" y="338"/>
                    <a:pt x="857" y="337"/>
                    <a:pt x="858" y="336"/>
                  </a:cubicBezTo>
                  <a:lnTo>
                    <a:pt x="858" y="318"/>
                  </a:lnTo>
                  <a:close/>
                  <a:moveTo>
                    <a:pt x="112" y="1"/>
                  </a:moveTo>
                  <a:cubicBezTo>
                    <a:pt x="112" y="57"/>
                    <a:pt x="0" y="1511"/>
                    <a:pt x="448" y="2461"/>
                  </a:cubicBezTo>
                  <a:lnTo>
                    <a:pt x="522" y="2461"/>
                  </a:lnTo>
                  <a:cubicBezTo>
                    <a:pt x="633" y="1760"/>
                    <a:pt x="744" y="1059"/>
                    <a:pt x="854" y="339"/>
                  </a:cubicBezTo>
                  <a:lnTo>
                    <a:pt x="854" y="339"/>
                  </a:lnTo>
                  <a:cubicBezTo>
                    <a:pt x="784" y="394"/>
                    <a:pt x="703" y="418"/>
                    <a:pt x="620" y="418"/>
                  </a:cubicBezTo>
                  <a:cubicBezTo>
                    <a:pt x="594" y="418"/>
                    <a:pt x="567" y="415"/>
                    <a:pt x="541" y="411"/>
                  </a:cubicBezTo>
                  <a:cubicBezTo>
                    <a:pt x="336" y="336"/>
                    <a:pt x="187" y="187"/>
                    <a:pt x="112"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74"/>
            <p:cNvSpPr/>
            <p:nvPr/>
          </p:nvSpPr>
          <p:spPr>
            <a:xfrm>
              <a:off x="6448143" y="1510865"/>
              <a:ext cx="147328" cy="165398"/>
            </a:xfrm>
            <a:custGeom>
              <a:rect b="b" l="l" r="r" t="t"/>
              <a:pathLst>
                <a:path extrusionOk="0" h="5547" w="4941">
                  <a:moveTo>
                    <a:pt x="2799" y="1"/>
                  </a:moveTo>
                  <a:cubicBezTo>
                    <a:pt x="2768" y="1"/>
                    <a:pt x="2735" y="5"/>
                    <a:pt x="2703" y="11"/>
                  </a:cubicBezTo>
                  <a:cubicBezTo>
                    <a:pt x="1939" y="198"/>
                    <a:pt x="1231" y="552"/>
                    <a:pt x="635" y="1074"/>
                  </a:cubicBezTo>
                  <a:cubicBezTo>
                    <a:pt x="336" y="1260"/>
                    <a:pt x="131" y="1540"/>
                    <a:pt x="20" y="1875"/>
                  </a:cubicBezTo>
                  <a:cubicBezTo>
                    <a:pt x="1" y="2117"/>
                    <a:pt x="38" y="2360"/>
                    <a:pt x="131" y="2583"/>
                  </a:cubicBezTo>
                  <a:cubicBezTo>
                    <a:pt x="355" y="3180"/>
                    <a:pt x="635" y="3739"/>
                    <a:pt x="989" y="4279"/>
                  </a:cubicBezTo>
                  <a:cubicBezTo>
                    <a:pt x="1250" y="4652"/>
                    <a:pt x="1492" y="5025"/>
                    <a:pt x="1716" y="5435"/>
                  </a:cubicBezTo>
                  <a:cubicBezTo>
                    <a:pt x="1697" y="5472"/>
                    <a:pt x="1678" y="5510"/>
                    <a:pt x="1678" y="5547"/>
                  </a:cubicBezTo>
                  <a:cubicBezTo>
                    <a:pt x="2498" y="5416"/>
                    <a:pt x="3319" y="5230"/>
                    <a:pt x="4139" y="4988"/>
                  </a:cubicBezTo>
                  <a:cubicBezTo>
                    <a:pt x="4306" y="4745"/>
                    <a:pt x="4381" y="4484"/>
                    <a:pt x="4400" y="4205"/>
                  </a:cubicBezTo>
                  <a:cubicBezTo>
                    <a:pt x="4400" y="3907"/>
                    <a:pt x="4250" y="3627"/>
                    <a:pt x="4008" y="3478"/>
                  </a:cubicBezTo>
                  <a:lnTo>
                    <a:pt x="3971" y="3422"/>
                  </a:lnTo>
                  <a:cubicBezTo>
                    <a:pt x="4250" y="3217"/>
                    <a:pt x="4511" y="3012"/>
                    <a:pt x="4772" y="2788"/>
                  </a:cubicBezTo>
                  <a:cubicBezTo>
                    <a:pt x="4828" y="2751"/>
                    <a:pt x="4866" y="2695"/>
                    <a:pt x="4903" y="2639"/>
                  </a:cubicBezTo>
                  <a:cubicBezTo>
                    <a:pt x="4940" y="2509"/>
                    <a:pt x="4903" y="2378"/>
                    <a:pt x="4791" y="2304"/>
                  </a:cubicBezTo>
                  <a:cubicBezTo>
                    <a:pt x="4698" y="2229"/>
                    <a:pt x="4567" y="2173"/>
                    <a:pt x="4437" y="2155"/>
                  </a:cubicBezTo>
                  <a:cubicBezTo>
                    <a:pt x="4303" y="2138"/>
                    <a:pt x="4168" y="2129"/>
                    <a:pt x="4035" y="2129"/>
                  </a:cubicBezTo>
                  <a:cubicBezTo>
                    <a:pt x="3723" y="2129"/>
                    <a:pt x="3414" y="2175"/>
                    <a:pt x="3114" y="2266"/>
                  </a:cubicBezTo>
                  <a:cubicBezTo>
                    <a:pt x="3505" y="2061"/>
                    <a:pt x="3859" y="1763"/>
                    <a:pt x="4157" y="1409"/>
                  </a:cubicBezTo>
                  <a:cubicBezTo>
                    <a:pt x="4195" y="1372"/>
                    <a:pt x="4232" y="1297"/>
                    <a:pt x="4232" y="1241"/>
                  </a:cubicBezTo>
                  <a:cubicBezTo>
                    <a:pt x="4213" y="1092"/>
                    <a:pt x="4027" y="1055"/>
                    <a:pt x="3878" y="1055"/>
                  </a:cubicBezTo>
                  <a:cubicBezTo>
                    <a:pt x="3319" y="1055"/>
                    <a:pt x="2778" y="1204"/>
                    <a:pt x="2275" y="1465"/>
                  </a:cubicBezTo>
                  <a:lnTo>
                    <a:pt x="2648" y="850"/>
                  </a:lnTo>
                  <a:cubicBezTo>
                    <a:pt x="2778" y="645"/>
                    <a:pt x="2871" y="440"/>
                    <a:pt x="2946" y="216"/>
                  </a:cubicBezTo>
                  <a:cubicBezTo>
                    <a:pt x="2964" y="160"/>
                    <a:pt x="2964" y="123"/>
                    <a:pt x="2946" y="67"/>
                  </a:cubicBezTo>
                  <a:cubicBezTo>
                    <a:pt x="2921" y="17"/>
                    <a:pt x="2863" y="1"/>
                    <a:pt x="2799"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74"/>
            <p:cNvSpPr/>
            <p:nvPr/>
          </p:nvSpPr>
          <p:spPr>
            <a:xfrm>
              <a:off x="6498175" y="1766034"/>
              <a:ext cx="63929" cy="48275"/>
            </a:xfrm>
            <a:custGeom>
              <a:rect b="b" l="l" r="r" t="t"/>
              <a:pathLst>
                <a:path extrusionOk="0" h="1619" w="2144">
                  <a:moveTo>
                    <a:pt x="389" y="1"/>
                  </a:moveTo>
                  <a:cubicBezTo>
                    <a:pt x="270" y="1"/>
                    <a:pt x="156" y="63"/>
                    <a:pt x="94" y="176"/>
                  </a:cubicBezTo>
                  <a:cubicBezTo>
                    <a:pt x="0" y="325"/>
                    <a:pt x="56" y="530"/>
                    <a:pt x="205" y="642"/>
                  </a:cubicBezTo>
                  <a:lnTo>
                    <a:pt x="1585" y="1574"/>
                  </a:lnTo>
                  <a:cubicBezTo>
                    <a:pt x="1633" y="1604"/>
                    <a:pt x="1690" y="1619"/>
                    <a:pt x="1747" y="1619"/>
                  </a:cubicBezTo>
                  <a:cubicBezTo>
                    <a:pt x="1866" y="1619"/>
                    <a:pt x="1988" y="1556"/>
                    <a:pt x="2051" y="1443"/>
                  </a:cubicBezTo>
                  <a:cubicBezTo>
                    <a:pt x="2144" y="1276"/>
                    <a:pt x="2088" y="1071"/>
                    <a:pt x="1920" y="977"/>
                  </a:cubicBezTo>
                  <a:lnTo>
                    <a:pt x="560" y="45"/>
                  </a:lnTo>
                  <a:cubicBezTo>
                    <a:pt x="505" y="15"/>
                    <a:pt x="446" y="1"/>
                    <a:pt x="38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74"/>
            <p:cNvSpPr/>
            <p:nvPr/>
          </p:nvSpPr>
          <p:spPr>
            <a:xfrm>
              <a:off x="6590964" y="1800711"/>
              <a:ext cx="23943" cy="58949"/>
            </a:xfrm>
            <a:custGeom>
              <a:rect b="b" l="l" r="r" t="t"/>
              <a:pathLst>
                <a:path extrusionOk="0" h="1977" w="803">
                  <a:moveTo>
                    <a:pt x="467" y="1"/>
                  </a:moveTo>
                  <a:cubicBezTo>
                    <a:pt x="281" y="1"/>
                    <a:pt x="131" y="150"/>
                    <a:pt x="131" y="336"/>
                  </a:cubicBezTo>
                  <a:lnTo>
                    <a:pt x="1" y="1641"/>
                  </a:lnTo>
                  <a:cubicBezTo>
                    <a:pt x="1" y="1865"/>
                    <a:pt x="169" y="1976"/>
                    <a:pt x="336" y="1976"/>
                  </a:cubicBezTo>
                  <a:cubicBezTo>
                    <a:pt x="504" y="1976"/>
                    <a:pt x="672" y="1865"/>
                    <a:pt x="672" y="1641"/>
                  </a:cubicBezTo>
                  <a:lnTo>
                    <a:pt x="802" y="336"/>
                  </a:lnTo>
                  <a:cubicBezTo>
                    <a:pt x="802" y="150"/>
                    <a:pt x="653" y="1"/>
                    <a:pt x="46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74"/>
            <p:cNvSpPr/>
            <p:nvPr/>
          </p:nvSpPr>
          <p:spPr>
            <a:xfrm>
              <a:off x="6550413" y="1878532"/>
              <a:ext cx="20037" cy="57250"/>
            </a:xfrm>
            <a:custGeom>
              <a:rect b="b" l="l" r="r" t="t"/>
              <a:pathLst>
                <a:path extrusionOk="0" h="1920" w="672">
                  <a:moveTo>
                    <a:pt x="336" y="0"/>
                  </a:moveTo>
                  <a:cubicBezTo>
                    <a:pt x="149" y="0"/>
                    <a:pt x="0" y="149"/>
                    <a:pt x="0" y="336"/>
                  </a:cubicBezTo>
                  <a:lnTo>
                    <a:pt x="0" y="1584"/>
                  </a:lnTo>
                  <a:cubicBezTo>
                    <a:pt x="0" y="1808"/>
                    <a:pt x="168" y="1920"/>
                    <a:pt x="336" y="1920"/>
                  </a:cubicBezTo>
                  <a:cubicBezTo>
                    <a:pt x="504" y="1920"/>
                    <a:pt x="671" y="1808"/>
                    <a:pt x="671" y="1584"/>
                  </a:cubicBezTo>
                  <a:lnTo>
                    <a:pt x="671" y="336"/>
                  </a:lnTo>
                  <a:cubicBezTo>
                    <a:pt x="671" y="149"/>
                    <a:pt x="522"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74"/>
            <p:cNvSpPr/>
            <p:nvPr/>
          </p:nvSpPr>
          <p:spPr>
            <a:xfrm>
              <a:off x="6617739" y="1935243"/>
              <a:ext cx="68372" cy="28714"/>
            </a:xfrm>
            <a:custGeom>
              <a:rect b="b" l="l" r="r" t="t"/>
              <a:pathLst>
                <a:path extrusionOk="0" h="963" w="2293">
                  <a:moveTo>
                    <a:pt x="466" y="1"/>
                  </a:moveTo>
                  <a:cubicBezTo>
                    <a:pt x="118" y="1"/>
                    <a:pt x="1" y="550"/>
                    <a:pt x="408" y="652"/>
                  </a:cubicBezTo>
                  <a:lnTo>
                    <a:pt x="1712" y="950"/>
                  </a:lnTo>
                  <a:cubicBezTo>
                    <a:pt x="1746" y="959"/>
                    <a:pt x="1778" y="963"/>
                    <a:pt x="1809" y="963"/>
                  </a:cubicBezTo>
                  <a:cubicBezTo>
                    <a:pt x="2166" y="963"/>
                    <a:pt x="2292" y="401"/>
                    <a:pt x="1880" y="297"/>
                  </a:cubicBezTo>
                  <a:lnTo>
                    <a:pt x="1899" y="297"/>
                  </a:lnTo>
                  <a:lnTo>
                    <a:pt x="575" y="18"/>
                  </a:lnTo>
                  <a:cubicBezTo>
                    <a:pt x="537" y="6"/>
                    <a:pt x="500" y="1"/>
                    <a:pt x="466"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74"/>
            <p:cNvSpPr/>
            <p:nvPr/>
          </p:nvSpPr>
          <p:spPr>
            <a:xfrm>
              <a:off x="6615443" y="1997320"/>
              <a:ext cx="25583" cy="62408"/>
            </a:xfrm>
            <a:custGeom>
              <a:rect b="b" l="l" r="r" t="t"/>
              <a:pathLst>
                <a:path extrusionOk="0" h="2093" w="858">
                  <a:moveTo>
                    <a:pt x="531" y="0"/>
                  </a:moveTo>
                  <a:cubicBezTo>
                    <a:pt x="447" y="0"/>
                    <a:pt x="364" y="33"/>
                    <a:pt x="298" y="98"/>
                  </a:cubicBezTo>
                  <a:cubicBezTo>
                    <a:pt x="242" y="154"/>
                    <a:pt x="205" y="247"/>
                    <a:pt x="186" y="322"/>
                  </a:cubicBezTo>
                  <a:lnTo>
                    <a:pt x="0" y="1757"/>
                  </a:lnTo>
                  <a:cubicBezTo>
                    <a:pt x="0" y="1943"/>
                    <a:pt x="149" y="2092"/>
                    <a:pt x="336" y="2092"/>
                  </a:cubicBezTo>
                  <a:cubicBezTo>
                    <a:pt x="429" y="2092"/>
                    <a:pt x="503" y="2055"/>
                    <a:pt x="578" y="1999"/>
                  </a:cubicBezTo>
                  <a:cubicBezTo>
                    <a:pt x="634" y="1924"/>
                    <a:pt x="671" y="1850"/>
                    <a:pt x="671" y="1757"/>
                  </a:cubicBezTo>
                  <a:lnTo>
                    <a:pt x="857" y="340"/>
                  </a:lnTo>
                  <a:cubicBezTo>
                    <a:pt x="857" y="247"/>
                    <a:pt x="820" y="154"/>
                    <a:pt x="764" y="98"/>
                  </a:cubicBezTo>
                  <a:cubicBezTo>
                    <a:pt x="699" y="33"/>
                    <a:pt x="615" y="0"/>
                    <a:pt x="53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74"/>
            <p:cNvSpPr/>
            <p:nvPr/>
          </p:nvSpPr>
          <p:spPr>
            <a:xfrm>
              <a:off x="6674331" y="2014465"/>
              <a:ext cx="59516" cy="25464"/>
            </a:xfrm>
            <a:custGeom>
              <a:rect b="b" l="l" r="r" t="t"/>
              <a:pathLst>
                <a:path extrusionOk="0" h="854" w="1996">
                  <a:moveTo>
                    <a:pt x="1630" y="0"/>
                  </a:moveTo>
                  <a:cubicBezTo>
                    <a:pt x="1608" y="0"/>
                    <a:pt x="1586" y="3"/>
                    <a:pt x="1566" y="8"/>
                  </a:cubicBezTo>
                  <a:lnTo>
                    <a:pt x="262" y="194"/>
                  </a:lnTo>
                  <a:cubicBezTo>
                    <a:pt x="168" y="213"/>
                    <a:pt x="94" y="268"/>
                    <a:pt x="57" y="343"/>
                  </a:cubicBezTo>
                  <a:cubicBezTo>
                    <a:pt x="1" y="436"/>
                    <a:pt x="1" y="529"/>
                    <a:pt x="19" y="604"/>
                  </a:cubicBezTo>
                  <a:cubicBezTo>
                    <a:pt x="38" y="697"/>
                    <a:pt x="94" y="772"/>
                    <a:pt x="168" y="809"/>
                  </a:cubicBezTo>
                  <a:cubicBezTo>
                    <a:pt x="237" y="836"/>
                    <a:pt x="305" y="854"/>
                    <a:pt x="366" y="854"/>
                  </a:cubicBezTo>
                  <a:cubicBezTo>
                    <a:pt x="388" y="854"/>
                    <a:pt x="409" y="851"/>
                    <a:pt x="429" y="846"/>
                  </a:cubicBezTo>
                  <a:lnTo>
                    <a:pt x="1734" y="660"/>
                  </a:lnTo>
                  <a:cubicBezTo>
                    <a:pt x="1827" y="623"/>
                    <a:pt x="1902" y="567"/>
                    <a:pt x="1939" y="492"/>
                  </a:cubicBezTo>
                  <a:cubicBezTo>
                    <a:pt x="1976" y="418"/>
                    <a:pt x="1995" y="324"/>
                    <a:pt x="1976" y="231"/>
                  </a:cubicBezTo>
                  <a:lnTo>
                    <a:pt x="1976" y="231"/>
                  </a:lnTo>
                  <a:lnTo>
                    <a:pt x="1976" y="250"/>
                  </a:lnTo>
                  <a:cubicBezTo>
                    <a:pt x="1958" y="157"/>
                    <a:pt x="1902" y="82"/>
                    <a:pt x="1827" y="45"/>
                  </a:cubicBezTo>
                  <a:cubicBezTo>
                    <a:pt x="1759" y="17"/>
                    <a:pt x="1691" y="0"/>
                    <a:pt x="163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74"/>
            <p:cNvSpPr/>
            <p:nvPr/>
          </p:nvSpPr>
          <p:spPr>
            <a:xfrm>
              <a:off x="6554856" y="1700647"/>
              <a:ext cx="26150" cy="60858"/>
            </a:xfrm>
            <a:custGeom>
              <a:rect b="b" l="l" r="r" t="t"/>
              <a:pathLst>
                <a:path extrusionOk="0" h="2041" w="877">
                  <a:moveTo>
                    <a:pt x="349" y="0"/>
                  </a:moveTo>
                  <a:cubicBezTo>
                    <a:pt x="314" y="0"/>
                    <a:pt x="278" y="6"/>
                    <a:pt x="243" y="21"/>
                  </a:cubicBezTo>
                  <a:cubicBezTo>
                    <a:pt x="168" y="39"/>
                    <a:pt x="94" y="95"/>
                    <a:pt x="38" y="170"/>
                  </a:cubicBezTo>
                  <a:cubicBezTo>
                    <a:pt x="0" y="244"/>
                    <a:pt x="0" y="337"/>
                    <a:pt x="19" y="431"/>
                  </a:cubicBezTo>
                  <a:lnTo>
                    <a:pt x="206" y="1791"/>
                  </a:lnTo>
                  <a:cubicBezTo>
                    <a:pt x="224" y="1884"/>
                    <a:pt x="280" y="1940"/>
                    <a:pt x="355" y="1996"/>
                  </a:cubicBezTo>
                  <a:cubicBezTo>
                    <a:pt x="409" y="2023"/>
                    <a:pt x="474" y="2041"/>
                    <a:pt x="541" y="2041"/>
                  </a:cubicBezTo>
                  <a:cubicBezTo>
                    <a:pt x="566" y="2041"/>
                    <a:pt x="591" y="2038"/>
                    <a:pt x="616" y="2033"/>
                  </a:cubicBezTo>
                  <a:cubicBezTo>
                    <a:pt x="709" y="1996"/>
                    <a:pt x="765" y="1940"/>
                    <a:pt x="821" y="1866"/>
                  </a:cubicBezTo>
                  <a:cubicBezTo>
                    <a:pt x="858" y="1791"/>
                    <a:pt x="876" y="1698"/>
                    <a:pt x="858" y="1623"/>
                  </a:cubicBezTo>
                  <a:lnTo>
                    <a:pt x="671" y="244"/>
                  </a:lnTo>
                  <a:cubicBezTo>
                    <a:pt x="634" y="170"/>
                    <a:pt x="578" y="95"/>
                    <a:pt x="504" y="39"/>
                  </a:cubicBezTo>
                  <a:cubicBezTo>
                    <a:pt x="458" y="16"/>
                    <a:pt x="404" y="0"/>
                    <a:pt x="349"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74"/>
            <p:cNvSpPr/>
            <p:nvPr/>
          </p:nvSpPr>
          <p:spPr>
            <a:xfrm>
              <a:off x="6657097" y="2097235"/>
              <a:ext cx="26150" cy="51614"/>
            </a:xfrm>
            <a:custGeom>
              <a:rect b="b" l="l" r="r" t="t"/>
              <a:pathLst>
                <a:path extrusionOk="0" h="1731" w="877">
                  <a:moveTo>
                    <a:pt x="360" y="1"/>
                  </a:moveTo>
                  <a:cubicBezTo>
                    <a:pt x="242" y="1"/>
                    <a:pt x="120" y="63"/>
                    <a:pt x="57" y="176"/>
                  </a:cubicBezTo>
                  <a:cubicBezTo>
                    <a:pt x="20" y="251"/>
                    <a:pt x="1" y="344"/>
                    <a:pt x="38" y="437"/>
                  </a:cubicBezTo>
                  <a:cubicBezTo>
                    <a:pt x="94" y="773"/>
                    <a:pt x="150" y="1127"/>
                    <a:pt x="225" y="1481"/>
                  </a:cubicBezTo>
                  <a:cubicBezTo>
                    <a:pt x="243" y="1574"/>
                    <a:pt x="299" y="1649"/>
                    <a:pt x="374" y="1686"/>
                  </a:cubicBezTo>
                  <a:cubicBezTo>
                    <a:pt x="428" y="1713"/>
                    <a:pt x="493" y="1731"/>
                    <a:pt x="560" y="1731"/>
                  </a:cubicBezTo>
                  <a:cubicBezTo>
                    <a:pt x="585" y="1731"/>
                    <a:pt x="610" y="1728"/>
                    <a:pt x="635" y="1723"/>
                  </a:cubicBezTo>
                  <a:cubicBezTo>
                    <a:pt x="709" y="1686"/>
                    <a:pt x="784" y="1649"/>
                    <a:pt x="840" y="1574"/>
                  </a:cubicBezTo>
                  <a:cubicBezTo>
                    <a:pt x="877" y="1481"/>
                    <a:pt x="877" y="1388"/>
                    <a:pt x="858" y="1313"/>
                  </a:cubicBezTo>
                  <a:lnTo>
                    <a:pt x="877" y="1313"/>
                  </a:lnTo>
                  <a:cubicBezTo>
                    <a:pt x="802" y="959"/>
                    <a:pt x="746" y="605"/>
                    <a:pt x="691" y="251"/>
                  </a:cubicBezTo>
                  <a:cubicBezTo>
                    <a:pt x="653" y="158"/>
                    <a:pt x="597" y="102"/>
                    <a:pt x="523" y="46"/>
                  </a:cubicBezTo>
                  <a:cubicBezTo>
                    <a:pt x="474" y="16"/>
                    <a:pt x="418" y="1"/>
                    <a:pt x="360"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74"/>
            <p:cNvSpPr/>
            <p:nvPr/>
          </p:nvSpPr>
          <p:spPr>
            <a:xfrm>
              <a:off x="6808833" y="2204843"/>
              <a:ext cx="31129" cy="75736"/>
            </a:xfrm>
            <a:custGeom>
              <a:rect b="b" l="l" r="r" t="t"/>
              <a:pathLst>
                <a:path extrusionOk="0" h="2540" w="1044">
                  <a:moveTo>
                    <a:pt x="369" y="1"/>
                  </a:moveTo>
                  <a:cubicBezTo>
                    <a:pt x="339" y="1"/>
                    <a:pt x="309" y="6"/>
                    <a:pt x="280" y="15"/>
                  </a:cubicBezTo>
                  <a:cubicBezTo>
                    <a:pt x="112" y="71"/>
                    <a:pt x="0" y="258"/>
                    <a:pt x="37" y="425"/>
                  </a:cubicBezTo>
                  <a:cubicBezTo>
                    <a:pt x="149" y="1059"/>
                    <a:pt x="242" y="1674"/>
                    <a:pt x="354" y="2289"/>
                  </a:cubicBezTo>
                  <a:cubicBezTo>
                    <a:pt x="402" y="2448"/>
                    <a:pt x="545" y="2540"/>
                    <a:pt x="690" y="2540"/>
                  </a:cubicBezTo>
                  <a:cubicBezTo>
                    <a:pt x="715" y="2540"/>
                    <a:pt x="740" y="2537"/>
                    <a:pt x="764" y="2532"/>
                  </a:cubicBezTo>
                  <a:cubicBezTo>
                    <a:pt x="951" y="2476"/>
                    <a:pt x="1044" y="2289"/>
                    <a:pt x="1007" y="2122"/>
                  </a:cubicBezTo>
                  <a:cubicBezTo>
                    <a:pt x="895" y="1488"/>
                    <a:pt x="783" y="873"/>
                    <a:pt x="690" y="258"/>
                  </a:cubicBezTo>
                  <a:cubicBezTo>
                    <a:pt x="644" y="104"/>
                    <a:pt x="509" y="1"/>
                    <a:pt x="36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74"/>
            <p:cNvSpPr/>
            <p:nvPr/>
          </p:nvSpPr>
          <p:spPr>
            <a:xfrm>
              <a:off x="6748484" y="2275299"/>
              <a:ext cx="34260" cy="68073"/>
            </a:xfrm>
            <a:custGeom>
              <a:rect b="b" l="l" r="r" t="t"/>
              <a:pathLst>
                <a:path extrusionOk="0" h="2283" w="1149">
                  <a:moveTo>
                    <a:pt x="869" y="1"/>
                  </a:moveTo>
                  <a:lnTo>
                    <a:pt x="869" y="19"/>
                  </a:lnTo>
                  <a:cubicBezTo>
                    <a:pt x="836" y="10"/>
                    <a:pt x="803" y="5"/>
                    <a:pt x="770" y="5"/>
                  </a:cubicBezTo>
                  <a:cubicBezTo>
                    <a:pt x="621" y="5"/>
                    <a:pt x="489" y="105"/>
                    <a:pt x="459" y="243"/>
                  </a:cubicBezTo>
                  <a:cubicBezTo>
                    <a:pt x="328" y="784"/>
                    <a:pt x="198" y="1324"/>
                    <a:pt x="67" y="1865"/>
                  </a:cubicBezTo>
                  <a:cubicBezTo>
                    <a:pt x="1" y="2119"/>
                    <a:pt x="204" y="2282"/>
                    <a:pt x="404" y="2282"/>
                  </a:cubicBezTo>
                  <a:cubicBezTo>
                    <a:pt x="540" y="2282"/>
                    <a:pt x="674" y="2206"/>
                    <a:pt x="719" y="2032"/>
                  </a:cubicBezTo>
                  <a:cubicBezTo>
                    <a:pt x="850" y="1492"/>
                    <a:pt x="980" y="970"/>
                    <a:pt x="1092" y="430"/>
                  </a:cubicBezTo>
                  <a:cubicBezTo>
                    <a:pt x="1148" y="243"/>
                    <a:pt x="1036" y="57"/>
                    <a:pt x="86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74"/>
            <p:cNvSpPr/>
            <p:nvPr/>
          </p:nvSpPr>
          <p:spPr>
            <a:xfrm>
              <a:off x="6819388" y="2338092"/>
              <a:ext cx="66165" cy="23943"/>
            </a:xfrm>
            <a:custGeom>
              <a:rect b="b" l="l" r="r" t="t"/>
              <a:pathLst>
                <a:path extrusionOk="0" h="803" w="2219">
                  <a:moveTo>
                    <a:pt x="336" y="1"/>
                  </a:moveTo>
                  <a:cubicBezTo>
                    <a:pt x="149" y="1"/>
                    <a:pt x="0" y="150"/>
                    <a:pt x="0" y="336"/>
                  </a:cubicBezTo>
                  <a:cubicBezTo>
                    <a:pt x="0" y="523"/>
                    <a:pt x="149" y="672"/>
                    <a:pt x="336" y="672"/>
                  </a:cubicBezTo>
                  <a:lnTo>
                    <a:pt x="1883" y="802"/>
                  </a:lnTo>
                  <a:cubicBezTo>
                    <a:pt x="2069" y="802"/>
                    <a:pt x="2218" y="653"/>
                    <a:pt x="2218" y="467"/>
                  </a:cubicBezTo>
                  <a:cubicBezTo>
                    <a:pt x="2218" y="281"/>
                    <a:pt x="2069" y="131"/>
                    <a:pt x="1883" y="131"/>
                  </a:cubicBezTo>
                  <a:lnTo>
                    <a:pt x="336" y="1"/>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74"/>
            <p:cNvSpPr/>
            <p:nvPr/>
          </p:nvSpPr>
          <p:spPr>
            <a:xfrm>
              <a:off x="6903292" y="2317847"/>
              <a:ext cx="29490" cy="51644"/>
            </a:xfrm>
            <a:custGeom>
              <a:rect b="b" l="l" r="r" t="t"/>
              <a:pathLst>
                <a:path extrusionOk="0" h="1732" w="989">
                  <a:moveTo>
                    <a:pt x="361" y="1"/>
                  </a:moveTo>
                  <a:cubicBezTo>
                    <a:pt x="335" y="1"/>
                    <a:pt x="307" y="4"/>
                    <a:pt x="280" y="9"/>
                  </a:cubicBezTo>
                  <a:cubicBezTo>
                    <a:pt x="113" y="65"/>
                    <a:pt x="1" y="251"/>
                    <a:pt x="57" y="438"/>
                  </a:cubicBezTo>
                  <a:cubicBezTo>
                    <a:pt x="131" y="773"/>
                    <a:pt x="224" y="1127"/>
                    <a:pt x="299" y="1481"/>
                  </a:cubicBezTo>
                  <a:cubicBezTo>
                    <a:pt x="347" y="1641"/>
                    <a:pt x="490" y="1732"/>
                    <a:pt x="635" y="1732"/>
                  </a:cubicBezTo>
                  <a:cubicBezTo>
                    <a:pt x="660" y="1732"/>
                    <a:pt x="684" y="1729"/>
                    <a:pt x="709" y="1724"/>
                  </a:cubicBezTo>
                  <a:cubicBezTo>
                    <a:pt x="895" y="1668"/>
                    <a:pt x="988" y="1481"/>
                    <a:pt x="951" y="1314"/>
                  </a:cubicBezTo>
                  <a:cubicBezTo>
                    <a:pt x="858" y="960"/>
                    <a:pt x="783" y="605"/>
                    <a:pt x="690" y="251"/>
                  </a:cubicBezTo>
                  <a:cubicBezTo>
                    <a:pt x="658" y="92"/>
                    <a:pt x="518" y="1"/>
                    <a:pt x="36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74"/>
            <p:cNvSpPr/>
            <p:nvPr/>
          </p:nvSpPr>
          <p:spPr>
            <a:xfrm>
              <a:off x="6876218" y="2410666"/>
              <a:ext cx="32680" cy="59486"/>
            </a:xfrm>
            <a:custGeom>
              <a:rect b="b" l="l" r="r" t="t"/>
              <a:pathLst>
                <a:path extrusionOk="0" h="1995" w="1096">
                  <a:moveTo>
                    <a:pt x="734" y="0"/>
                  </a:moveTo>
                  <a:cubicBezTo>
                    <a:pt x="578" y="0"/>
                    <a:pt x="437" y="92"/>
                    <a:pt x="405" y="251"/>
                  </a:cubicBezTo>
                  <a:cubicBezTo>
                    <a:pt x="294" y="680"/>
                    <a:pt x="200" y="1108"/>
                    <a:pt x="89" y="1556"/>
                  </a:cubicBezTo>
                  <a:cubicBezTo>
                    <a:pt x="0" y="1821"/>
                    <a:pt x="207" y="1994"/>
                    <a:pt x="413" y="1994"/>
                  </a:cubicBezTo>
                  <a:cubicBezTo>
                    <a:pt x="554" y="1994"/>
                    <a:pt x="695" y="1913"/>
                    <a:pt x="741" y="1723"/>
                  </a:cubicBezTo>
                  <a:cubicBezTo>
                    <a:pt x="834" y="1295"/>
                    <a:pt x="946" y="866"/>
                    <a:pt x="1039" y="419"/>
                  </a:cubicBezTo>
                  <a:cubicBezTo>
                    <a:pt x="1095" y="251"/>
                    <a:pt x="983" y="65"/>
                    <a:pt x="815" y="9"/>
                  </a:cubicBezTo>
                  <a:cubicBezTo>
                    <a:pt x="788" y="3"/>
                    <a:pt x="761" y="0"/>
                    <a:pt x="734"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74"/>
            <p:cNvSpPr/>
            <p:nvPr/>
          </p:nvSpPr>
          <p:spPr>
            <a:xfrm>
              <a:off x="6795475" y="2407147"/>
              <a:ext cx="33396" cy="69803"/>
            </a:xfrm>
            <a:custGeom>
              <a:rect b="b" l="l" r="r" t="t"/>
              <a:pathLst>
                <a:path extrusionOk="0" h="2341" w="1120">
                  <a:moveTo>
                    <a:pt x="379" y="0"/>
                  </a:moveTo>
                  <a:cubicBezTo>
                    <a:pt x="346" y="0"/>
                    <a:pt x="313" y="5"/>
                    <a:pt x="280" y="15"/>
                  </a:cubicBezTo>
                  <a:cubicBezTo>
                    <a:pt x="113" y="52"/>
                    <a:pt x="1" y="238"/>
                    <a:pt x="57" y="425"/>
                  </a:cubicBezTo>
                  <a:lnTo>
                    <a:pt x="430" y="2102"/>
                  </a:lnTo>
                  <a:cubicBezTo>
                    <a:pt x="476" y="2240"/>
                    <a:pt x="597" y="2340"/>
                    <a:pt x="743" y="2340"/>
                  </a:cubicBezTo>
                  <a:cubicBezTo>
                    <a:pt x="774" y="2340"/>
                    <a:pt x="807" y="2336"/>
                    <a:pt x="840" y="2326"/>
                  </a:cubicBezTo>
                  <a:cubicBezTo>
                    <a:pt x="1007" y="2270"/>
                    <a:pt x="1119" y="2102"/>
                    <a:pt x="1082" y="1916"/>
                  </a:cubicBezTo>
                  <a:lnTo>
                    <a:pt x="709" y="238"/>
                  </a:lnTo>
                  <a:cubicBezTo>
                    <a:pt x="663" y="100"/>
                    <a:pt x="529" y="0"/>
                    <a:pt x="379"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74"/>
            <p:cNvSpPr/>
            <p:nvPr/>
          </p:nvSpPr>
          <p:spPr>
            <a:xfrm>
              <a:off x="6713808" y="2436397"/>
              <a:ext cx="63929" cy="50332"/>
            </a:xfrm>
            <a:custGeom>
              <a:rect b="b" l="l" r="r" t="t"/>
              <a:pathLst>
                <a:path extrusionOk="0" h="1688" w="2144">
                  <a:moveTo>
                    <a:pt x="374" y="1"/>
                  </a:moveTo>
                  <a:cubicBezTo>
                    <a:pt x="260" y="1"/>
                    <a:pt x="153" y="62"/>
                    <a:pt x="93" y="171"/>
                  </a:cubicBezTo>
                  <a:cubicBezTo>
                    <a:pt x="0" y="338"/>
                    <a:pt x="56" y="543"/>
                    <a:pt x="205" y="637"/>
                  </a:cubicBezTo>
                  <a:lnTo>
                    <a:pt x="1584" y="1643"/>
                  </a:lnTo>
                  <a:cubicBezTo>
                    <a:pt x="1633" y="1673"/>
                    <a:pt x="1689" y="1688"/>
                    <a:pt x="1747" y="1688"/>
                  </a:cubicBezTo>
                  <a:cubicBezTo>
                    <a:pt x="1865" y="1688"/>
                    <a:pt x="1987" y="1626"/>
                    <a:pt x="2050" y="1513"/>
                  </a:cubicBezTo>
                  <a:cubicBezTo>
                    <a:pt x="2143" y="1345"/>
                    <a:pt x="2088" y="1140"/>
                    <a:pt x="1920" y="1047"/>
                  </a:cubicBezTo>
                  <a:lnTo>
                    <a:pt x="559" y="59"/>
                  </a:lnTo>
                  <a:cubicBezTo>
                    <a:pt x="500" y="19"/>
                    <a:pt x="436" y="1"/>
                    <a:pt x="374"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74"/>
            <p:cNvSpPr/>
            <p:nvPr/>
          </p:nvSpPr>
          <p:spPr>
            <a:xfrm>
              <a:off x="6735902" y="2506973"/>
              <a:ext cx="41267" cy="53642"/>
            </a:xfrm>
            <a:custGeom>
              <a:rect b="b" l="l" r="r" t="t"/>
              <a:pathLst>
                <a:path extrusionOk="0" h="1799" w="1384">
                  <a:moveTo>
                    <a:pt x="1001" y="1"/>
                  </a:moveTo>
                  <a:cubicBezTo>
                    <a:pt x="888" y="1"/>
                    <a:pt x="773" y="62"/>
                    <a:pt x="713" y="171"/>
                  </a:cubicBezTo>
                  <a:cubicBezTo>
                    <a:pt x="526" y="544"/>
                    <a:pt x="340" y="916"/>
                    <a:pt x="154" y="1289"/>
                  </a:cubicBezTo>
                  <a:cubicBezTo>
                    <a:pt x="0" y="1557"/>
                    <a:pt x="223" y="1799"/>
                    <a:pt x="451" y="1799"/>
                  </a:cubicBezTo>
                  <a:cubicBezTo>
                    <a:pt x="555" y="1799"/>
                    <a:pt x="661" y="1748"/>
                    <a:pt x="731" y="1625"/>
                  </a:cubicBezTo>
                  <a:lnTo>
                    <a:pt x="1291" y="506"/>
                  </a:lnTo>
                  <a:cubicBezTo>
                    <a:pt x="1384" y="338"/>
                    <a:pt x="1328" y="133"/>
                    <a:pt x="1179" y="40"/>
                  </a:cubicBezTo>
                  <a:lnTo>
                    <a:pt x="1179" y="59"/>
                  </a:lnTo>
                  <a:cubicBezTo>
                    <a:pt x="1126" y="19"/>
                    <a:pt x="1064" y="1"/>
                    <a:pt x="100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74"/>
            <p:cNvSpPr/>
            <p:nvPr/>
          </p:nvSpPr>
          <p:spPr>
            <a:xfrm>
              <a:off x="6811606" y="2523282"/>
              <a:ext cx="35393" cy="68282"/>
            </a:xfrm>
            <a:custGeom>
              <a:rect b="b" l="l" r="r" t="t"/>
              <a:pathLst>
                <a:path extrusionOk="0" h="2290" w="1187">
                  <a:moveTo>
                    <a:pt x="370" y="1"/>
                  </a:moveTo>
                  <a:cubicBezTo>
                    <a:pt x="340" y="1"/>
                    <a:pt x="310" y="5"/>
                    <a:pt x="280" y="15"/>
                  </a:cubicBezTo>
                  <a:cubicBezTo>
                    <a:pt x="94" y="71"/>
                    <a:pt x="0" y="239"/>
                    <a:pt x="38" y="425"/>
                  </a:cubicBezTo>
                  <a:lnTo>
                    <a:pt x="466" y="2047"/>
                  </a:lnTo>
                  <a:cubicBezTo>
                    <a:pt x="518" y="2216"/>
                    <a:pt x="649" y="2290"/>
                    <a:pt x="781" y="2290"/>
                  </a:cubicBezTo>
                  <a:cubicBezTo>
                    <a:pt x="982" y="2290"/>
                    <a:pt x="1186" y="2119"/>
                    <a:pt x="1119" y="1860"/>
                  </a:cubicBezTo>
                  <a:lnTo>
                    <a:pt x="1119" y="1860"/>
                  </a:lnTo>
                  <a:lnTo>
                    <a:pt x="1119" y="1879"/>
                  </a:lnTo>
                  <a:lnTo>
                    <a:pt x="690" y="239"/>
                  </a:lnTo>
                  <a:cubicBezTo>
                    <a:pt x="644" y="101"/>
                    <a:pt x="510" y="1"/>
                    <a:pt x="370"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74"/>
            <p:cNvSpPr/>
            <p:nvPr/>
          </p:nvSpPr>
          <p:spPr>
            <a:xfrm>
              <a:off x="6878842" y="2568722"/>
              <a:ext cx="71174" cy="21170"/>
            </a:xfrm>
            <a:custGeom>
              <a:rect b="b" l="l" r="r" t="t"/>
              <a:pathLst>
                <a:path extrusionOk="0" h="710" w="2387">
                  <a:moveTo>
                    <a:pt x="448" y="1"/>
                  </a:moveTo>
                  <a:cubicBezTo>
                    <a:pt x="1" y="1"/>
                    <a:pt x="1" y="672"/>
                    <a:pt x="448" y="672"/>
                  </a:cubicBezTo>
                  <a:lnTo>
                    <a:pt x="1939" y="709"/>
                  </a:lnTo>
                  <a:cubicBezTo>
                    <a:pt x="2386" y="709"/>
                    <a:pt x="2386" y="38"/>
                    <a:pt x="1939" y="38"/>
                  </a:cubicBezTo>
                  <a:lnTo>
                    <a:pt x="448" y="1"/>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74"/>
            <p:cNvSpPr/>
            <p:nvPr/>
          </p:nvSpPr>
          <p:spPr>
            <a:xfrm>
              <a:off x="6838709" y="2619619"/>
              <a:ext cx="45174" cy="51614"/>
            </a:xfrm>
            <a:custGeom>
              <a:rect b="b" l="l" r="r" t="t"/>
              <a:pathLst>
                <a:path extrusionOk="0" h="1731" w="1515">
                  <a:moveTo>
                    <a:pt x="1157" y="1"/>
                  </a:moveTo>
                  <a:cubicBezTo>
                    <a:pt x="1038" y="1"/>
                    <a:pt x="925" y="63"/>
                    <a:pt x="862" y="176"/>
                  </a:cubicBezTo>
                  <a:cubicBezTo>
                    <a:pt x="620" y="530"/>
                    <a:pt x="396" y="866"/>
                    <a:pt x="154" y="1220"/>
                  </a:cubicBezTo>
                  <a:cubicBezTo>
                    <a:pt x="1" y="1488"/>
                    <a:pt x="223" y="1730"/>
                    <a:pt x="451" y="1730"/>
                  </a:cubicBezTo>
                  <a:cubicBezTo>
                    <a:pt x="555" y="1730"/>
                    <a:pt x="661" y="1679"/>
                    <a:pt x="732" y="1556"/>
                  </a:cubicBezTo>
                  <a:lnTo>
                    <a:pt x="1421" y="512"/>
                  </a:lnTo>
                  <a:cubicBezTo>
                    <a:pt x="1514" y="344"/>
                    <a:pt x="1458" y="139"/>
                    <a:pt x="1309" y="46"/>
                  </a:cubicBezTo>
                  <a:lnTo>
                    <a:pt x="1328" y="46"/>
                  </a:lnTo>
                  <a:cubicBezTo>
                    <a:pt x="1273" y="15"/>
                    <a:pt x="1215" y="1"/>
                    <a:pt x="115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74"/>
            <p:cNvSpPr/>
            <p:nvPr/>
          </p:nvSpPr>
          <p:spPr>
            <a:xfrm>
              <a:off x="6754567" y="2620186"/>
              <a:ext cx="32054" cy="64764"/>
            </a:xfrm>
            <a:custGeom>
              <a:rect b="b" l="l" r="r" t="t"/>
              <a:pathLst>
                <a:path extrusionOk="0" h="2172" w="1075">
                  <a:moveTo>
                    <a:pt x="721" y="0"/>
                  </a:moveTo>
                  <a:cubicBezTo>
                    <a:pt x="576" y="0"/>
                    <a:pt x="433" y="91"/>
                    <a:pt x="385" y="251"/>
                  </a:cubicBezTo>
                  <a:cubicBezTo>
                    <a:pt x="292" y="754"/>
                    <a:pt x="180" y="1238"/>
                    <a:pt x="68" y="1742"/>
                  </a:cubicBezTo>
                  <a:cubicBezTo>
                    <a:pt x="1" y="2000"/>
                    <a:pt x="212" y="2171"/>
                    <a:pt x="414" y="2171"/>
                  </a:cubicBezTo>
                  <a:cubicBezTo>
                    <a:pt x="547" y="2171"/>
                    <a:pt x="676" y="2098"/>
                    <a:pt x="721" y="1928"/>
                  </a:cubicBezTo>
                  <a:cubicBezTo>
                    <a:pt x="832" y="1425"/>
                    <a:pt x="926" y="921"/>
                    <a:pt x="1037" y="437"/>
                  </a:cubicBezTo>
                  <a:cubicBezTo>
                    <a:pt x="1075" y="251"/>
                    <a:pt x="981" y="64"/>
                    <a:pt x="795" y="8"/>
                  </a:cubicBezTo>
                  <a:cubicBezTo>
                    <a:pt x="771" y="3"/>
                    <a:pt x="746" y="0"/>
                    <a:pt x="72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74"/>
            <p:cNvSpPr/>
            <p:nvPr/>
          </p:nvSpPr>
          <p:spPr>
            <a:xfrm>
              <a:off x="6680115" y="2562998"/>
              <a:ext cx="40820" cy="76452"/>
            </a:xfrm>
            <a:custGeom>
              <a:rect b="b" l="l" r="r" t="t"/>
              <a:pathLst>
                <a:path extrusionOk="0" h="2564" w="1369">
                  <a:moveTo>
                    <a:pt x="407" y="0"/>
                  </a:moveTo>
                  <a:cubicBezTo>
                    <a:pt x="207" y="0"/>
                    <a:pt x="1" y="168"/>
                    <a:pt x="68" y="435"/>
                  </a:cubicBezTo>
                  <a:lnTo>
                    <a:pt x="627" y="2299"/>
                  </a:lnTo>
                  <a:cubicBezTo>
                    <a:pt x="671" y="2484"/>
                    <a:pt x="807" y="2564"/>
                    <a:pt x="945" y="2564"/>
                  </a:cubicBezTo>
                  <a:cubicBezTo>
                    <a:pt x="1155" y="2564"/>
                    <a:pt x="1369" y="2382"/>
                    <a:pt x="1279" y="2113"/>
                  </a:cubicBezTo>
                  <a:lnTo>
                    <a:pt x="720" y="249"/>
                  </a:lnTo>
                  <a:cubicBezTo>
                    <a:pt x="675" y="76"/>
                    <a:pt x="542" y="0"/>
                    <a:pt x="407"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74"/>
            <p:cNvSpPr/>
            <p:nvPr/>
          </p:nvSpPr>
          <p:spPr>
            <a:xfrm>
              <a:off x="6707129" y="2699885"/>
              <a:ext cx="55610" cy="23914"/>
            </a:xfrm>
            <a:custGeom>
              <a:rect b="b" l="l" r="r" t="t"/>
              <a:pathLst>
                <a:path extrusionOk="0" h="802" w="1865">
                  <a:moveTo>
                    <a:pt x="354" y="0"/>
                  </a:moveTo>
                  <a:cubicBezTo>
                    <a:pt x="261" y="0"/>
                    <a:pt x="187" y="38"/>
                    <a:pt x="131" y="112"/>
                  </a:cubicBezTo>
                  <a:cubicBezTo>
                    <a:pt x="0" y="243"/>
                    <a:pt x="0" y="448"/>
                    <a:pt x="131" y="578"/>
                  </a:cubicBezTo>
                  <a:cubicBezTo>
                    <a:pt x="187" y="634"/>
                    <a:pt x="261" y="671"/>
                    <a:pt x="354" y="671"/>
                  </a:cubicBezTo>
                  <a:lnTo>
                    <a:pt x="1547" y="802"/>
                  </a:lnTo>
                  <a:cubicBezTo>
                    <a:pt x="1622" y="783"/>
                    <a:pt x="1715" y="746"/>
                    <a:pt x="1771" y="690"/>
                  </a:cubicBezTo>
                  <a:cubicBezTo>
                    <a:pt x="1827" y="634"/>
                    <a:pt x="1864" y="541"/>
                    <a:pt x="1864" y="466"/>
                  </a:cubicBezTo>
                  <a:cubicBezTo>
                    <a:pt x="1864" y="373"/>
                    <a:pt x="1827" y="299"/>
                    <a:pt x="1771" y="224"/>
                  </a:cubicBezTo>
                  <a:cubicBezTo>
                    <a:pt x="1715" y="168"/>
                    <a:pt x="1622" y="131"/>
                    <a:pt x="1547" y="131"/>
                  </a:cubicBezTo>
                  <a:lnTo>
                    <a:pt x="354" y="0"/>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74"/>
            <p:cNvSpPr/>
            <p:nvPr/>
          </p:nvSpPr>
          <p:spPr>
            <a:xfrm>
              <a:off x="6830510" y="2705997"/>
              <a:ext cx="80597" cy="21707"/>
            </a:xfrm>
            <a:custGeom>
              <a:rect b="b" l="l" r="r" t="t"/>
              <a:pathLst>
                <a:path extrusionOk="0" h="728" w="2703">
                  <a:moveTo>
                    <a:pt x="2255" y="1"/>
                  </a:moveTo>
                  <a:lnTo>
                    <a:pt x="447" y="56"/>
                  </a:lnTo>
                  <a:cubicBezTo>
                    <a:pt x="0" y="56"/>
                    <a:pt x="0" y="727"/>
                    <a:pt x="447" y="727"/>
                  </a:cubicBezTo>
                  <a:lnTo>
                    <a:pt x="2255" y="671"/>
                  </a:lnTo>
                  <a:cubicBezTo>
                    <a:pt x="2703" y="671"/>
                    <a:pt x="2703" y="1"/>
                    <a:pt x="2255"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74"/>
            <p:cNvSpPr/>
            <p:nvPr/>
          </p:nvSpPr>
          <p:spPr>
            <a:xfrm>
              <a:off x="6939429" y="2623883"/>
              <a:ext cx="26150" cy="49587"/>
            </a:xfrm>
            <a:custGeom>
              <a:rect b="b" l="l" r="r" t="t"/>
              <a:pathLst>
                <a:path extrusionOk="0" h="1663" w="877">
                  <a:moveTo>
                    <a:pt x="525" y="0"/>
                  </a:moveTo>
                  <a:cubicBezTo>
                    <a:pt x="386" y="0"/>
                    <a:pt x="251" y="100"/>
                    <a:pt x="205" y="238"/>
                  </a:cubicBezTo>
                  <a:cubicBezTo>
                    <a:pt x="149" y="574"/>
                    <a:pt x="75" y="909"/>
                    <a:pt x="19" y="1245"/>
                  </a:cubicBezTo>
                  <a:cubicBezTo>
                    <a:pt x="0" y="1319"/>
                    <a:pt x="19" y="1413"/>
                    <a:pt x="56" y="1506"/>
                  </a:cubicBezTo>
                  <a:cubicBezTo>
                    <a:pt x="93" y="1580"/>
                    <a:pt x="168" y="1636"/>
                    <a:pt x="261" y="1655"/>
                  </a:cubicBezTo>
                  <a:cubicBezTo>
                    <a:pt x="286" y="1660"/>
                    <a:pt x="311" y="1663"/>
                    <a:pt x="336" y="1663"/>
                  </a:cubicBezTo>
                  <a:cubicBezTo>
                    <a:pt x="481" y="1663"/>
                    <a:pt x="623" y="1574"/>
                    <a:pt x="671" y="1431"/>
                  </a:cubicBezTo>
                  <a:cubicBezTo>
                    <a:pt x="727" y="1096"/>
                    <a:pt x="783" y="760"/>
                    <a:pt x="858" y="425"/>
                  </a:cubicBezTo>
                  <a:cubicBezTo>
                    <a:pt x="876" y="332"/>
                    <a:pt x="858" y="238"/>
                    <a:pt x="820" y="164"/>
                  </a:cubicBezTo>
                  <a:cubicBezTo>
                    <a:pt x="783" y="89"/>
                    <a:pt x="708" y="33"/>
                    <a:pt x="615" y="15"/>
                  </a:cubicBezTo>
                  <a:cubicBezTo>
                    <a:pt x="586" y="5"/>
                    <a:pt x="555" y="0"/>
                    <a:pt x="525"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74"/>
            <p:cNvSpPr/>
            <p:nvPr/>
          </p:nvSpPr>
          <p:spPr>
            <a:xfrm>
              <a:off x="6958870" y="2696128"/>
              <a:ext cx="68938" cy="28684"/>
            </a:xfrm>
            <a:custGeom>
              <a:rect b="b" l="l" r="r" t="t"/>
              <a:pathLst>
                <a:path extrusionOk="0" h="962" w="2312">
                  <a:moveTo>
                    <a:pt x="1936" y="0"/>
                  </a:moveTo>
                  <a:cubicBezTo>
                    <a:pt x="1906" y="0"/>
                    <a:pt x="1875" y="5"/>
                    <a:pt x="1846" y="15"/>
                  </a:cubicBezTo>
                  <a:lnTo>
                    <a:pt x="280" y="313"/>
                  </a:lnTo>
                  <a:cubicBezTo>
                    <a:pt x="112" y="350"/>
                    <a:pt x="0" y="537"/>
                    <a:pt x="56" y="723"/>
                  </a:cubicBezTo>
                  <a:cubicBezTo>
                    <a:pt x="102" y="861"/>
                    <a:pt x="224" y="961"/>
                    <a:pt x="370" y="961"/>
                  </a:cubicBezTo>
                  <a:cubicBezTo>
                    <a:pt x="401" y="961"/>
                    <a:pt x="433" y="956"/>
                    <a:pt x="466" y="947"/>
                  </a:cubicBezTo>
                  <a:lnTo>
                    <a:pt x="2013" y="648"/>
                  </a:lnTo>
                  <a:cubicBezTo>
                    <a:pt x="2200" y="611"/>
                    <a:pt x="2312" y="425"/>
                    <a:pt x="2256" y="238"/>
                  </a:cubicBezTo>
                  <a:cubicBezTo>
                    <a:pt x="2210" y="100"/>
                    <a:pt x="2075" y="0"/>
                    <a:pt x="19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74"/>
            <p:cNvSpPr/>
            <p:nvPr/>
          </p:nvSpPr>
          <p:spPr>
            <a:xfrm>
              <a:off x="7070026" y="2360902"/>
              <a:ext cx="23347" cy="54477"/>
            </a:xfrm>
            <a:custGeom>
              <a:rect b="b" l="l" r="r" t="t"/>
              <a:pathLst>
                <a:path extrusionOk="0" h="1827" w="783">
                  <a:moveTo>
                    <a:pt x="447" y="0"/>
                  </a:moveTo>
                  <a:cubicBezTo>
                    <a:pt x="373" y="0"/>
                    <a:pt x="280" y="19"/>
                    <a:pt x="224" y="93"/>
                  </a:cubicBezTo>
                  <a:cubicBezTo>
                    <a:pt x="168" y="149"/>
                    <a:pt x="131" y="242"/>
                    <a:pt x="131" y="317"/>
                  </a:cubicBezTo>
                  <a:lnTo>
                    <a:pt x="0" y="1510"/>
                  </a:lnTo>
                  <a:cubicBezTo>
                    <a:pt x="0" y="1584"/>
                    <a:pt x="37" y="1678"/>
                    <a:pt x="93" y="1734"/>
                  </a:cubicBezTo>
                  <a:cubicBezTo>
                    <a:pt x="149" y="1789"/>
                    <a:pt x="242" y="1827"/>
                    <a:pt x="336" y="1827"/>
                  </a:cubicBezTo>
                  <a:cubicBezTo>
                    <a:pt x="410" y="1827"/>
                    <a:pt x="503" y="1789"/>
                    <a:pt x="559" y="1734"/>
                  </a:cubicBezTo>
                  <a:cubicBezTo>
                    <a:pt x="615" y="1678"/>
                    <a:pt x="652" y="1584"/>
                    <a:pt x="671" y="1510"/>
                  </a:cubicBezTo>
                  <a:lnTo>
                    <a:pt x="783" y="317"/>
                  </a:lnTo>
                  <a:cubicBezTo>
                    <a:pt x="783" y="242"/>
                    <a:pt x="746" y="149"/>
                    <a:pt x="690" y="93"/>
                  </a:cubicBezTo>
                  <a:cubicBezTo>
                    <a:pt x="634" y="19"/>
                    <a:pt x="541" y="0"/>
                    <a:pt x="447"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74"/>
            <p:cNvSpPr/>
            <p:nvPr/>
          </p:nvSpPr>
          <p:spPr>
            <a:xfrm>
              <a:off x="7123934" y="2318056"/>
              <a:ext cx="59486" cy="25434"/>
            </a:xfrm>
            <a:custGeom>
              <a:rect b="b" l="l" r="r" t="t"/>
              <a:pathLst>
                <a:path extrusionOk="0" h="853" w="1995">
                  <a:moveTo>
                    <a:pt x="360" y="0"/>
                  </a:moveTo>
                  <a:cubicBezTo>
                    <a:pt x="304" y="0"/>
                    <a:pt x="251" y="16"/>
                    <a:pt x="205" y="39"/>
                  </a:cubicBezTo>
                  <a:cubicBezTo>
                    <a:pt x="131" y="95"/>
                    <a:pt x="75" y="170"/>
                    <a:pt x="56" y="244"/>
                  </a:cubicBezTo>
                  <a:cubicBezTo>
                    <a:pt x="0" y="431"/>
                    <a:pt x="112" y="598"/>
                    <a:pt x="280" y="654"/>
                  </a:cubicBezTo>
                  <a:lnTo>
                    <a:pt x="1528" y="841"/>
                  </a:lnTo>
                  <a:cubicBezTo>
                    <a:pt x="1567" y="848"/>
                    <a:pt x="1602" y="853"/>
                    <a:pt x="1637" y="853"/>
                  </a:cubicBezTo>
                  <a:cubicBezTo>
                    <a:pt x="1687" y="853"/>
                    <a:pt x="1735" y="844"/>
                    <a:pt x="1789" y="822"/>
                  </a:cubicBezTo>
                  <a:cubicBezTo>
                    <a:pt x="1864" y="766"/>
                    <a:pt x="1920" y="692"/>
                    <a:pt x="1938" y="617"/>
                  </a:cubicBezTo>
                  <a:cubicBezTo>
                    <a:pt x="1994" y="431"/>
                    <a:pt x="1883" y="244"/>
                    <a:pt x="1715" y="207"/>
                  </a:cubicBezTo>
                  <a:lnTo>
                    <a:pt x="466" y="21"/>
                  </a:lnTo>
                  <a:cubicBezTo>
                    <a:pt x="430" y="6"/>
                    <a:pt x="395" y="0"/>
                    <a:pt x="36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74"/>
            <p:cNvSpPr/>
            <p:nvPr/>
          </p:nvSpPr>
          <p:spPr>
            <a:xfrm>
              <a:off x="7168391" y="2399544"/>
              <a:ext cx="33366" cy="55162"/>
            </a:xfrm>
            <a:custGeom>
              <a:rect b="b" l="l" r="r" t="t"/>
              <a:pathLst>
                <a:path extrusionOk="0" h="1850" w="1119">
                  <a:moveTo>
                    <a:pt x="759" y="1"/>
                  </a:moveTo>
                  <a:cubicBezTo>
                    <a:pt x="606" y="1"/>
                    <a:pt x="477" y="92"/>
                    <a:pt x="429" y="251"/>
                  </a:cubicBezTo>
                  <a:cubicBezTo>
                    <a:pt x="298" y="643"/>
                    <a:pt x="168" y="1034"/>
                    <a:pt x="56" y="1425"/>
                  </a:cubicBezTo>
                  <a:cubicBezTo>
                    <a:pt x="0" y="1612"/>
                    <a:pt x="112" y="1779"/>
                    <a:pt x="280" y="1835"/>
                  </a:cubicBezTo>
                  <a:cubicBezTo>
                    <a:pt x="313" y="1845"/>
                    <a:pt x="346" y="1850"/>
                    <a:pt x="378" y="1850"/>
                  </a:cubicBezTo>
                  <a:cubicBezTo>
                    <a:pt x="528" y="1850"/>
                    <a:pt x="662" y="1750"/>
                    <a:pt x="708" y="1612"/>
                  </a:cubicBezTo>
                  <a:cubicBezTo>
                    <a:pt x="820" y="1220"/>
                    <a:pt x="951" y="810"/>
                    <a:pt x="1081" y="419"/>
                  </a:cubicBezTo>
                  <a:cubicBezTo>
                    <a:pt x="1118" y="251"/>
                    <a:pt x="1025" y="65"/>
                    <a:pt x="839" y="9"/>
                  </a:cubicBezTo>
                  <a:cubicBezTo>
                    <a:pt x="812" y="3"/>
                    <a:pt x="785" y="1"/>
                    <a:pt x="75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74"/>
            <p:cNvSpPr/>
            <p:nvPr/>
          </p:nvSpPr>
          <p:spPr>
            <a:xfrm>
              <a:off x="7097248" y="2254755"/>
              <a:ext cx="38375" cy="42251"/>
            </a:xfrm>
            <a:custGeom>
              <a:rect b="b" l="l" r="r" t="t"/>
              <a:pathLst>
                <a:path extrusionOk="0" h="1417" w="1287">
                  <a:moveTo>
                    <a:pt x="970" y="0"/>
                  </a:moveTo>
                  <a:cubicBezTo>
                    <a:pt x="876" y="0"/>
                    <a:pt x="783" y="38"/>
                    <a:pt x="727" y="112"/>
                  </a:cubicBezTo>
                  <a:lnTo>
                    <a:pt x="112" y="858"/>
                  </a:lnTo>
                  <a:cubicBezTo>
                    <a:pt x="38" y="914"/>
                    <a:pt x="0" y="988"/>
                    <a:pt x="0" y="1081"/>
                  </a:cubicBezTo>
                  <a:cubicBezTo>
                    <a:pt x="0" y="1174"/>
                    <a:pt x="38" y="1249"/>
                    <a:pt x="112" y="1324"/>
                  </a:cubicBezTo>
                  <a:cubicBezTo>
                    <a:pt x="168" y="1379"/>
                    <a:pt x="243" y="1417"/>
                    <a:pt x="336" y="1417"/>
                  </a:cubicBezTo>
                  <a:cubicBezTo>
                    <a:pt x="429" y="1417"/>
                    <a:pt x="504" y="1379"/>
                    <a:pt x="578" y="1324"/>
                  </a:cubicBezTo>
                  <a:lnTo>
                    <a:pt x="1193" y="578"/>
                  </a:lnTo>
                  <a:cubicBezTo>
                    <a:pt x="1249" y="503"/>
                    <a:pt x="1286" y="429"/>
                    <a:pt x="1286" y="336"/>
                  </a:cubicBezTo>
                  <a:cubicBezTo>
                    <a:pt x="1286" y="243"/>
                    <a:pt x="1249" y="168"/>
                    <a:pt x="1193" y="112"/>
                  </a:cubicBezTo>
                  <a:cubicBezTo>
                    <a:pt x="1137" y="38"/>
                    <a:pt x="1044" y="0"/>
                    <a:pt x="97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74"/>
            <p:cNvSpPr/>
            <p:nvPr/>
          </p:nvSpPr>
          <p:spPr>
            <a:xfrm>
              <a:off x="7222448" y="2384397"/>
              <a:ext cx="57876" cy="35453"/>
            </a:xfrm>
            <a:custGeom>
              <a:rect b="b" l="l" r="r" t="t"/>
              <a:pathLst>
                <a:path extrusionOk="0" h="1189" w="1941">
                  <a:moveTo>
                    <a:pt x="488" y="0"/>
                  </a:moveTo>
                  <a:cubicBezTo>
                    <a:pt x="187" y="0"/>
                    <a:pt x="1" y="440"/>
                    <a:pt x="331" y="629"/>
                  </a:cubicBezTo>
                  <a:lnTo>
                    <a:pt x="1262" y="1132"/>
                  </a:lnTo>
                  <a:cubicBezTo>
                    <a:pt x="1327" y="1172"/>
                    <a:pt x="1390" y="1189"/>
                    <a:pt x="1449" y="1189"/>
                  </a:cubicBezTo>
                  <a:cubicBezTo>
                    <a:pt x="1749" y="1189"/>
                    <a:pt x="1941" y="741"/>
                    <a:pt x="1598" y="554"/>
                  </a:cubicBezTo>
                  <a:lnTo>
                    <a:pt x="666" y="51"/>
                  </a:lnTo>
                  <a:cubicBezTo>
                    <a:pt x="604" y="16"/>
                    <a:pt x="544" y="0"/>
                    <a:pt x="488"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74"/>
            <p:cNvSpPr/>
            <p:nvPr/>
          </p:nvSpPr>
          <p:spPr>
            <a:xfrm>
              <a:off x="7110576" y="2407028"/>
              <a:ext cx="23377" cy="60589"/>
            </a:xfrm>
            <a:custGeom>
              <a:rect b="b" l="l" r="r" t="t"/>
              <a:pathLst>
                <a:path extrusionOk="0" h="2032" w="784">
                  <a:moveTo>
                    <a:pt x="336" y="0"/>
                  </a:moveTo>
                  <a:cubicBezTo>
                    <a:pt x="150" y="0"/>
                    <a:pt x="1" y="149"/>
                    <a:pt x="1" y="336"/>
                  </a:cubicBezTo>
                  <a:lnTo>
                    <a:pt x="113" y="1696"/>
                  </a:lnTo>
                  <a:cubicBezTo>
                    <a:pt x="113" y="1883"/>
                    <a:pt x="262" y="2032"/>
                    <a:pt x="448" y="2032"/>
                  </a:cubicBezTo>
                  <a:cubicBezTo>
                    <a:pt x="616" y="2032"/>
                    <a:pt x="765" y="1883"/>
                    <a:pt x="784" y="1696"/>
                  </a:cubicBezTo>
                  <a:lnTo>
                    <a:pt x="672" y="336"/>
                  </a:lnTo>
                  <a:cubicBezTo>
                    <a:pt x="672" y="149"/>
                    <a:pt x="523"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74"/>
            <p:cNvSpPr/>
            <p:nvPr/>
          </p:nvSpPr>
          <p:spPr>
            <a:xfrm>
              <a:off x="7182822" y="2497044"/>
              <a:ext cx="63959" cy="20037"/>
            </a:xfrm>
            <a:custGeom>
              <a:rect b="b" l="l" r="r" t="t"/>
              <a:pathLst>
                <a:path extrusionOk="0" h="672" w="2145">
                  <a:moveTo>
                    <a:pt x="336" y="1"/>
                  </a:moveTo>
                  <a:cubicBezTo>
                    <a:pt x="150" y="1"/>
                    <a:pt x="1" y="150"/>
                    <a:pt x="1" y="336"/>
                  </a:cubicBezTo>
                  <a:cubicBezTo>
                    <a:pt x="1" y="522"/>
                    <a:pt x="150" y="671"/>
                    <a:pt x="336" y="671"/>
                  </a:cubicBezTo>
                  <a:lnTo>
                    <a:pt x="1697" y="671"/>
                  </a:lnTo>
                  <a:cubicBezTo>
                    <a:pt x="2144" y="671"/>
                    <a:pt x="2144" y="1"/>
                    <a:pt x="169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74"/>
            <p:cNvSpPr/>
            <p:nvPr/>
          </p:nvSpPr>
          <p:spPr>
            <a:xfrm>
              <a:off x="7272301" y="2453363"/>
              <a:ext cx="38942" cy="60708"/>
            </a:xfrm>
            <a:custGeom>
              <a:rect b="b" l="l" r="r" t="t"/>
              <a:pathLst>
                <a:path extrusionOk="0" h="2036" w="1306">
                  <a:moveTo>
                    <a:pt x="381" y="1"/>
                  </a:moveTo>
                  <a:cubicBezTo>
                    <a:pt x="348" y="1"/>
                    <a:pt x="314" y="5"/>
                    <a:pt x="280" y="12"/>
                  </a:cubicBezTo>
                  <a:cubicBezTo>
                    <a:pt x="112" y="68"/>
                    <a:pt x="0" y="235"/>
                    <a:pt x="56" y="422"/>
                  </a:cubicBezTo>
                  <a:lnTo>
                    <a:pt x="616" y="1801"/>
                  </a:lnTo>
                  <a:cubicBezTo>
                    <a:pt x="634" y="1876"/>
                    <a:pt x="690" y="1950"/>
                    <a:pt x="765" y="1987"/>
                  </a:cubicBezTo>
                  <a:cubicBezTo>
                    <a:pt x="812" y="2023"/>
                    <a:pt x="867" y="2036"/>
                    <a:pt x="924" y="2036"/>
                  </a:cubicBezTo>
                  <a:cubicBezTo>
                    <a:pt x="957" y="2036"/>
                    <a:pt x="991" y="2031"/>
                    <a:pt x="1026" y="2025"/>
                  </a:cubicBezTo>
                  <a:cubicBezTo>
                    <a:pt x="1193" y="1969"/>
                    <a:pt x="1305" y="1782"/>
                    <a:pt x="1249" y="1615"/>
                  </a:cubicBezTo>
                  <a:lnTo>
                    <a:pt x="690" y="254"/>
                  </a:lnTo>
                  <a:cubicBezTo>
                    <a:pt x="671" y="161"/>
                    <a:pt x="616" y="86"/>
                    <a:pt x="541" y="49"/>
                  </a:cubicBezTo>
                  <a:cubicBezTo>
                    <a:pt x="494" y="14"/>
                    <a:pt x="439" y="1"/>
                    <a:pt x="38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74"/>
            <p:cNvSpPr/>
            <p:nvPr/>
          </p:nvSpPr>
          <p:spPr>
            <a:xfrm>
              <a:off x="7259510" y="2553963"/>
              <a:ext cx="55043" cy="25405"/>
            </a:xfrm>
            <a:custGeom>
              <a:rect b="b" l="l" r="r" t="t"/>
              <a:pathLst>
                <a:path extrusionOk="0" h="852" w="1846">
                  <a:moveTo>
                    <a:pt x="361" y="0"/>
                  </a:moveTo>
                  <a:cubicBezTo>
                    <a:pt x="308" y="0"/>
                    <a:pt x="253" y="13"/>
                    <a:pt x="206" y="49"/>
                  </a:cubicBezTo>
                  <a:cubicBezTo>
                    <a:pt x="113" y="86"/>
                    <a:pt x="57" y="160"/>
                    <a:pt x="38" y="235"/>
                  </a:cubicBezTo>
                  <a:cubicBezTo>
                    <a:pt x="1" y="421"/>
                    <a:pt x="94" y="608"/>
                    <a:pt x="280" y="645"/>
                  </a:cubicBezTo>
                  <a:lnTo>
                    <a:pt x="1399" y="831"/>
                  </a:lnTo>
                  <a:cubicBezTo>
                    <a:pt x="1427" y="846"/>
                    <a:pt x="1458" y="852"/>
                    <a:pt x="1491" y="852"/>
                  </a:cubicBezTo>
                  <a:cubicBezTo>
                    <a:pt x="1544" y="852"/>
                    <a:pt x="1602" y="836"/>
                    <a:pt x="1660" y="813"/>
                  </a:cubicBezTo>
                  <a:cubicBezTo>
                    <a:pt x="1734" y="757"/>
                    <a:pt x="1790" y="682"/>
                    <a:pt x="1809" y="608"/>
                  </a:cubicBezTo>
                  <a:cubicBezTo>
                    <a:pt x="1846" y="421"/>
                    <a:pt x="1753" y="254"/>
                    <a:pt x="1566" y="198"/>
                  </a:cubicBezTo>
                  <a:lnTo>
                    <a:pt x="448" y="11"/>
                  </a:lnTo>
                  <a:cubicBezTo>
                    <a:pt x="421" y="4"/>
                    <a:pt x="391" y="0"/>
                    <a:pt x="36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74"/>
            <p:cNvSpPr/>
            <p:nvPr/>
          </p:nvSpPr>
          <p:spPr>
            <a:xfrm>
              <a:off x="7356771" y="2486608"/>
              <a:ext cx="33724" cy="62736"/>
            </a:xfrm>
            <a:custGeom>
              <a:rect b="b" l="l" r="r" t="t"/>
              <a:pathLst>
                <a:path extrusionOk="0" h="2104" w="1131">
                  <a:moveTo>
                    <a:pt x="360" y="0"/>
                  </a:moveTo>
                  <a:cubicBezTo>
                    <a:pt x="327" y="0"/>
                    <a:pt x="294" y="5"/>
                    <a:pt x="261" y="15"/>
                  </a:cubicBezTo>
                  <a:cubicBezTo>
                    <a:pt x="94" y="71"/>
                    <a:pt x="0" y="239"/>
                    <a:pt x="38" y="425"/>
                  </a:cubicBezTo>
                  <a:cubicBezTo>
                    <a:pt x="168" y="910"/>
                    <a:pt x="280" y="1376"/>
                    <a:pt x="411" y="1860"/>
                  </a:cubicBezTo>
                  <a:cubicBezTo>
                    <a:pt x="455" y="2030"/>
                    <a:pt x="584" y="2103"/>
                    <a:pt x="717" y="2103"/>
                  </a:cubicBezTo>
                  <a:cubicBezTo>
                    <a:pt x="919" y="2103"/>
                    <a:pt x="1130" y="1933"/>
                    <a:pt x="1063" y="1674"/>
                  </a:cubicBezTo>
                  <a:cubicBezTo>
                    <a:pt x="932" y="1208"/>
                    <a:pt x="802" y="723"/>
                    <a:pt x="671" y="239"/>
                  </a:cubicBezTo>
                  <a:cubicBezTo>
                    <a:pt x="641" y="101"/>
                    <a:pt x="509" y="0"/>
                    <a:pt x="36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74"/>
            <p:cNvSpPr/>
            <p:nvPr/>
          </p:nvSpPr>
          <p:spPr>
            <a:xfrm>
              <a:off x="7348989" y="2568186"/>
              <a:ext cx="21707" cy="57250"/>
            </a:xfrm>
            <a:custGeom>
              <a:rect b="b" l="l" r="r" t="t"/>
              <a:pathLst>
                <a:path extrusionOk="0" h="1920" w="728">
                  <a:moveTo>
                    <a:pt x="336" y="0"/>
                  </a:moveTo>
                  <a:cubicBezTo>
                    <a:pt x="168" y="0"/>
                    <a:pt x="1" y="112"/>
                    <a:pt x="1" y="336"/>
                  </a:cubicBezTo>
                  <a:cubicBezTo>
                    <a:pt x="19" y="746"/>
                    <a:pt x="38" y="1174"/>
                    <a:pt x="56" y="1584"/>
                  </a:cubicBezTo>
                  <a:cubicBezTo>
                    <a:pt x="56" y="1771"/>
                    <a:pt x="206" y="1920"/>
                    <a:pt x="392" y="1920"/>
                  </a:cubicBezTo>
                  <a:cubicBezTo>
                    <a:pt x="578" y="1920"/>
                    <a:pt x="727" y="1771"/>
                    <a:pt x="727" y="1584"/>
                  </a:cubicBezTo>
                  <a:cubicBezTo>
                    <a:pt x="709" y="1174"/>
                    <a:pt x="690" y="746"/>
                    <a:pt x="672" y="336"/>
                  </a:cubicBezTo>
                  <a:cubicBezTo>
                    <a:pt x="672" y="112"/>
                    <a:pt x="504"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74"/>
            <p:cNvSpPr/>
            <p:nvPr/>
          </p:nvSpPr>
          <p:spPr>
            <a:xfrm>
              <a:off x="7391686" y="2574417"/>
              <a:ext cx="62378" cy="31398"/>
            </a:xfrm>
            <a:custGeom>
              <a:rect b="b" l="l" r="r" t="t"/>
              <a:pathLst>
                <a:path extrusionOk="0" h="1053" w="2092">
                  <a:moveTo>
                    <a:pt x="1724" y="0"/>
                  </a:moveTo>
                  <a:cubicBezTo>
                    <a:pt x="1691" y="0"/>
                    <a:pt x="1658" y="5"/>
                    <a:pt x="1625" y="15"/>
                  </a:cubicBezTo>
                  <a:lnTo>
                    <a:pt x="395" y="388"/>
                  </a:lnTo>
                  <a:cubicBezTo>
                    <a:pt x="0" y="491"/>
                    <a:pt x="112" y="1053"/>
                    <a:pt x="467" y="1053"/>
                  </a:cubicBezTo>
                  <a:cubicBezTo>
                    <a:pt x="497" y="1053"/>
                    <a:pt x="529" y="1049"/>
                    <a:pt x="563" y="1040"/>
                  </a:cubicBezTo>
                  <a:lnTo>
                    <a:pt x="1812" y="649"/>
                  </a:lnTo>
                  <a:cubicBezTo>
                    <a:pt x="1998" y="611"/>
                    <a:pt x="2091" y="425"/>
                    <a:pt x="2054" y="239"/>
                  </a:cubicBezTo>
                  <a:cubicBezTo>
                    <a:pt x="2008" y="101"/>
                    <a:pt x="1874" y="0"/>
                    <a:pt x="1724"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74"/>
            <p:cNvSpPr/>
            <p:nvPr/>
          </p:nvSpPr>
          <p:spPr>
            <a:xfrm>
              <a:off x="6772159" y="1645636"/>
              <a:ext cx="604669" cy="698624"/>
            </a:xfrm>
            <a:custGeom>
              <a:rect b="b" l="l" r="r" t="t"/>
              <a:pathLst>
                <a:path extrusionOk="0" h="23430" w="20279">
                  <a:moveTo>
                    <a:pt x="9247" y="1"/>
                  </a:moveTo>
                  <a:cubicBezTo>
                    <a:pt x="9203" y="1"/>
                    <a:pt x="9158" y="1"/>
                    <a:pt x="9114" y="2"/>
                  </a:cubicBezTo>
                  <a:cubicBezTo>
                    <a:pt x="6244" y="114"/>
                    <a:pt x="3635" y="2052"/>
                    <a:pt x="2255" y="4568"/>
                  </a:cubicBezTo>
                  <a:cubicBezTo>
                    <a:pt x="895" y="7066"/>
                    <a:pt x="634" y="10066"/>
                    <a:pt x="1100" y="12881"/>
                  </a:cubicBezTo>
                  <a:cubicBezTo>
                    <a:pt x="1510" y="12974"/>
                    <a:pt x="2721" y="13403"/>
                    <a:pt x="3429" y="15024"/>
                  </a:cubicBezTo>
                  <a:lnTo>
                    <a:pt x="4268" y="16049"/>
                  </a:lnTo>
                  <a:lnTo>
                    <a:pt x="4827" y="15248"/>
                  </a:lnTo>
                  <a:cubicBezTo>
                    <a:pt x="4082" y="14800"/>
                    <a:pt x="3411" y="14260"/>
                    <a:pt x="2777" y="13664"/>
                  </a:cubicBezTo>
                  <a:cubicBezTo>
                    <a:pt x="0" y="10924"/>
                    <a:pt x="2330" y="6022"/>
                    <a:pt x="3075" y="4661"/>
                  </a:cubicBezTo>
                  <a:cubicBezTo>
                    <a:pt x="3448" y="4922"/>
                    <a:pt x="4921" y="5854"/>
                    <a:pt x="8313" y="6935"/>
                  </a:cubicBezTo>
                  <a:cubicBezTo>
                    <a:pt x="8313" y="6935"/>
                    <a:pt x="10083" y="5873"/>
                    <a:pt x="10792" y="4997"/>
                  </a:cubicBezTo>
                  <a:lnTo>
                    <a:pt x="10792" y="4997"/>
                  </a:lnTo>
                  <a:cubicBezTo>
                    <a:pt x="10791" y="4997"/>
                    <a:pt x="9860" y="7103"/>
                    <a:pt x="9580" y="7382"/>
                  </a:cubicBezTo>
                  <a:cubicBezTo>
                    <a:pt x="9580" y="7382"/>
                    <a:pt x="12916" y="8501"/>
                    <a:pt x="13886" y="8501"/>
                  </a:cubicBezTo>
                  <a:cubicBezTo>
                    <a:pt x="13886" y="8501"/>
                    <a:pt x="14780" y="7476"/>
                    <a:pt x="14985" y="6842"/>
                  </a:cubicBezTo>
                  <a:cubicBezTo>
                    <a:pt x="14985" y="6842"/>
                    <a:pt x="16066" y="8836"/>
                    <a:pt x="15824" y="10495"/>
                  </a:cubicBezTo>
                  <a:cubicBezTo>
                    <a:pt x="15805" y="10663"/>
                    <a:pt x="15768" y="10812"/>
                    <a:pt x="15712" y="10980"/>
                  </a:cubicBezTo>
                  <a:cubicBezTo>
                    <a:pt x="15843" y="10849"/>
                    <a:pt x="16010" y="10737"/>
                    <a:pt x="16178" y="10644"/>
                  </a:cubicBezTo>
                  <a:cubicBezTo>
                    <a:pt x="16372" y="10547"/>
                    <a:pt x="16612" y="10485"/>
                    <a:pt x="16839" y="10485"/>
                  </a:cubicBezTo>
                  <a:cubicBezTo>
                    <a:pt x="17048" y="10485"/>
                    <a:pt x="17247" y="10538"/>
                    <a:pt x="17390" y="10663"/>
                  </a:cubicBezTo>
                  <a:cubicBezTo>
                    <a:pt x="17669" y="10942"/>
                    <a:pt x="17669" y="11408"/>
                    <a:pt x="17557" y="11781"/>
                  </a:cubicBezTo>
                  <a:cubicBezTo>
                    <a:pt x="17334" y="12583"/>
                    <a:pt x="16793" y="13272"/>
                    <a:pt x="16048" y="13645"/>
                  </a:cubicBezTo>
                  <a:cubicBezTo>
                    <a:pt x="15754" y="13816"/>
                    <a:pt x="15420" y="13907"/>
                    <a:pt x="15082" y="13907"/>
                  </a:cubicBezTo>
                  <a:cubicBezTo>
                    <a:pt x="14906" y="13907"/>
                    <a:pt x="14729" y="13882"/>
                    <a:pt x="14557" y="13831"/>
                  </a:cubicBezTo>
                  <a:cubicBezTo>
                    <a:pt x="13960" y="14875"/>
                    <a:pt x="13233" y="15658"/>
                    <a:pt x="12450" y="16049"/>
                  </a:cubicBezTo>
                  <a:cubicBezTo>
                    <a:pt x="11710" y="16420"/>
                    <a:pt x="10756" y="16635"/>
                    <a:pt x="9688" y="16635"/>
                  </a:cubicBezTo>
                  <a:cubicBezTo>
                    <a:pt x="9143" y="16635"/>
                    <a:pt x="8569" y="16579"/>
                    <a:pt x="7977" y="16459"/>
                  </a:cubicBezTo>
                  <a:lnTo>
                    <a:pt x="7809" y="17633"/>
                  </a:lnTo>
                  <a:cubicBezTo>
                    <a:pt x="7934" y="17616"/>
                    <a:pt x="8058" y="17608"/>
                    <a:pt x="8182" y="17608"/>
                  </a:cubicBezTo>
                  <a:cubicBezTo>
                    <a:pt x="9780" y="17608"/>
                    <a:pt x="11258" y="18957"/>
                    <a:pt x="11258" y="18957"/>
                  </a:cubicBezTo>
                  <a:cubicBezTo>
                    <a:pt x="11258" y="18957"/>
                    <a:pt x="11202" y="19087"/>
                    <a:pt x="11053" y="19460"/>
                  </a:cubicBezTo>
                  <a:lnTo>
                    <a:pt x="11090" y="19479"/>
                  </a:lnTo>
                  <a:cubicBezTo>
                    <a:pt x="13065" y="20299"/>
                    <a:pt x="14575" y="21864"/>
                    <a:pt x="16066" y="23430"/>
                  </a:cubicBezTo>
                  <a:cubicBezTo>
                    <a:pt x="18731" y="21790"/>
                    <a:pt x="20278" y="18808"/>
                    <a:pt x="20092" y="15676"/>
                  </a:cubicBezTo>
                  <a:cubicBezTo>
                    <a:pt x="19943" y="13496"/>
                    <a:pt x="18937" y="11483"/>
                    <a:pt x="18321" y="9395"/>
                  </a:cubicBezTo>
                  <a:cubicBezTo>
                    <a:pt x="17949" y="8091"/>
                    <a:pt x="17725" y="6767"/>
                    <a:pt x="17296" y="5481"/>
                  </a:cubicBezTo>
                  <a:cubicBezTo>
                    <a:pt x="16886" y="4195"/>
                    <a:pt x="16253" y="2947"/>
                    <a:pt x="15246" y="2052"/>
                  </a:cubicBezTo>
                  <a:cubicBezTo>
                    <a:pt x="14650" y="1567"/>
                    <a:pt x="13960" y="1157"/>
                    <a:pt x="13233" y="859"/>
                  </a:cubicBezTo>
                  <a:cubicBezTo>
                    <a:pt x="11987" y="281"/>
                    <a:pt x="10619" y="1"/>
                    <a:pt x="9247"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74"/>
            <p:cNvSpPr/>
            <p:nvPr/>
          </p:nvSpPr>
          <p:spPr>
            <a:xfrm>
              <a:off x="6772159" y="1784610"/>
              <a:ext cx="527978" cy="357214"/>
            </a:xfrm>
            <a:custGeom>
              <a:rect b="b" l="l" r="r" t="t"/>
              <a:pathLst>
                <a:path extrusionOk="0" h="11980" w="17707">
                  <a:moveTo>
                    <a:pt x="3075" y="0"/>
                  </a:moveTo>
                  <a:cubicBezTo>
                    <a:pt x="2311" y="1379"/>
                    <a:pt x="0" y="6263"/>
                    <a:pt x="2777" y="9003"/>
                  </a:cubicBezTo>
                  <a:cubicBezTo>
                    <a:pt x="3411" y="9599"/>
                    <a:pt x="4082" y="10139"/>
                    <a:pt x="4827" y="10587"/>
                  </a:cubicBezTo>
                  <a:cubicBezTo>
                    <a:pt x="5815" y="11165"/>
                    <a:pt x="6878" y="11575"/>
                    <a:pt x="7977" y="11817"/>
                  </a:cubicBezTo>
                  <a:cubicBezTo>
                    <a:pt x="8554" y="11927"/>
                    <a:pt x="9116" y="11979"/>
                    <a:pt x="9650" y="11979"/>
                  </a:cubicBezTo>
                  <a:cubicBezTo>
                    <a:pt x="10740" y="11979"/>
                    <a:pt x="11713" y="11763"/>
                    <a:pt x="12450" y="11388"/>
                  </a:cubicBezTo>
                  <a:cubicBezTo>
                    <a:pt x="13233" y="10997"/>
                    <a:pt x="13960" y="10214"/>
                    <a:pt x="14557" y="9189"/>
                  </a:cubicBezTo>
                  <a:cubicBezTo>
                    <a:pt x="14722" y="9232"/>
                    <a:pt x="14891" y="9252"/>
                    <a:pt x="15060" y="9252"/>
                  </a:cubicBezTo>
                  <a:cubicBezTo>
                    <a:pt x="15406" y="9252"/>
                    <a:pt x="15753" y="9165"/>
                    <a:pt x="16066" y="9003"/>
                  </a:cubicBezTo>
                  <a:cubicBezTo>
                    <a:pt x="16793" y="8611"/>
                    <a:pt x="17352" y="7940"/>
                    <a:pt x="17576" y="7139"/>
                  </a:cubicBezTo>
                  <a:lnTo>
                    <a:pt x="17557" y="7139"/>
                  </a:lnTo>
                  <a:cubicBezTo>
                    <a:pt x="17669" y="6747"/>
                    <a:pt x="17706" y="6300"/>
                    <a:pt x="17390" y="6020"/>
                  </a:cubicBezTo>
                  <a:cubicBezTo>
                    <a:pt x="17240" y="5879"/>
                    <a:pt x="17044" y="5822"/>
                    <a:pt x="16840" y="5822"/>
                  </a:cubicBezTo>
                  <a:cubicBezTo>
                    <a:pt x="16613" y="5822"/>
                    <a:pt x="16375" y="5894"/>
                    <a:pt x="16178" y="6002"/>
                  </a:cubicBezTo>
                  <a:cubicBezTo>
                    <a:pt x="16010" y="6076"/>
                    <a:pt x="15861" y="6188"/>
                    <a:pt x="15712" y="6319"/>
                  </a:cubicBezTo>
                  <a:cubicBezTo>
                    <a:pt x="15749" y="6151"/>
                    <a:pt x="15787" y="6002"/>
                    <a:pt x="15824" y="5834"/>
                  </a:cubicBezTo>
                  <a:cubicBezTo>
                    <a:pt x="16066" y="4194"/>
                    <a:pt x="14985" y="2181"/>
                    <a:pt x="14985" y="2181"/>
                  </a:cubicBezTo>
                  <a:cubicBezTo>
                    <a:pt x="14780" y="2815"/>
                    <a:pt x="13886" y="3840"/>
                    <a:pt x="13886" y="3840"/>
                  </a:cubicBezTo>
                  <a:cubicBezTo>
                    <a:pt x="12916" y="3840"/>
                    <a:pt x="9580" y="2721"/>
                    <a:pt x="9580" y="2721"/>
                  </a:cubicBezTo>
                  <a:cubicBezTo>
                    <a:pt x="9860" y="2442"/>
                    <a:pt x="10791" y="336"/>
                    <a:pt x="10792" y="336"/>
                  </a:cubicBezTo>
                  <a:lnTo>
                    <a:pt x="10792" y="336"/>
                  </a:lnTo>
                  <a:cubicBezTo>
                    <a:pt x="10083" y="1212"/>
                    <a:pt x="8313" y="2274"/>
                    <a:pt x="8313" y="2274"/>
                  </a:cubicBezTo>
                  <a:cubicBezTo>
                    <a:pt x="4921" y="1193"/>
                    <a:pt x="3448" y="261"/>
                    <a:pt x="3075"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74"/>
            <p:cNvSpPr/>
            <p:nvPr/>
          </p:nvSpPr>
          <p:spPr>
            <a:xfrm>
              <a:off x="6964982" y="2010291"/>
              <a:ext cx="115632" cy="77764"/>
            </a:xfrm>
            <a:custGeom>
              <a:rect b="b" l="l" r="r" t="t"/>
              <a:pathLst>
                <a:path extrusionOk="0" h="2608" w="3878">
                  <a:moveTo>
                    <a:pt x="3060" y="1"/>
                  </a:moveTo>
                  <a:cubicBezTo>
                    <a:pt x="2923" y="1"/>
                    <a:pt x="2785" y="24"/>
                    <a:pt x="2647" y="73"/>
                  </a:cubicBezTo>
                  <a:lnTo>
                    <a:pt x="1771" y="278"/>
                  </a:lnTo>
                  <a:lnTo>
                    <a:pt x="1771" y="259"/>
                  </a:lnTo>
                  <a:cubicBezTo>
                    <a:pt x="1622" y="278"/>
                    <a:pt x="1473" y="297"/>
                    <a:pt x="1324" y="334"/>
                  </a:cubicBezTo>
                  <a:cubicBezTo>
                    <a:pt x="1044" y="371"/>
                    <a:pt x="783" y="464"/>
                    <a:pt x="541" y="595"/>
                  </a:cubicBezTo>
                  <a:cubicBezTo>
                    <a:pt x="299" y="744"/>
                    <a:pt x="131" y="986"/>
                    <a:pt x="56" y="1247"/>
                  </a:cubicBezTo>
                  <a:cubicBezTo>
                    <a:pt x="1" y="1564"/>
                    <a:pt x="112" y="1881"/>
                    <a:pt x="317" y="2105"/>
                  </a:cubicBezTo>
                  <a:cubicBezTo>
                    <a:pt x="541" y="2328"/>
                    <a:pt x="821" y="2477"/>
                    <a:pt x="1119" y="2533"/>
                  </a:cubicBezTo>
                  <a:cubicBezTo>
                    <a:pt x="1249" y="2570"/>
                    <a:pt x="1380" y="2589"/>
                    <a:pt x="1529" y="2608"/>
                  </a:cubicBezTo>
                  <a:cubicBezTo>
                    <a:pt x="1547" y="2049"/>
                    <a:pt x="1846" y="1545"/>
                    <a:pt x="2330" y="1266"/>
                  </a:cubicBezTo>
                  <a:cubicBezTo>
                    <a:pt x="2749" y="1015"/>
                    <a:pt x="3228" y="869"/>
                    <a:pt x="3713" y="869"/>
                  </a:cubicBezTo>
                  <a:cubicBezTo>
                    <a:pt x="3767" y="869"/>
                    <a:pt x="3822" y="871"/>
                    <a:pt x="3877" y="874"/>
                  </a:cubicBezTo>
                  <a:cubicBezTo>
                    <a:pt x="3877" y="837"/>
                    <a:pt x="3877" y="800"/>
                    <a:pt x="3877" y="763"/>
                  </a:cubicBezTo>
                  <a:cubicBezTo>
                    <a:pt x="3877" y="464"/>
                    <a:pt x="3710" y="185"/>
                    <a:pt x="3430" y="54"/>
                  </a:cubicBezTo>
                  <a:cubicBezTo>
                    <a:pt x="3307" y="19"/>
                    <a:pt x="3184" y="1"/>
                    <a:pt x="3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74"/>
            <p:cNvSpPr/>
            <p:nvPr/>
          </p:nvSpPr>
          <p:spPr>
            <a:xfrm>
              <a:off x="7010005" y="2036290"/>
              <a:ext cx="70608" cy="51912"/>
            </a:xfrm>
            <a:custGeom>
              <a:rect b="b" l="l" r="r" t="t"/>
              <a:pathLst>
                <a:path extrusionOk="0" h="1741" w="2368">
                  <a:moveTo>
                    <a:pt x="2266" y="1"/>
                  </a:moveTo>
                  <a:cubicBezTo>
                    <a:pt x="1759" y="1"/>
                    <a:pt x="1256" y="132"/>
                    <a:pt x="802" y="394"/>
                  </a:cubicBezTo>
                  <a:cubicBezTo>
                    <a:pt x="336" y="692"/>
                    <a:pt x="37" y="1177"/>
                    <a:pt x="0" y="1736"/>
                  </a:cubicBezTo>
                  <a:cubicBezTo>
                    <a:pt x="56" y="1739"/>
                    <a:pt x="112" y="1740"/>
                    <a:pt x="167" y="1740"/>
                  </a:cubicBezTo>
                  <a:cubicBezTo>
                    <a:pt x="460" y="1740"/>
                    <a:pt x="740" y="1696"/>
                    <a:pt x="1007" y="1587"/>
                  </a:cubicBezTo>
                  <a:cubicBezTo>
                    <a:pt x="1454" y="1419"/>
                    <a:pt x="1845" y="1102"/>
                    <a:pt x="2106" y="711"/>
                  </a:cubicBezTo>
                  <a:cubicBezTo>
                    <a:pt x="2255" y="506"/>
                    <a:pt x="2349" y="263"/>
                    <a:pt x="2367" y="2"/>
                  </a:cubicBezTo>
                  <a:cubicBezTo>
                    <a:pt x="2333" y="1"/>
                    <a:pt x="2300" y="1"/>
                    <a:pt x="22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74"/>
            <p:cNvSpPr/>
            <p:nvPr/>
          </p:nvSpPr>
          <p:spPr>
            <a:xfrm>
              <a:off x="6926072" y="1803424"/>
              <a:ext cx="63392" cy="25971"/>
            </a:xfrm>
            <a:custGeom>
              <a:rect b="b" l="l" r="r" t="t"/>
              <a:pathLst>
                <a:path extrusionOk="0" h="871" w="2126">
                  <a:moveTo>
                    <a:pt x="896" y="1"/>
                  </a:moveTo>
                  <a:cubicBezTo>
                    <a:pt x="682" y="1"/>
                    <a:pt x="468" y="32"/>
                    <a:pt x="262" y="96"/>
                  </a:cubicBezTo>
                  <a:cubicBezTo>
                    <a:pt x="94" y="152"/>
                    <a:pt x="1" y="357"/>
                    <a:pt x="75" y="525"/>
                  </a:cubicBezTo>
                  <a:cubicBezTo>
                    <a:pt x="135" y="660"/>
                    <a:pt x="267" y="746"/>
                    <a:pt x="404" y="746"/>
                  </a:cubicBezTo>
                  <a:cubicBezTo>
                    <a:pt x="437" y="746"/>
                    <a:pt x="471" y="741"/>
                    <a:pt x="504" y="730"/>
                  </a:cubicBezTo>
                  <a:lnTo>
                    <a:pt x="541" y="730"/>
                  </a:lnTo>
                  <a:lnTo>
                    <a:pt x="616" y="711"/>
                  </a:lnTo>
                  <a:cubicBezTo>
                    <a:pt x="672" y="711"/>
                    <a:pt x="728" y="693"/>
                    <a:pt x="784" y="693"/>
                  </a:cubicBezTo>
                  <a:lnTo>
                    <a:pt x="970" y="693"/>
                  </a:lnTo>
                  <a:cubicBezTo>
                    <a:pt x="979" y="683"/>
                    <a:pt x="993" y="679"/>
                    <a:pt x="1007" y="679"/>
                  </a:cubicBezTo>
                  <a:cubicBezTo>
                    <a:pt x="1021" y="679"/>
                    <a:pt x="1035" y="683"/>
                    <a:pt x="1045" y="693"/>
                  </a:cubicBezTo>
                  <a:cubicBezTo>
                    <a:pt x="1100" y="693"/>
                    <a:pt x="1156" y="693"/>
                    <a:pt x="1194" y="711"/>
                  </a:cubicBezTo>
                  <a:cubicBezTo>
                    <a:pt x="1250" y="711"/>
                    <a:pt x="1306" y="730"/>
                    <a:pt x="1361" y="748"/>
                  </a:cubicBezTo>
                  <a:lnTo>
                    <a:pt x="1380" y="748"/>
                  </a:lnTo>
                  <a:lnTo>
                    <a:pt x="1455" y="767"/>
                  </a:lnTo>
                  <a:cubicBezTo>
                    <a:pt x="1511" y="804"/>
                    <a:pt x="1566" y="823"/>
                    <a:pt x="1622" y="842"/>
                  </a:cubicBezTo>
                  <a:cubicBezTo>
                    <a:pt x="1666" y="861"/>
                    <a:pt x="1712" y="871"/>
                    <a:pt x="1757" y="871"/>
                  </a:cubicBezTo>
                  <a:cubicBezTo>
                    <a:pt x="1882" y="871"/>
                    <a:pt x="2001" y="798"/>
                    <a:pt x="2070" y="674"/>
                  </a:cubicBezTo>
                  <a:cubicBezTo>
                    <a:pt x="2126" y="506"/>
                    <a:pt x="2051" y="320"/>
                    <a:pt x="1902" y="227"/>
                  </a:cubicBezTo>
                  <a:lnTo>
                    <a:pt x="1902" y="245"/>
                  </a:lnTo>
                  <a:cubicBezTo>
                    <a:pt x="1590" y="84"/>
                    <a:pt x="1243" y="1"/>
                    <a:pt x="896"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74"/>
            <p:cNvSpPr/>
            <p:nvPr/>
          </p:nvSpPr>
          <p:spPr>
            <a:xfrm>
              <a:off x="7092239" y="1867202"/>
              <a:ext cx="64316" cy="47499"/>
            </a:xfrm>
            <a:custGeom>
              <a:rect b="b" l="l" r="r" t="t"/>
              <a:pathLst>
                <a:path extrusionOk="0" h="1593" w="2157">
                  <a:moveTo>
                    <a:pt x="848" y="900"/>
                  </a:moveTo>
                  <a:cubicBezTo>
                    <a:pt x="848" y="900"/>
                    <a:pt x="858" y="908"/>
                    <a:pt x="871" y="917"/>
                  </a:cubicBezTo>
                  <a:lnTo>
                    <a:pt x="871" y="917"/>
                  </a:lnTo>
                  <a:cubicBezTo>
                    <a:pt x="855" y="904"/>
                    <a:pt x="848" y="900"/>
                    <a:pt x="848" y="900"/>
                  </a:cubicBezTo>
                  <a:close/>
                  <a:moveTo>
                    <a:pt x="347" y="1"/>
                  </a:moveTo>
                  <a:cubicBezTo>
                    <a:pt x="187" y="1"/>
                    <a:pt x="52" y="122"/>
                    <a:pt x="19" y="287"/>
                  </a:cubicBezTo>
                  <a:cubicBezTo>
                    <a:pt x="1" y="455"/>
                    <a:pt x="113" y="622"/>
                    <a:pt x="299" y="660"/>
                  </a:cubicBezTo>
                  <a:lnTo>
                    <a:pt x="355" y="678"/>
                  </a:lnTo>
                  <a:lnTo>
                    <a:pt x="448" y="697"/>
                  </a:lnTo>
                  <a:cubicBezTo>
                    <a:pt x="504" y="734"/>
                    <a:pt x="578" y="753"/>
                    <a:pt x="634" y="790"/>
                  </a:cubicBezTo>
                  <a:cubicBezTo>
                    <a:pt x="690" y="809"/>
                    <a:pt x="746" y="846"/>
                    <a:pt x="802" y="865"/>
                  </a:cubicBezTo>
                  <a:cubicBezTo>
                    <a:pt x="820" y="883"/>
                    <a:pt x="856" y="901"/>
                    <a:pt x="875" y="919"/>
                  </a:cubicBezTo>
                  <a:lnTo>
                    <a:pt x="875" y="919"/>
                  </a:lnTo>
                  <a:cubicBezTo>
                    <a:pt x="874" y="918"/>
                    <a:pt x="873" y="917"/>
                    <a:pt x="871" y="917"/>
                  </a:cubicBezTo>
                  <a:lnTo>
                    <a:pt x="871" y="917"/>
                  </a:lnTo>
                  <a:cubicBezTo>
                    <a:pt x="873" y="918"/>
                    <a:pt x="875" y="919"/>
                    <a:pt x="877" y="921"/>
                  </a:cubicBezTo>
                  <a:cubicBezTo>
                    <a:pt x="876" y="920"/>
                    <a:pt x="876" y="920"/>
                    <a:pt x="875" y="919"/>
                  </a:cubicBezTo>
                  <a:lnTo>
                    <a:pt x="875" y="919"/>
                  </a:lnTo>
                  <a:cubicBezTo>
                    <a:pt x="890" y="929"/>
                    <a:pt x="907" y="939"/>
                    <a:pt x="914" y="939"/>
                  </a:cubicBezTo>
                  <a:cubicBezTo>
                    <a:pt x="1026" y="1014"/>
                    <a:pt x="1119" y="1088"/>
                    <a:pt x="1212" y="1182"/>
                  </a:cubicBezTo>
                  <a:lnTo>
                    <a:pt x="1287" y="1237"/>
                  </a:lnTo>
                  <a:lnTo>
                    <a:pt x="1305" y="1275"/>
                  </a:lnTo>
                  <a:cubicBezTo>
                    <a:pt x="1361" y="1331"/>
                    <a:pt x="1399" y="1387"/>
                    <a:pt x="1454" y="1461"/>
                  </a:cubicBezTo>
                  <a:cubicBezTo>
                    <a:pt x="1526" y="1554"/>
                    <a:pt x="1617" y="1592"/>
                    <a:pt x="1705" y="1592"/>
                  </a:cubicBezTo>
                  <a:cubicBezTo>
                    <a:pt x="1938" y="1592"/>
                    <a:pt x="2157" y="1326"/>
                    <a:pt x="1995" y="1070"/>
                  </a:cubicBezTo>
                  <a:cubicBezTo>
                    <a:pt x="1604" y="529"/>
                    <a:pt x="1044" y="156"/>
                    <a:pt x="411" y="7"/>
                  </a:cubicBezTo>
                  <a:cubicBezTo>
                    <a:pt x="389" y="3"/>
                    <a:pt x="368" y="1"/>
                    <a:pt x="347"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74"/>
            <p:cNvSpPr/>
            <p:nvPr/>
          </p:nvSpPr>
          <p:spPr>
            <a:xfrm>
              <a:off x="6966085" y="1909630"/>
              <a:ext cx="67835" cy="55848"/>
            </a:xfrm>
            <a:custGeom>
              <a:rect b="b" l="l" r="r" t="t"/>
              <a:pathLst>
                <a:path extrusionOk="0" h="1873" w="2275">
                  <a:moveTo>
                    <a:pt x="2014" y="1"/>
                  </a:moveTo>
                  <a:cubicBezTo>
                    <a:pt x="1734" y="131"/>
                    <a:pt x="1436" y="225"/>
                    <a:pt x="1119" y="299"/>
                  </a:cubicBezTo>
                  <a:cubicBezTo>
                    <a:pt x="877" y="336"/>
                    <a:pt x="616" y="411"/>
                    <a:pt x="392" y="523"/>
                  </a:cubicBezTo>
                  <a:cubicBezTo>
                    <a:pt x="150" y="653"/>
                    <a:pt x="1" y="896"/>
                    <a:pt x="19" y="1175"/>
                  </a:cubicBezTo>
                  <a:cubicBezTo>
                    <a:pt x="57" y="1473"/>
                    <a:pt x="392" y="1641"/>
                    <a:pt x="672" y="1734"/>
                  </a:cubicBezTo>
                  <a:cubicBezTo>
                    <a:pt x="933" y="1809"/>
                    <a:pt x="1194" y="1865"/>
                    <a:pt x="1473" y="1865"/>
                  </a:cubicBezTo>
                  <a:cubicBezTo>
                    <a:pt x="1501" y="1870"/>
                    <a:pt x="1529" y="1872"/>
                    <a:pt x="1559" y="1872"/>
                  </a:cubicBezTo>
                  <a:cubicBezTo>
                    <a:pt x="1630" y="1872"/>
                    <a:pt x="1706" y="1859"/>
                    <a:pt x="1771" y="1846"/>
                  </a:cubicBezTo>
                  <a:cubicBezTo>
                    <a:pt x="2014" y="1753"/>
                    <a:pt x="2126" y="1455"/>
                    <a:pt x="2181" y="1194"/>
                  </a:cubicBezTo>
                  <a:cubicBezTo>
                    <a:pt x="2275" y="802"/>
                    <a:pt x="2237" y="374"/>
                    <a:pt x="2032"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74"/>
            <p:cNvSpPr/>
            <p:nvPr/>
          </p:nvSpPr>
          <p:spPr>
            <a:xfrm>
              <a:off x="7102794" y="1929727"/>
              <a:ext cx="27820" cy="34350"/>
            </a:xfrm>
            <a:custGeom>
              <a:rect b="b" l="l" r="r" t="t"/>
              <a:pathLst>
                <a:path extrusionOk="0" h="1152" w="933">
                  <a:moveTo>
                    <a:pt x="604" y="0"/>
                  </a:moveTo>
                  <a:cubicBezTo>
                    <a:pt x="434" y="0"/>
                    <a:pt x="242" y="173"/>
                    <a:pt x="131" y="427"/>
                  </a:cubicBezTo>
                  <a:cubicBezTo>
                    <a:pt x="1" y="743"/>
                    <a:pt x="38" y="1060"/>
                    <a:pt x="224" y="1135"/>
                  </a:cubicBezTo>
                  <a:cubicBezTo>
                    <a:pt x="252" y="1146"/>
                    <a:pt x="282" y="1151"/>
                    <a:pt x="312" y="1151"/>
                  </a:cubicBezTo>
                  <a:cubicBezTo>
                    <a:pt x="486" y="1151"/>
                    <a:pt x="691" y="978"/>
                    <a:pt x="802" y="725"/>
                  </a:cubicBezTo>
                  <a:cubicBezTo>
                    <a:pt x="933" y="408"/>
                    <a:pt x="877" y="91"/>
                    <a:pt x="690" y="16"/>
                  </a:cubicBezTo>
                  <a:cubicBezTo>
                    <a:pt x="663" y="5"/>
                    <a:pt x="634" y="0"/>
                    <a:pt x="604"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74"/>
            <p:cNvSpPr/>
            <p:nvPr/>
          </p:nvSpPr>
          <p:spPr>
            <a:xfrm>
              <a:off x="6913310" y="1855812"/>
              <a:ext cx="27820" cy="34558"/>
            </a:xfrm>
            <a:custGeom>
              <a:rect b="b" l="l" r="r" t="t"/>
              <a:pathLst>
                <a:path extrusionOk="0" h="1159" w="933">
                  <a:moveTo>
                    <a:pt x="621" y="0"/>
                  </a:moveTo>
                  <a:cubicBezTo>
                    <a:pt x="447" y="0"/>
                    <a:pt x="242" y="175"/>
                    <a:pt x="131" y="445"/>
                  </a:cubicBezTo>
                  <a:cubicBezTo>
                    <a:pt x="0" y="743"/>
                    <a:pt x="37" y="1060"/>
                    <a:pt x="224" y="1135"/>
                  </a:cubicBezTo>
                  <a:cubicBezTo>
                    <a:pt x="256" y="1151"/>
                    <a:pt x="291" y="1159"/>
                    <a:pt x="327" y="1159"/>
                  </a:cubicBezTo>
                  <a:cubicBezTo>
                    <a:pt x="497" y="1159"/>
                    <a:pt x="694" y="986"/>
                    <a:pt x="802" y="725"/>
                  </a:cubicBezTo>
                  <a:cubicBezTo>
                    <a:pt x="932" y="408"/>
                    <a:pt x="876" y="110"/>
                    <a:pt x="708" y="17"/>
                  </a:cubicBezTo>
                  <a:cubicBezTo>
                    <a:pt x="681" y="6"/>
                    <a:pt x="651" y="0"/>
                    <a:pt x="62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74"/>
            <p:cNvSpPr/>
            <p:nvPr/>
          </p:nvSpPr>
          <p:spPr>
            <a:xfrm>
              <a:off x="6638760" y="2029135"/>
              <a:ext cx="235678" cy="405369"/>
            </a:xfrm>
            <a:custGeom>
              <a:rect b="b" l="l" r="r" t="t"/>
              <a:pathLst>
                <a:path extrusionOk="0" h="13595" w="7904">
                  <a:moveTo>
                    <a:pt x="5443" y="0"/>
                  </a:moveTo>
                  <a:cubicBezTo>
                    <a:pt x="4101" y="1957"/>
                    <a:pt x="2946" y="4007"/>
                    <a:pt x="1939" y="6151"/>
                  </a:cubicBezTo>
                  <a:cubicBezTo>
                    <a:pt x="318" y="9767"/>
                    <a:pt x="1" y="12227"/>
                    <a:pt x="448" y="13177"/>
                  </a:cubicBezTo>
                  <a:cubicBezTo>
                    <a:pt x="523" y="13364"/>
                    <a:pt x="672" y="13531"/>
                    <a:pt x="877" y="13587"/>
                  </a:cubicBezTo>
                  <a:cubicBezTo>
                    <a:pt x="903" y="13592"/>
                    <a:pt x="930" y="13594"/>
                    <a:pt x="956" y="13594"/>
                  </a:cubicBezTo>
                  <a:cubicBezTo>
                    <a:pt x="1040" y="13594"/>
                    <a:pt x="1123" y="13570"/>
                    <a:pt x="1194" y="13513"/>
                  </a:cubicBezTo>
                  <a:lnTo>
                    <a:pt x="1212" y="13513"/>
                  </a:lnTo>
                  <a:cubicBezTo>
                    <a:pt x="1995" y="12991"/>
                    <a:pt x="2629" y="9953"/>
                    <a:pt x="3561" y="7884"/>
                  </a:cubicBezTo>
                  <a:cubicBezTo>
                    <a:pt x="4623" y="5554"/>
                    <a:pt x="7903" y="2162"/>
                    <a:pt x="7903" y="2162"/>
                  </a:cubicBezTo>
                  <a:cubicBezTo>
                    <a:pt x="7214" y="541"/>
                    <a:pt x="5984" y="112"/>
                    <a:pt x="5574" y="19"/>
                  </a:cubicBezTo>
                  <a:cubicBezTo>
                    <a:pt x="5499" y="0"/>
                    <a:pt x="5443" y="0"/>
                    <a:pt x="54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5" name="Google Shape;2515;p74"/>
          <p:cNvSpPr txBox="1"/>
          <p:nvPr>
            <p:ph type="title"/>
          </p:nvPr>
        </p:nvSpPr>
        <p:spPr>
          <a:xfrm>
            <a:off x="1274913" y="2806525"/>
            <a:ext cx="3838800" cy="6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
        <p:nvSpPr>
          <p:cNvPr id="2516" name="Google Shape;2516;p74"/>
          <p:cNvSpPr txBox="1"/>
          <p:nvPr>
            <p:ph idx="2" type="title"/>
          </p:nvPr>
        </p:nvSpPr>
        <p:spPr>
          <a:xfrm>
            <a:off x="1646563" y="1532675"/>
            <a:ext cx="31626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grpSp>
        <p:nvGrpSpPr>
          <p:cNvPr id="2521" name="Google Shape;2521;p75"/>
          <p:cNvGrpSpPr/>
          <p:nvPr/>
        </p:nvGrpSpPr>
        <p:grpSpPr>
          <a:xfrm>
            <a:off x="6025175" y="3206130"/>
            <a:ext cx="2329375" cy="1322664"/>
            <a:chOff x="772625" y="3777675"/>
            <a:chExt cx="552325" cy="313628"/>
          </a:xfrm>
        </p:grpSpPr>
        <p:sp>
          <p:nvSpPr>
            <p:cNvPr id="2522" name="Google Shape;2522;p75"/>
            <p:cNvSpPr/>
            <p:nvPr/>
          </p:nvSpPr>
          <p:spPr>
            <a:xfrm>
              <a:off x="772625" y="3864513"/>
              <a:ext cx="552325" cy="226791"/>
            </a:xfrm>
            <a:custGeom>
              <a:rect b="b" l="l" r="r" t="t"/>
              <a:pathLst>
                <a:path extrusionOk="0" h="8538" w="22093">
                  <a:moveTo>
                    <a:pt x="547" y="0"/>
                  </a:moveTo>
                  <a:cubicBezTo>
                    <a:pt x="247" y="0"/>
                    <a:pt x="1" y="229"/>
                    <a:pt x="19" y="528"/>
                  </a:cubicBezTo>
                  <a:lnTo>
                    <a:pt x="19" y="810"/>
                  </a:lnTo>
                  <a:lnTo>
                    <a:pt x="476" y="810"/>
                  </a:lnTo>
                  <a:cubicBezTo>
                    <a:pt x="560" y="643"/>
                    <a:pt x="732" y="542"/>
                    <a:pt x="913" y="542"/>
                  </a:cubicBezTo>
                  <a:cubicBezTo>
                    <a:pt x="961" y="542"/>
                    <a:pt x="1009" y="549"/>
                    <a:pt x="1057" y="563"/>
                  </a:cubicBezTo>
                  <a:cubicBezTo>
                    <a:pt x="1180" y="616"/>
                    <a:pt x="1304" y="722"/>
                    <a:pt x="1339" y="863"/>
                  </a:cubicBezTo>
                  <a:cubicBezTo>
                    <a:pt x="1429" y="1211"/>
                    <a:pt x="1152" y="1452"/>
                    <a:pt x="877" y="1452"/>
                  </a:cubicBezTo>
                  <a:cubicBezTo>
                    <a:pt x="721" y="1452"/>
                    <a:pt x="565" y="1375"/>
                    <a:pt x="476" y="1197"/>
                  </a:cubicBezTo>
                  <a:lnTo>
                    <a:pt x="19" y="1197"/>
                  </a:lnTo>
                  <a:lnTo>
                    <a:pt x="19" y="2993"/>
                  </a:lnTo>
                  <a:lnTo>
                    <a:pt x="476" y="2993"/>
                  </a:lnTo>
                  <a:cubicBezTo>
                    <a:pt x="559" y="2810"/>
                    <a:pt x="729" y="2721"/>
                    <a:pt x="898" y="2721"/>
                  </a:cubicBezTo>
                  <a:cubicBezTo>
                    <a:pt x="1086" y="2721"/>
                    <a:pt x="1274" y="2832"/>
                    <a:pt x="1339" y="3045"/>
                  </a:cubicBezTo>
                  <a:cubicBezTo>
                    <a:pt x="1427" y="3327"/>
                    <a:pt x="1216" y="3644"/>
                    <a:pt x="899" y="3644"/>
                  </a:cubicBezTo>
                  <a:cubicBezTo>
                    <a:pt x="723" y="3644"/>
                    <a:pt x="547" y="3538"/>
                    <a:pt x="476" y="3362"/>
                  </a:cubicBezTo>
                  <a:lnTo>
                    <a:pt x="19" y="3362"/>
                  </a:lnTo>
                  <a:lnTo>
                    <a:pt x="19" y="5158"/>
                  </a:lnTo>
                  <a:lnTo>
                    <a:pt x="476" y="5158"/>
                  </a:lnTo>
                  <a:cubicBezTo>
                    <a:pt x="547" y="4999"/>
                    <a:pt x="723" y="4894"/>
                    <a:pt x="899" y="4894"/>
                  </a:cubicBezTo>
                  <a:cubicBezTo>
                    <a:pt x="915" y="4893"/>
                    <a:pt x="931" y="4892"/>
                    <a:pt x="947" y="4892"/>
                  </a:cubicBezTo>
                  <a:cubicBezTo>
                    <a:pt x="1534" y="4892"/>
                    <a:pt x="1534" y="5811"/>
                    <a:pt x="947" y="5811"/>
                  </a:cubicBezTo>
                  <a:cubicBezTo>
                    <a:pt x="931" y="5811"/>
                    <a:pt x="915" y="5811"/>
                    <a:pt x="899" y="5809"/>
                  </a:cubicBezTo>
                  <a:cubicBezTo>
                    <a:pt x="723" y="5809"/>
                    <a:pt x="547" y="5704"/>
                    <a:pt x="476" y="5545"/>
                  </a:cubicBezTo>
                  <a:lnTo>
                    <a:pt x="19" y="5545"/>
                  </a:lnTo>
                  <a:lnTo>
                    <a:pt x="19" y="7341"/>
                  </a:lnTo>
                  <a:lnTo>
                    <a:pt x="476" y="7341"/>
                  </a:lnTo>
                  <a:cubicBezTo>
                    <a:pt x="565" y="7157"/>
                    <a:pt x="722" y="7078"/>
                    <a:pt x="880" y="7078"/>
                  </a:cubicBezTo>
                  <a:cubicBezTo>
                    <a:pt x="1160" y="7078"/>
                    <a:pt x="1440" y="7326"/>
                    <a:pt x="1339" y="7675"/>
                  </a:cubicBezTo>
                  <a:cubicBezTo>
                    <a:pt x="1304" y="7816"/>
                    <a:pt x="1180" y="7922"/>
                    <a:pt x="1040" y="7957"/>
                  </a:cubicBezTo>
                  <a:cubicBezTo>
                    <a:pt x="989" y="7978"/>
                    <a:pt x="936" y="7988"/>
                    <a:pt x="884" y="7988"/>
                  </a:cubicBezTo>
                  <a:cubicBezTo>
                    <a:pt x="718" y="7988"/>
                    <a:pt x="556" y="7888"/>
                    <a:pt x="476" y="7728"/>
                  </a:cubicBezTo>
                  <a:lnTo>
                    <a:pt x="19" y="7728"/>
                  </a:lnTo>
                  <a:lnTo>
                    <a:pt x="19" y="8010"/>
                  </a:lnTo>
                  <a:cubicBezTo>
                    <a:pt x="19" y="8309"/>
                    <a:pt x="247" y="8538"/>
                    <a:pt x="547" y="8538"/>
                  </a:cubicBezTo>
                  <a:lnTo>
                    <a:pt x="21565" y="8538"/>
                  </a:lnTo>
                  <a:cubicBezTo>
                    <a:pt x="21846" y="8538"/>
                    <a:pt x="22093" y="8309"/>
                    <a:pt x="22093" y="8010"/>
                  </a:cubicBezTo>
                  <a:lnTo>
                    <a:pt x="22093" y="546"/>
                  </a:lnTo>
                  <a:lnTo>
                    <a:pt x="22093" y="528"/>
                  </a:lnTo>
                  <a:cubicBezTo>
                    <a:pt x="22093" y="229"/>
                    <a:pt x="21846" y="0"/>
                    <a:pt x="21565"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3" name="Google Shape;2523;p75"/>
            <p:cNvGrpSpPr/>
            <p:nvPr/>
          </p:nvGrpSpPr>
          <p:grpSpPr>
            <a:xfrm>
              <a:off x="799475" y="3777675"/>
              <a:ext cx="112700" cy="171350"/>
              <a:chOff x="799475" y="3777675"/>
              <a:chExt cx="112700" cy="171350"/>
            </a:xfrm>
          </p:grpSpPr>
          <p:sp>
            <p:nvSpPr>
              <p:cNvPr id="2524" name="Google Shape;2524;p75"/>
              <p:cNvSpPr/>
              <p:nvPr/>
            </p:nvSpPr>
            <p:spPr>
              <a:xfrm>
                <a:off x="832050" y="3868150"/>
                <a:ext cx="46675" cy="80875"/>
              </a:xfrm>
              <a:custGeom>
                <a:rect b="b" l="l" r="r" t="t"/>
                <a:pathLst>
                  <a:path extrusionOk="0" h="3235" w="1867">
                    <a:moveTo>
                      <a:pt x="1866" y="1"/>
                    </a:moveTo>
                    <a:lnTo>
                      <a:pt x="933" y="230"/>
                    </a:lnTo>
                    <a:lnTo>
                      <a:pt x="0" y="441"/>
                    </a:lnTo>
                    <a:lnTo>
                      <a:pt x="1373" y="3064"/>
                    </a:lnTo>
                    <a:cubicBezTo>
                      <a:pt x="1403" y="3182"/>
                      <a:pt x="1494" y="3235"/>
                      <a:pt x="1585" y="3235"/>
                    </a:cubicBezTo>
                    <a:cubicBezTo>
                      <a:pt x="1711" y="3235"/>
                      <a:pt x="1837" y="3132"/>
                      <a:pt x="1796" y="2958"/>
                    </a:cubicBezTo>
                    <a:lnTo>
                      <a:pt x="18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75"/>
              <p:cNvSpPr/>
              <p:nvPr/>
            </p:nvSpPr>
            <p:spPr>
              <a:xfrm>
                <a:off x="800800" y="3848875"/>
                <a:ext cx="111375" cy="60150"/>
              </a:xfrm>
              <a:custGeom>
                <a:rect b="b" l="l" r="r" t="t"/>
                <a:pathLst>
                  <a:path extrusionOk="0" h="2406" w="4455">
                    <a:moveTo>
                      <a:pt x="2844" y="1"/>
                    </a:moveTo>
                    <a:cubicBezTo>
                      <a:pt x="2571" y="1"/>
                      <a:pt x="2276" y="34"/>
                      <a:pt x="1972" y="103"/>
                    </a:cubicBezTo>
                    <a:cubicBezTo>
                      <a:pt x="828" y="367"/>
                      <a:pt x="1" y="1071"/>
                      <a:pt x="141" y="1687"/>
                    </a:cubicBezTo>
                    <a:cubicBezTo>
                      <a:pt x="245" y="2142"/>
                      <a:pt x="849" y="2405"/>
                      <a:pt x="1618" y="2405"/>
                    </a:cubicBezTo>
                    <a:cubicBezTo>
                      <a:pt x="1890" y="2405"/>
                      <a:pt x="2184" y="2372"/>
                      <a:pt x="2483" y="2303"/>
                    </a:cubicBezTo>
                    <a:cubicBezTo>
                      <a:pt x="3644" y="2039"/>
                      <a:pt x="4454" y="1335"/>
                      <a:pt x="4313" y="719"/>
                    </a:cubicBezTo>
                    <a:cubicBezTo>
                      <a:pt x="4209" y="264"/>
                      <a:pt x="3616" y="1"/>
                      <a:pt x="2844" y="1"/>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75"/>
              <p:cNvSpPr/>
              <p:nvPr/>
            </p:nvSpPr>
            <p:spPr>
              <a:xfrm>
                <a:off x="818400" y="3789775"/>
                <a:ext cx="72200" cy="95725"/>
              </a:xfrm>
              <a:custGeom>
                <a:rect b="b" l="l" r="r" t="t"/>
                <a:pathLst>
                  <a:path extrusionOk="0" h="3829" w="2888">
                    <a:moveTo>
                      <a:pt x="838" y="0"/>
                    </a:moveTo>
                    <a:cubicBezTo>
                      <a:pt x="528" y="0"/>
                      <a:pt x="175" y="139"/>
                      <a:pt x="1" y="689"/>
                    </a:cubicBezTo>
                    <a:lnTo>
                      <a:pt x="89" y="3506"/>
                    </a:lnTo>
                    <a:cubicBezTo>
                      <a:pt x="89" y="3506"/>
                      <a:pt x="562" y="3829"/>
                      <a:pt x="1197" y="3829"/>
                    </a:cubicBezTo>
                    <a:cubicBezTo>
                      <a:pt x="1710" y="3829"/>
                      <a:pt x="2329" y="3617"/>
                      <a:pt x="2888" y="2854"/>
                    </a:cubicBezTo>
                    <a:lnTo>
                      <a:pt x="1427" y="143"/>
                    </a:lnTo>
                    <a:cubicBezTo>
                      <a:pt x="1427" y="143"/>
                      <a:pt x="1154" y="0"/>
                      <a:pt x="838" y="0"/>
                    </a:cubicBezTo>
                    <a:close/>
                  </a:path>
                </a:pathLst>
              </a:custGeom>
              <a:solidFill>
                <a:srgbClr val="FFD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75"/>
              <p:cNvSpPr/>
              <p:nvPr/>
            </p:nvSpPr>
            <p:spPr>
              <a:xfrm>
                <a:off x="799475" y="3777675"/>
                <a:ext cx="78375" cy="48975"/>
              </a:xfrm>
              <a:custGeom>
                <a:rect b="b" l="l" r="r" t="t"/>
                <a:pathLst>
                  <a:path extrusionOk="0" h="1959" w="3135">
                    <a:moveTo>
                      <a:pt x="1874" y="0"/>
                    </a:moveTo>
                    <a:cubicBezTo>
                      <a:pt x="1708" y="0"/>
                      <a:pt x="1533" y="21"/>
                      <a:pt x="1356" y="64"/>
                    </a:cubicBezTo>
                    <a:cubicBezTo>
                      <a:pt x="564" y="240"/>
                      <a:pt x="1" y="803"/>
                      <a:pt x="124" y="1314"/>
                    </a:cubicBezTo>
                    <a:cubicBezTo>
                      <a:pt x="220" y="1710"/>
                      <a:pt x="687" y="1958"/>
                      <a:pt x="1263" y="1958"/>
                    </a:cubicBezTo>
                    <a:cubicBezTo>
                      <a:pt x="1428" y="1958"/>
                      <a:pt x="1602" y="1938"/>
                      <a:pt x="1779" y="1895"/>
                    </a:cubicBezTo>
                    <a:cubicBezTo>
                      <a:pt x="2571" y="1719"/>
                      <a:pt x="3134" y="1155"/>
                      <a:pt x="3011" y="645"/>
                    </a:cubicBezTo>
                    <a:cubicBezTo>
                      <a:pt x="2929" y="248"/>
                      <a:pt x="2454" y="0"/>
                      <a:pt x="1874"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8" name="Google Shape;2528;p75"/>
          <p:cNvGrpSpPr/>
          <p:nvPr/>
        </p:nvGrpSpPr>
        <p:grpSpPr>
          <a:xfrm>
            <a:off x="6018375" y="1514867"/>
            <a:ext cx="2329375" cy="1322664"/>
            <a:chOff x="772625" y="3777675"/>
            <a:chExt cx="552325" cy="313628"/>
          </a:xfrm>
        </p:grpSpPr>
        <p:sp>
          <p:nvSpPr>
            <p:cNvPr id="2529" name="Google Shape;2529;p75"/>
            <p:cNvSpPr/>
            <p:nvPr/>
          </p:nvSpPr>
          <p:spPr>
            <a:xfrm>
              <a:off x="772625" y="3864512"/>
              <a:ext cx="552325" cy="226791"/>
            </a:xfrm>
            <a:custGeom>
              <a:rect b="b" l="l" r="r" t="t"/>
              <a:pathLst>
                <a:path extrusionOk="0" h="8538" w="22093">
                  <a:moveTo>
                    <a:pt x="547" y="0"/>
                  </a:moveTo>
                  <a:cubicBezTo>
                    <a:pt x="247" y="0"/>
                    <a:pt x="1" y="229"/>
                    <a:pt x="19" y="528"/>
                  </a:cubicBezTo>
                  <a:lnTo>
                    <a:pt x="19" y="810"/>
                  </a:lnTo>
                  <a:lnTo>
                    <a:pt x="476" y="810"/>
                  </a:lnTo>
                  <a:cubicBezTo>
                    <a:pt x="560" y="643"/>
                    <a:pt x="732" y="542"/>
                    <a:pt x="913" y="542"/>
                  </a:cubicBezTo>
                  <a:cubicBezTo>
                    <a:pt x="961" y="542"/>
                    <a:pt x="1009" y="549"/>
                    <a:pt x="1057" y="563"/>
                  </a:cubicBezTo>
                  <a:cubicBezTo>
                    <a:pt x="1180" y="616"/>
                    <a:pt x="1304" y="722"/>
                    <a:pt x="1339" y="863"/>
                  </a:cubicBezTo>
                  <a:cubicBezTo>
                    <a:pt x="1429" y="1211"/>
                    <a:pt x="1152" y="1452"/>
                    <a:pt x="877" y="1452"/>
                  </a:cubicBezTo>
                  <a:cubicBezTo>
                    <a:pt x="721" y="1452"/>
                    <a:pt x="565" y="1375"/>
                    <a:pt x="476" y="1197"/>
                  </a:cubicBezTo>
                  <a:lnTo>
                    <a:pt x="19" y="1197"/>
                  </a:lnTo>
                  <a:lnTo>
                    <a:pt x="19" y="2993"/>
                  </a:lnTo>
                  <a:lnTo>
                    <a:pt x="476" y="2993"/>
                  </a:lnTo>
                  <a:cubicBezTo>
                    <a:pt x="559" y="2810"/>
                    <a:pt x="729" y="2721"/>
                    <a:pt x="898" y="2721"/>
                  </a:cubicBezTo>
                  <a:cubicBezTo>
                    <a:pt x="1086" y="2721"/>
                    <a:pt x="1274" y="2832"/>
                    <a:pt x="1339" y="3045"/>
                  </a:cubicBezTo>
                  <a:cubicBezTo>
                    <a:pt x="1427" y="3327"/>
                    <a:pt x="1216" y="3644"/>
                    <a:pt x="899" y="3644"/>
                  </a:cubicBezTo>
                  <a:cubicBezTo>
                    <a:pt x="723" y="3644"/>
                    <a:pt x="547" y="3538"/>
                    <a:pt x="476" y="3362"/>
                  </a:cubicBezTo>
                  <a:lnTo>
                    <a:pt x="19" y="3362"/>
                  </a:lnTo>
                  <a:lnTo>
                    <a:pt x="19" y="5158"/>
                  </a:lnTo>
                  <a:lnTo>
                    <a:pt x="476" y="5158"/>
                  </a:lnTo>
                  <a:cubicBezTo>
                    <a:pt x="547" y="4999"/>
                    <a:pt x="723" y="4894"/>
                    <a:pt x="899" y="4894"/>
                  </a:cubicBezTo>
                  <a:cubicBezTo>
                    <a:pt x="915" y="4893"/>
                    <a:pt x="931" y="4892"/>
                    <a:pt x="947" y="4892"/>
                  </a:cubicBezTo>
                  <a:cubicBezTo>
                    <a:pt x="1534" y="4892"/>
                    <a:pt x="1534" y="5811"/>
                    <a:pt x="947" y="5811"/>
                  </a:cubicBezTo>
                  <a:cubicBezTo>
                    <a:pt x="931" y="5811"/>
                    <a:pt x="915" y="5811"/>
                    <a:pt x="899" y="5809"/>
                  </a:cubicBezTo>
                  <a:cubicBezTo>
                    <a:pt x="723" y="5809"/>
                    <a:pt x="547" y="5704"/>
                    <a:pt x="476" y="5545"/>
                  </a:cubicBezTo>
                  <a:lnTo>
                    <a:pt x="19" y="5545"/>
                  </a:lnTo>
                  <a:lnTo>
                    <a:pt x="19" y="7341"/>
                  </a:lnTo>
                  <a:lnTo>
                    <a:pt x="476" y="7341"/>
                  </a:lnTo>
                  <a:cubicBezTo>
                    <a:pt x="565" y="7157"/>
                    <a:pt x="722" y="7078"/>
                    <a:pt x="880" y="7078"/>
                  </a:cubicBezTo>
                  <a:cubicBezTo>
                    <a:pt x="1160" y="7078"/>
                    <a:pt x="1440" y="7326"/>
                    <a:pt x="1339" y="7675"/>
                  </a:cubicBezTo>
                  <a:cubicBezTo>
                    <a:pt x="1304" y="7816"/>
                    <a:pt x="1180" y="7922"/>
                    <a:pt x="1040" y="7957"/>
                  </a:cubicBezTo>
                  <a:cubicBezTo>
                    <a:pt x="989" y="7978"/>
                    <a:pt x="936" y="7988"/>
                    <a:pt x="884" y="7988"/>
                  </a:cubicBezTo>
                  <a:cubicBezTo>
                    <a:pt x="718" y="7988"/>
                    <a:pt x="556" y="7888"/>
                    <a:pt x="476" y="7728"/>
                  </a:cubicBezTo>
                  <a:lnTo>
                    <a:pt x="19" y="7728"/>
                  </a:lnTo>
                  <a:lnTo>
                    <a:pt x="19" y="8010"/>
                  </a:lnTo>
                  <a:cubicBezTo>
                    <a:pt x="19" y="8309"/>
                    <a:pt x="247" y="8538"/>
                    <a:pt x="547" y="8538"/>
                  </a:cubicBezTo>
                  <a:lnTo>
                    <a:pt x="21565" y="8538"/>
                  </a:lnTo>
                  <a:cubicBezTo>
                    <a:pt x="21846" y="8538"/>
                    <a:pt x="22093" y="8309"/>
                    <a:pt x="22093" y="8010"/>
                  </a:cubicBezTo>
                  <a:lnTo>
                    <a:pt x="22093" y="546"/>
                  </a:lnTo>
                  <a:lnTo>
                    <a:pt x="22093" y="528"/>
                  </a:lnTo>
                  <a:cubicBezTo>
                    <a:pt x="22093" y="229"/>
                    <a:pt x="21846" y="0"/>
                    <a:pt x="21565"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0" name="Google Shape;2530;p75"/>
            <p:cNvGrpSpPr/>
            <p:nvPr/>
          </p:nvGrpSpPr>
          <p:grpSpPr>
            <a:xfrm>
              <a:off x="799475" y="3777675"/>
              <a:ext cx="112700" cy="171350"/>
              <a:chOff x="799475" y="3777675"/>
              <a:chExt cx="112700" cy="171350"/>
            </a:xfrm>
          </p:grpSpPr>
          <p:sp>
            <p:nvSpPr>
              <p:cNvPr id="2531" name="Google Shape;2531;p75"/>
              <p:cNvSpPr/>
              <p:nvPr/>
            </p:nvSpPr>
            <p:spPr>
              <a:xfrm>
                <a:off x="832050" y="3868150"/>
                <a:ext cx="46675" cy="80875"/>
              </a:xfrm>
              <a:custGeom>
                <a:rect b="b" l="l" r="r" t="t"/>
                <a:pathLst>
                  <a:path extrusionOk="0" h="3235" w="1867">
                    <a:moveTo>
                      <a:pt x="1866" y="1"/>
                    </a:moveTo>
                    <a:lnTo>
                      <a:pt x="933" y="230"/>
                    </a:lnTo>
                    <a:lnTo>
                      <a:pt x="0" y="441"/>
                    </a:lnTo>
                    <a:lnTo>
                      <a:pt x="1373" y="3064"/>
                    </a:lnTo>
                    <a:cubicBezTo>
                      <a:pt x="1403" y="3182"/>
                      <a:pt x="1494" y="3235"/>
                      <a:pt x="1585" y="3235"/>
                    </a:cubicBezTo>
                    <a:cubicBezTo>
                      <a:pt x="1711" y="3235"/>
                      <a:pt x="1837" y="3132"/>
                      <a:pt x="1796" y="2958"/>
                    </a:cubicBezTo>
                    <a:lnTo>
                      <a:pt x="18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75"/>
              <p:cNvSpPr/>
              <p:nvPr/>
            </p:nvSpPr>
            <p:spPr>
              <a:xfrm>
                <a:off x="800800" y="3848875"/>
                <a:ext cx="111375" cy="60150"/>
              </a:xfrm>
              <a:custGeom>
                <a:rect b="b" l="l" r="r" t="t"/>
                <a:pathLst>
                  <a:path extrusionOk="0" h="2406" w="4455">
                    <a:moveTo>
                      <a:pt x="2844" y="1"/>
                    </a:moveTo>
                    <a:cubicBezTo>
                      <a:pt x="2571" y="1"/>
                      <a:pt x="2276" y="34"/>
                      <a:pt x="1972" y="103"/>
                    </a:cubicBezTo>
                    <a:cubicBezTo>
                      <a:pt x="828" y="367"/>
                      <a:pt x="1" y="1071"/>
                      <a:pt x="141" y="1687"/>
                    </a:cubicBezTo>
                    <a:cubicBezTo>
                      <a:pt x="245" y="2142"/>
                      <a:pt x="849" y="2405"/>
                      <a:pt x="1618" y="2405"/>
                    </a:cubicBezTo>
                    <a:cubicBezTo>
                      <a:pt x="1890" y="2405"/>
                      <a:pt x="2184" y="2372"/>
                      <a:pt x="2483" y="2303"/>
                    </a:cubicBezTo>
                    <a:cubicBezTo>
                      <a:pt x="3644" y="2039"/>
                      <a:pt x="4454" y="1335"/>
                      <a:pt x="4313" y="719"/>
                    </a:cubicBezTo>
                    <a:cubicBezTo>
                      <a:pt x="4209" y="264"/>
                      <a:pt x="3616" y="1"/>
                      <a:pt x="2844" y="1"/>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75"/>
              <p:cNvSpPr/>
              <p:nvPr/>
            </p:nvSpPr>
            <p:spPr>
              <a:xfrm>
                <a:off x="818400" y="3789775"/>
                <a:ext cx="72200" cy="95725"/>
              </a:xfrm>
              <a:custGeom>
                <a:rect b="b" l="l" r="r" t="t"/>
                <a:pathLst>
                  <a:path extrusionOk="0" h="3829" w="2888">
                    <a:moveTo>
                      <a:pt x="838" y="0"/>
                    </a:moveTo>
                    <a:cubicBezTo>
                      <a:pt x="528" y="0"/>
                      <a:pt x="175" y="139"/>
                      <a:pt x="1" y="689"/>
                    </a:cubicBezTo>
                    <a:lnTo>
                      <a:pt x="89" y="3506"/>
                    </a:lnTo>
                    <a:cubicBezTo>
                      <a:pt x="89" y="3506"/>
                      <a:pt x="562" y="3829"/>
                      <a:pt x="1197" y="3829"/>
                    </a:cubicBezTo>
                    <a:cubicBezTo>
                      <a:pt x="1710" y="3829"/>
                      <a:pt x="2329" y="3617"/>
                      <a:pt x="2888" y="2854"/>
                    </a:cubicBezTo>
                    <a:lnTo>
                      <a:pt x="1427" y="143"/>
                    </a:lnTo>
                    <a:cubicBezTo>
                      <a:pt x="1427" y="143"/>
                      <a:pt x="1154" y="0"/>
                      <a:pt x="838" y="0"/>
                    </a:cubicBezTo>
                    <a:close/>
                  </a:path>
                </a:pathLst>
              </a:custGeom>
              <a:solidFill>
                <a:srgbClr val="68B7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75"/>
              <p:cNvSpPr/>
              <p:nvPr/>
            </p:nvSpPr>
            <p:spPr>
              <a:xfrm>
                <a:off x="799475" y="3777675"/>
                <a:ext cx="78375" cy="48975"/>
              </a:xfrm>
              <a:custGeom>
                <a:rect b="b" l="l" r="r" t="t"/>
                <a:pathLst>
                  <a:path extrusionOk="0" h="1959" w="3135">
                    <a:moveTo>
                      <a:pt x="1874" y="0"/>
                    </a:moveTo>
                    <a:cubicBezTo>
                      <a:pt x="1708" y="0"/>
                      <a:pt x="1533" y="21"/>
                      <a:pt x="1356" y="64"/>
                    </a:cubicBezTo>
                    <a:cubicBezTo>
                      <a:pt x="564" y="240"/>
                      <a:pt x="1" y="803"/>
                      <a:pt x="124" y="1314"/>
                    </a:cubicBezTo>
                    <a:cubicBezTo>
                      <a:pt x="220" y="1710"/>
                      <a:pt x="687" y="1958"/>
                      <a:pt x="1263" y="1958"/>
                    </a:cubicBezTo>
                    <a:cubicBezTo>
                      <a:pt x="1428" y="1958"/>
                      <a:pt x="1602" y="1938"/>
                      <a:pt x="1779" y="1895"/>
                    </a:cubicBezTo>
                    <a:cubicBezTo>
                      <a:pt x="2571" y="1719"/>
                      <a:pt x="3134" y="1155"/>
                      <a:pt x="3011" y="645"/>
                    </a:cubicBezTo>
                    <a:cubicBezTo>
                      <a:pt x="2929" y="248"/>
                      <a:pt x="2454" y="0"/>
                      <a:pt x="1874" y="0"/>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35" name="Google Shape;2535;p75"/>
          <p:cNvGrpSpPr/>
          <p:nvPr/>
        </p:nvGrpSpPr>
        <p:grpSpPr>
          <a:xfrm>
            <a:off x="866235" y="1717755"/>
            <a:ext cx="2329375" cy="1322664"/>
            <a:chOff x="772625" y="3777675"/>
            <a:chExt cx="552325" cy="313628"/>
          </a:xfrm>
        </p:grpSpPr>
        <p:sp>
          <p:nvSpPr>
            <p:cNvPr id="2536" name="Google Shape;2536;p75"/>
            <p:cNvSpPr/>
            <p:nvPr/>
          </p:nvSpPr>
          <p:spPr>
            <a:xfrm>
              <a:off x="772625" y="3864512"/>
              <a:ext cx="552325" cy="226791"/>
            </a:xfrm>
            <a:custGeom>
              <a:rect b="b" l="l" r="r" t="t"/>
              <a:pathLst>
                <a:path extrusionOk="0" h="8538" w="22093">
                  <a:moveTo>
                    <a:pt x="547" y="0"/>
                  </a:moveTo>
                  <a:cubicBezTo>
                    <a:pt x="247" y="0"/>
                    <a:pt x="1" y="229"/>
                    <a:pt x="19" y="528"/>
                  </a:cubicBezTo>
                  <a:lnTo>
                    <a:pt x="19" y="810"/>
                  </a:lnTo>
                  <a:lnTo>
                    <a:pt x="476" y="810"/>
                  </a:lnTo>
                  <a:cubicBezTo>
                    <a:pt x="560" y="643"/>
                    <a:pt x="732" y="542"/>
                    <a:pt x="913" y="542"/>
                  </a:cubicBezTo>
                  <a:cubicBezTo>
                    <a:pt x="961" y="542"/>
                    <a:pt x="1009" y="549"/>
                    <a:pt x="1057" y="563"/>
                  </a:cubicBezTo>
                  <a:cubicBezTo>
                    <a:pt x="1180" y="616"/>
                    <a:pt x="1304" y="722"/>
                    <a:pt x="1339" y="863"/>
                  </a:cubicBezTo>
                  <a:cubicBezTo>
                    <a:pt x="1429" y="1211"/>
                    <a:pt x="1152" y="1452"/>
                    <a:pt x="877" y="1452"/>
                  </a:cubicBezTo>
                  <a:cubicBezTo>
                    <a:pt x="721" y="1452"/>
                    <a:pt x="565" y="1375"/>
                    <a:pt x="476" y="1197"/>
                  </a:cubicBezTo>
                  <a:lnTo>
                    <a:pt x="19" y="1197"/>
                  </a:lnTo>
                  <a:lnTo>
                    <a:pt x="19" y="2993"/>
                  </a:lnTo>
                  <a:lnTo>
                    <a:pt x="476" y="2993"/>
                  </a:lnTo>
                  <a:cubicBezTo>
                    <a:pt x="559" y="2810"/>
                    <a:pt x="729" y="2721"/>
                    <a:pt x="898" y="2721"/>
                  </a:cubicBezTo>
                  <a:cubicBezTo>
                    <a:pt x="1086" y="2721"/>
                    <a:pt x="1274" y="2832"/>
                    <a:pt x="1339" y="3045"/>
                  </a:cubicBezTo>
                  <a:cubicBezTo>
                    <a:pt x="1427" y="3327"/>
                    <a:pt x="1216" y="3644"/>
                    <a:pt x="899" y="3644"/>
                  </a:cubicBezTo>
                  <a:cubicBezTo>
                    <a:pt x="723" y="3644"/>
                    <a:pt x="547" y="3538"/>
                    <a:pt x="476" y="3362"/>
                  </a:cubicBezTo>
                  <a:lnTo>
                    <a:pt x="19" y="3362"/>
                  </a:lnTo>
                  <a:lnTo>
                    <a:pt x="19" y="5158"/>
                  </a:lnTo>
                  <a:lnTo>
                    <a:pt x="476" y="5158"/>
                  </a:lnTo>
                  <a:cubicBezTo>
                    <a:pt x="547" y="4999"/>
                    <a:pt x="723" y="4894"/>
                    <a:pt x="899" y="4894"/>
                  </a:cubicBezTo>
                  <a:cubicBezTo>
                    <a:pt x="915" y="4893"/>
                    <a:pt x="931" y="4892"/>
                    <a:pt x="947" y="4892"/>
                  </a:cubicBezTo>
                  <a:cubicBezTo>
                    <a:pt x="1534" y="4892"/>
                    <a:pt x="1534" y="5811"/>
                    <a:pt x="947" y="5811"/>
                  </a:cubicBezTo>
                  <a:cubicBezTo>
                    <a:pt x="931" y="5811"/>
                    <a:pt x="915" y="5811"/>
                    <a:pt x="899" y="5809"/>
                  </a:cubicBezTo>
                  <a:cubicBezTo>
                    <a:pt x="723" y="5809"/>
                    <a:pt x="547" y="5704"/>
                    <a:pt x="476" y="5545"/>
                  </a:cubicBezTo>
                  <a:lnTo>
                    <a:pt x="19" y="5545"/>
                  </a:lnTo>
                  <a:lnTo>
                    <a:pt x="19" y="7341"/>
                  </a:lnTo>
                  <a:lnTo>
                    <a:pt x="476" y="7341"/>
                  </a:lnTo>
                  <a:cubicBezTo>
                    <a:pt x="565" y="7157"/>
                    <a:pt x="722" y="7078"/>
                    <a:pt x="880" y="7078"/>
                  </a:cubicBezTo>
                  <a:cubicBezTo>
                    <a:pt x="1160" y="7078"/>
                    <a:pt x="1440" y="7326"/>
                    <a:pt x="1339" y="7675"/>
                  </a:cubicBezTo>
                  <a:cubicBezTo>
                    <a:pt x="1304" y="7816"/>
                    <a:pt x="1180" y="7922"/>
                    <a:pt x="1040" y="7957"/>
                  </a:cubicBezTo>
                  <a:cubicBezTo>
                    <a:pt x="989" y="7978"/>
                    <a:pt x="936" y="7988"/>
                    <a:pt x="884" y="7988"/>
                  </a:cubicBezTo>
                  <a:cubicBezTo>
                    <a:pt x="718" y="7988"/>
                    <a:pt x="556" y="7888"/>
                    <a:pt x="476" y="7728"/>
                  </a:cubicBezTo>
                  <a:lnTo>
                    <a:pt x="19" y="7728"/>
                  </a:lnTo>
                  <a:lnTo>
                    <a:pt x="19" y="8010"/>
                  </a:lnTo>
                  <a:cubicBezTo>
                    <a:pt x="19" y="8309"/>
                    <a:pt x="247" y="8538"/>
                    <a:pt x="547" y="8538"/>
                  </a:cubicBezTo>
                  <a:lnTo>
                    <a:pt x="21565" y="8538"/>
                  </a:lnTo>
                  <a:cubicBezTo>
                    <a:pt x="21846" y="8538"/>
                    <a:pt x="22093" y="8309"/>
                    <a:pt x="22093" y="8010"/>
                  </a:cubicBezTo>
                  <a:lnTo>
                    <a:pt x="22093" y="546"/>
                  </a:lnTo>
                  <a:lnTo>
                    <a:pt x="22093" y="528"/>
                  </a:lnTo>
                  <a:cubicBezTo>
                    <a:pt x="22093" y="229"/>
                    <a:pt x="21846" y="0"/>
                    <a:pt x="21565"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7" name="Google Shape;2537;p75"/>
            <p:cNvGrpSpPr/>
            <p:nvPr/>
          </p:nvGrpSpPr>
          <p:grpSpPr>
            <a:xfrm>
              <a:off x="799475" y="3777675"/>
              <a:ext cx="112700" cy="171350"/>
              <a:chOff x="799475" y="3777675"/>
              <a:chExt cx="112700" cy="171350"/>
            </a:xfrm>
          </p:grpSpPr>
          <p:sp>
            <p:nvSpPr>
              <p:cNvPr id="2538" name="Google Shape;2538;p75"/>
              <p:cNvSpPr/>
              <p:nvPr/>
            </p:nvSpPr>
            <p:spPr>
              <a:xfrm>
                <a:off x="832050" y="3868150"/>
                <a:ext cx="46675" cy="80875"/>
              </a:xfrm>
              <a:custGeom>
                <a:rect b="b" l="l" r="r" t="t"/>
                <a:pathLst>
                  <a:path extrusionOk="0" h="3235" w="1867">
                    <a:moveTo>
                      <a:pt x="1866" y="1"/>
                    </a:moveTo>
                    <a:lnTo>
                      <a:pt x="933" y="230"/>
                    </a:lnTo>
                    <a:lnTo>
                      <a:pt x="0" y="441"/>
                    </a:lnTo>
                    <a:lnTo>
                      <a:pt x="1373" y="3064"/>
                    </a:lnTo>
                    <a:cubicBezTo>
                      <a:pt x="1403" y="3182"/>
                      <a:pt x="1494" y="3235"/>
                      <a:pt x="1585" y="3235"/>
                    </a:cubicBezTo>
                    <a:cubicBezTo>
                      <a:pt x="1711" y="3235"/>
                      <a:pt x="1837" y="3132"/>
                      <a:pt x="1796" y="2958"/>
                    </a:cubicBezTo>
                    <a:lnTo>
                      <a:pt x="18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75"/>
              <p:cNvSpPr/>
              <p:nvPr/>
            </p:nvSpPr>
            <p:spPr>
              <a:xfrm>
                <a:off x="800800" y="3848875"/>
                <a:ext cx="111375" cy="60150"/>
              </a:xfrm>
              <a:custGeom>
                <a:rect b="b" l="l" r="r" t="t"/>
                <a:pathLst>
                  <a:path extrusionOk="0" h="2406" w="4455">
                    <a:moveTo>
                      <a:pt x="2844" y="1"/>
                    </a:moveTo>
                    <a:cubicBezTo>
                      <a:pt x="2571" y="1"/>
                      <a:pt x="2276" y="34"/>
                      <a:pt x="1972" y="103"/>
                    </a:cubicBezTo>
                    <a:cubicBezTo>
                      <a:pt x="828" y="367"/>
                      <a:pt x="1" y="1071"/>
                      <a:pt x="141" y="1687"/>
                    </a:cubicBezTo>
                    <a:cubicBezTo>
                      <a:pt x="245" y="2142"/>
                      <a:pt x="849" y="2405"/>
                      <a:pt x="1618" y="2405"/>
                    </a:cubicBezTo>
                    <a:cubicBezTo>
                      <a:pt x="1890" y="2405"/>
                      <a:pt x="2184" y="2372"/>
                      <a:pt x="2483" y="2303"/>
                    </a:cubicBezTo>
                    <a:cubicBezTo>
                      <a:pt x="3644" y="2039"/>
                      <a:pt x="4454" y="1335"/>
                      <a:pt x="4313" y="719"/>
                    </a:cubicBezTo>
                    <a:cubicBezTo>
                      <a:pt x="4209" y="264"/>
                      <a:pt x="3616" y="1"/>
                      <a:pt x="2844" y="1"/>
                    </a:cubicBez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75"/>
              <p:cNvSpPr/>
              <p:nvPr/>
            </p:nvSpPr>
            <p:spPr>
              <a:xfrm>
                <a:off x="818400" y="3789775"/>
                <a:ext cx="72200" cy="95725"/>
              </a:xfrm>
              <a:custGeom>
                <a:rect b="b" l="l" r="r" t="t"/>
                <a:pathLst>
                  <a:path extrusionOk="0" h="3829" w="2888">
                    <a:moveTo>
                      <a:pt x="838" y="0"/>
                    </a:moveTo>
                    <a:cubicBezTo>
                      <a:pt x="528" y="0"/>
                      <a:pt x="175" y="139"/>
                      <a:pt x="1" y="689"/>
                    </a:cubicBezTo>
                    <a:lnTo>
                      <a:pt x="89" y="3506"/>
                    </a:lnTo>
                    <a:cubicBezTo>
                      <a:pt x="89" y="3506"/>
                      <a:pt x="562" y="3829"/>
                      <a:pt x="1197" y="3829"/>
                    </a:cubicBezTo>
                    <a:cubicBezTo>
                      <a:pt x="1710" y="3829"/>
                      <a:pt x="2329" y="3617"/>
                      <a:pt x="2888" y="2854"/>
                    </a:cubicBezTo>
                    <a:lnTo>
                      <a:pt x="1427" y="143"/>
                    </a:lnTo>
                    <a:cubicBezTo>
                      <a:pt x="1427" y="143"/>
                      <a:pt x="1154" y="0"/>
                      <a:pt x="838" y="0"/>
                    </a:cubicBezTo>
                    <a:close/>
                  </a:path>
                </a:pathLst>
              </a:custGeom>
              <a:solidFill>
                <a:srgbClr val="8FD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75"/>
              <p:cNvSpPr/>
              <p:nvPr/>
            </p:nvSpPr>
            <p:spPr>
              <a:xfrm>
                <a:off x="799475" y="3777675"/>
                <a:ext cx="78375" cy="48975"/>
              </a:xfrm>
              <a:custGeom>
                <a:rect b="b" l="l" r="r" t="t"/>
                <a:pathLst>
                  <a:path extrusionOk="0" h="1959" w="3135">
                    <a:moveTo>
                      <a:pt x="1874" y="0"/>
                    </a:moveTo>
                    <a:cubicBezTo>
                      <a:pt x="1708" y="0"/>
                      <a:pt x="1533" y="21"/>
                      <a:pt x="1356" y="64"/>
                    </a:cubicBezTo>
                    <a:cubicBezTo>
                      <a:pt x="564" y="240"/>
                      <a:pt x="1" y="803"/>
                      <a:pt x="124" y="1314"/>
                    </a:cubicBezTo>
                    <a:cubicBezTo>
                      <a:pt x="220" y="1710"/>
                      <a:pt x="687" y="1958"/>
                      <a:pt x="1263" y="1958"/>
                    </a:cubicBezTo>
                    <a:cubicBezTo>
                      <a:pt x="1428" y="1958"/>
                      <a:pt x="1602" y="1938"/>
                      <a:pt x="1779" y="1895"/>
                    </a:cubicBezTo>
                    <a:cubicBezTo>
                      <a:pt x="2571" y="1719"/>
                      <a:pt x="3134" y="1155"/>
                      <a:pt x="3011" y="645"/>
                    </a:cubicBezTo>
                    <a:cubicBezTo>
                      <a:pt x="2929" y="248"/>
                      <a:pt x="2454" y="0"/>
                      <a:pt x="1874" y="0"/>
                    </a:cubicBez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42" name="Google Shape;2542;p75"/>
          <p:cNvGrpSpPr/>
          <p:nvPr/>
        </p:nvGrpSpPr>
        <p:grpSpPr>
          <a:xfrm>
            <a:off x="871250" y="3302705"/>
            <a:ext cx="2329375" cy="1322621"/>
            <a:chOff x="772625" y="3777675"/>
            <a:chExt cx="552325" cy="313618"/>
          </a:xfrm>
        </p:grpSpPr>
        <p:sp>
          <p:nvSpPr>
            <p:cNvPr id="2543" name="Google Shape;2543;p75"/>
            <p:cNvSpPr/>
            <p:nvPr/>
          </p:nvSpPr>
          <p:spPr>
            <a:xfrm>
              <a:off x="772625" y="3868152"/>
              <a:ext cx="552325" cy="223141"/>
            </a:xfrm>
            <a:custGeom>
              <a:rect b="b" l="l" r="r" t="t"/>
              <a:pathLst>
                <a:path extrusionOk="0" h="8538" w="22093">
                  <a:moveTo>
                    <a:pt x="547" y="0"/>
                  </a:moveTo>
                  <a:cubicBezTo>
                    <a:pt x="247" y="0"/>
                    <a:pt x="1" y="229"/>
                    <a:pt x="19" y="528"/>
                  </a:cubicBezTo>
                  <a:lnTo>
                    <a:pt x="19" y="810"/>
                  </a:lnTo>
                  <a:lnTo>
                    <a:pt x="476" y="810"/>
                  </a:lnTo>
                  <a:cubicBezTo>
                    <a:pt x="560" y="643"/>
                    <a:pt x="732" y="542"/>
                    <a:pt x="913" y="542"/>
                  </a:cubicBezTo>
                  <a:cubicBezTo>
                    <a:pt x="961" y="542"/>
                    <a:pt x="1009" y="549"/>
                    <a:pt x="1057" y="563"/>
                  </a:cubicBezTo>
                  <a:cubicBezTo>
                    <a:pt x="1180" y="616"/>
                    <a:pt x="1304" y="722"/>
                    <a:pt x="1339" y="863"/>
                  </a:cubicBezTo>
                  <a:cubicBezTo>
                    <a:pt x="1429" y="1211"/>
                    <a:pt x="1152" y="1452"/>
                    <a:pt x="877" y="1452"/>
                  </a:cubicBezTo>
                  <a:cubicBezTo>
                    <a:pt x="721" y="1452"/>
                    <a:pt x="565" y="1375"/>
                    <a:pt x="476" y="1197"/>
                  </a:cubicBezTo>
                  <a:lnTo>
                    <a:pt x="19" y="1197"/>
                  </a:lnTo>
                  <a:lnTo>
                    <a:pt x="19" y="2993"/>
                  </a:lnTo>
                  <a:lnTo>
                    <a:pt x="476" y="2993"/>
                  </a:lnTo>
                  <a:cubicBezTo>
                    <a:pt x="559" y="2810"/>
                    <a:pt x="729" y="2721"/>
                    <a:pt x="898" y="2721"/>
                  </a:cubicBezTo>
                  <a:cubicBezTo>
                    <a:pt x="1086" y="2721"/>
                    <a:pt x="1274" y="2832"/>
                    <a:pt x="1339" y="3045"/>
                  </a:cubicBezTo>
                  <a:cubicBezTo>
                    <a:pt x="1427" y="3327"/>
                    <a:pt x="1216" y="3644"/>
                    <a:pt x="899" y="3644"/>
                  </a:cubicBezTo>
                  <a:cubicBezTo>
                    <a:pt x="723" y="3644"/>
                    <a:pt x="547" y="3538"/>
                    <a:pt x="476" y="3362"/>
                  </a:cubicBezTo>
                  <a:lnTo>
                    <a:pt x="19" y="3362"/>
                  </a:lnTo>
                  <a:lnTo>
                    <a:pt x="19" y="5158"/>
                  </a:lnTo>
                  <a:lnTo>
                    <a:pt x="476" y="5158"/>
                  </a:lnTo>
                  <a:cubicBezTo>
                    <a:pt x="547" y="4999"/>
                    <a:pt x="723" y="4894"/>
                    <a:pt x="899" y="4894"/>
                  </a:cubicBezTo>
                  <a:cubicBezTo>
                    <a:pt x="915" y="4893"/>
                    <a:pt x="931" y="4892"/>
                    <a:pt x="947" y="4892"/>
                  </a:cubicBezTo>
                  <a:cubicBezTo>
                    <a:pt x="1534" y="4892"/>
                    <a:pt x="1534" y="5811"/>
                    <a:pt x="947" y="5811"/>
                  </a:cubicBezTo>
                  <a:cubicBezTo>
                    <a:pt x="931" y="5811"/>
                    <a:pt x="915" y="5811"/>
                    <a:pt x="899" y="5809"/>
                  </a:cubicBezTo>
                  <a:cubicBezTo>
                    <a:pt x="723" y="5809"/>
                    <a:pt x="547" y="5704"/>
                    <a:pt x="476" y="5545"/>
                  </a:cubicBezTo>
                  <a:lnTo>
                    <a:pt x="19" y="5545"/>
                  </a:lnTo>
                  <a:lnTo>
                    <a:pt x="19" y="7341"/>
                  </a:lnTo>
                  <a:lnTo>
                    <a:pt x="476" y="7341"/>
                  </a:lnTo>
                  <a:cubicBezTo>
                    <a:pt x="565" y="7157"/>
                    <a:pt x="722" y="7078"/>
                    <a:pt x="880" y="7078"/>
                  </a:cubicBezTo>
                  <a:cubicBezTo>
                    <a:pt x="1160" y="7078"/>
                    <a:pt x="1440" y="7326"/>
                    <a:pt x="1339" y="7675"/>
                  </a:cubicBezTo>
                  <a:cubicBezTo>
                    <a:pt x="1304" y="7816"/>
                    <a:pt x="1180" y="7922"/>
                    <a:pt x="1040" y="7957"/>
                  </a:cubicBezTo>
                  <a:cubicBezTo>
                    <a:pt x="989" y="7978"/>
                    <a:pt x="936" y="7988"/>
                    <a:pt x="884" y="7988"/>
                  </a:cubicBezTo>
                  <a:cubicBezTo>
                    <a:pt x="718" y="7988"/>
                    <a:pt x="556" y="7888"/>
                    <a:pt x="476" y="7728"/>
                  </a:cubicBezTo>
                  <a:lnTo>
                    <a:pt x="19" y="7728"/>
                  </a:lnTo>
                  <a:lnTo>
                    <a:pt x="19" y="8010"/>
                  </a:lnTo>
                  <a:cubicBezTo>
                    <a:pt x="19" y="8309"/>
                    <a:pt x="247" y="8538"/>
                    <a:pt x="547" y="8538"/>
                  </a:cubicBezTo>
                  <a:lnTo>
                    <a:pt x="21565" y="8538"/>
                  </a:lnTo>
                  <a:cubicBezTo>
                    <a:pt x="21846" y="8538"/>
                    <a:pt x="22093" y="8309"/>
                    <a:pt x="22093" y="8010"/>
                  </a:cubicBezTo>
                  <a:lnTo>
                    <a:pt x="22093" y="546"/>
                  </a:lnTo>
                  <a:lnTo>
                    <a:pt x="22093" y="528"/>
                  </a:lnTo>
                  <a:cubicBezTo>
                    <a:pt x="22093" y="229"/>
                    <a:pt x="21846" y="0"/>
                    <a:pt x="21565" y="0"/>
                  </a:cubicBezTo>
                  <a:close/>
                </a:path>
              </a:pathLst>
            </a:custGeom>
            <a:solidFill>
              <a:srgbClr val="0F7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4" name="Google Shape;2544;p75"/>
            <p:cNvGrpSpPr/>
            <p:nvPr/>
          </p:nvGrpSpPr>
          <p:grpSpPr>
            <a:xfrm>
              <a:off x="799475" y="3777675"/>
              <a:ext cx="112700" cy="171350"/>
              <a:chOff x="799475" y="3777675"/>
              <a:chExt cx="112700" cy="171350"/>
            </a:xfrm>
          </p:grpSpPr>
          <p:sp>
            <p:nvSpPr>
              <p:cNvPr id="2545" name="Google Shape;2545;p75"/>
              <p:cNvSpPr/>
              <p:nvPr/>
            </p:nvSpPr>
            <p:spPr>
              <a:xfrm>
                <a:off x="832050" y="3868150"/>
                <a:ext cx="46675" cy="80875"/>
              </a:xfrm>
              <a:custGeom>
                <a:rect b="b" l="l" r="r" t="t"/>
                <a:pathLst>
                  <a:path extrusionOk="0" h="3235" w="1867">
                    <a:moveTo>
                      <a:pt x="1866" y="1"/>
                    </a:moveTo>
                    <a:lnTo>
                      <a:pt x="933" y="230"/>
                    </a:lnTo>
                    <a:lnTo>
                      <a:pt x="0" y="441"/>
                    </a:lnTo>
                    <a:lnTo>
                      <a:pt x="1373" y="3064"/>
                    </a:lnTo>
                    <a:cubicBezTo>
                      <a:pt x="1403" y="3182"/>
                      <a:pt x="1494" y="3235"/>
                      <a:pt x="1585" y="3235"/>
                    </a:cubicBezTo>
                    <a:cubicBezTo>
                      <a:pt x="1711" y="3235"/>
                      <a:pt x="1837" y="3132"/>
                      <a:pt x="1796" y="2958"/>
                    </a:cubicBezTo>
                    <a:lnTo>
                      <a:pt x="18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75"/>
              <p:cNvSpPr/>
              <p:nvPr/>
            </p:nvSpPr>
            <p:spPr>
              <a:xfrm>
                <a:off x="800800" y="3848875"/>
                <a:ext cx="111375" cy="60150"/>
              </a:xfrm>
              <a:custGeom>
                <a:rect b="b" l="l" r="r" t="t"/>
                <a:pathLst>
                  <a:path extrusionOk="0" h="2406" w="4455">
                    <a:moveTo>
                      <a:pt x="2844" y="1"/>
                    </a:moveTo>
                    <a:cubicBezTo>
                      <a:pt x="2571" y="1"/>
                      <a:pt x="2276" y="34"/>
                      <a:pt x="1972" y="103"/>
                    </a:cubicBezTo>
                    <a:cubicBezTo>
                      <a:pt x="828" y="367"/>
                      <a:pt x="1" y="1071"/>
                      <a:pt x="141" y="1687"/>
                    </a:cubicBezTo>
                    <a:cubicBezTo>
                      <a:pt x="245" y="2142"/>
                      <a:pt x="849" y="2405"/>
                      <a:pt x="1618" y="2405"/>
                    </a:cubicBezTo>
                    <a:cubicBezTo>
                      <a:pt x="1890" y="2405"/>
                      <a:pt x="2184" y="2372"/>
                      <a:pt x="2483" y="2303"/>
                    </a:cubicBezTo>
                    <a:cubicBezTo>
                      <a:pt x="3644" y="2039"/>
                      <a:pt x="4454" y="1335"/>
                      <a:pt x="4313" y="719"/>
                    </a:cubicBezTo>
                    <a:cubicBezTo>
                      <a:pt x="4209" y="264"/>
                      <a:pt x="3616" y="1"/>
                      <a:pt x="284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75"/>
              <p:cNvSpPr/>
              <p:nvPr/>
            </p:nvSpPr>
            <p:spPr>
              <a:xfrm>
                <a:off x="818400" y="3789775"/>
                <a:ext cx="72200" cy="95725"/>
              </a:xfrm>
              <a:custGeom>
                <a:rect b="b" l="l" r="r" t="t"/>
                <a:pathLst>
                  <a:path extrusionOk="0" h="3829" w="2888">
                    <a:moveTo>
                      <a:pt x="838" y="0"/>
                    </a:moveTo>
                    <a:cubicBezTo>
                      <a:pt x="528" y="0"/>
                      <a:pt x="175" y="139"/>
                      <a:pt x="1" y="689"/>
                    </a:cubicBezTo>
                    <a:lnTo>
                      <a:pt x="89" y="3506"/>
                    </a:lnTo>
                    <a:cubicBezTo>
                      <a:pt x="89" y="3506"/>
                      <a:pt x="562" y="3829"/>
                      <a:pt x="1197" y="3829"/>
                    </a:cubicBezTo>
                    <a:cubicBezTo>
                      <a:pt x="1710" y="3829"/>
                      <a:pt x="2329" y="3617"/>
                      <a:pt x="2888" y="2854"/>
                    </a:cubicBezTo>
                    <a:lnTo>
                      <a:pt x="1427" y="143"/>
                    </a:lnTo>
                    <a:cubicBezTo>
                      <a:pt x="1427" y="143"/>
                      <a:pt x="1154" y="0"/>
                      <a:pt x="838" y="0"/>
                    </a:cubicBezTo>
                    <a:close/>
                  </a:path>
                </a:pathLst>
              </a:custGeom>
              <a:solidFill>
                <a:srgbClr val="EF8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75"/>
              <p:cNvSpPr/>
              <p:nvPr/>
            </p:nvSpPr>
            <p:spPr>
              <a:xfrm>
                <a:off x="799475" y="3777675"/>
                <a:ext cx="78375" cy="48975"/>
              </a:xfrm>
              <a:custGeom>
                <a:rect b="b" l="l" r="r" t="t"/>
                <a:pathLst>
                  <a:path extrusionOk="0" h="1959" w="3135">
                    <a:moveTo>
                      <a:pt x="1874" y="0"/>
                    </a:moveTo>
                    <a:cubicBezTo>
                      <a:pt x="1708" y="0"/>
                      <a:pt x="1533" y="21"/>
                      <a:pt x="1356" y="64"/>
                    </a:cubicBezTo>
                    <a:cubicBezTo>
                      <a:pt x="564" y="240"/>
                      <a:pt x="1" y="803"/>
                      <a:pt x="124" y="1314"/>
                    </a:cubicBezTo>
                    <a:cubicBezTo>
                      <a:pt x="220" y="1710"/>
                      <a:pt x="687" y="1958"/>
                      <a:pt x="1263" y="1958"/>
                    </a:cubicBezTo>
                    <a:cubicBezTo>
                      <a:pt x="1428" y="1958"/>
                      <a:pt x="1602" y="1938"/>
                      <a:pt x="1779" y="1895"/>
                    </a:cubicBezTo>
                    <a:cubicBezTo>
                      <a:pt x="2571" y="1719"/>
                      <a:pt x="3134" y="1155"/>
                      <a:pt x="3011" y="645"/>
                    </a:cubicBezTo>
                    <a:cubicBezTo>
                      <a:pt x="2929" y="248"/>
                      <a:pt x="2454" y="0"/>
                      <a:pt x="1874"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49" name="Google Shape;2549;p75"/>
          <p:cNvSpPr txBox="1"/>
          <p:nvPr/>
        </p:nvSpPr>
        <p:spPr>
          <a:xfrm>
            <a:off x="6605054" y="2043000"/>
            <a:ext cx="17427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latin typeface="Livvic Light"/>
                <a:ea typeface="Livvic Light"/>
                <a:cs typeface="Livvic Light"/>
                <a:sym typeface="Livvic Light"/>
              </a:rPr>
              <a:t>Binary Classification</a:t>
            </a:r>
            <a:endParaRPr sz="1600">
              <a:solidFill>
                <a:srgbClr val="FFFFFF"/>
              </a:solidFill>
              <a:latin typeface="Livvic Light"/>
              <a:ea typeface="Livvic Light"/>
              <a:cs typeface="Livvic Light"/>
              <a:sym typeface="Livvic Light"/>
            </a:endParaRPr>
          </a:p>
        </p:txBody>
      </p:sp>
      <p:sp>
        <p:nvSpPr>
          <p:cNvPr id="2550" name="Google Shape;2550;p75"/>
          <p:cNvSpPr txBox="1"/>
          <p:nvPr/>
        </p:nvSpPr>
        <p:spPr>
          <a:xfrm>
            <a:off x="1457921" y="3666538"/>
            <a:ext cx="17427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latin typeface="Livvic Light"/>
                <a:ea typeface="Livvic Light"/>
                <a:cs typeface="Livvic Light"/>
                <a:sym typeface="Livvic Light"/>
              </a:rPr>
              <a:t>Data about Students &amp; Their Parents</a:t>
            </a:r>
            <a:endParaRPr sz="1600">
              <a:solidFill>
                <a:srgbClr val="FFFFFF"/>
              </a:solidFill>
              <a:latin typeface="Livvic Light"/>
              <a:ea typeface="Livvic Light"/>
              <a:cs typeface="Livvic Light"/>
              <a:sym typeface="Livvic Light"/>
            </a:endParaRPr>
          </a:p>
        </p:txBody>
      </p:sp>
      <p:sp>
        <p:nvSpPr>
          <p:cNvPr id="2551" name="Google Shape;2551;p75"/>
          <p:cNvSpPr txBox="1"/>
          <p:nvPr/>
        </p:nvSpPr>
        <p:spPr>
          <a:xfrm>
            <a:off x="1300510" y="2057885"/>
            <a:ext cx="21357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latin typeface="Livvic Light"/>
                <a:ea typeface="Livvic Light"/>
                <a:cs typeface="Livvic Light"/>
                <a:sym typeface="Livvic Light"/>
              </a:rPr>
              <a:t>Learning &amp; Making Most Contributing Factors</a:t>
            </a:r>
            <a:endParaRPr sz="1600">
              <a:solidFill>
                <a:srgbClr val="FFFFFF"/>
              </a:solidFill>
              <a:latin typeface="Livvic Light"/>
              <a:ea typeface="Livvic Light"/>
              <a:cs typeface="Livvic Light"/>
              <a:sym typeface="Livvic Light"/>
            </a:endParaRPr>
          </a:p>
        </p:txBody>
      </p:sp>
      <p:sp>
        <p:nvSpPr>
          <p:cNvPr id="2552" name="Google Shape;2552;p75"/>
          <p:cNvSpPr txBox="1"/>
          <p:nvPr/>
        </p:nvSpPr>
        <p:spPr>
          <a:xfrm>
            <a:off x="6611854" y="3569963"/>
            <a:ext cx="17427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latin typeface="Livvic Light"/>
                <a:ea typeface="Livvic Light"/>
                <a:cs typeface="Livvic Light"/>
                <a:sym typeface="Livvic Light"/>
              </a:rPr>
              <a:t>Whether the Applicant is Enrolled or not</a:t>
            </a:r>
            <a:endParaRPr sz="1600">
              <a:solidFill>
                <a:srgbClr val="FFFFFF"/>
              </a:solidFill>
              <a:latin typeface="Livvic Light"/>
              <a:ea typeface="Livvic Light"/>
              <a:cs typeface="Livvic Light"/>
              <a:sym typeface="Livvic Light"/>
            </a:endParaRPr>
          </a:p>
        </p:txBody>
      </p:sp>
      <p:sp>
        <p:nvSpPr>
          <p:cNvPr id="2553" name="Google Shape;2553;p75"/>
          <p:cNvSpPr txBox="1"/>
          <p:nvPr/>
        </p:nvSpPr>
        <p:spPr>
          <a:xfrm>
            <a:off x="713225" y="310900"/>
            <a:ext cx="7717500" cy="6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Finger Paint"/>
                <a:ea typeface="Finger Paint"/>
                <a:cs typeface="Finger Paint"/>
                <a:sym typeface="Finger Paint"/>
              </a:rPr>
              <a:t>Proposed Solution</a:t>
            </a:r>
            <a:endParaRPr b="1" sz="3600">
              <a:solidFill>
                <a:srgbClr val="FFFFFF"/>
              </a:solidFill>
              <a:latin typeface="Finger Paint"/>
              <a:ea typeface="Finger Paint"/>
              <a:cs typeface="Finger Paint"/>
              <a:sym typeface="Finger Paint"/>
            </a:endParaRPr>
          </a:p>
        </p:txBody>
      </p:sp>
      <p:grpSp>
        <p:nvGrpSpPr>
          <p:cNvPr id="2554" name="Google Shape;2554;p75"/>
          <p:cNvGrpSpPr/>
          <p:nvPr/>
        </p:nvGrpSpPr>
        <p:grpSpPr>
          <a:xfrm>
            <a:off x="3605770" y="1582745"/>
            <a:ext cx="2049870" cy="3025824"/>
            <a:chOff x="1214913" y="2773225"/>
            <a:chExt cx="569488" cy="840600"/>
          </a:xfrm>
        </p:grpSpPr>
        <p:sp>
          <p:nvSpPr>
            <p:cNvPr id="2555" name="Google Shape;2555;p75"/>
            <p:cNvSpPr/>
            <p:nvPr/>
          </p:nvSpPr>
          <p:spPr>
            <a:xfrm>
              <a:off x="1214925" y="2773225"/>
              <a:ext cx="284750" cy="284775"/>
            </a:xfrm>
            <a:custGeom>
              <a:rect b="b" l="l" r="r" t="t"/>
              <a:pathLst>
                <a:path extrusionOk="0" h="11391" w="11390">
                  <a:moveTo>
                    <a:pt x="11389" y="1"/>
                  </a:moveTo>
                  <a:cubicBezTo>
                    <a:pt x="5105" y="1"/>
                    <a:pt x="0" y="5088"/>
                    <a:pt x="0" y="11390"/>
                  </a:cubicBezTo>
                  <a:lnTo>
                    <a:pt x="1532" y="11390"/>
                  </a:lnTo>
                  <a:cubicBezTo>
                    <a:pt x="1549" y="5951"/>
                    <a:pt x="5950" y="1532"/>
                    <a:pt x="11389" y="1532"/>
                  </a:cubicBezTo>
                  <a:lnTo>
                    <a:pt x="113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75"/>
            <p:cNvSpPr/>
            <p:nvPr/>
          </p:nvSpPr>
          <p:spPr>
            <a:xfrm>
              <a:off x="1499650" y="2773225"/>
              <a:ext cx="284750" cy="284775"/>
            </a:xfrm>
            <a:custGeom>
              <a:rect b="b" l="l" r="r" t="t"/>
              <a:pathLst>
                <a:path extrusionOk="0" h="11391" w="11390">
                  <a:moveTo>
                    <a:pt x="33" y="1"/>
                  </a:moveTo>
                  <a:cubicBezTo>
                    <a:pt x="22" y="1"/>
                    <a:pt x="11" y="1"/>
                    <a:pt x="0" y="1"/>
                  </a:cubicBezTo>
                  <a:lnTo>
                    <a:pt x="0" y="1532"/>
                  </a:lnTo>
                  <a:cubicBezTo>
                    <a:pt x="5440" y="1532"/>
                    <a:pt x="9841" y="5951"/>
                    <a:pt x="9858" y="11390"/>
                  </a:cubicBezTo>
                  <a:lnTo>
                    <a:pt x="11390" y="11390"/>
                  </a:lnTo>
                  <a:cubicBezTo>
                    <a:pt x="11390" y="5099"/>
                    <a:pt x="6302" y="1"/>
                    <a:pt x="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75"/>
            <p:cNvSpPr/>
            <p:nvPr/>
          </p:nvSpPr>
          <p:spPr>
            <a:xfrm flipH="1">
              <a:off x="1214913" y="3057525"/>
              <a:ext cx="187925" cy="332725"/>
            </a:xfrm>
            <a:custGeom>
              <a:rect b="b" l="l" r="r" t="t"/>
              <a:pathLst>
                <a:path extrusionOk="0" h="13309" w="7517">
                  <a:moveTo>
                    <a:pt x="5985" y="1"/>
                  </a:moveTo>
                  <a:cubicBezTo>
                    <a:pt x="5985" y="1638"/>
                    <a:pt x="5580" y="3240"/>
                    <a:pt x="4806" y="4665"/>
                  </a:cubicBezTo>
                  <a:lnTo>
                    <a:pt x="4788" y="4718"/>
                  </a:lnTo>
                  <a:cubicBezTo>
                    <a:pt x="4489" y="5264"/>
                    <a:pt x="4119" y="5792"/>
                    <a:pt x="3714" y="6285"/>
                  </a:cubicBezTo>
                  <a:lnTo>
                    <a:pt x="3662" y="6355"/>
                  </a:lnTo>
                  <a:lnTo>
                    <a:pt x="3626" y="6426"/>
                  </a:lnTo>
                  <a:cubicBezTo>
                    <a:pt x="599" y="11003"/>
                    <a:pt x="106" y="12622"/>
                    <a:pt x="35" y="13009"/>
                  </a:cubicBezTo>
                  <a:lnTo>
                    <a:pt x="0" y="13168"/>
                  </a:lnTo>
                  <a:lnTo>
                    <a:pt x="0" y="13309"/>
                  </a:lnTo>
                  <a:lnTo>
                    <a:pt x="1549" y="13309"/>
                  </a:lnTo>
                  <a:cubicBezTo>
                    <a:pt x="1549" y="13309"/>
                    <a:pt x="1813" y="11953"/>
                    <a:pt x="4911" y="7271"/>
                  </a:cubicBezTo>
                  <a:cubicBezTo>
                    <a:pt x="5387" y="6690"/>
                    <a:pt x="5809" y="6074"/>
                    <a:pt x="6161" y="5405"/>
                  </a:cubicBezTo>
                  <a:cubicBezTo>
                    <a:pt x="6601" y="4595"/>
                    <a:pt x="6936" y="3732"/>
                    <a:pt x="7165" y="2835"/>
                  </a:cubicBezTo>
                  <a:cubicBezTo>
                    <a:pt x="7393" y="1919"/>
                    <a:pt x="7517" y="969"/>
                    <a:pt x="7517" y="18"/>
                  </a:cubicBezTo>
                  <a:lnTo>
                    <a:pt x="59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558" name="Google Shape;2558;p75"/>
            <p:cNvSpPr/>
            <p:nvPr/>
          </p:nvSpPr>
          <p:spPr>
            <a:xfrm>
              <a:off x="1439800" y="3527525"/>
              <a:ext cx="119725" cy="86300"/>
            </a:xfrm>
            <a:custGeom>
              <a:rect b="b" l="l" r="r" t="t"/>
              <a:pathLst>
                <a:path extrusionOk="0" h="3452" w="4789">
                  <a:moveTo>
                    <a:pt x="352" y="1"/>
                  </a:moveTo>
                  <a:cubicBezTo>
                    <a:pt x="159" y="1"/>
                    <a:pt x="0" y="159"/>
                    <a:pt x="0" y="353"/>
                  </a:cubicBezTo>
                  <a:lnTo>
                    <a:pt x="0" y="1427"/>
                  </a:lnTo>
                  <a:cubicBezTo>
                    <a:pt x="0" y="2536"/>
                    <a:pt x="916" y="3451"/>
                    <a:pt x="2025" y="3451"/>
                  </a:cubicBezTo>
                  <a:lnTo>
                    <a:pt x="2764" y="3451"/>
                  </a:lnTo>
                  <a:cubicBezTo>
                    <a:pt x="3873" y="3451"/>
                    <a:pt x="4788" y="2536"/>
                    <a:pt x="4788" y="1427"/>
                  </a:cubicBezTo>
                  <a:lnTo>
                    <a:pt x="4788" y="353"/>
                  </a:lnTo>
                  <a:cubicBezTo>
                    <a:pt x="4788" y="159"/>
                    <a:pt x="4630" y="1"/>
                    <a:pt x="4436" y="1"/>
                  </a:cubicBezTo>
                  <a:close/>
                </a:path>
              </a:pathLst>
            </a:custGeom>
            <a:solidFill>
              <a:srgbClr val="546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75"/>
            <p:cNvSpPr/>
            <p:nvPr/>
          </p:nvSpPr>
          <p:spPr>
            <a:xfrm>
              <a:off x="1596475" y="3057525"/>
              <a:ext cx="187925" cy="332725"/>
            </a:xfrm>
            <a:custGeom>
              <a:rect b="b" l="l" r="r" t="t"/>
              <a:pathLst>
                <a:path extrusionOk="0" h="13309" w="7517">
                  <a:moveTo>
                    <a:pt x="5985" y="1"/>
                  </a:moveTo>
                  <a:cubicBezTo>
                    <a:pt x="5985" y="1638"/>
                    <a:pt x="5580" y="3240"/>
                    <a:pt x="4806" y="4665"/>
                  </a:cubicBezTo>
                  <a:lnTo>
                    <a:pt x="4788" y="4718"/>
                  </a:lnTo>
                  <a:cubicBezTo>
                    <a:pt x="4489" y="5264"/>
                    <a:pt x="4119" y="5792"/>
                    <a:pt x="3714" y="6285"/>
                  </a:cubicBezTo>
                  <a:lnTo>
                    <a:pt x="3662" y="6355"/>
                  </a:lnTo>
                  <a:lnTo>
                    <a:pt x="3626" y="6426"/>
                  </a:lnTo>
                  <a:cubicBezTo>
                    <a:pt x="599" y="11003"/>
                    <a:pt x="106" y="12622"/>
                    <a:pt x="35" y="13009"/>
                  </a:cubicBezTo>
                  <a:lnTo>
                    <a:pt x="0" y="13168"/>
                  </a:lnTo>
                  <a:lnTo>
                    <a:pt x="0" y="13309"/>
                  </a:lnTo>
                  <a:lnTo>
                    <a:pt x="1549" y="13309"/>
                  </a:lnTo>
                  <a:cubicBezTo>
                    <a:pt x="1549" y="13309"/>
                    <a:pt x="1813" y="11953"/>
                    <a:pt x="4911" y="7271"/>
                  </a:cubicBezTo>
                  <a:cubicBezTo>
                    <a:pt x="5387" y="6690"/>
                    <a:pt x="5809" y="6074"/>
                    <a:pt x="6161" y="5405"/>
                  </a:cubicBezTo>
                  <a:cubicBezTo>
                    <a:pt x="6601" y="4595"/>
                    <a:pt x="6936" y="3732"/>
                    <a:pt x="7165" y="2835"/>
                  </a:cubicBezTo>
                  <a:cubicBezTo>
                    <a:pt x="7393" y="1919"/>
                    <a:pt x="7517" y="969"/>
                    <a:pt x="7517" y="18"/>
                  </a:cubicBezTo>
                  <a:lnTo>
                    <a:pt x="59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75"/>
            <p:cNvSpPr/>
            <p:nvPr/>
          </p:nvSpPr>
          <p:spPr>
            <a:xfrm>
              <a:off x="1364550" y="3390675"/>
              <a:ext cx="270225" cy="194975"/>
            </a:xfrm>
            <a:custGeom>
              <a:rect b="b" l="l" r="r" t="t"/>
              <a:pathLst>
                <a:path extrusionOk="0" h="7799" w="10809">
                  <a:moveTo>
                    <a:pt x="0" y="0"/>
                  </a:moveTo>
                  <a:lnTo>
                    <a:pt x="0" y="3979"/>
                  </a:lnTo>
                  <a:cubicBezTo>
                    <a:pt x="0" y="6091"/>
                    <a:pt x="1708" y="7799"/>
                    <a:pt x="3820" y="7799"/>
                  </a:cubicBezTo>
                  <a:lnTo>
                    <a:pt x="6989" y="7799"/>
                  </a:lnTo>
                  <a:cubicBezTo>
                    <a:pt x="9101" y="7799"/>
                    <a:pt x="10809" y="6091"/>
                    <a:pt x="10809" y="3979"/>
                  </a:cubicBezTo>
                  <a:lnTo>
                    <a:pt x="10809"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75"/>
            <p:cNvSpPr/>
            <p:nvPr/>
          </p:nvSpPr>
          <p:spPr>
            <a:xfrm>
              <a:off x="1364550" y="3420150"/>
              <a:ext cx="270225" cy="20725"/>
            </a:xfrm>
            <a:custGeom>
              <a:rect b="b" l="l" r="r" t="t"/>
              <a:pathLst>
                <a:path extrusionOk="0" h="829" w="10809">
                  <a:moveTo>
                    <a:pt x="0" y="1"/>
                  </a:moveTo>
                  <a:lnTo>
                    <a:pt x="0" y="828"/>
                  </a:lnTo>
                  <a:lnTo>
                    <a:pt x="10809" y="828"/>
                  </a:lnTo>
                  <a:lnTo>
                    <a:pt x="10809" y="1"/>
                  </a:lnTo>
                  <a:close/>
                </a:path>
              </a:pathLst>
            </a:custGeom>
            <a:solidFill>
              <a:srgbClr val="546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75"/>
            <p:cNvSpPr/>
            <p:nvPr/>
          </p:nvSpPr>
          <p:spPr>
            <a:xfrm>
              <a:off x="1364550" y="3469450"/>
              <a:ext cx="270225" cy="20700"/>
            </a:xfrm>
            <a:custGeom>
              <a:rect b="b" l="l" r="r" t="t"/>
              <a:pathLst>
                <a:path extrusionOk="0" h="828" w="10809">
                  <a:moveTo>
                    <a:pt x="0" y="0"/>
                  </a:moveTo>
                  <a:lnTo>
                    <a:pt x="0" y="828"/>
                  </a:lnTo>
                  <a:lnTo>
                    <a:pt x="10809" y="828"/>
                  </a:lnTo>
                  <a:lnTo>
                    <a:pt x="10809" y="0"/>
                  </a:lnTo>
                  <a:close/>
                </a:path>
              </a:pathLst>
            </a:custGeom>
            <a:solidFill>
              <a:srgbClr val="546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3" name="Google Shape;2563;p75"/>
            <p:cNvGrpSpPr/>
            <p:nvPr/>
          </p:nvGrpSpPr>
          <p:grpSpPr>
            <a:xfrm>
              <a:off x="1364100" y="3175950"/>
              <a:ext cx="271125" cy="214750"/>
              <a:chOff x="1364100" y="3175950"/>
              <a:chExt cx="271125" cy="214750"/>
            </a:xfrm>
          </p:grpSpPr>
          <p:sp>
            <p:nvSpPr>
              <p:cNvPr id="2564" name="Google Shape;2564;p75"/>
              <p:cNvSpPr/>
              <p:nvPr/>
            </p:nvSpPr>
            <p:spPr>
              <a:xfrm>
                <a:off x="1364100" y="3175950"/>
                <a:ext cx="135575" cy="214750"/>
              </a:xfrm>
              <a:custGeom>
                <a:rect b="b" l="l" r="r" t="t"/>
                <a:pathLst>
                  <a:path extrusionOk="0" h="8590" w="5423">
                    <a:moveTo>
                      <a:pt x="714" y="224"/>
                    </a:moveTo>
                    <a:cubicBezTo>
                      <a:pt x="734" y="224"/>
                      <a:pt x="755" y="225"/>
                      <a:pt x="775" y="228"/>
                    </a:cubicBezTo>
                    <a:cubicBezTo>
                      <a:pt x="1039" y="228"/>
                      <a:pt x="1286" y="280"/>
                      <a:pt x="1532" y="386"/>
                    </a:cubicBezTo>
                    <a:cubicBezTo>
                      <a:pt x="2183" y="633"/>
                      <a:pt x="2659" y="1337"/>
                      <a:pt x="3011" y="2234"/>
                    </a:cubicBezTo>
                    <a:cubicBezTo>
                      <a:pt x="1391" y="1900"/>
                      <a:pt x="529" y="1249"/>
                      <a:pt x="317" y="756"/>
                    </a:cubicBezTo>
                    <a:cubicBezTo>
                      <a:pt x="247" y="633"/>
                      <a:pt x="247" y="474"/>
                      <a:pt x="335" y="351"/>
                    </a:cubicBezTo>
                    <a:cubicBezTo>
                      <a:pt x="442" y="274"/>
                      <a:pt x="576" y="224"/>
                      <a:pt x="714" y="224"/>
                    </a:cubicBezTo>
                    <a:close/>
                    <a:moveTo>
                      <a:pt x="787" y="0"/>
                    </a:moveTo>
                    <a:cubicBezTo>
                      <a:pt x="526" y="0"/>
                      <a:pt x="324" y="71"/>
                      <a:pt x="194" y="210"/>
                    </a:cubicBezTo>
                    <a:cubicBezTo>
                      <a:pt x="36" y="386"/>
                      <a:pt x="1" y="633"/>
                      <a:pt x="124" y="844"/>
                    </a:cubicBezTo>
                    <a:cubicBezTo>
                      <a:pt x="388" y="1477"/>
                      <a:pt x="1409" y="2146"/>
                      <a:pt x="3116" y="2463"/>
                    </a:cubicBezTo>
                    <a:cubicBezTo>
                      <a:pt x="3997" y="4910"/>
                      <a:pt x="4049" y="8536"/>
                      <a:pt x="4049" y="8589"/>
                    </a:cubicBezTo>
                    <a:lnTo>
                      <a:pt x="4278" y="8589"/>
                    </a:lnTo>
                    <a:cubicBezTo>
                      <a:pt x="4261" y="8378"/>
                      <a:pt x="4208" y="4963"/>
                      <a:pt x="3363" y="2516"/>
                    </a:cubicBezTo>
                    <a:lnTo>
                      <a:pt x="3363" y="2516"/>
                    </a:lnTo>
                    <a:cubicBezTo>
                      <a:pt x="4049" y="2622"/>
                      <a:pt x="4736" y="2675"/>
                      <a:pt x="5422" y="2675"/>
                    </a:cubicBezTo>
                    <a:lnTo>
                      <a:pt x="5422" y="2446"/>
                    </a:lnTo>
                    <a:cubicBezTo>
                      <a:pt x="5349" y="2447"/>
                      <a:pt x="5275" y="2448"/>
                      <a:pt x="5201" y="2448"/>
                    </a:cubicBezTo>
                    <a:cubicBezTo>
                      <a:pt x="4553" y="2448"/>
                      <a:pt x="3907" y="2380"/>
                      <a:pt x="3275" y="2270"/>
                    </a:cubicBezTo>
                    <a:cubicBezTo>
                      <a:pt x="2888" y="1266"/>
                      <a:pt x="2359" y="456"/>
                      <a:pt x="1620" y="175"/>
                    </a:cubicBezTo>
                    <a:cubicBezTo>
                      <a:pt x="1303" y="58"/>
                      <a:pt x="1021" y="0"/>
                      <a:pt x="7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75"/>
              <p:cNvSpPr/>
              <p:nvPr/>
            </p:nvSpPr>
            <p:spPr>
              <a:xfrm>
                <a:off x="1499650" y="3175950"/>
                <a:ext cx="135575" cy="214750"/>
              </a:xfrm>
              <a:custGeom>
                <a:rect b="b" l="l" r="r" t="t"/>
                <a:pathLst>
                  <a:path extrusionOk="0" h="8590" w="5423">
                    <a:moveTo>
                      <a:pt x="4708" y="224"/>
                    </a:moveTo>
                    <a:cubicBezTo>
                      <a:pt x="4842" y="224"/>
                      <a:pt x="4963" y="274"/>
                      <a:pt x="5070" y="351"/>
                    </a:cubicBezTo>
                    <a:cubicBezTo>
                      <a:pt x="5158" y="474"/>
                      <a:pt x="5176" y="633"/>
                      <a:pt x="5105" y="756"/>
                    </a:cubicBezTo>
                    <a:cubicBezTo>
                      <a:pt x="4894" y="1249"/>
                      <a:pt x="4032" y="1900"/>
                      <a:pt x="2394" y="2234"/>
                    </a:cubicBezTo>
                    <a:cubicBezTo>
                      <a:pt x="2764" y="1337"/>
                      <a:pt x="3222" y="633"/>
                      <a:pt x="3891" y="386"/>
                    </a:cubicBezTo>
                    <a:cubicBezTo>
                      <a:pt x="4120" y="280"/>
                      <a:pt x="4384" y="228"/>
                      <a:pt x="4648" y="228"/>
                    </a:cubicBezTo>
                    <a:cubicBezTo>
                      <a:pt x="4668" y="225"/>
                      <a:pt x="4688" y="224"/>
                      <a:pt x="4708" y="224"/>
                    </a:cubicBezTo>
                    <a:close/>
                    <a:moveTo>
                      <a:pt x="4639" y="0"/>
                    </a:moveTo>
                    <a:cubicBezTo>
                      <a:pt x="4406" y="0"/>
                      <a:pt x="4129" y="58"/>
                      <a:pt x="3820" y="175"/>
                    </a:cubicBezTo>
                    <a:cubicBezTo>
                      <a:pt x="3063" y="456"/>
                      <a:pt x="2535" y="1266"/>
                      <a:pt x="2148" y="2287"/>
                    </a:cubicBezTo>
                    <a:cubicBezTo>
                      <a:pt x="1517" y="2382"/>
                      <a:pt x="871" y="2448"/>
                      <a:pt x="224" y="2448"/>
                    </a:cubicBezTo>
                    <a:cubicBezTo>
                      <a:pt x="149" y="2448"/>
                      <a:pt x="75" y="2447"/>
                      <a:pt x="0" y="2446"/>
                    </a:cubicBezTo>
                    <a:lnTo>
                      <a:pt x="0" y="2675"/>
                    </a:lnTo>
                    <a:cubicBezTo>
                      <a:pt x="687" y="2675"/>
                      <a:pt x="1373" y="2622"/>
                      <a:pt x="2060" y="2516"/>
                    </a:cubicBezTo>
                    <a:lnTo>
                      <a:pt x="2060" y="2516"/>
                    </a:lnTo>
                    <a:cubicBezTo>
                      <a:pt x="1215" y="4963"/>
                      <a:pt x="1162" y="8378"/>
                      <a:pt x="1162" y="8589"/>
                    </a:cubicBezTo>
                    <a:lnTo>
                      <a:pt x="1373" y="8589"/>
                    </a:lnTo>
                    <a:cubicBezTo>
                      <a:pt x="1373" y="8536"/>
                      <a:pt x="1444" y="4910"/>
                      <a:pt x="2306" y="2481"/>
                    </a:cubicBezTo>
                    <a:cubicBezTo>
                      <a:pt x="4014" y="2146"/>
                      <a:pt x="5035" y="1477"/>
                      <a:pt x="5299" y="844"/>
                    </a:cubicBezTo>
                    <a:cubicBezTo>
                      <a:pt x="5422" y="650"/>
                      <a:pt x="5387" y="386"/>
                      <a:pt x="5229" y="210"/>
                    </a:cubicBezTo>
                    <a:cubicBezTo>
                      <a:pt x="5099" y="71"/>
                      <a:pt x="4896" y="0"/>
                      <a:pt x="46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66" name="Google Shape;2566;p75"/>
          <p:cNvSpPr txBox="1"/>
          <p:nvPr/>
        </p:nvSpPr>
        <p:spPr>
          <a:xfrm>
            <a:off x="6605050" y="1367288"/>
            <a:ext cx="17427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9A91"/>
                </a:solidFill>
                <a:latin typeface="Finger Paint"/>
                <a:ea typeface="Finger Paint"/>
                <a:cs typeface="Finger Paint"/>
                <a:sym typeface="Finger Paint"/>
              </a:rPr>
              <a:t>Model</a:t>
            </a:r>
            <a:endParaRPr b="1" sz="2400">
              <a:solidFill>
                <a:srgbClr val="009A91"/>
              </a:solidFill>
              <a:latin typeface="Finger Paint"/>
              <a:ea typeface="Finger Paint"/>
              <a:cs typeface="Finger Paint"/>
              <a:sym typeface="Finger Paint"/>
            </a:endParaRPr>
          </a:p>
        </p:txBody>
      </p:sp>
      <p:sp>
        <p:nvSpPr>
          <p:cNvPr id="2567" name="Google Shape;2567;p75"/>
          <p:cNvSpPr txBox="1"/>
          <p:nvPr/>
        </p:nvSpPr>
        <p:spPr>
          <a:xfrm>
            <a:off x="6611850" y="3052425"/>
            <a:ext cx="17427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F8B45B"/>
                </a:solidFill>
                <a:latin typeface="Finger Paint"/>
                <a:ea typeface="Finger Paint"/>
                <a:cs typeface="Finger Paint"/>
                <a:sym typeface="Finger Paint"/>
              </a:rPr>
              <a:t>Label</a:t>
            </a:r>
            <a:endParaRPr b="1" sz="2400">
              <a:solidFill>
                <a:srgbClr val="F8B45B"/>
              </a:solidFill>
              <a:latin typeface="Finger Paint"/>
              <a:ea typeface="Finger Paint"/>
              <a:cs typeface="Finger Paint"/>
              <a:sym typeface="Finger Paint"/>
            </a:endParaRPr>
          </a:p>
        </p:txBody>
      </p:sp>
      <p:sp>
        <p:nvSpPr>
          <p:cNvPr id="2568" name="Google Shape;2568;p75"/>
          <p:cNvSpPr txBox="1"/>
          <p:nvPr/>
        </p:nvSpPr>
        <p:spPr>
          <a:xfrm>
            <a:off x="1457925" y="3155125"/>
            <a:ext cx="20499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D55D79"/>
                </a:solidFill>
                <a:latin typeface="Finger Paint"/>
                <a:ea typeface="Finger Paint"/>
                <a:cs typeface="Finger Paint"/>
                <a:sym typeface="Finger Paint"/>
              </a:rPr>
              <a:t>Attributes</a:t>
            </a:r>
            <a:endParaRPr b="1" sz="2400">
              <a:solidFill>
                <a:srgbClr val="D55D79"/>
              </a:solidFill>
              <a:latin typeface="Finger Paint"/>
              <a:ea typeface="Finger Paint"/>
              <a:cs typeface="Finger Paint"/>
              <a:sym typeface="Finger Paint"/>
            </a:endParaRPr>
          </a:p>
        </p:txBody>
      </p:sp>
      <p:sp>
        <p:nvSpPr>
          <p:cNvPr id="2569" name="Google Shape;2569;p75"/>
          <p:cNvSpPr txBox="1"/>
          <p:nvPr/>
        </p:nvSpPr>
        <p:spPr>
          <a:xfrm>
            <a:off x="1306730" y="1106850"/>
            <a:ext cx="2532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5ABAD1"/>
                </a:solidFill>
                <a:latin typeface="Finger Paint"/>
                <a:ea typeface="Finger Paint"/>
                <a:cs typeface="Finger Paint"/>
                <a:sym typeface="Finger Paint"/>
              </a:rPr>
              <a:t>Feature Engineering</a:t>
            </a:r>
            <a:endParaRPr b="1" sz="2400">
              <a:solidFill>
                <a:srgbClr val="5ABAD1"/>
              </a:solidFill>
              <a:latin typeface="Finger Paint"/>
              <a:ea typeface="Finger Paint"/>
              <a:cs typeface="Finger Paint"/>
              <a:sym typeface="Finger Pain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3" name="Shape 2573"/>
        <p:cNvGrpSpPr/>
        <p:nvPr/>
      </p:nvGrpSpPr>
      <p:grpSpPr>
        <a:xfrm>
          <a:off x="0" y="0"/>
          <a:ext cx="0" cy="0"/>
          <a:chOff x="0" y="0"/>
          <a:chExt cx="0" cy="0"/>
        </a:xfrm>
      </p:grpSpPr>
      <p:grpSp>
        <p:nvGrpSpPr>
          <p:cNvPr id="2574" name="Google Shape;2574;p76"/>
          <p:cNvGrpSpPr/>
          <p:nvPr/>
        </p:nvGrpSpPr>
        <p:grpSpPr>
          <a:xfrm>
            <a:off x="6325177" y="870975"/>
            <a:ext cx="2888053" cy="3441600"/>
            <a:chOff x="6020377" y="870975"/>
            <a:chExt cx="2888053" cy="3441600"/>
          </a:xfrm>
        </p:grpSpPr>
        <p:sp>
          <p:nvSpPr>
            <p:cNvPr id="2575" name="Google Shape;2575;p76"/>
            <p:cNvSpPr/>
            <p:nvPr/>
          </p:nvSpPr>
          <p:spPr>
            <a:xfrm rot="-3599896">
              <a:off x="6140651" y="1811521"/>
              <a:ext cx="2647504" cy="1806223"/>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76"/>
            <p:cNvSpPr/>
            <p:nvPr/>
          </p:nvSpPr>
          <p:spPr>
            <a:xfrm>
              <a:off x="6316443" y="979358"/>
              <a:ext cx="512444" cy="573569"/>
            </a:xfrm>
            <a:custGeom>
              <a:rect b="b" l="l" r="r" t="t"/>
              <a:pathLst>
                <a:path extrusionOk="0" h="19236" w="17186">
                  <a:moveTo>
                    <a:pt x="9337" y="0"/>
                  </a:moveTo>
                  <a:cubicBezTo>
                    <a:pt x="8162" y="0"/>
                    <a:pt x="6956" y="270"/>
                    <a:pt x="5797" y="858"/>
                  </a:cubicBezTo>
                  <a:cubicBezTo>
                    <a:pt x="597" y="3486"/>
                    <a:pt x="1" y="10699"/>
                    <a:pt x="4698" y="14166"/>
                  </a:cubicBezTo>
                  <a:lnTo>
                    <a:pt x="6860" y="19235"/>
                  </a:lnTo>
                  <a:lnTo>
                    <a:pt x="12470" y="19235"/>
                  </a:lnTo>
                  <a:lnTo>
                    <a:pt x="13979" y="14166"/>
                  </a:lnTo>
                  <a:cubicBezTo>
                    <a:pt x="15992" y="12693"/>
                    <a:pt x="17185" y="10345"/>
                    <a:pt x="17185" y="7847"/>
                  </a:cubicBezTo>
                  <a:cubicBezTo>
                    <a:pt x="17185" y="3309"/>
                    <a:pt x="13452" y="0"/>
                    <a:pt x="9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76"/>
            <p:cNvSpPr/>
            <p:nvPr/>
          </p:nvSpPr>
          <p:spPr>
            <a:xfrm>
              <a:off x="6500948" y="1552877"/>
              <a:ext cx="207321" cy="43355"/>
            </a:xfrm>
            <a:custGeom>
              <a:rect b="b" l="l" r="r" t="t"/>
              <a:pathLst>
                <a:path extrusionOk="0" h="1454" w="6953">
                  <a:moveTo>
                    <a:pt x="1" y="0"/>
                  </a:moveTo>
                  <a:lnTo>
                    <a:pt x="150" y="895"/>
                  </a:lnTo>
                  <a:lnTo>
                    <a:pt x="672" y="932"/>
                  </a:lnTo>
                  <a:lnTo>
                    <a:pt x="6151" y="1417"/>
                  </a:lnTo>
                  <a:lnTo>
                    <a:pt x="6636" y="1454"/>
                  </a:lnTo>
                  <a:lnTo>
                    <a:pt x="6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76"/>
            <p:cNvSpPr/>
            <p:nvPr/>
          </p:nvSpPr>
          <p:spPr>
            <a:xfrm>
              <a:off x="6505390" y="1615104"/>
              <a:ext cx="188983" cy="38942"/>
            </a:xfrm>
            <a:custGeom>
              <a:rect b="b" l="l" r="r" t="t"/>
              <a:pathLst>
                <a:path extrusionOk="0" h="1306" w="6338">
                  <a:moveTo>
                    <a:pt x="6338" y="1"/>
                  </a:moveTo>
                  <a:lnTo>
                    <a:pt x="6002" y="19"/>
                  </a:lnTo>
                  <a:lnTo>
                    <a:pt x="523" y="94"/>
                  </a:lnTo>
                  <a:lnTo>
                    <a:pt x="1" y="94"/>
                  </a:lnTo>
                  <a:lnTo>
                    <a:pt x="187" y="1026"/>
                  </a:lnTo>
                  <a:lnTo>
                    <a:pt x="914" y="1063"/>
                  </a:lnTo>
                  <a:lnTo>
                    <a:pt x="5462" y="1268"/>
                  </a:lnTo>
                  <a:lnTo>
                    <a:pt x="6189" y="1305"/>
                  </a:lnTo>
                  <a:lnTo>
                    <a:pt x="63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76"/>
            <p:cNvSpPr/>
            <p:nvPr/>
          </p:nvSpPr>
          <p:spPr>
            <a:xfrm>
              <a:off x="6520955" y="1580666"/>
              <a:ext cx="163430" cy="37242"/>
            </a:xfrm>
            <a:custGeom>
              <a:rect b="b" l="l" r="r" t="t"/>
              <a:pathLst>
                <a:path extrusionOk="0" h="1249" w="5481">
                  <a:moveTo>
                    <a:pt x="1" y="0"/>
                  </a:moveTo>
                  <a:lnTo>
                    <a:pt x="1" y="1249"/>
                  </a:lnTo>
                  <a:lnTo>
                    <a:pt x="5480" y="1174"/>
                  </a:lnTo>
                  <a:lnTo>
                    <a:pt x="5480" y="1156"/>
                  </a:lnTo>
                  <a:lnTo>
                    <a:pt x="5480" y="485"/>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76"/>
            <p:cNvSpPr/>
            <p:nvPr/>
          </p:nvSpPr>
          <p:spPr>
            <a:xfrm>
              <a:off x="6532613" y="1646769"/>
              <a:ext cx="135640" cy="34499"/>
            </a:xfrm>
            <a:custGeom>
              <a:rect b="b" l="l" r="r" t="t"/>
              <a:pathLst>
                <a:path extrusionOk="0" h="1157" w="4549">
                  <a:moveTo>
                    <a:pt x="1" y="1"/>
                  </a:moveTo>
                  <a:lnTo>
                    <a:pt x="1" y="1"/>
                  </a:lnTo>
                  <a:cubicBezTo>
                    <a:pt x="579" y="728"/>
                    <a:pt x="1473" y="1157"/>
                    <a:pt x="2405" y="1157"/>
                  </a:cubicBezTo>
                  <a:cubicBezTo>
                    <a:pt x="4008" y="1157"/>
                    <a:pt x="4549" y="225"/>
                    <a:pt x="4549" y="225"/>
                  </a:cubicBezTo>
                  <a:lnTo>
                    <a:pt x="4549" y="206"/>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1" name="Google Shape;2581;p76"/>
            <p:cNvGrpSpPr/>
            <p:nvPr/>
          </p:nvGrpSpPr>
          <p:grpSpPr>
            <a:xfrm>
              <a:off x="6476021" y="1214013"/>
              <a:ext cx="283386" cy="343733"/>
              <a:chOff x="2159996" y="1883413"/>
              <a:chExt cx="283386" cy="343733"/>
            </a:xfrm>
          </p:grpSpPr>
          <p:sp>
            <p:nvSpPr>
              <p:cNvPr id="2582" name="Google Shape;2582;p76"/>
              <p:cNvSpPr/>
              <p:nvPr/>
            </p:nvSpPr>
            <p:spPr>
              <a:xfrm>
                <a:off x="2181703" y="1981002"/>
                <a:ext cx="64257" cy="246143"/>
              </a:xfrm>
              <a:custGeom>
                <a:rect b="b" l="l" r="r" t="t"/>
                <a:pathLst>
                  <a:path extrusionOk="0" h="8255" w="2155">
                    <a:moveTo>
                      <a:pt x="272" y="1"/>
                    </a:moveTo>
                    <a:cubicBezTo>
                      <a:pt x="141" y="1"/>
                      <a:pt x="0" y="115"/>
                      <a:pt x="34" y="283"/>
                    </a:cubicBezTo>
                    <a:lnTo>
                      <a:pt x="1693" y="8092"/>
                    </a:lnTo>
                    <a:cubicBezTo>
                      <a:pt x="1715" y="8205"/>
                      <a:pt x="1799" y="8254"/>
                      <a:pt x="1886" y="8254"/>
                    </a:cubicBezTo>
                    <a:cubicBezTo>
                      <a:pt x="2016" y="8254"/>
                      <a:pt x="2155" y="8147"/>
                      <a:pt x="2122" y="7980"/>
                    </a:cubicBezTo>
                    <a:lnTo>
                      <a:pt x="463" y="171"/>
                    </a:lnTo>
                    <a:cubicBezTo>
                      <a:pt x="440" y="52"/>
                      <a:pt x="358" y="1"/>
                      <a:pt x="2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76"/>
              <p:cNvSpPr/>
              <p:nvPr/>
            </p:nvSpPr>
            <p:spPr>
              <a:xfrm>
                <a:off x="2159996" y="1883413"/>
                <a:ext cx="283386" cy="337624"/>
              </a:xfrm>
              <a:custGeom>
                <a:rect b="b" l="l" r="r" t="t"/>
                <a:pathLst>
                  <a:path extrusionOk="0" h="11323" w="9504">
                    <a:moveTo>
                      <a:pt x="4662" y="466"/>
                    </a:moveTo>
                    <a:cubicBezTo>
                      <a:pt x="4683" y="466"/>
                      <a:pt x="4706" y="470"/>
                      <a:pt x="4732" y="480"/>
                    </a:cubicBezTo>
                    <a:cubicBezTo>
                      <a:pt x="4937" y="574"/>
                      <a:pt x="4974" y="909"/>
                      <a:pt x="4974" y="1077"/>
                    </a:cubicBezTo>
                    <a:cubicBezTo>
                      <a:pt x="5012" y="1524"/>
                      <a:pt x="5012" y="1953"/>
                      <a:pt x="4974" y="2400"/>
                    </a:cubicBezTo>
                    <a:cubicBezTo>
                      <a:pt x="4918" y="2941"/>
                      <a:pt x="4788" y="3462"/>
                      <a:pt x="4583" y="3947"/>
                    </a:cubicBezTo>
                    <a:cubicBezTo>
                      <a:pt x="4546" y="3779"/>
                      <a:pt x="4508" y="3593"/>
                      <a:pt x="4471" y="3462"/>
                    </a:cubicBezTo>
                    <a:lnTo>
                      <a:pt x="4490" y="3462"/>
                    </a:lnTo>
                    <a:cubicBezTo>
                      <a:pt x="4303" y="2568"/>
                      <a:pt x="4285" y="1655"/>
                      <a:pt x="4452" y="760"/>
                    </a:cubicBezTo>
                    <a:cubicBezTo>
                      <a:pt x="4485" y="647"/>
                      <a:pt x="4531" y="466"/>
                      <a:pt x="4662" y="466"/>
                    </a:cubicBezTo>
                    <a:close/>
                    <a:moveTo>
                      <a:pt x="6074" y="3313"/>
                    </a:moveTo>
                    <a:cubicBezTo>
                      <a:pt x="6167" y="3332"/>
                      <a:pt x="6242" y="3425"/>
                      <a:pt x="6223" y="3518"/>
                    </a:cubicBezTo>
                    <a:cubicBezTo>
                      <a:pt x="6242" y="3612"/>
                      <a:pt x="6242" y="3705"/>
                      <a:pt x="6242" y="3798"/>
                    </a:cubicBezTo>
                    <a:cubicBezTo>
                      <a:pt x="6223" y="3928"/>
                      <a:pt x="6204" y="4078"/>
                      <a:pt x="6167" y="4208"/>
                    </a:cubicBezTo>
                    <a:cubicBezTo>
                      <a:pt x="6111" y="4115"/>
                      <a:pt x="6074" y="4003"/>
                      <a:pt x="6055" y="3873"/>
                    </a:cubicBezTo>
                    <a:cubicBezTo>
                      <a:pt x="6018" y="3723"/>
                      <a:pt x="6018" y="3556"/>
                      <a:pt x="6055" y="3388"/>
                    </a:cubicBezTo>
                    <a:cubicBezTo>
                      <a:pt x="6055" y="3369"/>
                      <a:pt x="6055" y="3351"/>
                      <a:pt x="6074" y="3313"/>
                    </a:cubicBezTo>
                    <a:close/>
                    <a:moveTo>
                      <a:pt x="2366" y="3121"/>
                    </a:moveTo>
                    <a:cubicBezTo>
                      <a:pt x="2495" y="3121"/>
                      <a:pt x="2652" y="3519"/>
                      <a:pt x="2682" y="3593"/>
                    </a:cubicBezTo>
                    <a:cubicBezTo>
                      <a:pt x="2719" y="3798"/>
                      <a:pt x="2719" y="4022"/>
                      <a:pt x="2644" y="4227"/>
                    </a:cubicBezTo>
                    <a:cubicBezTo>
                      <a:pt x="2589" y="4115"/>
                      <a:pt x="2533" y="4022"/>
                      <a:pt x="2477" y="3891"/>
                    </a:cubicBezTo>
                    <a:cubicBezTo>
                      <a:pt x="2402" y="3761"/>
                      <a:pt x="2197" y="3388"/>
                      <a:pt x="2272" y="3220"/>
                    </a:cubicBezTo>
                    <a:cubicBezTo>
                      <a:pt x="2299" y="3149"/>
                      <a:pt x="2332" y="3121"/>
                      <a:pt x="2366" y="3121"/>
                    </a:cubicBezTo>
                    <a:close/>
                    <a:moveTo>
                      <a:pt x="4624" y="0"/>
                    </a:moveTo>
                    <a:cubicBezTo>
                      <a:pt x="3673" y="0"/>
                      <a:pt x="3916" y="2461"/>
                      <a:pt x="3968" y="2978"/>
                    </a:cubicBezTo>
                    <a:cubicBezTo>
                      <a:pt x="4024" y="3481"/>
                      <a:pt x="4136" y="3966"/>
                      <a:pt x="4303" y="4432"/>
                    </a:cubicBezTo>
                    <a:cubicBezTo>
                      <a:pt x="4285" y="4488"/>
                      <a:pt x="4247" y="4525"/>
                      <a:pt x="4210" y="4562"/>
                    </a:cubicBezTo>
                    <a:cubicBezTo>
                      <a:pt x="4049" y="4750"/>
                      <a:pt x="3811" y="4851"/>
                      <a:pt x="3571" y="4851"/>
                    </a:cubicBezTo>
                    <a:cubicBezTo>
                      <a:pt x="3479" y="4851"/>
                      <a:pt x="3386" y="4836"/>
                      <a:pt x="3297" y="4804"/>
                    </a:cubicBezTo>
                    <a:cubicBezTo>
                      <a:pt x="3185" y="4749"/>
                      <a:pt x="3073" y="4693"/>
                      <a:pt x="2980" y="4599"/>
                    </a:cubicBezTo>
                    <a:cubicBezTo>
                      <a:pt x="3110" y="4357"/>
                      <a:pt x="3166" y="4078"/>
                      <a:pt x="3166" y="3817"/>
                    </a:cubicBezTo>
                    <a:cubicBezTo>
                      <a:pt x="3148" y="3369"/>
                      <a:pt x="2905" y="2642"/>
                      <a:pt x="2365" y="2642"/>
                    </a:cubicBezTo>
                    <a:cubicBezTo>
                      <a:pt x="2141" y="2642"/>
                      <a:pt x="1936" y="2792"/>
                      <a:pt x="1862" y="3015"/>
                    </a:cubicBezTo>
                    <a:cubicBezTo>
                      <a:pt x="1806" y="3295"/>
                      <a:pt x="1843" y="3593"/>
                      <a:pt x="1974" y="3835"/>
                    </a:cubicBezTo>
                    <a:cubicBezTo>
                      <a:pt x="2085" y="4115"/>
                      <a:pt x="2234" y="4394"/>
                      <a:pt x="2402" y="4637"/>
                    </a:cubicBezTo>
                    <a:cubicBezTo>
                      <a:pt x="2384" y="4674"/>
                      <a:pt x="2346" y="4693"/>
                      <a:pt x="2328" y="4730"/>
                    </a:cubicBezTo>
                    <a:cubicBezTo>
                      <a:pt x="2108" y="4908"/>
                      <a:pt x="1853" y="4990"/>
                      <a:pt x="1604" y="4990"/>
                    </a:cubicBezTo>
                    <a:cubicBezTo>
                      <a:pt x="1073" y="4990"/>
                      <a:pt x="565" y="4618"/>
                      <a:pt x="464" y="4022"/>
                    </a:cubicBezTo>
                    <a:cubicBezTo>
                      <a:pt x="442" y="3913"/>
                      <a:pt x="364" y="3866"/>
                      <a:pt x="280" y="3866"/>
                    </a:cubicBezTo>
                    <a:cubicBezTo>
                      <a:pt x="148" y="3866"/>
                      <a:pt x="1" y="3981"/>
                      <a:pt x="35" y="4152"/>
                    </a:cubicBezTo>
                    <a:cubicBezTo>
                      <a:pt x="182" y="4940"/>
                      <a:pt x="884" y="5450"/>
                      <a:pt x="1619" y="5450"/>
                    </a:cubicBezTo>
                    <a:cubicBezTo>
                      <a:pt x="1911" y="5450"/>
                      <a:pt x="2207" y="5370"/>
                      <a:pt x="2477" y="5196"/>
                    </a:cubicBezTo>
                    <a:cubicBezTo>
                      <a:pt x="2551" y="5121"/>
                      <a:pt x="2626" y="5065"/>
                      <a:pt x="2700" y="4972"/>
                    </a:cubicBezTo>
                    <a:cubicBezTo>
                      <a:pt x="2812" y="5065"/>
                      <a:pt x="2924" y="5140"/>
                      <a:pt x="3036" y="5196"/>
                    </a:cubicBezTo>
                    <a:cubicBezTo>
                      <a:pt x="3232" y="5288"/>
                      <a:pt x="3413" y="5328"/>
                      <a:pt x="3581" y="5328"/>
                    </a:cubicBezTo>
                    <a:cubicBezTo>
                      <a:pt x="3958" y="5328"/>
                      <a:pt x="4269" y="5125"/>
                      <a:pt x="4527" y="4842"/>
                    </a:cubicBezTo>
                    <a:cubicBezTo>
                      <a:pt x="4712" y="5151"/>
                      <a:pt x="5038" y="5331"/>
                      <a:pt x="5388" y="5331"/>
                    </a:cubicBezTo>
                    <a:cubicBezTo>
                      <a:pt x="5461" y="5331"/>
                      <a:pt x="5534" y="5324"/>
                      <a:pt x="5608" y="5308"/>
                    </a:cubicBezTo>
                    <a:cubicBezTo>
                      <a:pt x="5813" y="5252"/>
                      <a:pt x="6018" y="5159"/>
                      <a:pt x="6186" y="5009"/>
                    </a:cubicBezTo>
                    <a:cubicBezTo>
                      <a:pt x="6316" y="5159"/>
                      <a:pt x="6484" y="5289"/>
                      <a:pt x="6670" y="5401"/>
                    </a:cubicBezTo>
                    <a:cubicBezTo>
                      <a:pt x="6819" y="5457"/>
                      <a:pt x="6950" y="5513"/>
                      <a:pt x="7099" y="5550"/>
                    </a:cubicBezTo>
                    <a:cubicBezTo>
                      <a:pt x="6745" y="7377"/>
                      <a:pt x="6391" y="9222"/>
                      <a:pt x="6037" y="11048"/>
                    </a:cubicBezTo>
                    <a:cubicBezTo>
                      <a:pt x="6003" y="11215"/>
                      <a:pt x="6142" y="11322"/>
                      <a:pt x="6272" y="11322"/>
                    </a:cubicBezTo>
                    <a:cubicBezTo>
                      <a:pt x="6359" y="11322"/>
                      <a:pt x="6443" y="11273"/>
                      <a:pt x="6465" y="11160"/>
                    </a:cubicBezTo>
                    <a:lnTo>
                      <a:pt x="7546" y="5606"/>
                    </a:lnTo>
                    <a:cubicBezTo>
                      <a:pt x="8366" y="5587"/>
                      <a:pt x="9112" y="5084"/>
                      <a:pt x="9447" y="4301"/>
                    </a:cubicBezTo>
                    <a:cubicBezTo>
                      <a:pt x="9504" y="4144"/>
                      <a:pt x="9370" y="4041"/>
                      <a:pt x="9235" y="4041"/>
                    </a:cubicBezTo>
                    <a:cubicBezTo>
                      <a:pt x="9146" y="4041"/>
                      <a:pt x="9056" y="4086"/>
                      <a:pt x="9019" y="4189"/>
                    </a:cubicBezTo>
                    <a:cubicBezTo>
                      <a:pt x="8776" y="4749"/>
                      <a:pt x="8255" y="5121"/>
                      <a:pt x="7640" y="5159"/>
                    </a:cubicBezTo>
                    <a:lnTo>
                      <a:pt x="8161" y="2456"/>
                    </a:lnTo>
                    <a:cubicBezTo>
                      <a:pt x="8195" y="2289"/>
                      <a:pt x="8056" y="2182"/>
                      <a:pt x="7926" y="2182"/>
                    </a:cubicBezTo>
                    <a:cubicBezTo>
                      <a:pt x="7839" y="2182"/>
                      <a:pt x="7755" y="2231"/>
                      <a:pt x="7733" y="2344"/>
                    </a:cubicBezTo>
                    <a:lnTo>
                      <a:pt x="7192" y="5121"/>
                    </a:lnTo>
                    <a:cubicBezTo>
                      <a:pt x="6913" y="5028"/>
                      <a:pt x="6670" y="4879"/>
                      <a:pt x="6484" y="4655"/>
                    </a:cubicBezTo>
                    <a:cubicBezTo>
                      <a:pt x="6577" y="4488"/>
                      <a:pt x="6633" y="4301"/>
                      <a:pt x="6670" y="4115"/>
                    </a:cubicBezTo>
                    <a:cubicBezTo>
                      <a:pt x="6745" y="3686"/>
                      <a:pt x="6764" y="2903"/>
                      <a:pt x="6186" y="2829"/>
                    </a:cubicBezTo>
                    <a:cubicBezTo>
                      <a:pt x="6155" y="2824"/>
                      <a:pt x="6126" y="2822"/>
                      <a:pt x="6098" y="2822"/>
                    </a:cubicBezTo>
                    <a:cubicBezTo>
                      <a:pt x="5535" y="2822"/>
                      <a:pt x="5557" y="3687"/>
                      <a:pt x="5664" y="4078"/>
                    </a:cubicBezTo>
                    <a:cubicBezTo>
                      <a:pt x="5720" y="4283"/>
                      <a:pt x="5794" y="4469"/>
                      <a:pt x="5925" y="4655"/>
                    </a:cubicBezTo>
                    <a:cubicBezTo>
                      <a:pt x="5832" y="4730"/>
                      <a:pt x="5757" y="4786"/>
                      <a:pt x="5645" y="4823"/>
                    </a:cubicBezTo>
                    <a:cubicBezTo>
                      <a:pt x="5555" y="4857"/>
                      <a:pt x="5472" y="4873"/>
                      <a:pt x="5395" y="4873"/>
                    </a:cubicBezTo>
                    <a:cubicBezTo>
                      <a:pt x="5138" y="4873"/>
                      <a:pt x="4950" y="4699"/>
                      <a:pt x="4807" y="4469"/>
                    </a:cubicBezTo>
                    <a:cubicBezTo>
                      <a:pt x="4993" y="4171"/>
                      <a:pt x="5123" y="3854"/>
                      <a:pt x="5217" y="3537"/>
                    </a:cubicBezTo>
                    <a:cubicBezTo>
                      <a:pt x="5403" y="2903"/>
                      <a:pt x="5496" y="2232"/>
                      <a:pt x="5478" y="1580"/>
                    </a:cubicBezTo>
                    <a:cubicBezTo>
                      <a:pt x="5459" y="1058"/>
                      <a:pt x="5459" y="257"/>
                      <a:pt x="4881" y="52"/>
                    </a:cubicBezTo>
                    <a:cubicBezTo>
                      <a:pt x="4787" y="17"/>
                      <a:pt x="4701" y="0"/>
                      <a:pt x="4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4" name="Google Shape;2584;p76"/>
            <p:cNvSpPr/>
            <p:nvPr/>
          </p:nvSpPr>
          <p:spPr>
            <a:xfrm>
              <a:off x="6593767" y="870975"/>
              <a:ext cx="14461" cy="80627"/>
            </a:xfrm>
            <a:custGeom>
              <a:rect b="b" l="l" r="r" t="t"/>
              <a:pathLst>
                <a:path extrusionOk="0" h="2704" w="485">
                  <a:moveTo>
                    <a:pt x="224" y="1"/>
                  </a:moveTo>
                  <a:cubicBezTo>
                    <a:pt x="126" y="1"/>
                    <a:pt x="28" y="57"/>
                    <a:pt x="0" y="169"/>
                  </a:cubicBezTo>
                  <a:cubicBezTo>
                    <a:pt x="19" y="970"/>
                    <a:pt x="37" y="1753"/>
                    <a:pt x="37" y="2536"/>
                  </a:cubicBezTo>
                  <a:cubicBezTo>
                    <a:pt x="75" y="2648"/>
                    <a:pt x="173" y="2704"/>
                    <a:pt x="268" y="2704"/>
                  </a:cubicBezTo>
                  <a:cubicBezTo>
                    <a:pt x="364" y="2704"/>
                    <a:pt x="457" y="2648"/>
                    <a:pt x="485" y="2536"/>
                  </a:cubicBezTo>
                  <a:cubicBezTo>
                    <a:pt x="485" y="1753"/>
                    <a:pt x="466" y="970"/>
                    <a:pt x="447" y="169"/>
                  </a:cubicBezTo>
                  <a:cubicBezTo>
                    <a:pt x="420" y="57"/>
                    <a:pt x="322" y="1"/>
                    <a:pt x="2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76"/>
            <p:cNvSpPr/>
            <p:nvPr/>
          </p:nvSpPr>
          <p:spPr>
            <a:xfrm>
              <a:off x="6415374" y="917996"/>
              <a:ext cx="35602" cy="59396"/>
            </a:xfrm>
            <a:custGeom>
              <a:rect b="b" l="l" r="r" t="t"/>
              <a:pathLst>
                <a:path extrusionOk="0" h="1992" w="1194">
                  <a:moveTo>
                    <a:pt x="242" y="1"/>
                  </a:moveTo>
                  <a:cubicBezTo>
                    <a:pt x="204" y="1"/>
                    <a:pt x="167" y="9"/>
                    <a:pt x="131" y="27"/>
                  </a:cubicBezTo>
                  <a:cubicBezTo>
                    <a:pt x="38" y="83"/>
                    <a:pt x="0" y="232"/>
                    <a:pt x="56" y="325"/>
                  </a:cubicBezTo>
                  <a:lnTo>
                    <a:pt x="764" y="1891"/>
                  </a:lnTo>
                  <a:cubicBezTo>
                    <a:pt x="802" y="1954"/>
                    <a:pt x="875" y="1991"/>
                    <a:pt x="952" y="1991"/>
                  </a:cubicBezTo>
                  <a:cubicBezTo>
                    <a:pt x="989" y="1991"/>
                    <a:pt x="1027" y="1983"/>
                    <a:pt x="1063" y="1965"/>
                  </a:cubicBezTo>
                  <a:cubicBezTo>
                    <a:pt x="1156" y="1909"/>
                    <a:pt x="1193" y="1760"/>
                    <a:pt x="1137" y="1667"/>
                  </a:cubicBezTo>
                  <a:lnTo>
                    <a:pt x="448" y="101"/>
                  </a:lnTo>
                  <a:cubicBezTo>
                    <a:pt x="397" y="38"/>
                    <a:pt x="320" y="1"/>
                    <a:pt x="2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76"/>
            <p:cNvSpPr/>
            <p:nvPr/>
          </p:nvSpPr>
          <p:spPr>
            <a:xfrm>
              <a:off x="6299776" y="1050828"/>
              <a:ext cx="54506" cy="42162"/>
            </a:xfrm>
            <a:custGeom>
              <a:rect b="b" l="l" r="r" t="t"/>
              <a:pathLst>
                <a:path extrusionOk="0" h="1414" w="1828">
                  <a:moveTo>
                    <a:pt x="253" y="0"/>
                  </a:moveTo>
                  <a:cubicBezTo>
                    <a:pt x="175" y="0"/>
                    <a:pt x="94" y="38"/>
                    <a:pt x="56" y="101"/>
                  </a:cubicBezTo>
                  <a:cubicBezTo>
                    <a:pt x="1" y="213"/>
                    <a:pt x="38" y="343"/>
                    <a:pt x="131" y="418"/>
                  </a:cubicBezTo>
                  <a:lnTo>
                    <a:pt x="1454" y="1387"/>
                  </a:lnTo>
                  <a:cubicBezTo>
                    <a:pt x="1490" y="1405"/>
                    <a:pt x="1528" y="1413"/>
                    <a:pt x="1565" y="1413"/>
                  </a:cubicBezTo>
                  <a:cubicBezTo>
                    <a:pt x="1644" y="1413"/>
                    <a:pt x="1721" y="1376"/>
                    <a:pt x="1771" y="1312"/>
                  </a:cubicBezTo>
                  <a:cubicBezTo>
                    <a:pt x="1827" y="1201"/>
                    <a:pt x="1790" y="1070"/>
                    <a:pt x="1697" y="996"/>
                  </a:cubicBezTo>
                  <a:lnTo>
                    <a:pt x="355" y="26"/>
                  </a:lnTo>
                  <a:cubicBezTo>
                    <a:pt x="325" y="8"/>
                    <a:pt x="289" y="0"/>
                    <a:pt x="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76"/>
            <p:cNvSpPr/>
            <p:nvPr/>
          </p:nvSpPr>
          <p:spPr>
            <a:xfrm>
              <a:off x="6229200" y="1228325"/>
              <a:ext cx="78390" cy="15595"/>
            </a:xfrm>
            <a:custGeom>
              <a:rect b="b" l="l" r="r" t="t"/>
              <a:pathLst>
                <a:path extrusionOk="0" h="523" w="2629">
                  <a:moveTo>
                    <a:pt x="280" y="0"/>
                  </a:moveTo>
                  <a:cubicBezTo>
                    <a:pt x="0" y="0"/>
                    <a:pt x="0" y="448"/>
                    <a:pt x="280" y="448"/>
                  </a:cubicBezTo>
                  <a:lnTo>
                    <a:pt x="2330" y="522"/>
                  </a:lnTo>
                  <a:cubicBezTo>
                    <a:pt x="2628" y="522"/>
                    <a:pt x="2628" y="94"/>
                    <a:pt x="2330" y="75"/>
                  </a:cubicBezTo>
                  <a:lnTo>
                    <a:pt x="2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76"/>
            <p:cNvSpPr/>
            <p:nvPr/>
          </p:nvSpPr>
          <p:spPr>
            <a:xfrm>
              <a:off x="6758324" y="939672"/>
              <a:ext cx="42192" cy="57876"/>
            </a:xfrm>
            <a:custGeom>
              <a:rect b="b" l="l" r="r" t="t"/>
              <a:pathLst>
                <a:path extrusionOk="0" h="1941" w="1415">
                  <a:moveTo>
                    <a:pt x="1174" y="0"/>
                  </a:moveTo>
                  <a:cubicBezTo>
                    <a:pt x="1096" y="0"/>
                    <a:pt x="1024" y="38"/>
                    <a:pt x="986" y="101"/>
                  </a:cubicBezTo>
                  <a:lnTo>
                    <a:pt x="54" y="1648"/>
                  </a:lnTo>
                  <a:cubicBezTo>
                    <a:pt x="1" y="1809"/>
                    <a:pt x="129" y="1940"/>
                    <a:pt x="268" y="1940"/>
                  </a:cubicBezTo>
                  <a:cubicBezTo>
                    <a:pt x="323" y="1940"/>
                    <a:pt x="379" y="1919"/>
                    <a:pt x="427" y="1872"/>
                  </a:cubicBezTo>
                  <a:lnTo>
                    <a:pt x="1359" y="344"/>
                  </a:lnTo>
                  <a:cubicBezTo>
                    <a:pt x="1415" y="232"/>
                    <a:pt x="1396" y="101"/>
                    <a:pt x="1284" y="27"/>
                  </a:cubicBezTo>
                  <a:cubicBezTo>
                    <a:pt x="1248" y="9"/>
                    <a:pt x="1211" y="0"/>
                    <a:pt x="11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76"/>
            <p:cNvSpPr/>
            <p:nvPr/>
          </p:nvSpPr>
          <p:spPr>
            <a:xfrm>
              <a:off x="6839306" y="1063947"/>
              <a:ext cx="75140" cy="48125"/>
            </a:xfrm>
            <a:custGeom>
              <a:rect b="b" l="l" r="r" t="t"/>
              <a:pathLst>
                <a:path extrusionOk="0" h="1614" w="2520">
                  <a:moveTo>
                    <a:pt x="2207" y="0"/>
                  </a:moveTo>
                  <a:cubicBezTo>
                    <a:pt x="2171" y="0"/>
                    <a:pt x="2131" y="11"/>
                    <a:pt x="2091" y="34"/>
                  </a:cubicBezTo>
                  <a:lnTo>
                    <a:pt x="190" y="1189"/>
                  </a:lnTo>
                  <a:cubicBezTo>
                    <a:pt x="1" y="1315"/>
                    <a:pt x="118" y="1614"/>
                    <a:pt x="316" y="1614"/>
                  </a:cubicBezTo>
                  <a:cubicBezTo>
                    <a:pt x="352" y="1614"/>
                    <a:pt x="391" y="1604"/>
                    <a:pt x="432" y="1581"/>
                  </a:cubicBezTo>
                  <a:lnTo>
                    <a:pt x="2314" y="425"/>
                  </a:lnTo>
                  <a:cubicBezTo>
                    <a:pt x="2519" y="299"/>
                    <a:pt x="2405" y="0"/>
                    <a:pt x="22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76"/>
            <p:cNvSpPr/>
            <p:nvPr/>
          </p:nvSpPr>
          <p:spPr>
            <a:xfrm>
              <a:off x="6856062" y="1208318"/>
              <a:ext cx="63929" cy="16131"/>
            </a:xfrm>
            <a:custGeom>
              <a:rect b="b" l="l" r="r" t="t"/>
              <a:pathLst>
                <a:path extrusionOk="0" h="541" w="2144">
                  <a:moveTo>
                    <a:pt x="1902" y="0"/>
                  </a:moveTo>
                  <a:lnTo>
                    <a:pt x="1902" y="19"/>
                  </a:lnTo>
                  <a:lnTo>
                    <a:pt x="224" y="94"/>
                  </a:lnTo>
                  <a:cubicBezTo>
                    <a:pt x="0" y="149"/>
                    <a:pt x="0" y="466"/>
                    <a:pt x="224" y="541"/>
                  </a:cubicBezTo>
                  <a:lnTo>
                    <a:pt x="1902" y="466"/>
                  </a:lnTo>
                  <a:cubicBezTo>
                    <a:pt x="2032" y="466"/>
                    <a:pt x="2144" y="355"/>
                    <a:pt x="2144" y="243"/>
                  </a:cubicBezTo>
                  <a:cubicBezTo>
                    <a:pt x="2144" y="112"/>
                    <a:pt x="2032" y="0"/>
                    <a:pt x="1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76"/>
            <p:cNvSpPr/>
            <p:nvPr/>
          </p:nvSpPr>
          <p:spPr>
            <a:xfrm>
              <a:off x="7139469" y="3590710"/>
              <a:ext cx="200672" cy="239584"/>
            </a:xfrm>
            <a:custGeom>
              <a:rect b="b" l="l" r="r" t="t"/>
              <a:pathLst>
                <a:path extrusionOk="0" h="8035" w="6730">
                  <a:moveTo>
                    <a:pt x="3822" y="1"/>
                  </a:moveTo>
                  <a:cubicBezTo>
                    <a:pt x="2703" y="821"/>
                    <a:pt x="1399" y="1343"/>
                    <a:pt x="38" y="1473"/>
                  </a:cubicBezTo>
                  <a:lnTo>
                    <a:pt x="38" y="1566"/>
                  </a:lnTo>
                  <a:cubicBezTo>
                    <a:pt x="1" y="3188"/>
                    <a:pt x="38" y="4809"/>
                    <a:pt x="131" y="6412"/>
                  </a:cubicBezTo>
                  <a:cubicBezTo>
                    <a:pt x="113" y="6804"/>
                    <a:pt x="206" y="7195"/>
                    <a:pt x="411" y="7512"/>
                  </a:cubicBezTo>
                  <a:cubicBezTo>
                    <a:pt x="709" y="7903"/>
                    <a:pt x="1250" y="8034"/>
                    <a:pt x="1734" y="8034"/>
                  </a:cubicBezTo>
                  <a:cubicBezTo>
                    <a:pt x="1756" y="8034"/>
                    <a:pt x="1777" y="8034"/>
                    <a:pt x="1798" y="8034"/>
                  </a:cubicBezTo>
                  <a:cubicBezTo>
                    <a:pt x="3005" y="8034"/>
                    <a:pt x="4158" y="7520"/>
                    <a:pt x="5238" y="6953"/>
                  </a:cubicBezTo>
                  <a:cubicBezTo>
                    <a:pt x="5760" y="6673"/>
                    <a:pt x="6319" y="6338"/>
                    <a:pt x="6543" y="5797"/>
                  </a:cubicBezTo>
                  <a:cubicBezTo>
                    <a:pt x="6711" y="5350"/>
                    <a:pt x="6729" y="4847"/>
                    <a:pt x="6562" y="4399"/>
                  </a:cubicBezTo>
                  <a:cubicBezTo>
                    <a:pt x="6375" y="3803"/>
                    <a:pt x="6114" y="3225"/>
                    <a:pt x="5760" y="2703"/>
                  </a:cubicBezTo>
                  <a:cubicBezTo>
                    <a:pt x="5238" y="1827"/>
                    <a:pt x="4623" y="988"/>
                    <a:pt x="3971" y="187"/>
                  </a:cubicBezTo>
                  <a:lnTo>
                    <a:pt x="38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76"/>
            <p:cNvSpPr/>
            <p:nvPr/>
          </p:nvSpPr>
          <p:spPr>
            <a:xfrm>
              <a:off x="7060574" y="3439571"/>
              <a:ext cx="194529" cy="195096"/>
            </a:xfrm>
            <a:custGeom>
              <a:rect b="b" l="l" r="r" t="t"/>
              <a:pathLst>
                <a:path extrusionOk="0" h="6543" w="6524">
                  <a:moveTo>
                    <a:pt x="4678" y="0"/>
                  </a:moveTo>
                  <a:cubicBezTo>
                    <a:pt x="3989" y="485"/>
                    <a:pt x="3225" y="895"/>
                    <a:pt x="2442" y="1230"/>
                  </a:cubicBezTo>
                  <a:cubicBezTo>
                    <a:pt x="1777" y="1483"/>
                    <a:pt x="1073" y="1616"/>
                    <a:pt x="373" y="1616"/>
                  </a:cubicBezTo>
                  <a:cubicBezTo>
                    <a:pt x="249" y="1616"/>
                    <a:pt x="124" y="1611"/>
                    <a:pt x="0" y="1603"/>
                  </a:cubicBezTo>
                  <a:lnTo>
                    <a:pt x="0" y="1603"/>
                  </a:lnTo>
                  <a:cubicBezTo>
                    <a:pt x="858" y="3262"/>
                    <a:pt x="1734" y="4921"/>
                    <a:pt x="2628" y="6542"/>
                  </a:cubicBezTo>
                  <a:lnTo>
                    <a:pt x="2684" y="6542"/>
                  </a:lnTo>
                  <a:cubicBezTo>
                    <a:pt x="4045" y="6412"/>
                    <a:pt x="5349" y="5890"/>
                    <a:pt x="6468" y="5070"/>
                  </a:cubicBezTo>
                  <a:cubicBezTo>
                    <a:pt x="6486" y="5051"/>
                    <a:pt x="6505" y="5032"/>
                    <a:pt x="6524" y="5014"/>
                  </a:cubicBezTo>
                  <a:cubicBezTo>
                    <a:pt x="5871" y="3355"/>
                    <a:pt x="5256" y="1677"/>
                    <a:pt x="4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76"/>
            <p:cNvSpPr/>
            <p:nvPr/>
          </p:nvSpPr>
          <p:spPr>
            <a:xfrm>
              <a:off x="6949416" y="3234009"/>
              <a:ext cx="251242" cy="252970"/>
            </a:xfrm>
            <a:custGeom>
              <a:rect b="b" l="l" r="r" t="t"/>
              <a:pathLst>
                <a:path extrusionOk="0" h="8159" w="8426">
                  <a:moveTo>
                    <a:pt x="6319" y="1"/>
                  </a:moveTo>
                  <a:cubicBezTo>
                    <a:pt x="6095" y="57"/>
                    <a:pt x="5834" y="131"/>
                    <a:pt x="5611" y="169"/>
                  </a:cubicBezTo>
                  <a:cubicBezTo>
                    <a:pt x="5443" y="206"/>
                    <a:pt x="5257" y="243"/>
                    <a:pt x="5089" y="281"/>
                  </a:cubicBezTo>
                  <a:cubicBezTo>
                    <a:pt x="3691" y="514"/>
                    <a:pt x="2267" y="630"/>
                    <a:pt x="850" y="630"/>
                  </a:cubicBezTo>
                  <a:cubicBezTo>
                    <a:pt x="567" y="630"/>
                    <a:pt x="283" y="625"/>
                    <a:pt x="1" y="616"/>
                  </a:cubicBezTo>
                  <a:lnTo>
                    <a:pt x="1" y="616"/>
                  </a:lnTo>
                  <a:cubicBezTo>
                    <a:pt x="131" y="989"/>
                    <a:pt x="317" y="1343"/>
                    <a:pt x="485" y="1697"/>
                  </a:cubicBezTo>
                  <a:cubicBezTo>
                    <a:pt x="1529" y="3859"/>
                    <a:pt x="2610" y="6003"/>
                    <a:pt x="3728" y="8146"/>
                  </a:cubicBezTo>
                  <a:cubicBezTo>
                    <a:pt x="3852" y="8154"/>
                    <a:pt x="3977" y="8159"/>
                    <a:pt x="4102" y="8159"/>
                  </a:cubicBezTo>
                  <a:cubicBezTo>
                    <a:pt x="4805" y="8159"/>
                    <a:pt x="5521" y="8026"/>
                    <a:pt x="6170" y="7773"/>
                  </a:cubicBezTo>
                  <a:cubicBezTo>
                    <a:pt x="6971" y="7456"/>
                    <a:pt x="7717" y="7046"/>
                    <a:pt x="8425" y="6543"/>
                  </a:cubicBezTo>
                  <a:cubicBezTo>
                    <a:pt x="7661" y="4381"/>
                    <a:pt x="6971" y="2200"/>
                    <a:pt x="6319"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76"/>
            <p:cNvSpPr/>
            <p:nvPr/>
          </p:nvSpPr>
          <p:spPr>
            <a:xfrm>
              <a:off x="6726575" y="3233450"/>
              <a:ext cx="196766" cy="274456"/>
            </a:xfrm>
            <a:custGeom>
              <a:rect b="b" l="l" r="r" t="t"/>
              <a:pathLst>
                <a:path extrusionOk="0" h="8852" w="6599">
                  <a:moveTo>
                    <a:pt x="1" y="0"/>
                  </a:moveTo>
                  <a:lnTo>
                    <a:pt x="467" y="8462"/>
                  </a:lnTo>
                  <a:cubicBezTo>
                    <a:pt x="858" y="8593"/>
                    <a:pt x="1268" y="8686"/>
                    <a:pt x="1678" y="8723"/>
                  </a:cubicBezTo>
                  <a:cubicBezTo>
                    <a:pt x="2283" y="8809"/>
                    <a:pt x="2892" y="8851"/>
                    <a:pt x="3501" y="8851"/>
                  </a:cubicBezTo>
                  <a:cubicBezTo>
                    <a:pt x="4075" y="8851"/>
                    <a:pt x="4650" y="8814"/>
                    <a:pt x="5219" y="8742"/>
                  </a:cubicBezTo>
                  <a:cubicBezTo>
                    <a:pt x="5629" y="6021"/>
                    <a:pt x="6095" y="3318"/>
                    <a:pt x="6599" y="615"/>
                  </a:cubicBezTo>
                  <a:cubicBezTo>
                    <a:pt x="6245" y="597"/>
                    <a:pt x="5890" y="578"/>
                    <a:pt x="5555" y="559"/>
                  </a:cubicBezTo>
                  <a:lnTo>
                    <a:pt x="5536" y="559"/>
                  </a:lnTo>
                  <a:cubicBezTo>
                    <a:pt x="3691" y="448"/>
                    <a:pt x="1846" y="261"/>
                    <a:pt x="1"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76"/>
            <p:cNvSpPr/>
            <p:nvPr/>
          </p:nvSpPr>
          <p:spPr>
            <a:xfrm>
              <a:off x="6740464" y="3495685"/>
              <a:ext cx="141186" cy="274440"/>
            </a:xfrm>
            <a:custGeom>
              <a:rect b="b" l="l" r="r" t="t"/>
              <a:pathLst>
                <a:path extrusionOk="0" h="9204" w="4735">
                  <a:moveTo>
                    <a:pt x="1" y="0"/>
                  </a:moveTo>
                  <a:cubicBezTo>
                    <a:pt x="168" y="2983"/>
                    <a:pt x="336" y="5965"/>
                    <a:pt x="485" y="8928"/>
                  </a:cubicBezTo>
                  <a:cubicBezTo>
                    <a:pt x="597" y="9003"/>
                    <a:pt x="728" y="9059"/>
                    <a:pt x="858" y="9096"/>
                  </a:cubicBezTo>
                  <a:cubicBezTo>
                    <a:pt x="1134" y="9165"/>
                    <a:pt x="1411" y="9203"/>
                    <a:pt x="1680" y="9203"/>
                  </a:cubicBezTo>
                  <a:cubicBezTo>
                    <a:pt x="1773" y="9203"/>
                    <a:pt x="1866" y="9199"/>
                    <a:pt x="1958" y="9189"/>
                  </a:cubicBezTo>
                  <a:cubicBezTo>
                    <a:pt x="2517" y="9189"/>
                    <a:pt x="3076" y="9115"/>
                    <a:pt x="3598" y="8947"/>
                  </a:cubicBezTo>
                  <a:lnTo>
                    <a:pt x="3579" y="8910"/>
                  </a:lnTo>
                  <a:cubicBezTo>
                    <a:pt x="3915" y="6039"/>
                    <a:pt x="4306" y="3169"/>
                    <a:pt x="4735" y="299"/>
                  </a:cubicBezTo>
                  <a:lnTo>
                    <a:pt x="4735" y="299"/>
                  </a:lnTo>
                  <a:cubicBezTo>
                    <a:pt x="4165" y="371"/>
                    <a:pt x="3591" y="408"/>
                    <a:pt x="3019" y="408"/>
                  </a:cubicBezTo>
                  <a:cubicBezTo>
                    <a:pt x="2412" y="408"/>
                    <a:pt x="1807" y="366"/>
                    <a:pt x="1212" y="280"/>
                  </a:cubicBezTo>
                  <a:cubicBezTo>
                    <a:pt x="783" y="224"/>
                    <a:pt x="392" y="13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76"/>
            <p:cNvSpPr/>
            <p:nvPr/>
          </p:nvSpPr>
          <p:spPr>
            <a:xfrm>
              <a:off x="6668218" y="3762423"/>
              <a:ext cx="202878" cy="176758"/>
            </a:xfrm>
            <a:custGeom>
              <a:rect b="b" l="l" r="r" t="t"/>
              <a:pathLst>
                <a:path extrusionOk="0" h="5928" w="6804">
                  <a:moveTo>
                    <a:pt x="2908" y="1"/>
                  </a:moveTo>
                  <a:lnTo>
                    <a:pt x="2908" y="57"/>
                  </a:lnTo>
                  <a:cubicBezTo>
                    <a:pt x="1865" y="1473"/>
                    <a:pt x="802" y="2890"/>
                    <a:pt x="131" y="4530"/>
                  </a:cubicBezTo>
                  <a:cubicBezTo>
                    <a:pt x="38" y="4698"/>
                    <a:pt x="1" y="4903"/>
                    <a:pt x="19" y="5089"/>
                  </a:cubicBezTo>
                  <a:cubicBezTo>
                    <a:pt x="57" y="5443"/>
                    <a:pt x="392" y="5686"/>
                    <a:pt x="728" y="5797"/>
                  </a:cubicBezTo>
                  <a:cubicBezTo>
                    <a:pt x="1063" y="5891"/>
                    <a:pt x="1399" y="5928"/>
                    <a:pt x="1753" y="5928"/>
                  </a:cubicBezTo>
                  <a:cubicBezTo>
                    <a:pt x="2293" y="5928"/>
                    <a:pt x="2834" y="5891"/>
                    <a:pt x="3356" y="5835"/>
                  </a:cubicBezTo>
                  <a:cubicBezTo>
                    <a:pt x="4176" y="5760"/>
                    <a:pt x="5052" y="5574"/>
                    <a:pt x="5592" y="4959"/>
                  </a:cubicBezTo>
                  <a:cubicBezTo>
                    <a:pt x="5909" y="4586"/>
                    <a:pt x="6133" y="4157"/>
                    <a:pt x="6245" y="3691"/>
                  </a:cubicBezTo>
                  <a:cubicBezTo>
                    <a:pt x="6412" y="3207"/>
                    <a:pt x="6543" y="2722"/>
                    <a:pt x="6673" y="2237"/>
                  </a:cubicBezTo>
                  <a:cubicBezTo>
                    <a:pt x="6766" y="1939"/>
                    <a:pt x="6804" y="1622"/>
                    <a:pt x="6766" y="1324"/>
                  </a:cubicBezTo>
                  <a:cubicBezTo>
                    <a:pt x="6710" y="802"/>
                    <a:pt x="6375" y="392"/>
                    <a:pt x="6021" y="1"/>
                  </a:cubicBezTo>
                  <a:cubicBezTo>
                    <a:pt x="5499" y="169"/>
                    <a:pt x="4940" y="262"/>
                    <a:pt x="4399" y="262"/>
                  </a:cubicBezTo>
                  <a:cubicBezTo>
                    <a:pt x="4335" y="265"/>
                    <a:pt x="4271" y="267"/>
                    <a:pt x="4208" y="267"/>
                  </a:cubicBezTo>
                  <a:cubicBezTo>
                    <a:pt x="3899" y="267"/>
                    <a:pt x="3593" y="230"/>
                    <a:pt x="3300" y="169"/>
                  </a:cubicBezTo>
                  <a:cubicBezTo>
                    <a:pt x="3169" y="113"/>
                    <a:pt x="3039" y="57"/>
                    <a:pt x="2908"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76"/>
            <p:cNvSpPr/>
            <p:nvPr/>
          </p:nvSpPr>
          <p:spPr>
            <a:xfrm>
              <a:off x="6549847" y="2729344"/>
              <a:ext cx="731960" cy="533972"/>
            </a:xfrm>
            <a:custGeom>
              <a:rect b="b" l="l" r="r" t="t"/>
              <a:pathLst>
                <a:path extrusionOk="0" h="17908" w="24548">
                  <a:moveTo>
                    <a:pt x="18993" y="0"/>
                  </a:moveTo>
                  <a:cubicBezTo>
                    <a:pt x="18564" y="205"/>
                    <a:pt x="18658" y="522"/>
                    <a:pt x="18192" y="559"/>
                  </a:cubicBezTo>
                  <a:cubicBezTo>
                    <a:pt x="16055" y="718"/>
                    <a:pt x="13910" y="798"/>
                    <a:pt x="11765" y="798"/>
                  </a:cubicBezTo>
                  <a:cubicBezTo>
                    <a:pt x="9381" y="798"/>
                    <a:pt x="6997" y="700"/>
                    <a:pt x="4623" y="504"/>
                  </a:cubicBezTo>
                  <a:cubicBezTo>
                    <a:pt x="4325" y="485"/>
                    <a:pt x="4232" y="317"/>
                    <a:pt x="3971" y="187"/>
                  </a:cubicBezTo>
                  <a:cubicBezTo>
                    <a:pt x="1995" y="4623"/>
                    <a:pt x="504" y="11221"/>
                    <a:pt x="1" y="16029"/>
                  </a:cubicBezTo>
                  <a:cubicBezTo>
                    <a:pt x="690" y="16309"/>
                    <a:pt x="1399" y="16514"/>
                    <a:pt x="2144" y="16644"/>
                  </a:cubicBezTo>
                  <a:cubicBezTo>
                    <a:pt x="2442" y="16719"/>
                    <a:pt x="2741" y="16756"/>
                    <a:pt x="3057" y="16812"/>
                  </a:cubicBezTo>
                  <a:lnTo>
                    <a:pt x="3989" y="16961"/>
                  </a:lnTo>
                  <a:cubicBezTo>
                    <a:pt x="4642" y="17073"/>
                    <a:pt x="5275" y="17166"/>
                    <a:pt x="5928" y="17259"/>
                  </a:cubicBezTo>
                  <a:cubicBezTo>
                    <a:pt x="7773" y="17502"/>
                    <a:pt x="9618" y="17688"/>
                    <a:pt x="11482" y="17818"/>
                  </a:cubicBezTo>
                  <a:cubicBezTo>
                    <a:pt x="11817" y="17837"/>
                    <a:pt x="12172" y="17856"/>
                    <a:pt x="12526" y="17874"/>
                  </a:cubicBezTo>
                  <a:cubicBezTo>
                    <a:pt x="12824" y="17893"/>
                    <a:pt x="13103" y="17893"/>
                    <a:pt x="13402" y="17893"/>
                  </a:cubicBezTo>
                  <a:cubicBezTo>
                    <a:pt x="13684" y="17902"/>
                    <a:pt x="13968" y="17907"/>
                    <a:pt x="14251" y="17907"/>
                  </a:cubicBezTo>
                  <a:cubicBezTo>
                    <a:pt x="15668" y="17907"/>
                    <a:pt x="17092" y="17791"/>
                    <a:pt x="18490" y="17558"/>
                  </a:cubicBezTo>
                  <a:cubicBezTo>
                    <a:pt x="18658" y="17520"/>
                    <a:pt x="18844" y="17483"/>
                    <a:pt x="19012" y="17446"/>
                  </a:cubicBezTo>
                  <a:cubicBezTo>
                    <a:pt x="19254" y="17390"/>
                    <a:pt x="19496" y="17334"/>
                    <a:pt x="19720" y="17278"/>
                  </a:cubicBezTo>
                  <a:cubicBezTo>
                    <a:pt x="20223" y="17148"/>
                    <a:pt x="20726" y="16980"/>
                    <a:pt x="21211" y="16812"/>
                  </a:cubicBezTo>
                  <a:cubicBezTo>
                    <a:pt x="22404" y="16365"/>
                    <a:pt x="23541" y="15712"/>
                    <a:pt x="24547" y="14911"/>
                  </a:cubicBezTo>
                  <a:lnTo>
                    <a:pt x="24454" y="14762"/>
                  </a:lnTo>
                  <a:cubicBezTo>
                    <a:pt x="22124" y="10829"/>
                    <a:pt x="20093" y="4436"/>
                    <a:pt x="189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76"/>
            <p:cNvSpPr/>
            <p:nvPr/>
          </p:nvSpPr>
          <p:spPr>
            <a:xfrm>
              <a:off x="7430686" y="2613179"/>
              <a:ext cx="136743" cy="142557"/>
            </a:xfrm>
            <a:custGeom>
              <a:rect b="b" l="l" r="r" t="t"/>
              <a:pathLst>
                <a:path extrusionOk="0" h="4781" w="4586">
                  <a:moveTo>
                    <a:pt x="2125" y="1"/>
                  </a:moveTo>
                  <a:cubicBezTo>
                    <a:pt x="1193" y="280"/>
                    <a:pt x="410" y="951"/>
                    <a:pt x="0" y="1827"/>
                  </a:cubicBezTo>
                  <a:cubicBezTo>
                    <a:pt x="75" y="1995"/>
                    <a:pt x="205" y="2126"/>
                    <a:pt x="373" y="2200"/>
                  </a:cubicBezTo>
                  <a:cubicBezTo>
                    <a:pt x="522" y="2275"/>
                    <a:pt x="671" y="2331"/>
                    <a:pt x="839" y="2349"/>
                  </a:cubicBezTo>
                  <a:cubicBezTo>
                    <a:pt x="634" y="2424"/>
                    <a:pt x="466" y="2554"/>
                    <a:pt x="317" y="2722"/>
                  </a:cubicBezTo>
                  <a:cubicBezTo>
                    <a:pt x="261" y="2797"/>
                    <a:pt x="243" y="2890"/>
                    <a:pt x="261" y="2983"/>
                  </a:cubicBezTo>
                  <a:cubicBezTo>
                    <a:pt x="299" y="3076"/>
                    <a:pt x="429" y="3114"/>
                    <a:pt x="541" y="3114"/>
                  </a:cubicBezTo>
                  <a:cubicBezTo>
                    <a:pt x="579" y="3117"/>
                    <a:pt x="618" y="3118"/>
                    <a:pt x="656" y="3118"/>
                  </a:cubicBezTo>
                  <a:cubicBezTo>
                    <a:pt x="841" y="3118"/>
                    <a:pt x="1027" y="3082"/>
                    <a:pt x="1212" y="3020"/>
                  </a:cubicBezTo>
                  <a:lnTo>
                    <a:pt x="1212" y="3020"/>
                  </a:lnTo>
                  <a:cubicBezTo>
                    <a:pt x="1007" y="3151"/>
                    <a:pt x="820" y="3356"/>
                    <a:pt x="709" y="3579"/>
                  </a:cubicBezTo>
                  <a:cubicBezTo>
                    <a:pt x="653" y="3691"/>
                    <a:pt x="653" y="3822"/>
                    <a:pt x="709" y="3934"/>
                  </a:cubicBezTo>
                  <a:cubicBezTo>
                    <a:pt x="802" y="4073"/>
                    <a:pt x="972" y="4148"/>
                    <a:pt x="1133" y="4148"/>
                  </a:cubicBezTo>
                  <a:cubicBezTo>
                    <a:pt x="1166" y="4148"/>
                    <a:pt x="1199" y="4145"/>
                    <a:pt x="1230" y="4139"/>
                  </a:cubicBezTo>
                  <a:cubicBezTo>
                    <a:pt x="1473" y="4120"/>
                    <a:pt x="1696" y="4064"/>
                    <a:pt x="1920" y="3952"/>
                  </a:cubicBezTo>
                  <a:lnTo>
                    <a:pt x="1920" y="3952"/>
                  </a:lnTo>
                  <a:cubicBezTo>
                    <a:pt x="1846" y="4101"/>
                    <a:pt x="1790" y="4250"/>
                    <a:pt x="1752" y="4400"/>
                  </a:cubicBezTo>
                  <a:cubicBezTo>
                    <a:pt x="1734" y="4474"/>
                    <a:pt x="1734" y="4567"/>
                    <a:pt x="1752" y="4642"/>
                  </a:cubicBezTo>
                  <a:cubicBezTo>
                    <a:pt x="1794" y="4752"/>
                    <a:pt x="1916" y="4781"/>
                    <a:pt x="2045" y="4781"/>
                  </a:cubicBezTo>
                  <a:cubicBezTo>
                    <a:pt x="2091" y="4781"/>
                    <a:pt x="2137" y="4777"/>
                    <a:pt x="2181" y="4772"/>
                  </a:cubicBezTo>
                  <a:cubicBezTo>
                    <a:pt x="2647" y="4642"/>
                    <a:pt x="3094" y="4437"/>
                    <a:pt x="3486" y="4139"/>
                  </a:cubicBezTo>
                  <a:cubicBezTo>
                    <a:pt x="3840" y="3934"/>
                    <a:pt x="4157" y="3673"/>
                    <a:pt x="4418" y="3374"/>
                  </a:cubicBezTo>
                  <a:cubicBezTo>
                    <a:pt x="4529" y="3263"/>
                    <a:pt x="4585" y="3132"/>
                    <a:pt x="4585" y="2983"/>
                  </a:cubicBezTo>
                  <a:cubicBezTo>
                    <a:pt x="4585" y="2890"/>
                    <a:pt x="4567" y="2815"/>
                    <a:pt x="4511" y="2741"/>
                  </a:cubicBezTo>
                  <a:cubicBezTo>
                    <a:pt x="4045" y="1660"/>
                    <a:pt x="3094" y="840"/>
                    <a:pt x="2125" y="150"/>
                  </a:cubicBezTo>
                  <a:lnTo>
                    <a:pt x="2125"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76"/>
            <p:cNvSpPr/>
            <p:nvPr/>
          </p:nvSpPr>
          <p:spPr>
            <a:xfrm>
              <a:off x="7040567" y="2225863"/>
              <a:ext cx="455194" cy="444072"/>
            </a:xfrm>
            <a:custGeom>
              <a:rect b="b" l="l" r="r" t="t"/>
              <a:pathLst>
                <a:path extrusionOk="0" h="14893" w="15266">
                  <a:moveTo>
                    <a:pt x="2069" y="0"/>
                  </a:moveTo>
                  <a:cubicBezTo>
                    <a:pt x="1846" y="559"/>
                    <a:pt x="1454" y="1696"/>
                    <a:pt x="746" y="3765"/>
                  </a:cubicBezTo>
                  <a:cubicBezTo>
                    <a:pt x="0" y="6020"/>
                    <a:pt x="392" y="9207"/>
                    <a:pt x="429" y="11146"/>
                  </a:cubicBezTo>
                  <a:cubicBezTo>
                    <a:pt x="597" y="11668"/>
                    <a:pt x="783" y="12171"/>
                    <a:pt x="970" y="12674"/>
                  </a:cubicBezTo>
                  <a:cubicBezTo>
                    <a:pt x="1044" y="12879"/>
                    <a:pt x="1137" y="13084"/>
                    <a:pt x="1230" y="13289"/>
                  </a:cubicBezTo>
                  <a:cubicBezTo>
                    <a:pt x="1324" y="13494"/>
                    <a:pt x="1454" y="13699"/>
                    <a:pt x="1585" y="13904"/>
                  </a:cubicBezTo>
                  <a:cubicBezTo>
                    <a:pt x="1715" y="11805"/>
                    <a:pt x="1734" y="9687"/>
                    <a:pt x="1623" y="7587"/>
                  </a:cubicBezTo>
                  <a:lnTo>
                    <a:pt x="1623" y="7587"/>
                  </a:lnTo>
                  <a:cubicBezTo>
                    <a:pt x="2927" y="8891"/>
                    <a:pt x="4269" y="10140"/>
                    <a:pt x="5685" y="11332"/>
                  </a:cubicBezTo>
                  <a:cubicBezTo>
                    <a:pt x="6747" y="12245"/>
                    <a:pt x="7884" y="13065"/>
                    <a:pt x="9114" y="13755"/>
                  </a:cubicBezTo>
                  <a:cubicBezTo>
                    <a:pt x="10326" y="14445"/>
                    <a:pt x="11668" y="14836"/>
                    <a:pt x="13066" y="14892"/>
                  </a:cubicBezTo>
                  <a:cubicBezTo>
                    <a:pt x="13084" y="14873"/>
                    <a:pt x="13084" y="14855"/>
                    <a:pt x="13103" y="14817"/>
                  </a:cubicBezTo>
                  <a:cubicBezTo>
                    <a:pt x="13513" y="13941"/>
                    <a:pt x="14296" y="13270"/>
                    <a:pt x="15228" y="12991"/>
                  </a:cubicBezTo>
                  <a:cubicBezTo>
                    <a:pt x="15265" y="11947"/>
                    <a:pt x="14762" y="10941"/>
                    <a:pt x="14072" y="10139"/>
                  </a:cubicBezTo>
                  <a:cubicBezTo>
                    <a:pt x="13345" y="9301"/>
                    <a:pt x="12432" y="8667"/>
                    <a:pt x="11537" y="8015"/>
                  </a:cubicBezTo>
                  <a:cubicBezTo>
                    <a:pt x="10661" y="7381"/>
                    <a:pt x="9804" y="6673"/>
                    <a:pt x="8984" y="5927"/>
                  </a:cubicBezTo>
                  <a:cubicBezTo>
                    <a:pt x="8332" y="5312"/>
                    <a:pt x="7698" y="4641"/>
                    <a:pt x="7064" y="3970"/>
                  </a:cubicBezTo>
                  <a:cubicBezTo>
                    <a:pt x="5573" y="2404"/>
                    <a:pt x="4082" y="839"/>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76"/>
            <p:cNvSpPr/>
            <p:nvPr/>
          </p:nvSpPr>
          <p:spPr>
            <a:xfrm>
              <a:off x="6644872" y="2094134"/>
              <a:ext cx="471325" cy="666123"/>
            </a:xfrm>
            <a:custGeom>
              <a:rect b="b" l="l" r="r" t="t"/>
              <a:pathLst>
                <a:path extrusionOk="0" h="22340" w="15807">
                  <a:moveTo>
                    <a:pt x="7698" y="1"/>
                  </a:moveTo>
                  <a:cubicBezTo>
                    <a:pt x="7698" y="1"/>
                    <a:pt x="4418" y="3393"/>
                    <a:pt x="3356" y="5723"/>
                  </a:cubicBezTo>
                  <a:cubicBezTo>
                    <a:pt x="2405" y="7773"/>
                    <a:pt x="1790" y="10811"/>
                    <a:pt x="1007" y="11351"/>
                  </a:cubicBezTo>
                  <a:cubicBezTo>
                    <a:pt x="896" y="12060"/>
                    <a:pt x="784" y="12768"/>
                    <a:pt x="672" y="13495"/>
                  </a:cubicBezTo>
                  <a:cubicBezTo>
                    <a:pt x="523" y="14371"/>
                    <a:pt x="392" y="15266"/>
                    <a:pt x="243" y="16160"/>
                  </a:cubicBezTo>
                  <a:cubicBezTo>
                    <a:pt x="113" y="16943"/>
                    <a:pt x="1" y="17744"/>
                    <a:pt x="150" y="18509"/>
                  </a:cubicBezTo>
                  <a:cubicBezTo>
                    <a:pt x="243" y="19198"/>
                    <a:pt x="635" y="19813"/>
                    <a:pt x="1212" y="20186"/>
                  </a:cubicBezTo>
                  <a:cubicBezTo>
                    <a:pt x="877" y="20466"/>
                    <a:pt x="653" y="20857"/>
                    <a:pt x="597" y="21304"/>
                  </a:cubicBezTo>
                  <a:cubicBezTo>
                    <a:pt x="579" y="21398"/>
                    <a:pt x="597" y="21509"/>
                    <a:pt x="635" y="21621"/>
                  </a:cubicBezTo>
                  <a:cubicBezTo>
                    <a:pt x="691" y="21714"/>
                    <a:pt x="765" y="21808"/>
                    <a:pt x="858" y="21882"/>
                  </a:cubicBezTo>
                  <a:cubicBezTo>
                    <a:pt x="896" y="21882"/>
                    <a:pt x="914" y="21901"/>
                    <a:pt x="933" y="21919"/>
                  </a:cubicBezTo>
                  <a:cubicBezTo>
                    <a:pt x="1175" y="22013"/>
                    <a:pt x="1436" y="22087"/>
                    <a:pt x="1716" y="22087"/>
                  </a:cubicBezTo>
                  <a:cubicBezTo>
                    <a:pt x="3884" y="22255"/>
                    <a:pt x="6063" y="22340"/>
                    <a:pt x="8244" y="22340"/>
                  </a:cubicBezTo>
                  <a:cubicBezTo>
                    <a:pt x="10169" y="22340"/>
                    <a:pt x="12095" y="22274"/>
                    <a:pt x="14017" y="22143"/>
                  </a:cubicBezTo>
                  <a:cubicBezTo>
                    <a:pt x="14446" y="22124"/>
                    <a:pt x="14874" y="22031"/>
                    <a:pt x="15284" y="21863"/>
                  </a:cubicBezTo>
                  <a:cubicBezTo>
                    <a:pt x="15433" y="21789"/>
                    <a:pt x="15564" y="21677"/>
                    <a:pt x="15676" y="21565"/>
                  </a:cubicBezTo>
                  <a:cubicBezTo>
                    <a:pt x="15750" y="21491"/>
                    <a:pt x="15787" y="21416"/>
                    <a:pt x="15787" y="21323"/>
                  </a:cubicBezTo>
                  <a:cubicBezTo>
                    <a:pt x="15806" y="21062"/>
                    <a:pt x="15377" y="20969"/>
                    <a:pt x="15340" y="20708"/>
                  </a:cubicBezTo>
                  <a:cubicBezTo>
                    <a:pt x="15620" y="20689"/>
                    <a:pt x="15806" y="20391"/>
                    <a:pt x="15713" y="20111"/>
                  </a:cubicBezTo>
                  <a:cubicBezTo>
                    <a:pt x="15620" y="19906"/>
                    <a:pt x="15433" y="19757"/>
                    <a:pt x="15210" y="19720"/>
                  </a:cubicBezTo>
                  <a:lnTo>
                    <a:pt x="15191" y="19720"/>
                  </a:lnTo>
                  <a:cubicBezTo>
                    <a:pt x="14930" y="19627"/>
                    <a:pt x="14706" y="19496"/>
                    <a:pt x="14483" y="19329"/>
                  </a:cubicBezTo>
                  <a:cubicBezTo>
                    <a:pt x="13681" y="18751"/>
                    <a:pt x="13010" y="17987"/>
                    <a:pt x="12544" y="17111"/>
                  </a:cubicBezTo>
                  <a:lnTo>
                    <a:pt x="12544" y="17092"/>
                  </a:lnTo>
                  <a:cubicBezTo>
                    <a:pt x="11575" y="16607"/>
                    <a:pt x="10643" y="15005"/>
                    <a:pt x="10271" y="11948"/>
                  </a:cubicBezTo>
                  <a:cubicBezTo>
                    <a:pt x="9805" y="8164"/>
                    <a:pt x="12041" y="2759"/>
                    <a:pt x="12097" y="2591"/>
                  </a:cubicBezTo>
                  <a:lnTo>
                    <a:pt x="12097" y="2591"/>
                  </a:lnTo>
                  <a:lnTo>
                    <a:pt x="8686" y="5928"/>
                  </a:lnTo>
                  <a:cubicBezTo>
                    <a:pt x="7661" y="3523"/>
                    <a:pt x="8556" y="1007"/>
                    <a:pt x="8556" y="1007"/>
                  </a:cubicBezTo>
                  <a:lnTo>
                    <a:pt x="76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76"/>
            <p:cNvSpPr/>
            <p:nvPr/>
          </p:nvSpPr>
          <p:spPr>
            <a:xfrm>
              <a:off x="6936627" y="2170643"/>
              <a:ext cx="171779" cy="438138"/>
            </a:xfrm>
            <a:custGeom>
              <a:rect b="b" l="l" r="r" t="t"/>
              <a:pathLst>
                <a:path extrusionOk="0" h="14694" w="5761">
                  <a:moveTo>
                    <a:pt x="2666" y="0"/>
                  </a:moveTo>
                  <a:cubicBezTo>
                    <a:pt x="2542" y="0"/>
                    <a:pt x="2418" y="8"/>
                    <a:pt x="2293" y="25"/>
                  </a:cubicBezTo>
                  <a:cubicBezTo>
                    <a:pt x="2238" y="175"/>
                    <a:pt x="1" y="5598"/>
                    <a:pt x="467" y="9363"/>
                  </a:cubicBezTo>
                  <a:cubicBezTo>
                    <a:pt x="840" y="12439"/>
                    <a:pt x="1790" y="14023"/>
                    <a:pt x="2759" y="14526"/>
                  </a:cubicBezTo>
                  <a:cubicBezTo>
                    <a:pt x="2964" y="14638"/>
                    <a:pt x="3207" y="14694"/>
                    <a:pt x="3449" y="14694"/>
                  </a:cubicBezTo>
                  <a:cubicBezTo>
                    <a:pt x="3859" y="14694"/>
                    <a:pt x="3934" y="14023"/>
                    <a:pt x="3915" y="12998"/>
                  </a:cubicBezTo>
                  <a:cubicBezTo>
                    <a:pt x="3878" y="11059"/>
                    <a:pt x="3468" y="7872"/>
                    <a:pt x="4232" y="5617"/>
                  </a:cubicBezTo>
                  <a:cubicBezTo>
                    <a:pt x="4921" y="3548"/>
                    <a:pt x="5332" y="2411"/>
                    <a:pt x="5555" y="1852"/>
                  </a:cubicBezTo>
                  <a:cubicBezTo>
                    <a:pt x="5686" y="1479"/>
                    <a:pt x="5760" y="1349"/>
                    <a:pt x="5760" y="1349"/>
                  </a:cubicBezTo>
                  <a:cubicBezTo>
                    <a:pt x="5760" y="1349"/>
                    <a:pt x="4267" y="0"/>
                    <a:pt x="26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76"/>
            <p:cNvSpPr/>
            <p:nvPr/>
          </p:nvSpPr>
          <p:spPr>
            <a:xfrm>
              <a:off x="7018324" y="2558734"/>
              <a:ext cx="82296" cy="123415"/>
            </a:xfrm>
            <a:custGeom>
              <a:rect b="b" l="l" r="r" t="t"/>
              <a:pathLst>
                <a:path extrusionOk="0" h="4139" w="2760">
                  <a:moveTo>
                    <a:pt x="1175" y="0"/>
                  </a:moveTo>
                  <a:lnTo>
                    <a:pt x="1175" y="0"/>
                  </a:lnTo>
                  <a:cubicBezTo>
                    <a:pt x="1194" y="1025"/>
                    <a:pt x="1100" y="1696"/>
                    <a:pt x="709" y="1696"/>
                  </a:cubicBezTo>
                  <a:cubicBezTo>
                    <a:pt x="467" y="1696"/>
                    <a:pt x="224" y="1641"/>
                    <a:pt x="1" y="1529"/>
                  </a:cubicBezTo>
                  <a:lnTo>
                    <a:pt x="1" y="1529"/>
                  </a:lnTo>
                  <a:cubicBezTo>
                    <a:pt x="467" y="2423"/>
                    <a:pt x="1138" y="3188"/>
                    <a:pt x="1958" y="3765"/>
                  </a:cubicBezTo>
                  <a:cubicBezTo>
                    <a:pt x="2163" y="3914"/>
                    <a:pt x="2405" y="4045"/>
                    <a:pt x="2647" y="4138"/>
                  </a:cubicBezTo>
                  <a:lnTo>
                    <a:pt x="2685" y="4138"/>
                  </a:lnTo>
                  <a:cubicBezTo>
                    <a:pt x="2759" y="3784"/>
                    <a:pt x="2703" y="3411"/>
                    <a:pt x="2517" y="3094"/>
                  </a:cubicBezTo>
                  <a:cubicBezTo>
                    <a:pt x="2461" y="2982"/>
                    <a:pt x="2405" y="2852"/>
                    <a:pt x="2331" y="2740"/>
                  </a:cubicBezTo>
                  <a:lnTo>
                    <a:pt x="2331" y="2759"/>
                  </a:lnTo>
                  <a:cubicBezTo>
                    <a:pt x="2200" y="2554"/>
                    <a:pt x="2070" y="2349"/>
                    <a:pt x="1976" y="2144"/>
                  </a:cubicBezTo>
                  <a:cubicBezTo>
                    <a:pt x="1865" y="1939"/>
                    <a:pt x="1790" y="1734"/>
                    <a:pt x="1716" y="1529"/>
                  </a:cubicBezTo>
                  <a:cubicBezTo>
                    <a:pt x="1529" y="1025"/>
                    <a:pt x="1343" y="504"/>
                    <a:pt x="1175"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76"/>
            <p:cNvSpPr/>
            <p:nvPr/>
          </p:nvSpPr>
          <p:spPr>
            <a:xfrm>
              <a:off x="6897448" y="2100247"/>
              <a:ext cx="112591" cy="77734"/>
            </a:xfrm>
            <a:custGeom>
              <a:rect b="b" l="l" r="r" t="t"/>
              <a:pathLst>
                <a:path extrusionOk="0" h="2607" w="3776">
                  <a:moveTo>
                    <a:pt x="625" y="1"/>
                  </a:moveTo>
                  <a:lnTo>
                    <a:pt x="66" y="802"/>
                  </a:lnTo>
                  <a:cubicBezTo>
                    <a:pt x="66" y="802"/>
                    <a:pt x="0" y="2606"/>
                    <a:pt x="2137" y="2606"/>
                  </a:cubicBezTo>
                  <a:cubicBezTo>
                    <a:pt x="2543" y="2606"/>
                    <a:pt x="3028" y="2541"/>
                    <a:pt x="3607" y="2386"/>
                  </a:cubicBezTo>
                  <a:lnTo>
                    <a:pt x="3775" y="1212"/>
                  </a:lnTo>
                  <a:cubicBezTo>
                    <a:pt x="2657" y="989"/>
                    <a:pt x="1595" y="579"/>
                    <a:pt x="625" y="1"/>
                  </a:cubicBezTo>
                  <a:close/>
                </a:path>
              </a:pathLst>
            </a:custGeom>
            <a:solidFill>
              <a:srgbClr val="F9CB9C"/>
            </a:solid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76"/>
            <p:cNvSpPr/>
            <p:nvPr/>
          </p:nvSpPr>
          <p:spPr>
            <a:xfrm>
              <a:off x="6873296" y="2123593"/>
              <a:ext cx="132300" cy="146762"/>
            </a:xfrm>
            <a:custGeom>
              <a:rect b="b" l="l" r="r" t="t"/>
              <a:pathLst>
                <a:path extrusionOk="0" h="4922" w="4437">
                  <a:moveTo>
                    <a:pt x="895" y="1"/>
                  </a:moveTo>
                  <a:cubicBezTo>
                    <a:pt x="895" y="1"/>
                    <a:pt x="0" y="2517"/>
                    <a:pt x="1007" y="4921"/>
                  </a:cubicBezTo>
                  <a:lnTo>
                    <a:pt x="4436" y="1603"/>
                  </a:lnTo>
                  <a:lnTo>
                    <a:pt x="4436" y="1603"/>
                  </a:lnTo>
                  <a:cubicBezTo>
                    <a:pt x="3863" y="1753"/>
                    <a:pt x="3382" y="1816"/>
                    <a:pt x="2979" y="1816"/>
                  </a:cubicBezTo>
                  <a:cubicBezTo>
                    <a:pt x="816" y="1816"/>
                    <a:pt x="895" y="1"/>
                    <a:pt x="8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76"/>
            <p:cNvSpPr/>
            <p:nvPr/>
          </p:nvSpPr>
          <p:spPr>
            <a:xfrm>
              <a:off x="6476498" y="1659023"/>
              <a:ext cx="324593" cy="553532"/>
            </a:xfrm>
            <a:custGeom>
              <a:rect b="b" l="l" r="r" t="t"/>
              <a:pathLst>
                <a:path extrusionOk="0" h="18564" w="10886">
                  <a:moveTo>
                    <a:pt x="3169" y="0"/>
                  </a:moveTo>
                  <a:cubicBezTo>
                    <a:pt x="2368" y="261"/>
                    <a:pt x="1547" y="447"/>
                    <a:pt x="709" y="578"/>
                  </a:cubicBezTo>
                  <a:cubicBezTo>
                    <a:pt x="112" y="2535"/>
                    <a:pt x="1" y="4622"/>
                    <a:pt x="373" y="6635"/>
                  </a:cubicBezTo>
                  <a:cubicBezTo>
                    <a:pt x="783" y="8723"/>
                    <a:pt x="1510" y="10736"/>
                    <a:pt x="2554" y="12581"/>
                  </a:cubicBezTo>
                  <a:cubicBezTo>
                    <a:pt x="3765" y="14817"/>
                    <a:pt x="5275" y="16905"/>
                    <a:pt x="7251" y="18508"/>
                  </a:cubicBezTo>
                  <a:lnTo>
                    <a:pt x="7381" y="18564"/>
                  </a:lnTo>
                  <a:cubicBezTo>
                    <a:pt x="8369" y="16420"/>
                    <a:pt x="9543" y="14351"/>
                    <a:pt x="10885" y="12413"/>
                  </a:cubicBezTo>
                  <a:cubicBezTo>
                    <a:pt x="9115" y="11220"/>
                    <a:pt x="7679" y="9580"/>
                    <a:pt x="6748" y="7679"/>
                  </a:cubicBezTo>
                  <a:cubicBezTo>
                    <a:pt x="5927" y="5964"/>
                    <a:pt x="5555" y="4100"/>
                    <a:pt x="4940" y="2293"/>
                  </a:cubicBezTo>
                  <a:cubicBezTo>
                    <a:pt x="4623" y="1361"/>
                    <a:pt x="4120" y="317"/>
                    <a:pt x="3188" y="19"/>
                  </a:cubicBezTo>
                  <a:lnTo>
                    <a:pt x="316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76"/>
            <p:cNvSpPr/>
            <p:nvPr/>
          </p:nvSpPr>
          <p:spPr>
            <a:xfrm>
              <a:off x="6648778" y="2422562"/>
              <a:ext cx="25583" cy="73411"/>
            </a:xfrm>
            <a:custGeom>
              <a:rect b="b" l="l" r="r" t="t"/>
              <a:pathLst>
                <a:path extrusionOk="0" h="2462" w="858">
                  <a:moveTo>
                    <a:pt x="858" y="318"/>
                  </a:moveTo>
                  <a:cubicBezTo>
                    <a:pt x="857" y="325"/>
                    <a:pt x="856" y="332"/>
                    <a:pt x="854" y="339"/>
                  </a:cubicBezTo>
                  <a:lnTo>
                    <a:pt x="854" y="339"/>
                  </a:lnTo>
                  <a:cubicBezTo>
                    <a:pt x="856" y="338"/>
                    <a:pt x="857" y="337"/>
                    <a:pt x="858" y="336"/>
                  </a:cubicBezTo>
                  <a:lnTo>
                    <a:pt x="858" y="318"/>
                  </a:lnTo>
                  <a:close/>
                  <a:moveTo>
                    <a:pt x="112" y="1"/>
                  </a:moveTo>
                  <a:cubicBezTo>
                    <a:pt x="112" y="57"/>
                    <a:pt x="0" y="1511"/>
                    <a:pt x="448" y="2461"/>
                  </a:cubicBezTo>
                  <a:lnTo>
                    <a:pt x="522" y="2461"/>
                  </a:lnTo>
                  <a:cubicBezTo>
                    <a:pt x="633" y="1760"/>
                    <a:pt x="744" y="1059"/>
                    <a:pt x="854" y="339"/>
                  </a:cubicBezTo>
                  <a:lnTo>
                    <a:pt x="854" y="339"/>
                  </a:lnTo>
                  <a:cubicBezTo>
                    <a:pt x="784" y="394"/>
                    <a:pt x="703" y="418"/>
                    <a:pt x="620" y="418"/>
                  </a:cubicBezTo>
                  <a:cubicBezTo>
                    <a:pt x="594" y="418"/>
                    <a:pt x="567" y="415"/>
                    <a:pt x="541" y="411"/>
                  </a:cubicBezTo>
                  <a:cubicBezTo>
                    <a:pt x="336" y="336"/>
                    <a:pt x="187" y="187"/>
                    <a:pt x="112"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76"/>
            <p:cNvSpPr/>
            <p:nvPr/>
          </p:nvSpPr>
          <p:spPr>
            <a:xfrm>
              <a:off x="6448143" y="1510865"/>
              <a:ext cx="147328" cy="165398"/>
            </a:xfrm>
            <a:custGeom>
              <a:rect b="b" l="l" r="r" t="t"/>
              <a:pathLst>
                <a:path extrusionOk="0" h="5547" w="4941">
                  <a:moveTo>
                    <a:pt x="2799" y="1"/>
                  </a:moveTo>
                  <a:cubicBezTo>
                    <a:pt x="2768" y="1"/>
                    <a:pt x="2735" y="5"/>
                    <a:pt x="2703" y="11"/>
                  </a:cubicBezTo>
                  <a:cubicBezTo>
                    <a:pt x="1939" y="198"/>
                    <a:pt x="1231" y="552"/>
                    <a:pt x="635" y="1074"/>
                  </a:cubicBezTo>
                  <a:cubicBezTo>
                    <a:pt x="336" y="1260"/>
                    <a:pt x="131" y="1540"/>
                    <a:pt x="20" y="1875"/>
                  </a:cubicBezTo>
                  <a:cubicBezTo>
                    <a:pt x="1" y="2117"/>
                    <a:pt x="38" y="2360"/>
                    <a:pt x="131" y="2583"/>
                  </a:cubicBezTo>
                  <a:cubicBezTo>
                    <a:pt x="355" y="3180"/>
                    <a:pt x="635" y="3739"/>
                    <a:pt x="989" y="4279"/>
                  </a:cubicBezTo>
                  <a:cubicBezTo>
                    <a:pt x="1250" y="4652"/>
                    <a:pt x="1492" y="5025"/>
                    <a:pt x="1716" y="5435"/>
                  </a:cubicBezTo>
                  <a:cubicBezTo>
                    <a:pt x="1697" y="5472"/>
                    <a:pt x="1678" y="5510"/>
                    <a:pt x="1678" y="5547"/>
                  </a:cubicBezTo>
                  <a:cubicBezTo>
                    <a:pt x="2498" y="5416"/>
                    <a:pt x="3319" y="5230"/>
                    <a:pt x="4139" y="4988"/>
                  </a:cubicBezTo>
                  <a:cubicBezTo>
                    <a:pt x="4306" y="4745"/>
                    <a:pt x="4381" y="4484"/>
                    <a:pt x="4400" y="4205"/>
                  </a:cubicBezTo>
                  <a:cubicBezTo>
                    <a:pt x="4400" y="3907"/>
                    <a:pt x="4250" y="3627"/>
                    <a:pt x="4008" y="3478"/>
                  </a:cubicBezTo>
                  <a:lnTo>
                    <a:pt x="3971" y="3422"/>
                  </a:lnTo>
                  <a:cubicBezTo>
                    <a:pt x="4250" y="3217"/>
                    <a:pt x="4511" y="3012"/>
                    <a:pt x="4772" y="2788"/>
                  </a:cubicBezTo>
                  <a:cubicBezTo>
                    <a:pt x="4828" y="2751"/>
                    <a:pt x="4866" y="2695"/>
                    <a:pt x="4903" y="2639"/>
                  </a:cubicBezTo>
                  <a:cubicBezTo>
                    <a:pt x="4940" y="2509"/>
                    <a:pt x="4903" y="2378"/>
                    <a:pt x="4791" y="2304"/>
                  </a:cubicBezTo>
                  <a:cubicBezTo>
                    <a:pt x="4698" y="2229"/>
                    <a:pt x="4567" y="2173"/>
                    <a:pt x="4437" y="2155"/>
                  </a:cubicBezTo>
                  <a:cubicBezTo>
                    <a:pt x="4303" y="2138"/>
                    <a:pt x="4168" y="2129"/>
                    <a:pt x="4035" y="2129"/>
                  </a:cubicBezTo>
                  <a:cubicBezTo>
                    <a:pt x="3723" y="2129"/>
                    <a:pt x="3414" y="2175"/>
                    <a:pt x="3114" y="2266"/>
                  </a:cubicBezTo>
                  <a:cubicBezTo>
                    <a:pt x="3505" y="2061"/>
                    <a:pt x="3859" y="1763"/>
                    <a:pt x="4157" y="1409"/>
                  </a:cubicBezTo>
                  <a:cubicBezTo>
                    <a:pt x="4195" y="1372"/>
                    <a:pt x="4232" y="1297"/>
                    <a:pt x="4232" y="1241"/>
                  </a:cubicBezTo>
                  <a:cubicBezTo>
                    <a:pt x="4213" y="1092"/>
                    <a:pt x="4027" y="1055"/>
                    <a:pt x="3878" y="1055"/>
                  </a:cubicBezTo>
                  <a:cubicBezTo>
                    <a:pt x="3319" y="1055"/>
                    <a:pt x="2778" y="1204"/>
                    <a:pt x="2275" y="1465"/>
                  </a:cubicBezTo>
                  <a:lnTo>
                    <a:pt x="2648" y="850"/>
                  </a:lnTo>
                  <a:cubicBezTo>
                    <a:pt x="2778" y="645"/>
                    <a:pt x="2871" y="440"/>
                    <a:pt x="2946" y="216"/>
                  </a:cubicBezTo>
                  <a:cubicBezTo>
                    <a:pt x="2964" y="160"/>
                    <a:pt x="2964" y="123"/>
                    <a:pt x="2946" y="67"/>
                  </a:cubicBezTo>
                  <a:cubicBezTo>
                    <a:pt x="2921" y="17"/>
                    <a:pt x="2863" y="1"/>
                    <a:pt x="2799"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76"/>
            <p:cNvSpPr/>
            <p:nvPr/>
          </p:nvSpPr>
          <p:spPr>
            <a:xfrm>
              <a:off x="6498175" y="1766034"/>
              <a:ext cx="63929" cy="48275"/>
            </a:xfrm>
            <a:custGeom>
              <a:rect b="b" l="l" r="r" t="t"/>
              <a:pathLst>
                <a:path extrusionOk="0" h="1619" w="2144">
                  <a:moveTo>
                    <a:pt x="389" y="1"/>
                  </a:moveTo>
                  <a:cubicBezTo>
                    <a:pt x="270" y="1"/>
                    <a:pt x="156" y="63"/>
                    <a:pt x="94" y="176"/>
                  </a:cubicBezTo>
                  <a:cubicBezTo>
                    <a:pt x="0" y="325"/>
                    <a:pt x="56" y="530"/>
                    <a:pt x="205" y="642"/>
                  </a:cubicBezTo>
                  <a:lnTo>
                    <a:pt x="1585" y="1574"/>
                  </a:lnTo>
                  <a:cubicBezTo>
                    <a:pt x="1633" y="1604"/>
                    <a:pt x="1690" y="1619"/>
                    <a:pt x="1747" y="1619"/>
                  </a:cubicBezTo>
                  <a:cubicBezTo>
                    <a:pt x="1866" y="1619"/>
                    <a:pt x="1988" y="1556"/>
                    <a:pt x="2051" y="1443"/>
                  </a:cubicBezTo>
                  <a:cubicBezTo>
                    <a:pt x="2144" y="1276"/>
                    <a:pt x="2088" y="1071"/>
                    <a:pt x="1920" y="977"/>
                  </a:cubicBezTo>
                  <a:lnTo>
                    <a:pt x="560" y="45"/>
                  </a:lnTo>
                  <a:cubicBezTo>
                    <a:pt x="505" y="15"/>
                    <a:pt x="446" y="1"/>
                    <a:pt x="38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76"/>
            <p:cNvSpPr/>
            <p:nvPr/>
          </p:nvSpPr>
          <p:spPr>
            <a:xfrm>
              <a:off x="6590964" y="1800711"/>
              <a:ext cx="23943" cy="58949"/>
            </a:xfrm>
            <a:custGeom>
              <a:rect b="b" l="l" r="r" t="t"/>
              <a:pathLst>
                <a:path extrusionOk="0" h="1977" w="803">
                  <a:moveTo>
                    <a:pt x="467" y="1"/>
                  </a:moveTo>
                  <a:cubicBezTo>
                    <a:pt x="281" y="1"/>
                    <a:pt x="131" y="150"/>
                    <a:pt x="131" y="336"/>
                  </a:cubicBezTo>
                  <a:lnTo>
                    <a:pt x="1" y="1641"/>
                  </a:lnTo>
                  <a:cubicBezTo>
                    <a:pt x="1" y="1865"/>
                    <a:pt x="169" y="1976"/>
                    <a:pt x="336" y="1976"/>
                  </a:cubicBezTo>
                  <a:cubicBezTo>
                    <a:pt x="504" y="1976"/>
                    <a:pt x="672" y="1865"/>
                    <a:pt x="672" y="1641"/>
                  </a:cubicBezTo>
                  <a:lnTo>
                    <a:pt x="802" y="336"/>
                  </a:lnTo>
                  <a:cubicBezTo>
                    <a:pt x="802" y="150"/>
                    <a:pt x="653" y="1"/>
                    <a:pt x="46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76"/>
            <p:cNvSpPr/>
            <p:nvPr/>
          </p:nvSpPr>
          <p:spPr>
            <a:xfrm>
              <a:off x="6550413" y="1878532"/>
              <a:ext cx="20037" cy="57250"/>
            </a:xfrm>
            <a:custGeom>
              <a:rect b="b" l="l" r="r" t="t"/>
              <a:pathLst>
                <a:path extrusionOk="0" h="1920" w="672">
                  <a:moveTo>
                    <a:pt x="336" y="0"/>
                  </a:moveTo>
                  <a:cubicBezTo>
                    <a:pt x="149" y="0"/>
                    <a:pt x="0" y="149"/>
                    <a:pt x="0" y="336"/>
                  </a:cubicBezTo>
                  <a:lnTo>
                    <a:pt x="0" y="1584"/>
                  </a:lnTo>
                  <a:cubicBezTo>
                    <a:pt x="0" y="1808"/>
                    <a:pt x="168" y="1920"/>
                    <a:pt x="336" y="1920"/>
                  </a:cubicBezTo>
                  <a:cubicBezTo>
                    <a:pt x="504" y="1920"/>
                    <a:pt x="671" y="1808"/>
                    <a:pt x="671" y="1584"/>
                  </a:cubicBezTo>
                  <a:lnTo>
                    <a:pt x="671" y="336"/>
                  </a:lnTo>
                  <a:cubicBezTo>
                    <a:pt x="671" y="149"/>
                    <a:pt x="522"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76"/>
            <p:cNvSpPr/>
            <p:nvPr/>
          </p:nvSpPr>
          <p:spPr>
            <a:xfrm>
              <a:off x="6617739" y="1935243"/>
              <a:ext cx="68372" cy="28714"/>
            </a:xfrm>
            <a:custGeom>
              <a:rect b="b" l="l" r="r" t="t"/>
              <a:pathLst>
                <a:path extrusionOk="0" h="963" w="2293">
                  <a:moveTo>
                    <a:pt x="466" y="1"/>
                  </a:moveTo>
                  <a:cubicBezTo>
                    <a:pt x="118" y="1"/>
                    <a:pt x="1" y="550"/>
                    <a:pt x="408" y="652"/>
                  </a:cubicBezTo>
                  <a:lnTo>
                    <a:pt x="1712" y="950"/>
                  </a:lnTo>
                  <a:cubicBezTo>
                    <a:pt x="1746" y="959"/>
                    <a:pt x="1778" y="963"/>
                    <a:pt x="1809" y="963"/>
                  </a:cubicBezTo>
                  <a:cubicBezTo>
                    <a:pt x="2166" y="963"/>
                    <a:pt x="2292" y="401"/>
                    <a:pt x="1880" y="297"/>
                  </a:cubicBezTo>
                  <a:lnTo>
                    <a:pt x="1899" y="297"/>
                  </a:lnTo>
                  <a:lnTo>
                    <a:pt x="575" y="18"/>
                  </a:lnTo>
                  <a:cubicBezTo>
                    <a:pt x="537" y="6"/>
                    <a:pt x="500" y="1"/>
                    <a:pt x="466"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76"/>
            <p:cNvSpPr/>
            <p:nvPr/>
          </p:nvSpPr>
          <p:spPr>
            <a:xfrm>
              <a:off x="6615443" y="1997320"/>
              <a:ext cx="25583" cy="62408"/>
            </a:xfrm>
            <a:custGeom>
              <a:rect b="b" l="l" r="r" t="t"/>
              <a:pathLst>
                <a:path extrusionOk="0" h="2093" w="858">
                  <a:moveTo>
                    <a:pt x="531" y="0"/>
                  </a:moveTo>
                  <a:cubicBezTo>
                    <a:pt x="447" y="0"/>
                    <a:pt x="364" y="33"/>
                    <a:pt x="298" y="98"/>
                  </a:cubicBezTo>
                  <a:cubicBezTo>
                    <a:pt x="242" y="154"/>
                    <a:pt x="205" y="247"/>
                    <a:pt x="186" y="322"/>
                  </a:cubicBezTo>
                  <a:lnTo>
                    <a:pt x="0" y="1757"/>
                  </a:lnTo>
                  <a:cubicBezTo>
                    <a:pt x="0" y="1943"/>
                    <a:pt x="149" y="2092"/>
                    <a:pt x="336" y="2092"/>
                  </a:cubicBezTo>
                  <a:cubicBezTo>
                    <a:pt x="429" y="2092"/>
                    <a:pt x="503" y="2055"/>
                    <a:pt x="578" y="1999"/>
                  </a:cubicBezTo>
                  <a:cubicBezTo>
                    <a:pt x="634" y="1924"/>
                    <a:pt x="671" y="1850"/>
                    <a:pt x="671" y="1757"/>
                  </a:cubicBezTo>
                  <a:lnTo>
                    <a:pt x="857" y="340"/>
                  </a:lnTo>
                  <a:cubicBezTo>
                    <a:pt x="857" y="247"/>
                    <a:pt x="820" y="154"/>
                    <a:pt x="764" y="98"/>
                  </a:cubicBezTo>
                  <a:cubicBezTo>
                    <a:pt x="699" y="33"/>
                    <a:pt x="615" y="0"/>
                    <a:pt x="53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76"/>
            <p:cNvSpPr/>
            <p:nvPr/>
          </p:nvSpPr>
          <p:spPr>
            <a:xfrm>
              <a:off x="6674331" y="2014465"/>
              <a:ext cx="59516" cy="25464"/>
            </a:xfrm>
            <a:custGeom>
              <a:rect b="b" l="l" r="r" t="t"/>
              <a:pathLst>
                <a:path extrusionOk="0" h="854" w="1996">
                  <a:moveTo>
                    <a:pt x="1630" y="0"/>
                  </a:moveTo>
                  <a:cubicBezTo>
                    <a:pt x="1608" y="0"/>
                    <a:pt x="1586" y="3"/>
                    <a:pt x="1566" y="8"/>
                  </a:cubicBezTo>
                  <a:lnTo>
                    <a:pt x="262" y="194"/>
                  </a:lnTo>
                  <a:cubicBezTo>
                    <a:pt x="168" y="213"/>
                    <a:pt x="94" y="268"/>
                    <a:pt x="57" y="343"/>
                  </a:cubicBezTo>
                  <a:cubicBezTo>
                    <a:pt x="1" y="436"/>
                    <a:pt x="1" y="529"/>
                    <a:pt x="19" y="604"/>
                  </a:cubicBezTo>
                  <a:cubicBezTo>
                    <a:pt x="38" y="697"/>
                    <a:pt x="94" y="772"/>
                    <a:pt x="168" y="809"/>
                  </a:cubicBezTo>
                  <a:cubicBezTo>
                    <a:pt x="237" y="836"/>
                    <a:pt x="305" y="854"/>
                    <a:pt x="366" y="854"/>
                  </a:cubicBezTo>
                  <a:cubicBezTo>
                    <a:pt x="388" y="854"/>
                    <a:pt x="409" y="851"/>
                    <a:pt x="429" y="846"/>
                  </a:cubicBezTo>
                  <a:lnTo>
                    <a:pt x="1734" y="660"/>
                  </a:lnTo>
                  <a:cubicBezTo>
                    <a:pt x="1827" y="623"/>
                    <a:pt x="1902" y="567"/>
                    <a:pt x="1939" y="492"/>
                  </a:cubicBezTo>
                  <a:cubicBezTo>
                    <a:pt x="1976" y="418"/>
                    <a:pt x="1995" y="324"/>
                    <a:pt x="1976" y="231"/>
                  </a:cubicBezTo>
                  <a:lnTo>
                    <a:pt x="1976" y="231"/>
                  </a:lnTo>
                  <a:lnTo>
                    <a:pt x="1976" y="250"/>
                  </a:lnTo>
                  <a:cubicBezTo>
                    <a:pt x="1958" y="157"/>
                    <a:pt x="1902" y="82"/>
                    <a:pt x="1827" y="45"/>
                  </a:cubicBezTo>
                  <a:cubicBezTo>
                    <a:pt x="1759" y="17"/>
                    <a:pt x="1691" y="0"/>
                    <a:pt x="163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76"/>
            <p:cNvSpPr/>
            <p:nvPr/>
          </p:nvSpPr>
          <p:spPr>
            <a:xfrm>
              <a:off x="6554856" y="1700647"/>
              <a:ext cx="26150" cy="60858"/>
            </a:xfrm>
            <a:custGeom>
              <a:rect b="b" l="l" r="r" t="t"/>
              <a:pathLst>
                <a:path extrusionOk="0" h="2041" w="877">
                  <a:moveTo>
                    <a:pt x="349" y="0"/>
                  </a:moveTo>
                  <a:cubicBezTo>
                    <a:pt x="314" y="0"/>
                    <a:pt x="278" y="6"/>
                    <a:pt x="243" y="21"/>
                  </a:cubicBezTo>
                  <a:cubicBezTo>
                    <a:pt x="168" y="39"/>
                    <a:pt x="94" y="95"/>
                    <a:pt x="38" y="170"/>
                  </a:cubicBezTo>
                  <a:cubicBezTo>
                    <a:pt x="0" y="244"/>
                    <a:pt x="0" y="337"/>
                    <a:pt x="19" y="431"/>
                  </a:cubicBezTo>
                  <a:lnTo>
                    <a:pt x="206" y="1791"/>
                  </a:lnTo>
                  <a:cubicBezTo>
                    <a:pt x="224" y="1884"/>
                    <a:pt x="280" y="1940"/>
                    <a:pt x="355" y="1996"/>
                  </a:cubicBezTo>
                  <a:cubicBezTo>
                    <a:pt x="409" y="2023"/>
                    <a:pt x="474" y="2041"/>
                    <a:pt x="541" y="2041"/>
                  </a:cubicBezTo>
                  <a:cubicBezTo>
                    <a:pt x="566" y="2041"/>
                    <a:pt x="591" y="2038"/>
                    <a:pt x="616" y="2033"/>
                  </a:cubicBezTo>
                  <a:cubicBezTo>
                    <a:pt x="709" y="1996"/>
                    <a:pt x="765" y="1940"/>
                    <a:pt x="821" y="1866"/>
                  </a:cubicBezTo>
                  <a:cubicBezTo>
                    <a:pt x="858" y="1791"/>
                    <a:pt x="876" y="1698"/>
                    <a:pt x="858" y="1623"/>
                  </a:cubicBezTo>
                  <a:lnTo>
                    <a:pt x="671" y="244"/>
                  </a:lnTo>
                  <a:cubicBezTo>
                    <a:pt x="634" y="170"/>
                    <a:pt x="578" y="95"/>
                    <a:pt x="504" y="39"/>
                  </a:cubicBezTo>
                  <a:cubicBezTo>
                    <a:pt x="458" y="16"/>
                    <a:pt x="404" y="0"/>
                    <a:pt x="349"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76"/>
            <p:cNvSpPr/>
            <p:nvPr/>
          </p:nvSpPr>
          <p:spPr>
            <a:xfrm>
              <a:off x="6657097" y="2097235"/>
              <a:ext cx="26150" cy="51614"/>
            </a:xfrm>
            <a:custGeom>
              <a:rect b="b" l="l" r="r" t="t"/>
              <a:pathLst>
                <a:path extrusionOk="0" h="1731" w="877">
                  <a:moveTo>
                    <a:pt x="360" y="1"/>
                  </a:moveTo>
                  <a:cubicBezTo>
                    <a:pt x="242" y="1"/>
                    <a:pt x="120" y="63"/>
                    <a:pt x="57" y="176"/>
                  </a:cubicBezTo>
                  <a:cubicBezTo>
                    <a:pt x="20" y="251"/>
                    <a:pt x="1" y="344"/>
                    <a:pt x="38" y="437"/>
                  </a:cubicBezTo>
                  <a:cubicBezTo>
                    <a:pt x="94" y="773"/>
                    <a:pt x="150" y="1127"/>
                    <a:pt x="225" y="1481"/>
                  </a:cubicBezTo>
                  <a:cubicBezTo>
                    <a:pt x="243" y="1574"/>
                    <a:pt x="299" y="1649"/>
                    <a:pt x="374" y="1686"/>
                  </a:cubicBezTo>
                  <a:cubicBezTo>
                    <a:pt x="428" y="1713"/>
                    <a:pt x="493" y="1731"/>
                    <a:pt x="560" y="1731"/>
                  </a:cubicBezTo>
                  <a:cubicBezTo>
                    <a:pt x="585" y="1731"/>
                    <a:pt x="610" y="1728"/>
                    <a:pt x="635" y="1723"/>
                  </a:cubicBezTo>
                  <a:cubicBezTo>
                    <a:pt x="709" y="1686"/>
                    <a:pt x="784" y="1649"/>
                    <a:pt x="840" y="1574"/>
                  </a:cubicBezTo>
                  <a:cubicBezTo>
                    <a:pt x="877" y="1481"/>
                    <a:pt x="877" y="1388"/>
                    <a:pt x="858" y="1313"/>
                  </a:cubicBezTo>
                  <a:lnTo>
                    <a:pt x="877" y="1313"/>
                  </a:lnTo>
                  <a:cubicBezTo>
                    <a:pt x="802" y="959"/>
                    <a:pt x="746" y="605"/>
                    <a:pt x="691" y="251"/>
                  </a:cubicBezTo>
                  <a:cubicBezTo>
                    <a:pt x="653" y="158"/>
                    <a:pt x="597" y="102"/>
                    <a:pt x="523" y="46"/>
                  </a:cubicBezTo>
                  <a:cubicBezTo>
                    <a:pt x="474" y="16"/>
                    <a:pt x="418" y="1"/>
                    <a:pt x="360"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76"/>
            <p:cNvSpPr/>
            <p:nvPr/>
          </p:nvSpPr>
          <p:spPr>
            <a:xfrm>
              <a:off x="6808833" y="2204843"/>
              <a:ext cx="31129" cy="75736"/>
            </a:xfrm>
            <a:custGeom>
              <a:rect b="b" l="l" r="r" t="t"/>
              <a:pathLst>
                <a:path extrusionOk="0" h="2540" w="1044">
                  <a:moveTo>
                    <a:pt x="369" y="1"/>
                  </a:moveTo>
                  <a:cubicBezTo>
                    <a:pt x="339" y="1"/>
                    <a:pt x="309" y="6"/>
                    <a:pt x="280" y="15"/>
                  </a:cubicBezTo>
                  <a:cubicBezTo>
                    <a:pt x="112" y="71"/>
                    <a:pt x="0" y="258"/>
                    <a:pt x="37" y="425"/>
                  </a:cubicBezTo>
                  <a:cubicBezTo>
                    <a:pt x="149" y="1059"/>
                    <a:pt x="242" y="1674"/>
                    <a:pt x="354" y="2289"/>
                  </a:cubicBezTo>
                  <a:cubicBezTo>
                    <a:pt x="402" y="2448"/>
                    <a:pt x="545" y="2540"/>
                    <a:pt x="690" y="2540"/>
                  </a:cubicBezTo>
                  <a:cubicBezTo>
                    <a:pt x="715" y="2540"/>
                    <a:pt x="740" y="2537"/>
                    <a:pt x="764" y="2532"/>
                  </a:cubicBezTo>
                  <a:cubicBezTo>
                    <a:pt x="951" y="2476"/>
                    <a:pt x="1044" y="2289"/>
                    <a:pt x="1007" y="2122"/>
                  </a:cubicBezTo>
                  <a:cubicBezTo>
                    <a:pt x="895" y="1488"/>
                    <a:pt x="783" y="873"/>
                    <a:pt x="690" y="258"/>
                  </a:cubicBezTo>
                  <a:cubicBezTo>
                    <a:pt x="644" y="104"/>
                    <a:pt x="509" y="1"/>
                    <a:pt x="36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76"/>
            <p:cNvSpPr/>
            <p:nvPr/>
          </p:nvSpPr>
          <p:spPr>
            <a:xfrm>
              <a:off x="6748484" y="2275299"/>
              <a:ext cx="34260" cy="68073"/>
            </a:xfrm>
            <a:custGeom>
              <a:rect b="b" l="l" r="r" t="t"/>
              <a:pathLst>
                <a:path extrusionOk="0" h="2283" w="1149">
                  <a:moveTo>
                    <a:pt x="869" y="1"/>
                  </a:moveTo>
                  <a:lnTo>
                    <a:pt x="869" y="19"/>
                  </a:lnTo>
                  <a:cubicBezTo>
                    <a:pt x="836" y="10"/>
                    <a:pt x="803" y="5"/>
                    <a:pt x="770" y="5"/>
                  </a:cubicBezTo>
                  <a:cubicBezTo>
                    <a:pt x="621" y="5"/>
                    <a:pt x="489" y="105"/>
                    <a:pt x="459" y="243"/>
                  </a:cubicBezTo>
                  <a:cubicBezTo>
                    <a:pt x="328" y="784"/>
                    <a:pt x="198" y="1324"/>
                    <a:pt x="67" y="1865"/>
                  </a:cubicBezTo>
                  <a:cubicBezTo>
                    <a:pt x="1" y="2119"/>
                    <a:pt x="204" y="2282"/>
                    <a:pt x="404" y="2282"/>
                  </a:cubicBezTo>
                  <a:cubicBezTo>
                    <a:pt x="540" y="2282"/>
                    <a:pt x="674" y="2206"/>
                    <a:pt x="719" y="2032"/>
                  </a:cubicBezTo>
                  <a:cubicBezTo>
                    <a:pt x="850" y="1492"/>
                    <a:pt x="980" y="970"/>
                    <a:pt x="1092" y="430"/>
                  </a:cubicBezTo>
                  <a:cubicBezTo>
                    <a:pt x="1148" y="243"/>
                    <a:pt x="1036" y="57"/>
                    <a:pt x="86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76"/>
            <p:cNvSpPr/>
            <p:nvPr/>
          </p:nvSpPr>
          <p:spPr>
            <a:xfrm>
              <a:off x="6819388" y="2338092"/>
              <a:ext cx="66165" cy="23943"/>
            </a:xfrm>
            <a:custGeom>
              <a:rect b="b" l="l" r="r" t="t"/>
              <a:pathLst>
                <a:path extrusionOk="0" h="803" w="2219">
                  <a:moveTo>
                    <a:pt x="336" y="1"/>
                  </a:moveTo>
                  <a:cubicBezTo>
                    <a:pt x="149" y="1"/>
                    <a:pt x="0" y="150"/>
                    <a:pt x="0" y="336"/>
                  </a:cubicBezTo>
                  <a:cubicBezTo>
                    <a:pt x="0" y="523"/>
                    <a:pt x="149" y="672"/>
                    <a:pt x="336" y="672"/>
                  </a:cubicBezTo>
                  <a:lnTo>
                    <a:pt x="1883" y="802"/>
                  </a:lnTo>
                  <a:cubicBezTo>
                    <a:pt x="2069" y="802"/>
                    <a:pt x="2218" y="653"/>
                    <a:pt x="2218" y="467"/>
                  </a:cubicBezTo>
                  <a:cubicBezTo>
                    <a:pt x="2218" y="281"/>
                    <a:pt x="2069" y="131"/>
                    <a:pt x="1883" y="131"/>
                  </a:cubicBezTo>
                  <a:lnTo>
                    <a:pt x="336" y="1"/>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76"/>
            <p:cNvSpPr/>
            <p:nvPr/>
          </p:nvSpPr>
          <p:spPr>
            <a:xfrm>
              <a:off x="6903292" y="2317847"/>
              <a:ext cx="29490" cy="51644"/>
            </a:xfrm>
            <a:custGeom>
              <a:rect b="b" l="l" r="r" t="t"/>
              <a:pathLst>
                <a:path extrusionOk="0" h="1732" w="989">
                  <a:moveTo>
                    <a:pt x="361" y="1"/>
                  </a:moveTo>
                  <a:cubicBezTo>
                    <a:pt x="335" y="1"/>
                    <a:pt x="307" y="4"/>
                    <a:pt x="280" y="9"/>
                  </a:cubicBezTo>
                  <a:cubicBezTo>
                    <a:pt x="113" y="65"/>
                    <a:pt x="1" y="251"/>
                    <a:pt x="57" y="438"/>
                  </a:cubicBezTo>
                  <a:cubicBezTo>
                    <a:pt x="131" y="773"/>
                    <a:pt x="224" y="1127"/>
                    <a:pt x="299" y="1481"/>
                  </a:cubicBezTo>
                  <a:cubicBezTo>
                    <a:pt x="347" y="1641"/>
                    <a:pt x="490" y="1732"/>
                    <a:pt x="635" y="1732"/>
                  </a:cubicBezTo>
                  <a:cubicBezTo>
                    <a:pt x="660" y="1732"/>
                    <a:pt x="684" y="1729"/>
                    <a:pt x="709" y="1724"/>
                  </a:cubicBezTo>
                  <a:cubicBezTo>
                    <a:pt x="895" y="1668"/>
                    <a:pt x="988" y="1481"/>
                    <a:pt x="951" y="1314"/>
                  </a:cubicBezTo>
                  <a:cubicBezTo>
                    <a:pt x="858" y="960"/>
                    <a:pt x="783" y="605"/>
                    <a:pt x="690" y="251"/>
                  </a:cubicBezTo>
                  <a:cubicBezTo>
                    <a:pt x="658" y="92"/>
                    <a:pt x="518" y="1"/>
                    <a:pt x="36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76"/>
            <p:cNvSpPr/>
            <p:nvPr/>
          </p:nvSpPr>
          <p:spPr>
            <a:xfrm>
              <a:off x="6876218" y="2410666"/>
              <a:ext cx="32680" cy="59486"/>
            </a:xfrm>
            <a:custGeom>
              <a:rect b="b" l="l" r="r" t="t"/>
              <a:pathLst>
                <a:path extrusionOk="0" h="1995" w="1096">
                  <a:moveTo>
                    <a:pt x="734" y="0"/>
                  </a:moveTo>
                  <a:cubicBezTo>
                    <a:pt x="578" y="0"/>
                    <a:pt x="437" y="92"/>
                    <a:pt x="405" y="251"/>
                  </a:cubicBezTo>
                  <a:cubicBezTo>
                    <a:pt x="294" y="680"/>
                    <a:pt x="200" y="1108"/>
                    <a:pt x="89" y="1556"/>
                  </a:cubicBezTo>
                  <a:cubicBezTo>
                    <a:pt x="0" y="1821"/>
                    <a:pt x="207" y="1994"/>
                    <a:pt x="413" y="1994"/>
                  </a:cubicBezTo>
                  <a:cubicBezTo>
                    <a:pt x="554" y="1994"/>
                    <a:pt x="695" y="1913"/>
                    <a:pt x="741" y="1723"/>
                  </a:cubicBezTo>
                  <a:cubicBezTo>
                    <a:pt x="834" y="1295"/>
                    <a:pt x="946" y="866"/>
                    <a:pt x="1039" y="419"/>
                  </a:cubicBezTo>
                  <a:cubicBezTo>
                    <a:pt x="1095" y="251"/>
                    <a:pt x="983" y="65"/>
                    <a:pt x="815" y="9"/>
                  </a:cubicBezTo>
                  <a:cubicBezTo>
                    <a:pt x="788" y="3"/>
                    <a:pt x="761" y="0"/>
                    <a:pt x="734"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76"/>
            <p:cNvSpPr/>
            <p:nvPr/>
          </p:nvSpPr>
          <p:spPr>
            <a:xfrm>
              <a:off x="6795475" y="2407147"/>
              <a:ext cx="33396" cy="69803"/>
            </a:xfrm>
            <a:custGeom>
              <a:rect b="b" l="l" r="r" t="t"/>
              <a:pathLst>
                <a:path extrusionOk="0" h="2341" w="1120">
                  <a:moveTo>
                    <a:pt x="379" y="0"/>
                  </a:moveTo>
                  <a:cubicBezTo>
                    <a:pt x="346" y="0"/>
                    <a:pt x="313" y="5"/>
                    <a:pt x="280" y="15"/>
                  </a:cubicBezTo>
                  <a:cubicBezTo>
                    <a:pt x="113" y="52"/>
                    <a:pt x="1" y="238"/>
                    <a:pt x="57" y="425"/>
                  </a:cubicBezTo>
                  <a:lnTo>
                    <a:pt x="430" y="2102"/>
                  </a:lnTo>
                  <a:cubicBezTo>
                    <a:pt x="476" y="2240"/>
                    <a:pt x="597" y="2340"/>
                    <a:pt x="743" y="2340"/>
                  </a:cubicBezTo>
                  <a:cubicBezTo>
                    <a:pt x="774" y="2340"/>
                    <a:pt x="807" y="2336"/>
                    <a:pt x="840" y="2326"/>
                  </a:cubicBezTo>
                  <a:cubicBezTo>
                    <a:pt x="1007" y="2270"/>
                    <a:pt x="1119" y="2102"/>
                    <a:pt x="1082" y="1916"/>
                  </a:cubicBezTo>
                  <a:lnTo>
                    <a:pt x="709" y="238"/>
                  </a:lnTo>
                  <a:cubicBezTo>
                    <a:pt x="663" y="100"/>
                    <a:pt x="529" y="0"/>
                    <a:pt x="379"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76"/>
            <p:cNvSpPr/>
            <p:nvPr/>
          </p:nvSpPr>
          <p:spPr>
            <a:xfrm>
              <a:off x="6713808" y="2436397"/>
              <a:ext cx="63929" cy="50332"/>
            </a:xfrm>
            <a:custGeom>
              <a:rect b="b" l="l" r="r" t="t"/>
              <a:pathLst>
                <a:path extrusionOk="0" h="1688" w="2144">
                  <a:moveTo>
                    <a:pt x="374" y="1"/>
                  </a:moveTo>
                  <a:cubicBezTo>
                    <a:pt x="260" y="1"/>
                    <a:pt x="153" y="62"/>
                    <a:pt x="93" y="171"/>
                  </a:cubicBezTo>
                  <a:cubicBezTo>
                    <a:pt x="0" y="338"/>
                    <a:pt x="56" y="543"/>
                    <a:pt x="205" y="637"/>
                  </a:cubicBezTo>
                  <a:lnTo>
                    <a:pt x="1584" y="1643"/>
                  </a:lnTo>
                  <a:cubicBezTo>
                    <a:pt x="1633" y="1673"/>
                    <a:pt x="1689" y="1688"/>
                    <a:pt x="1747" y="1688"/>
                  </a:cubicBezTo>
                  <a:cubicBezTo>
                    <a:pt x="1865" y="1688"/>
                    <a:pt x="1987" y="1626"/>
                    <a:pt x="2050" y="1513"/>
                  </a:cubicBezTo>
                  <a:cubicBezTo>
                    <a:pt x="2143" y="1345"/>
                    <a:pt x="2088" y="1140"/>
                    <a:pt x="1920" y="1047"/>
                  </a:cubicBezTo>
                  <a:lnTo>
                    <a:pt x="559" y="59"/>
                  </a:lnTo>
                  <a:cubicBezTo>
                    <a:pt x="500" y="19"/>
                    <a:pt x="436" y="1"/>
                    <a:pt x="374"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76"/>
            <p:cNvSpPr/>
            <p:nvPr/>
          </p:nvSpPr>
          <p:spPr>
            <a:xfrm>
              <a:off x="6735902" y="2506973"/>
              <a:ext cx="41267" cy="53642"/>
            </a:xfrm>
            <a:custGeom>
              <a:rect b="b" l="l" r="r" t="t"/>
              <a:pathLst>
                <a:path extrusionOk="0" h="1799" w="1384">
                  <a:moveTo>
                    <a:pt x="1001" y="1"/>
                  </a:moveTo>
                  <a:cubicBezTo>
                    <a:pt x="888" y="1"/>
                    <a:pt x="773" y="62"/>
                    <a:pt x="713" y="171"/>
                  </a:cubicBezTo>
                  <a:cubicBezTo>
                    <a:pt x="526" y="544"/>
                    <a:pt x="340" y="916"/>
                    <a:pt x="154" y="1289"/>
                  </a:cubicBezTo>
                  <a:cubicBezTo>
                    <a:pt x="0" y="1557"/>
                    <a:pt x="223" y="1799"/>
                    <a:pt x="451" y="1799"/>
                  </a:cubicBezTo>
                  <a:cubicBezTo>
                    <a:pt x="555" y="1799"/>
                    <a:pt x="661" y="1748"/>
                    <a:pt x="731" y="1625"/>
                  </a:cubicBezTo>
                  <a:lnTo>
                    <a:pt x="1291" y="506"/>
                  </a:lnTo>
                  <a:cubicBezTo>
                    <a:pt x="1384" y="338"/>
                    <a:pt x="1328" y="133"/>
                    <a:pt x="1179" y="40"/>
                  </a:cubicBezTo>
                  <a:lnTo>
                    <a:pt x="1179" y="59"/>
                  </a:lnTo>
                  <a:cubicBezTo>
                    <a:pt x="1126" y="19"/>
                    <a:pt x="1064" y="1"/>
                    <a:pt x="100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76"/>
            <p:cNvSpPr/>
            <p:nvPr/>
          </p:nvSpPr>
          <p:spPr>
            <a:xfrm>
              <a:off x="6811606" y="2523282"/>
              <a:ext cx="35393" cy="68282"/>
            </a:xfrm>
            <a:custGeom>
              <a:rect b="b" l="l" r="r" t="t"/>
              <a:pathLst>
                <a:path extrusionOk="0" h="2290" w="1187">
                  <a:moveTo>
                    <a:pt x="370" y="1"/>
                  </a:moveTo>
                  <a:cubicBezTo>
                    <a:pt x="340" y="1"/>
                    <a:pt x="310" y="5"/>
                    <a:pt x="280" y="15"/>
                  </a:cubicBezTo>
                  <a:cubicBezTo>
                    <a:pt x="94" y="71"/>
                    <a:pt x="0" y="239"/>
                    <a:pt x="38" y="425"/>
                  </a:cubicBezTo>
                  <a:lnTo>
                    <a:pt x="466" y="2047"/>
                  </a:lnTo>
                  <a:cubicBezTo>
                    <a:pt x="518" y="2216"/>
                    <a:pt x="649" y="2290"/>
                    <a:pt x="781" y="2290"/>
                  </a:cubicBezTo>
                  <a:cubicBezTo>
                    <a:pt x="982" y="2290"/>
                    <a:pt x="1186" y="2119"/>
                    <a:pt x="1119" y="1860"/>
                  </a:cubicBezTo>
                  <a:lnTo>
                    <a:pt x="1119" y="1860"/>
                  </a:lnTo>
                  <a:lnTo>
                    <a:pt x="1119" y="1879"/>
                  </a:lnTo>
                  <a:lnTo>
                    <a:pt x="690" y="239"/>
                  </a:lnTo>
                  <a:cubicBezTo>
                    <a:pt x="644" y="101"/>
                    <a:pt x="510" y="1"/>
                    <a:pt x="370"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76"/>
            <p:cNvSpPr/>
            <p:nvPr/>
          </p:nvSpPr>
          <p:spPr>
            <a:xfrm>
              <a:off x="6878842" y="2568722"/>
              <a:ext cx="71174" cy="21170"/>
            </a:xfrm>
            <a:custGeom>
              <a:rect b="b" l="l" r="r" t="t"/>
              <a:pathLst>
                <a:path extrusionOk="0" h="710" w="2387">
                  <a:moveTo>
                    <a:pt x="448" y="1"/>
                  </a:moveTo>
                  <a:cubicBezTo>
                    <a:pt x="1" y="1"/>
                    <a:pt x="1" y="672"/>
                    <a:pt x="448" y="672"/>
                  </a:cubicBezTo>
                  <a:lnTo>
                    <a:pt x="1939" y="709"/>
                  </a:lnTo>
                  <a:cubicBezTo>
                    <a:pt x="2386" y="709"/>
                    <a:pt x="2386" y="38"/>
                    <a:pt x="1939" y="38"/>
                  </a:cubicBezTo>
                  <a:lnTo>
                    <a:pt x="448" y="1"/>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76"/>
            <p:cNvSpPr/>
            <p:nvPr/>
          </p:nvSpPr>
          <p:spPr>
            <a:xfrm>
              <a:off x="6838709" y="2619619"/>
              <a:ext cx="45174" cy="51614"/>
            </a:xfrm>
            <a:custGeom>
              <a:rect b="b" l="l" r="r" t="t"/>
              <a:pathLst>
                <a:path extrusionOk="0" h="1731" w="1515">
                  <a:moveTo>
                    <a:pt x="1157" y="1"/>
                  </a:moveTo>
                  <a:cubicBezTo>
                    <a:pt x="1038" y="1"/>
                    <a:pt x="925" y="63"/>
                    <a:pt x="862" y="176"/>
                  </a:cubicBezTo>
                  <a:cubicBezTo>
                    <a:pt x="620" y="530"/>
                    <a:pt x="396" y="866"/>
                    <a:pt x="154" y="1220"/>
                  </a:cubicBezTo>
                  <a:cubicBezTo>
                    <a:pt x="1" y="1488"/>
                    <a:pt x="223" y="1730"/>
                    <a:pt x="451" y="1730"/>
                  </a:cubicBezTo>
                  <a:cubicBezTo>
                    <a:pt x="555" y="1730"/>
                    <a:pt x="661" y="1679"/>
                    <a:pt x="732" y="1556"/>
                  </a:cubicBezTo>
                  <a:lnTo>
                    <a:pt x="1421" y="512"/>
                  </a:lnTo>
                  <a:cubicBezTo>
                    <a:pt x="1514" y="344"/>
                    <a:pt x="1458" y="139"/>
                    <a:pt x="1309" y="46"/>
                  </a:cubicBezTo>
                  <a:lnTo>
                    <a:pt x="1328" y="46"/>
                  </a:lnTo>
                  <a:cubicBezTo>
                    <a:pt x="1273" y="15"/>
                    <a:pt x="1215" y="1"/>
                    <a:pt x="115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76"/>
            <p:cNvSpPr/>
            <p:nvPr/>
          </p:nvSpPr>
          <p:spPr>
            <a:xfrm>
              <a:off x="6754567" y="2620186"/>
              <a:ext cx="32054" cy="64764"/>
            </a:xfrm>
            <a:custGeom>
              <a:rect b="b" l="l" r="r" t="t"/>
              <a:pathLst>
                <a:path extrusionOk="0" h="2172" w="1075">
                  <a:moveTo>
                    <a:pt x="721" y="0"/>
                  </a:moveTo>
                  <a:cubicBezTo>
                    <a:pt x="576" y="0"/>
                    <a:pt x="433" y="91"/>
                    <a:pt x="385" y="251"/>
                  </a:cubicBezTo>
                  <a:cubicBezTo>
                    <a:pt x="292" y="754"/>
                    <a:pt x="180" y="1238"/>
                    <a:pt x="68" y="1742"/>
                  </a:cubicBezTo>
                  <a:cubicBezTo>
                    <a:pt x="1" y="2000"/>
                    <a:pt x="212" y="2171"/>
                    <a:pt x="414" y="2171"/>
                  </a:cubicBezTo>
                  <a:cubicBezTo>
                    <a:pt x="547" y="2171"/>
                    <a:pt x="676" y="2098"/>
                    <a:pt x="721" y="1928"/>
                  </a:cubicBezTo>
                  <a:cubicBezTo>
                    <a:pt x="832" y="1425"/>
                    <a:pt x="926" y="921"/>
                    <a:pt x="1037" y="437"/>
                  </a:cubicBezTo>
                  <a:cubicBezTo>
                    <a:pt x="1075" y="251"/>
                    <a:pt x="981" y="64"/>
                    <a:pt x="795" y="8"/>
                  </a:cubicBezTo>
                  <a:cubicBezTo>
                    <a:pt x="771" y="3"/>
                    <a:pt x="746" y="0"/>
                    <a:pt x="72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76"/>
            <p:cNvSpPr/>
            <p:nvPr/>
          </p:nvSpPr>
          <p:spPr>
            <a:xfrm>
              <a:off x="6680115" y="2562998"/>
              <a:ext cx="40820" cy="76452"/>
            </a:xfrm>
            <a:custGeom>
              <a:rect b="b" l="l" r="r" t="t"/>
              <a:pathLst>
                <a:path extrusionOk="0" h="2564" w="1369">
                  <a:moveTo>
                    <a:pt x="407" y="0"/>
                  </a:moveTo>
                  <a:cubicBezTo>
                    <a:pt x="207" y="0"/>
                    <a:pt x="1" y="168"/>
                    <a:pt x="68" y="435"/>
                  </a:cubicBezTo>
                  <a:lnTo>
                    <a:pt x="627" y="2299"/>
                  </a:lnTo>
                  <a:cubicBezTo>
                    <a:pt x="671" y="2484"/>
                    <a:pt x="807" y="2564"/>
                    <a:pt x="945" y="2564"/>
                  </a:cubicBezTo>
                  <a:cubicBezTo>
                    <a:pt x="1155" y="2564"/>
                    <a:pt x="1369" y="2382"/>
                    <a:pt x="1279" y="2113"/>
                  </a:cubicBezTo>
                  <a:lnTo>
                    <a:pt x="720" y="249"/>
                  </a:lnTo>
                  <a:cubicBezTo>
                    <a:pt x="675" y="76"/>
                    <a:pt x="542" y="0"/>
                    <a:pt x="407"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76"/>
            <p:cNvSpPr/>
            <p:nvPr/>
          </p:nvSpPr>
          <p:spPr>
            <a:xfrm>
              <a:off x="6707129" y="2699885"/>
              <a:ext cx="55610" cy="23914"/>
            </a:xfrm>
            <a:custGeom>
              <a:rect b="b" l="l" r="r" t="t"/>
              <a:pathLst>
                <a:path extrusionOk="0" h="802" w="1865">
                  <a:moveTo>
                    <a:pt x="354" y="0"/>
                  </a:moveTo>
                  <a:cubicBezTo>
                    <a:pt x="261" y="0"/>
                    <a:pt x="187" y="38"/>
                    <a:pt x="131" y="112"/>
                  </a:cubicBezTo>
                  <a:cubicBezTo>
                    <a:pt x="0" y="243"/>
                    <a:pt x="0" y="448"/>
                    <a:pt x="131" y="578"/>
                  </a:cubicBezTo>
                  <a:cubicBezTo>
                    <a:pt x="187" y="634"/>
                    <a:pt x="261" y="671"/>
                    <a:pt x="354" y="671"/>
                  </a:cubicBezTo>
                  <a:lnTo>
                    <a:pt x="1547" y="802"/>
                  </a:lnTo>
                  <a:cubicBezTo>
                    <a:pt x="1622" y="783"/>
                    <a:pt x="1715" y="746"/>
                    <a:pt x="1771" y="690"/>
                  </a:cubicBezTo>
                  <a:cubicBezTo>
                    <a:pt x="1827" y="634"/>
                    <a:pt x="1864" y="541"/>
                    <a:pt x="1864" y="466"/>
                  </a:cubicBezTo>
                  <a:cubicBezTo>
                    <a:pt x="1864" y="373"/>
                    <a:pt x="1827" y="299"/>
                    <a:pt x="1771" y="224"/>
                  </a:cubicBezTo>
                  <a:cubicBezTo>
                    <a:pt x="1715" y="168"/>
                    <a:pt x="1622" y="131"/>
                    <a:pt x="1547" y="131"/>
                  </a:cubicBezTo>
                  <a:lnTo>
                    <a:pt x="354" y="0"/>
                  </a:ln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76"/>
            <p:cNvSpPr/>
            <p:nvPr/>
          </p:nvSpPr>
          <p:spPr>
            <a:xfrm>
              <a:off x="6830510" y="2705997"/>
              <a:ext cx="80597" cy="21707"/>
            </a:xfrm>
            <a:custGeom>
              <a:rect b="b" l="l" r="r" t="t"/>
              <a:pathLst>
                <a:path extrusionOk="0" h="728" w="2703">
                  <a:moveTo>
                    <a:pt x="2255" y="1"/>
                  </a:moveTo>
                  <a:lnTo>
                    <a:pt x="447" y="56"/>
                  </a:lnTo>
                  <a:cubicBezTo>
                    <a:pt x="0" y="56"/>
                    <a:pt x="0" y="727"/>
                    <a:pt x="447" y="727"/>
                  </a:cubicBezTo>
                  <a:lnTo>
                    <a:pt x="2255" y="671"/>
                  </a:lnTo>
                  <a:cubicBezTo>
                    <a:pt x="2703" y="671"/>
                    <a:pt x="2703" y="1"/>
                    <a:pt x="2255"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76"/>
            <p:cNvSpPr/>
            <p:nvPr/>
          </p:nvSpPr>
          <p:spPr>
            <a:xfrm>
              <a:off x="6939429" y="2623883"/>
              <a:ext cx="26150" cy="49587"/>
            </a:xfrm>
            <a:custGeom>
              <a:rect b="b" l="l" r="r" t="t"/>
              <a:pathLst>
                <a:path extrusionOk="0" h="1663" w="877">
                  <a:moveTo>
                    <a:pt x="525" y="0"/>
                  </a:moveTo>
                  <a:cubicBezTo>
                    <a:pt x="386" y="0"/>
                    <a:pt x="251" y="100"/>
                    <a:pt x="205" y="238"/>
                  </a:cubicBezTo>
                  <a:cubicBezTo>
                    <a:pt x="149" y="574"/>
                    <a:pt x="75" y="909"/>
                    <a:pt x="19" y="1245"/>
                  </a:cubicBezTo>
                  <a:cubicBezTo>
                    <a:pt x="0" y="1319"/>
                    <a:pt x="19" y="1413"/>
                    <a:pt x="56" y="1506"/>
                  </a:cubicBezTo>
                  <a:cubicBezTo>
                    <a:pt x="93" y="1580"/>
                    <a:pt x="168" y="1636"/>
                    <a:pt x="261" y="1655"/>
                  </a:cubicBezTo>
                  <a:cubicBezTo>
                    <a:pt x="286" y="1660"/>
                    <a:pt x="311" y="1663"/>
                    <a:pt x="336" y="1663"/>
                  </a:cubicBezTo>
                  <a:cubicBezTo>
                    <a:pt x="481" y="1663"/>
                    <a:pt x="623" y="1574"/>
                    <a:pt x="671" y="1431"/>
                  </a:cubicBezTo>
                  <a:cubicBezTo>
                    <a:pt x="727" y="1096"/>
                    <a:pt x="783" y="760"/>
                    <a:pt x="858" y="425"/>
                  </a:cubicBezTo>
                  <a:cubicBezTo>
                    <a:pt x="876" y="332"/>
                    <a:pt x="858" y="238"/>
                    <a:pt x="820" y="164"/>
                  </a:cubicBezTo>
                  <a:cubicBezTo>
                    <a:pt x="783" y="89"/>
                    <a:pt x="708" y="33"/>
                    <a:pt x="615" y="15"/>
                  </a:cubicBezTo>
                  <a:cubicBezTo>
                    <a:pt x="586" y="5"/>
                    <a:pt x="555" y="0"/>
                    <a:pt x="525"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76"/>
            <p:cNvSpPr/>
            <p:nvPr/>
          </p:nvSpPr>
          <p:spPr>
            <a:xfrm>
              <a:off x="6958870" y="2696128"/>
              <a:ext cx="68938" cy="28684"/>
            </a:xfrm>
            <a:custGeom>
              <a:rect b="b" l="l" r="r" t="t"/>
              <a:pathLst>
                <a:path extrusionOk="0" h="962" w="2312">
                  <a:moveTo>
                    <a:pt x="1936" y="0"/>
                  </a:moveTo>
                  <a:cubicBezTo>
                    <a:pt x="1906" y="0"/>
                    <a:pt x="1875" y="5"/>
                    <a:pt x="1846" y="15"/>
                  </a:cubicBezTo>
                  <a:lnTo>
                    <a:pt x="280" y="313"/>
                  </a:lnTo>
                  <a:cubicBezTo>
                    <a:pt x="112" y="350"/>
                    <a:pt x="0" y="537"/>
                    <a:pt x="56" y="723"/>
                  </a:cubicBezTo>
                  <a:cubicBezTo>
                    <a:pt x="102" y="861"/>
                    <a:pt x="224" y="961"/>
                    <a:pt x="370" y="961"/>
                  </a:cubicBezTo>
                  <a:cubicBezTo>
                    <a:pt x="401" y="961"/>
                    <a:pt x="433" y="956"/>
                    <a:pt x="466" y="947"/>
                  </a:cubicBezTo>
                  <a:lnTo>
                    <a:pt x="2013" y="648"/>
                  </a:lnTo>
                  <a:cubicBezTo>
                    <a:pt x="2200" y="611"/>
                    <a:pt x="2312" y="425"/>
                    <a:pt x="2256" y="238"/>
                  </a:cubicBezTo>
                  <a:cubicBezTo>
                    <a:pt x="2210" y="100"/>
                    <a:pt x="2075" y="0"/>
                    <a:pt x="19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76"/>
            <p:cNvSpPr/>
            <p:nvPr/>
          </p:nvSpPr>
          <p:spPr>
            <a:xfrm>
              <a:off x="7070026" y="2360902"/>
              <a:ext cx="23347" cy="54477"/>
            </a:xfrm>
            <a:custGeom>
              <a:rect b="b" l="l" r="r" t="t"/>
              <a:pathLst>
                <a:path extrusionOk="0" h="1827" w="783">
                  <a:moveTo>
                    <a:pt x="447" y="0"/>
                  </a:moveTo>
                  <a:cubicBezTo>
                    <a:pt x="373" y="0"/>
                    <a:pt x="280" y="19"/>
                    <a:pt x="224" y="93"/>
                  </a:cubicBezTo>
                  <a:cubicBezTo>
                    <a:pt x="168" y="149"/>
                    <a:pt x="131" y="242"/>
                    <a:pt x="131" y="317"/>
                  </a:cubicBezTo>
                  <a:lnTo>
                    <a:pt x="0" y="1510"/>
                  </a:lnTo>
                  <a:cubicBezTo>
                    <a:pt x="0" y="1584"/>
                    <a:pt x="37" y="1678"/>
                    <a:pt x="93" y="1734"/>
                  </a:cubicBezTo>
                  <a:cubicBezTo>
                    <a:pt x="149" y="1789"/>
                    <a:pt x="242" y="1827"/>
                    <a:pt x="336" y="1827"/>
                  </a:cubicBezTo>
                  <a:cubicBezTo>
                    <a:pt x="410" y="1827"/>
                    <a:pt x="503" y="1789"/>
                    <a:pt x="559" y="1734"/>
                  </a:cubicBezTo>
                  <a:cubicBezTo>
                    <a:pt x="615" y="1678"/>
                    <a:pt x="652" y="1584"/>
                    <a:pt x="671" y="1510"/>
                  </a:cubicBezTo>
                  <a:lnTo>
                    <a:pt x="783" y="317"/>
                  </a:lnTo>
                  <a:cubicBezTo>
                    <a:pt x="783" y="242"/>
                    <a:pt x="746" y="149"/>
                    <a:pt x="690" y="93"/>
                  </a:cubicBezTo>
                  <a:cubicBezTo>
                    <a:pt x="634" y="19"/>
                    <a:pt x="541" y="0"/>
                    <a:pt x="447"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76"/>
            <p:cNvSpPr/>
            <p:nvPr/>
          </p:nvSpPr>
          <p:spPr>
            <a:xfrm>
              <a:off x="7123934" y="2318056"/>
              <a:ext cx="59486" cy="25434"/>
            </a:xfrm>
            <a:custGeom>
              <a:rect b="b" l="l" r="r" t="t"/>
              <a:pathLst>
                <a:path extrusionOk="0" h="853" w="1995">
                  <a:moveTo>
                    <a:pt x="360" y="0"/>
                  </a:moveTo>
                  <a:cubicBezTo>
                    <a:pt x="304" y="0"/>
                    <a:pt x="251" y="16"/>
                    <a:pt x="205" y="39"/>
                  </a:cubicBezTo>
                  <a:cubicBezTo>
                    <a:pt x="131" y="95"/>
                    <a:pt x="75" y="170"/>
                    <a:pt x="56" y="244"/>
                  </a:cubicBezTo>
                  <a:cubicBezTo>
                    <a:pt x="0" y="431"/>
                    <a:pt x="112" y="598"/>
                    <a:pt x="280" y="654"/>
                  </a:cubicBezTo>
                  <a:lnTo>
                    <a:pt x="1528" y="841"/>
                  </a:lnTo>
                  <a:cubicBezTo>
                    <a:pt x="1567" y="848"/>
                    <a:pt x="1602" y="853"/>
                    <a:pt x="1637" y="853"/>
                  </a:cubicBezTo>
                  <a:cubicBezTo>
                    <a:pt x="1687" y="853"/>
                    <a:pt x="1735" y="844"/>
                    <a:pt x="1789" y="822"/>
                  </a:cubicBezTo>
                  <a:cubicBezTo>
                    <a:pt x="1864" y="766"/>
                    <a:pt x="1920" y="692"/>
                    <a:pt x="1938" y="617"/>
                  </a:cubicBezTo>
                  <a:cubicBezTo>
                    <a:pt x="1994" y="431"/>
                    <a:pt x="1883" y="244"/>
                    <a:pt x="1715" y="207"/>
                  </a:cubicBezTo>
                  <a:lnTo>
                    <a:pt x="466" y="21"/>
                  </a:lnTo>
                  <a:cubicBezTo>
                    <a:pt x="430" y="6"/>
                    <a:pt x="395" y="0"/>
                    <a:pt x="36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76"/>
            <p:cNvSpPr/>
            <p:nvPr/>
          </p:nvSpPr>
          <p:spPr>
            <a:xfrm>
              <a:off x="7168391" y="2399544"/>
              <a:ext cx="33366" cy="55162"/>
            </a:xfrm>
            <a:custGeom>
              <a:rect b="b" l="l" r="r" t="t"/>
              <a:pathLst>
                <a:path extrusionOk="0" h="1850" w="1119">
                  <a:moveTo>
                    <a:pt x="759" y="1"/>
                  </a:moveTo>
                  <a:cubicBezTo>
                    <a:pt x="606" y="1"/>
                    <a:pt x="477" y="92"/>
                    <a:pt x="429" y="251"/>
                  </a:cubicBezTo>
                  <a:cubicBezTo>
                    <a:pt x="298" y="643"/>
                    <a:pt x="168" y="1034"/>
                    <a:pt x="56" y="1425"/>
                  </a:cubicBezTo>
                  <a:cubicBezTo>
                    <a:pt x="0" y="1612"/>
                    <a:pt x="112" y="1779"/>
                    <a:pt x="280" y="1835"/>
                  </a:cubicBezTo>
                  <a:cubicBezTo>
                    <a:pt x="313" y="1845"/>
                    <a:pt x="346" y="1850"/>
                    <a:pt x="378" y="1850"/>
                  </a:cubicBezTo>
                  <a:cubicBezTo>
                    <a:pt x="528" y="1850"/>
                    <a:pt x="662" y="1750"/>
                    <a:pt x="708" y="1612"/>
                  </a:cubicBezTo>
                  <a:cubicBezTo>
                    <a:pt x="820" y="1220"/>
                    <a:pt x="951" y="810"/>
                    <a:pt x="1081" y="419"/>
                  </a:cubicBezTo>
                  <a:cubicBezTo>
                    <a:pt x="1118" y="251"/>
                    <a:pt x="1025" y="65"/>
                    <a:pt x="839" y="9"/>
                  </a:cubicBezTo>
                  <a:cubicBezTo>
                    <a:pt x="812" y="3"/>
                    <a:pt x="785" y="1"/>
                    <a:pt x="759"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76"/>
            <p:cNvSpPr/>
            <p:nvPr/>
          </p:nvSpPr>
          <p:spPr>
            <a:xfrm>
              <a:off x="7097248" y="2254755"/>
              <a:ext cx="38375" cy="42251"/>
            </a:xfrm>
            <a:custGeom>
              <a:rect b="b" l="l" r="r" t="t"/>
              <a:pathLst>
                <a:path extrusionOk="0" h="1417" w="1287">
                  <a:moveTo>
                    <a:pt x="970" y="0"/>
                  </a:moveTo>
                  <a:cubicBezTo>
                    <a:pt x="876" y="0"/>
                    <a:pt x="783" y="38"/>
                    <a:pt x="727" y="112"/>
                  </a:cubicBezTo>
                  <a:lnTo>
                    <a:pt x="112" y="858"/>
                  </a:lnTo>
                  <a:cubicBezTo>
                    <a:pt x="38" y="914"/>
                    <a:pt x="0" y="988"/>
                    <a:pt x="0" y="1081"/>
                  </a:cubicBezTo>
                  <a:cubicBezTo>
                    <a:pt x="0" y="1174"/>
                    <a:pt x="38" y="1249"/>
                    <a:pt x="112" y="1324"/>
                  </a:cubicBezTo>
                  <a:cubicBezTo>
                    <a:pt x="168" y="1379"/>
                    <a:pt x="243" y="1417"/>
                    <a:pt x="336" y="1417"/>
                  </a:cubicBezTo>
                  <a:cubicBezTo>
                    <a:pt x="429" y="1417"/>
                    <a:pt x="504" y="1379"/>
                    <a:pt x="578" y="1324"/>
                  </a:cubicBezTo>
                  <a:lnTo>
                    <a:pt x="1193" y="578"/>
                  </a:lnTo>
                  <a:cubicBezTo>
                    <a:pt x="1249" y="503"/>
                    <a:pt x="1286" y="429"/>
                    <a:pt x="1286" y="336"/>
                  </a:cubicBezTo>
                  <a:cubicBezTo>
                    <a:pt x="1286" y="243"/>
                    <a:pt x="1249" y="168"/>
                    <a:pt x="1193" y="112"/>
                  </a:cubicBezTo>
                  <a:cubicBezTo>
                    <a:pt x="1137" y="38"/>
                    <a:pt x="1044" y="0"/>
                    <a:pt x="97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76"/>
            <p:cNvSpPr/>
            <p:nvPr/>
          </p:nvSpPr>
          <p:spPr>
            <a:xfrm>
              <a:off x="7222448" y="2384397"/>
              <a:ext cx="57876" cy="35453"/>
            </a:xfrm>
            <a:custGeom>
              <a:rect b="b" l="l" r="r" t="t"/>
              <a:pathLst>
                <a:path extrusionOk="0" h="1189" w="1941">
                  <a:moveTo>
                    <a:pt x="488" y="0"/>
                  </a:moveTo>
                  <a:cubicBezTo>
                    <a:pt x="187" y="0"/>
                    <a:pt x="1" y="440"/>
                    <a:pt x="331" y="629"/>
                  </a:cubicBezTo>
                  <a:lnTo>
                    <a:pt x="1262" y="1132"/>
                  </a:lnTo>
                  <a:cubicBezTo>
                    <a:pt x="1327" y="1172"/>
                    <a:pt x="1390" y="1189"/>
                    <a:pt x="1449" y="1189"/>
                  </a:cubicBezTo>
                  <a:cubicBezTo>
                    <a:pt x="1749" y="1189"/>
                    <a:pt x="1941" y="741"/>
                    <a:pt x="1598" y="554"/>
                  </a:cubicBezTo>
                  <a:lnTo>
                    <a:pt x="666" y="51"/>
                  </a:lnTo>
                  <a:cubicBezTo>
                    <a:pt x="604" y="16"/>
                    <a:pt x="544" y="0"/>
                    <a:pt x="488"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76"/>
            <p:cNvSpPr/>
            <p:nvPr/>
          </p:nvSpPr>
          <p:spPr>
            <a:xfrm>
              <a:off x="7110576" y="2407028"/>
              <a:ext cx="23377" cy="60589"/>
            </a:xfrm>
            <a:custGeom>
              <a:rect b="b" l="l" r="r" t="t"/>
              <a:pathLst>
                <a:path extrusionOk="0" h="2032" w="784">
                  <a:moveTo>
                    <a:pt x="336" y="0"/>
                  </a:moveTo>
                  <a:cubicBezTo>
                    <a:pt x="150" y="0"/>
                    <a:pt x="1" y="149"/>
                    <a:pt x="1" y="336"/>
                  </a:cubicBezTo>
                  <a:lnTo>
                    <a:pt x="113" y="1696"/>
                  </a:lnTo>
                  <a:cubicBezTo>
                    <a:pt x="113" y="1883"/>
                    <a:pt x="262" y="2032"/>
                    <a:pt x="448" y="2032"/>
                  </a:cubicBezTo>
                  <a:cubicBezTo>
                    <a:pt x="616" y="2032"/>
                    <a:pt x="765" y="1883"/>
                    <a:pt x="784" y="1696"/>
                  </a:cubicBezTo>
                  <a:lnTo>
                    <a:pt x="672" y="336"/>
                  </a:lnTo>
                  <a:cubicBezTo>
                    <a:pt x="672" y="149"/>
                    <a:pt x="523"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76"/>
            <p:cNvSpPr/>
            <p:nvPr/>
          </p:nvSpPr>
          <p:spPr>
            <a:xfrm>
              <a:off x="7182822" y="2497044"/>
              <a:ext cx="63959" cy="20037"/>
            </a:xfrm>
            <a:custGeom>
              <a:rect b="b" l="l" r="r" t="t"/>
              <a:pathLst>
                <a:path extrusionOk="0" h="672" w="2145">
                  <a:moveTo>
                    <a:pt x="336" y="1"/>
                  </a:moveTo>
                  <a:cubicBezTo>
                    <a:pt x="150" y="1"/>
                    <a:pt x="1" y="150"/>
                    <a:pt x="1" y="336"/>
                  </a:cubicBezTo>
                  <a:cubicBezTo>
                    <a:pt x="1" y="522"/>
                    <a:pt x="150" y="671"/>
                    <a:pt x="336" y="671"/>
                  </a:cubicBezTo>
                  <a:lnTo>
                    <a:pt x="1697" y="671"/>
                  </a:lnTo>
                  <a:cubicBezTo>
                    <a:pt x="2144" y="671"/>
                    <a:pt x="2144" y="1"/>
                    <a:pt x="1697"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76"/>
            <p:cNvSpPr/>
            <p:nvPr/>
          </p:nvSpPr>
          <p:spPr>
            <a:xfrm>
              <a:off x="7272301" y="2453363"/>
              <a:ext cx="38942" cy="60708"/>
            </a:xfrm>
            <a:custGeom>
              <a:rect b="b" l="l" r="r" t="t"/>
              <a:pathLst>
                <a:path extrusionOk="0" h="2036" w="1306">
                  <a:moveTo>
                    <a:pt x="381" y="1"/>
                  </a:moveTo>
                  <a:cubicBezTo>
                    <a:pt x="348" y="1"/>
                    <a:pt x="314" y="5"/>
                    <a:pt x="280" y="12"/>
                  </a:cubicBezTo>
                  <a:cubicBezTo>
                    <a:pt x="112" y="68"/>
                    <a:pt x="0" y="235"/>
                    <a:pt x="56" y="422"/>
                  </a:cubicBezTo>
                  <a:lnTo>
                    <a:pt x="616" y="1801"/>
                  </a:lnTo>
                  <a:cubicBezTo>
                    <a:pt x="634" y="1876"/>
                    <a:pt x="690" y="1950"/>
                    <a:pt x="765" y="1987"/>
                  </a:cubicBezTo>
                  <a:cubicBezTo>
                    <a:pt x="812" y="2023"/>
                    <a:pt x="867" y="2036"/>
                    <a:pt x="924" y="2036"/>
                  </a:cubicBezTo>
                  <a:cubicBezTo>
                    <a:pt x="957" y="2036"/>
                    <a:pt x="991" y="2031"/>
                    <a:pt x="1026" y="2025"/>
                  </a:cubicBezTo>
                  <a:cubicBezTo>
                    <a:pt x="1193" y="1969"/>
                    <a:pt x="1305" y="1782"/>
                    <a:pt x="1249" y="1615"/>
                  </a:cubicBezTo>
                  <a:lnTo>
                    <a:pt x="690" y="254"/>
                  </a:lnTo>
                  <a:cubicBezTo>
                    <a:pt x="671" y="161"/>
                    <a:pt x="616" y="86"/>
                    <a:pt x="541" y="49"/>
                  </a:cubicBezTo>
                  <a:cubicBezTo>
                    <a:pt x="494" y="14"/>
                    <a:pt x="439" y="1"/>
                    <a:pt x="381" y="1"/>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76"/>
            <p:cNvSpPr/>
            <p:nvPr/>
          </p:nvSpPr>
          <p:spPr>
            <a:xfrm>
              <a:off x="7259510" y="2553963"/>
              <a:ext cx="55043" cy="25405"/>
            </a:xfrm>
            <a:custGeom>
              <a:rect b="b" l="l" r="r" t="t"/>
              <a:pathLst>
                <a:path extrusionOk="0" h="852" w="1846">
                  <a:moveTo>
                    <a:pt x="361" y="0"/>
                  </a:moveTo>
                  <a:cubicBezTo>
                    <a:pt x="308" y="0"/>
                    <a:pt x="253" y="13"/>
                    <a:pt x="206" y="49"/>
                  </a:cubicBezTo>
                  <a:cubicBezTo>
                    <a:pt x="113" y="86"/>
                    <a:pt x="57" y="160"/>
                    <a:pt x="38" y="235"/>
                  </a:cubicBezTo>
                  <a:cubicBezTo>
                    <a:pt x="1" y="421"/>
                    <a:pt x="94" y="608"/>
                    <a:pt x="280" y="645"/>
                  </a:cubicBezTo>
                  <a:lnTo>
                    <a:pt x="1399" y="831"/>
                  </a:lnTo>
                  <a:cubicBezTo>
                    <a:pt x="1427" y="846"/>
                    <a:pt x="1458" y="852"/>
                    <a:pt x="1491" y="852"/>
                  </a:cubicBezTo>
                  <a:cubicBezTo>
                    <a:pt x="1544" y="852"/>
                    <a:pt x="1602" y="836"/>
                    <a:pt x="1660" y="813"/>
                  </a:cubicBezTo>
                  <a:cubicBezTo>
                    <a:pt x="1734" y="757"/>
                    <a:pt x="1790" y="682"/>
                    <a:pt x="1809" y="608"/>
                  </a:cubicBezTo>
                  <a:cubicBezTo>
                    <a:pt x="1846" y="421"/>
                    <a:pt x="1753" y="254"/>
                    <a:pt x="1566" y="198"/>
                  </a:cubicBezTo>
                  <a:lnTo>
                    <a:pt x="448" y="11"/>
                  </a:lnTo>
                  <a:cubicBezTo>
                    <a:pt x="421" y="4"/>
                    <a:pt x="391" y="0"/>
                    <a:pt x="361"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76"/>
            <p:cNvSpPr/>
            <p:nvPr/>
          </p:nvSpPr>
          <p:spPr>
            <a:xfrm>
              <a:off x="7356771" y="2486608"/>
              <a:ext cx="33724" cy="62736"/>
            </a:xfrm>
            <a:custGeom>
              <a:rect b="b" l="l" r="r" t="t"/>
              <a:pathLst>
                <a:path extrusionOk="0" h="2104" w="1131">
                  <a:moveTo>
                    <a:pt x="360" y="0"/>
                  </a:moveTo>
                  <a:cubicBezTo>
                    <a:pt x="327" y="0"/>
                    <a:pt x="294" y="5"/>
                    <a:pt x="261" y="15"/>
                  </a:cubicBezTo>
                  <a:cubicBezTo>
                    <a:pt x="94" y="71"/>
                    <a:pt x="0" y="239"/>
                    <a:pt x="38" y="425"/>
                  </a:cubicBezTo>
                  <a:cubicBezTo>
                    <a:pt x="168" y="910"/>
                    <a:pt x="280" y="1376"/>
                    <a:pt x="411" y="1860"/>
                  </a:cubicBezTo>
                  <a:cubicBezTo>
                    <a:pt x="455" y="2030"/>
                    <a:pt x="584" y="2103"/>
                    <a:pt x="717" y="2103"/>
                  </a:cubicBezTo>
                  <a:cubicBezTo>
                    <a:pt x="919" y="2103"/>
                    <a:pt x="1130" y="1933"/>
                    <a:pt x="1063" y="1674"/>
                  </a:cubicBezTo>
                  <a:cubicBezTo>
                    <a:pt x="932" y="1208"/>
                    <a:pt x="802" y="723"/>
                    <a:pt x="671" y="239"/>
                  </a:cubicBezTo>
                  <a:cubicBezTo>
                    <a:pt x="641" y="101"/>
                    <a:pt x="509" y="0"/>
                    <a:pt x="360"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76"/>
            <p:cNvSpPr/>
            <p:nvPr/>
          </p:nvSpPr>
          <p:spPr>
            <a:xfrm>
              <a:off x="7348989" y="2568186"/>
              <a:ext cx="21707" cy="57250"/>
            </a:xfrm>
            <a:custGeom>
              <a:rect b="b" l="l" r="r" t="t"/>
              <a:pathLst>
                <a:path extrusionOk="0" h="1920" w="728">
                  <a:moveTo>
                    <a:pt x="336" y="0"/>
                  </a:moveTo>
                  <a:cubicBezTo>
                    <a:pt x="168" y="0"/>
                    <a:pt x="1" y="112"/>
                    <a:pt x="1" y="336"/>
                  </a:cubicBezTo>
                  <a:cubicBezTo>
                    <a:pt x="19" y="746"/>
                    <a:pt x="38" y="1174"/>
                    <a:pt x="56" y="1584"/>
                  </a:cubicBezTo>
                  <a:cubicBezTo>
                    <a:pt x="56" y="1771"/>
                    <a:pt x="206" y="1920"/>
                    <a:pt x="392" y="1920"/>
                  </a:cubicBezTo>
                  <a:cubicBezTo>
                    <a:pt x="578" y="1920"/>
                    <a:pt x="727" y="1771"/>
                    <a:pt x="727" y="1584"/>
                  </a:cubicBezTo>
                  <a:cubicBezTo>
                    <a:pt x="709" y="1174"/>
                    <a:pt x="690" y="746"/>
                    <a:pt x="672" y="336"/>
                  </a:cubicBezTo>
                  <a:cubicBezTo>
                    <a:pt x="672" y="112"/>
                    <a:pt x="504" y="0"/>
                    <a:pt x="336"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76"/>
            <p:cNvSpPr/>
            <p:nvPr/>
          </p:nvSpPr>
          <p:spPr>
            <a:xfrm>
              <a:off x="7391686" y="2574417"/>
              <a:ext cx="62378" cy="31398"/>
            </a:xfrm>
            <a:custGeom>
              <a:rect b="b" l="l" r="r" t="t"/>
              <a:pathLst>
                <a:path extrusionOk="0" h="1053" w="2092">
                  <a:moveTo>
                    <a:pt x="1724" y="0"/>
                  </a:moveTo>
                  <a:cubicBezTo>
                    <a:pt x="1691" y="0"/>
                    <a:pt x="1658" y="5"/>
                    <a:pt x="1625" y="15"/>
                  </a:cubicBezTo>
                  <a:lnTo>
                    <a:pt x="395" y="388"/>
                  </a:lnTo>
                  <a:cubicBezTo>
                    <a:pt x="0" y="491"/>
                    <a:pt x="112" y="1053"/>
                    <a:pt x="467" y="1053"/>
                  </a:cubicBezTo>
                  <a:cubicBezTo>
                    <a:pt x="497" y="1053"/>
                    <a:pt x="529" y="1049"/>
                    <a:pt x="563" y="1040"/>
                  </a:cubicBezTo>
                  <a:lnTo>
                    <a:pt x="1812" y="649"/>
                  </a:lnTo>
                  <a:cubicBezTo>
                    <a:pt x="1998" y="611"/>
                    <a:pt x="2091" y="425"/>
                    <a:pt x="2054" y="239"/>
                  </a:cubicBezTo>
                  <a:cubicBezTo>
                    <a:pt x="2008" y="101"/>
                    <a:pt x="1874" y="0"/>
                    <a:pt x="1724" y="0"/>
                  </a:cubicBezTo>
                  <a:close/>
                </a:path>
              </a:pathLst>
            </a:custGeom>
            <a:solidFill>
              <a:srgbClr val="CC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76"/>
            <p:cNvSpPr/>
            <p:nvPr/>
          </p:nvSpPr>
          <p:spPr>
            <a:xfrm>
              <a:off x="6772159" y="1645636"/>
              <a:ext cx="604669" cy="698624"/>
            </a:xfrm>
            <a:custGeom>
              <a:rect b="b" l="l" r="r" t="t"/>
              <a:pathLst>
                <a:path extrusionOk="0" h="23430" w="20279">
                  <a:moveTo>
                    <a:pt x="9247" y="1"/>
                  </a:moveTo>
                  <a:cubicBezTo>
                    <a:pt x="9203" y="1"/>
                    <a:pt x="9158" y="1"/>
                    <a:pt x="9114" y="2"/>
                  </a:cubicBezTo>
                  <a:cubicBezTo>
                    <a:pt x="6244" y="114"/>
                    <a:pt x="3635" y="2052"/>
                    <a:pt x="2255" y="4568"/>
                  </a:cubicBezTo>
                  <a:cubicBezTo>
                    <a:pt x="895" y="7066"/>
                    <a:pt x="634" y="10066"/>
                    <a:pt x="1100" y="12881"/>
                  </a:cubicBezTo>
                  <a:cubicBezTo>
                    <a:pt x="1510" y="12974"/>
                    <a:pt x="2721" y="13403"/>
                    <a:pt x="3429" y="15024"/>
                  </a:cubicBezTo>
                  <a:lnTo>
                    <a:pt x="4268" y="16049"/>
                  </a:lnTo>
                  <a:lnTo>
                    <a:pt x="4827" y="15248"/>
                  </a:lnTo>
                  <a:cubicBezTo>
                    <a:pt x="4082" y="14800"/>
                    <a:pt x="3411" y="14260"/>
                    <a:pt x="2777" y="13664"/>
                  </a:cubicBezTo>
                  <a:cubicBezTo>
                    <a:pt x="0" y="10924"/>
                    <a:pt x="2330" y="6022"/>
                    <a:pt x="3075" y="4661"/>
                  </a:cubicBezTo>
                  <a:cubicBezTo>
                    <a:pt x="3448" y="4922"/>
                    <a:pt x="4921" y="5854"/>
                    <a:pt x="8313" y="6935"/>
                  </a:cubicBezTo>
                  <a:cubicBezTo>
                    <a:pt x="8313" y="6935"/>
                    <a:pt x="10083" y="5873"/>
                    <a:pt x="10792" y="4997"/>
                  </a:cubicBezTo>
                  <a:lnTo>
                    <a:pt x="10792" y="4997"/>
                  </a:lnTo>
                  <a:cubicBezTo>
                    <a:pt x="10791" y="4997"/>
                    <a:pt x="9860" y="7103"/>
                    <a:pt x="9580" y="7382"/>
                  </a:cubicBezTo>
                  <a:cubicBezTo>
                    <a:pt x="9580" y="7382"/>
                    <a:pt x="12916" y="8501"/>
                    <a:pt x="13886" y="8501"/>
                  </a:cubicBezTo>
                  <a:cubicBezTo>
                    <a:pt x="13886" y="8501"/>
                    <a:pt x="14780" y="7476"/>
                    <a:pt x="14985" y="6842"/>
                  </a:cubicBezTo>
                  <a:cubicBezTo>
                    <a:pt x="14985" y="6842"/>
                    <a:pt x="16066" y="8836"/>
                    <a:pt x="15824" y="10495"/>
                  </a:cubicBezTo>
                  <a:cubicBezTo>
                    <a:pt x="15805" y="10663"/>
                    <a:pt x="15768" y="10812"/>
                    <a:pt x="15712" y="10980"/>
                  </a:cubicBezTo>
                  <a:cubicBezTo>
                    <a:pt x="15843" y="10849"/>
                    <a:pt x="16010" y="10737"/>
                    <a:pt x="16178" y="10644"/>
                  </a:cubicBezTo>
                  <a:cubicBezTo>
                    <a:pt x="16372" y="10547"/>
                    <a:pt x="16612" y="10485"/>
                    <a:pt x="16839" y="10485"/>
                  </a:cubicBezTo>
                  <a:cubicBezTo>
                    <a:pt x="17048" y="10485"/>
                    <a:pt x="17247" y="10538"/>
                    <a:pt x="17390" y="10663"/>
                  </a:cubicBezTo>
                  <a:cubicBezTo>
                    <a:pt x="17669" y="10942"/>
                    <a:pt x="17669" y="11408"/>
                    <a:pt x="17557" y="11781"/>
                  </a:cubicBezTo>
                  <a:cubicBezTo>
                    <a:pt x="17334" y="12583"/>
                    <a:pt x="16793" y="13272"/>
                    <a:pt x="16048" y="13645"/>
                  </a:cubicBezTo>
                  <a:cubicBezTo>
                    <a:pt x="15754" y="13816"/>
                    <a:pt x="15420" y="13907"/>
                    <a:pt x="15082" y="13907"/>
                  </a:cubicBezTo>
                  <a:cubicBezTo>
                    <a:pt x="14906" y="13907"/>
                    <a:pt x="14729" y="13882"/>
                    <a:pt x="14557" y="13831"/>
                  </a:cubicBezTo>
                  <a:cubicBezTo>
                    <a:pt x="13960" y="14875"/>
                    <a:pt x="13233" y="15658"/>
                    <a:pt x="12450" y="16049"/>
                  </a:cubicBezTo>
                  <a:cubicBezTo>
                    <a:pt x="11710" y="16420"/>
                    <a:pt x="10756" y="16635"/>
                    <a:pt x="9688" y="16635"/>
                  </a:cubicBezTo>
                  <a:cubicBezTo>
                    <a:pt x="9143" y="16635"/>
                    <a:pt x="8569" y="16579"/>
                    <a:pt x="7977" y="16459"/>
                  </a:cubicBezTo>
                  <a:lnTo>
                    <a:pt x="7809" y="17633"/>
                  </a:lnTo>
                  <a:cubicBezTo>
                    <a:pt x="7934" y="17616"/>
                    <a:pt x="8058" y="17608"/>
                    <a:pt x="8182" y="17608"/>
                  </a:cubicBezTo>
                  <a:cubicBezTo>
                    <a:pt x="9780" y="17608"/>
                    <a:pt x="11258" y="18957"/>
                    <a:pt x="11258" y="18957"/>
                  </a:cubicBezTo>
                  <a:cubicBezTo>
                    <a:pt x="11258" y="18957"/>
                    <a:pt x="11202" y="19087"/>
                    <a:pt x="11053" y="19460"/>
                  </a:cubicBezTo>
                  <a:lnTo>
                    <a:pt x="11090" y="19479"/>
                  </a:lnTo>
                  <a:cubicBezTo>
                    <a:pt x="13065" y="20299"/>
                    <a:pt x="14575" y="21864"/>
                    <a:pt x="16066" y="23430"/>
                  </a:cubicBezTo>
                  <a:cubicBezTo>
                    <a:pt x="18731" y="21790"/>
                    <a:pt x="20278" y="18808"/>
                    <a:pt x="20092" y="15676"/>
                  </a:cubicBezTo>
                  <a:cubicBezTo>
                    <a:pt x="19943" y="13496"/>
                    <a:pt x="18937" y="11483"/>
                    <a:pt x="18321" y="9395"/>
                  </a:cubicBezTo>
                  <a:cubicBezTo>
                    <a:pt x="17949" y="8091"/>
                    <a:pt x="17725" y="6767"/>
                    <a:pt x="17296" y="5481"/>
                  </a:cubicBezTo>
                  <a:cubicBezTo>
                    <a:pt x="16886" y="4195"/>
                    <a:pt x="16253" y="2947"/>
                    <a:pt x="15246" y="2052"/>
                  </a:cubicBezTo>
                  <a:cubicBezTo>
                    <a:pt x="14650" y="1567"/>
                    <a:pt x="13960" y="1157"/>
                    <a:pt x="13233" y="859"/>
                  </a:cubicBezTo>
                  <a:cubicBezTo>
                    <a:pt x="11987" y="281"/>
                    <a:pt x="10619" y="1"/>
                    <a:pt x="9247"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76"/>
            <p:cNvSpPr/>
            <p:nvPr/>
          </p:nvSpPr>
          <p:spPr>
            <a:xfrm>
              <a:off x="6772159" y="1784610"/>
              <a:ext cx="527978" cy="357214"/>
            </a:xfrm>
            <a:custGeom>
              <a:rect b="b" l="l" r="r" t="t"/>
              <a:pathLst>
                <a:path extrusionOk="0" h="11980" w="17707">
                  <a:moveTo>
                    <a:pt x="3075" y="0"/>
                  </a:moveTo>
                  <a:cubicBezTo>
                    <a:pt x="2311" y="1379"/>
                    <a:pt x="0" y="6263"/>
                    <a:pt x="2777" y="9003"/>
                  </a:cubicBezTo>
                  <a:cubicBezTo>
                    <a:pt x="3411" y="9599"/>
                    <a:pt x="4082" y="10139"/>
                    <a:pt x="4827" y="10587"/>
                  </a:cubicBezTo>
                  <a:cubicBezTo>
                    <a:pt x="5815" y="11165"/>
                    <a:pt x="6878" y="11575"/>
                    <a:pt x="7977" y="11817"/>
                  </a:cubicBezTo>
                  <a:cubicBezTo>
                    <a:pt x="8554" y="11927"/>
                    <a:pt x="9116" y="11979"/>
                    <a:pt x="9650" y="11979"/>
                  </a:cubicBezTo>
                  <a:cubicBezTo>
                    <a:pt x="10740" y="11979"/>
                    <a:pt x="11713" y="11763"/>
                    <a:pt x="12450" y="11388"/>
                  </a:cubicBezTo>
                  <a:cubicBezTo>
                    <a:pt x="13233" y="10997"/>
                    <a:pt x="13960" y="10214"/>
                    <a:pt x="14557" y="9189"/>
                  </a:cubicBezTo>
                  <a:cubicBezTo>
                    <a:pt x="14722" y="9232"/>
                    <a:pt x="14891" y="9252"/>
                    <a:pt x="15060" y="9252"/>
                  </a:cubicBezTo>
                  <a:cubicBezTo>
                    <a:pt x="15406" y="9252"/>
                    <a:pt x="15753" y="9165"/>
                    <a:pt x="16066" y="9003"/>
                  </a:cubicBezTo>
                  <a:cubicBezTo>
                    <a:pt x="16793" y="8611"/>
                    <a:pt x="17352" y="7940"/>
                    <a:pt x="17576" y="7139"/>
                  </a:cubicBezTo>
                  <a:lnTo>
                    <a:pt x="17557" y="7139"/>
                  </a:lnTo>
                  <a:cubicBezTo>
                    <a:pt x="17669" y="6747"/>
                    <a:pt x="17706" y="6300"/>
                    <a:pt x="17390" y="6020"/>
                  </a:cubicBezTo>
                  <a:cubicBezTo>
                    <a:pt x="17240" y="5879"/>
                    <a:pt x="17044" y="5822"/>
                    <a:pt x="16840" y="5822"/>
                  </a:cubicBezTo>
                  <a:cubicBezTo>
                    <a:pt x="16613" y="5822"/>
                    <a:pt x="16375" y="5894"/>
                    <a:pt x="16178" y="6002"/>
                  </a:cubicBezTo>
                  <a:cubicBezTo>
                    <a:pt x="16010" y="6076"/>
                    <a:pt x="15861" y="6188"/>
                    <a:pt x="15712" y="6319"/>
                  </a:cubicBezTo>
                  <a:cubicBezTo>
                    <a:pt x="15749" y="6151"/>
                    <a:pt x="15787" y="6002"/>
                    <a:pt x="15824" y="5834"/>
                  </a:cubicBezTo>
                  <a:cubicBezTo>
                    <a:pt x="16066" y="4194"/>
                    <a:pt x="14985" y="2181"/>
                    <a:pt x="14985" y="2181"/>
                  </a:cubicBezTo>
                  <a:cubicBezTo>
                    <a:pt x="14780" y="2815"/>
                    <a:pt x="13886" y="3840"/>
                    <a:pt x="13886" y="3840"/>
                  </a:cubicBezTo>
                  <a:cubicBezTo>
                    <a:pt x="12916" y="3840"/>
                    <a:pt x="9580" y="2721"/>
                    <a:pt x="9580" y="2721"/>
                  </a:cubicBezTo>
                  <a:cubicBezTo>
                    <a:pt x="9860" y="2442"/>
                    <a:pt x="10791" y="336"/>
                    <a:pt x="10792" y="336"/>
                  </a:cubicBezTo>
                  <a:lnTo>
                    <a:pt x="10792" y="336"/>
                  </a:lnTo>
                  <a:cubicBezTo>
                    <a:pt x="10083" y="1212"/>
                    <a:pt x="8313" y="2274"/>
                    <a:pt x="8313" y="2274"/>
                  </a:cubicBezTo>
                  <a:cubicBezTo>
                    <a:pt x="4921" y="1193"/>
                    <a:pt x="3448" y="261"/>
                    <a:pt x="3075"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76"/>
            <p:cNvSpPr/>
            <p:nvPr/>
          </p:nvSpPr>
          <p:spPr>
            <a:xfrm>
              <a:off x="6964982" y="2010291"/>
              <a:ext cx="115632" cy="77764"/>
            </a:xfrm>
            <a:custGeom>
              <a:rect b="b" l="l" r="r" t="t"/>
              <a:pathLst>
                <a:path extrusionOk="0" h="2608" w="3878">
                  <a:moveTo>
                    <a:pt x="3060" y="1"/>
                  </a:moveTo>
                  <a:cubicBezTo>
                    <a:pt x="2923" y="1"/>
                    <a:pt x="2785" y="24"/>
                    <a:pt x="2647" y="73"/>
                  </a:cubicBezTo>
                  <a:lnTo>
                    <a:pt x="1771" y="278"/>
                  </a:lnTo>
                  <a:lnTo>
                    <a:pt x="1771" y="259"/>
                  </a:lnTo>
                  <a:cubicBezTo>
                    <a:pt x="1622" y="278"/>
                    <a:pt x="1473" y="297"/>
                    <a:pt x="1324" y="334"/>
                  </a:cubicBezTo>
                  <a:cubicBezTo>
                    <a:pt x="1044" y="371"/>
                    <a:pt x="783" y="464"/>
                    <a:pt x="541" y="595"/>
                  </a:cubicBezTo>
                  <a:cubicBezTo>
                    <a:pt x="299" y="744"/>
                    <a:pt x="131" y="986"/>
                    <a:pt x="56" y="1247"/>
                  </a:cubicBezTo>
                  <a:cubicBezTo>
                    <a:pt x="1" y="1564"/>
                    <a:pt x="112" y="1881"/>
                    <a:pt x="317" y="2105"/>
                  </a:cubicBezTo>
                  <a:cubicBezTo>
                    <a:pt x="541" y="2328"/>
                    <a:pt x="821" y="2477"/>
                    <a:pt x="1119" y="2533"/>
                  </a:cubicBezTo>
                  <a:cubicBezTo>
                    <a:pt x="1249" y="2570"/>
                    <a:pt x="1380" y="2589"/>
                    <a:pt x="1529" y="2608"/>
                  </a:cubicBezTo>
                  <a:cubicBezTo>
                    <a:pt x="1547" y="2049"/>
                    <a:pt x="1846" y="1545"/>
                    <a:pt x="2330" y="1266"/>
                  </a:cubicBezTo>
                  <a:cubicBezTo>
                    <a:pt x="2749" y="1015"/>
                    <a:pt x="3228" y="869"/>
                    <a:pt x="3713" y="869"/>
                  </a:cubicBezTo>
                  <a:cubicBezTo>
                    <a:pt x="3767" y="869"/>
                    <a:pt x="3822" y="871"/>
                    <a:pt x="3877" y="874"/>
                  </a:cubicBezTo>
                  <a:cubicBezTo>
                    <a:pt x="3877" y="837"/>
                    <a:pt x="3877" y="800"/>
                    <a:pt x="3877" y="763"/>
                  </a:cubicBezTo>
                  <a:cubicBezTo>
                    <a:pt x="3877" y="464"/>
                    <a:pt x="3710" y="185"/>
                    <a:pt x="3430" y="54"/>
                  </a:cubicBezTo>
                  <a:cubicBezTo>
                    <a:pt x="3307" y="19"/>
                    <a:pt x="3184" y="1"/>
                    <a:pt x="3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76"/>
            <p:cNvSpPr/>
            <p:nvPr/>
          </p:nvSpPr>
          <p:spPr>
            <a:xfrm>
              <a:off x="7010005" y="2036290"/>
              <a:ext cx="70608" cy="51912"/>
            </a:xfrm>
            <a:custGeom>
              <a:rect b="b" l="l" r="r" t="t"/>
              <a:pathLst>
                <a:path extrusionOk="0" h="1741" w="2368">
                  <a:moveTo>
                    <a:pt x="2266" y="1"/>
                  </a:moveTo>
                  <a:cubicBezTo>
                    <a:pt x="1759" y="1"/>
                    <a:pt x="1256" y="132"/>
                    <a:pt x="802" y="394"/>
                  </a:cubicBezTo>
                  <a:cubicBezTo>
                    <a:pt x="336" y="692"/>
                    <a:pt x="37" y="1177"/>
                    <a:pt x="0" y="1736"/>
                  </a:cubicBezTo>
                  <a:cubicBezTo>
                    <a:pt x="56" y="1739"/>
                    <a:pt x="112" y="1740"/>
                    <a:pt x="167" y="1740"/>
                  </a:cubicBezTo>
                  <a:cubicBezTo>
                    <a:pt x="460" y="1740"/>
                    <a:pt x="740" y="1696"/>
                    <a:pt x="1007" y="1587"/>
                  </a:cubicBezTo>
                  <a:cubicBezTo>
                    <a:pt x="1454" y="1419"/>
                    <a:pt x="1845" y="1102"/>
                    <a:pt x="2106" y="711"/>
                  </a:cubicBezTo>
                  <a:cubicBezTo>
                    <a:pt x="2255" y="506"/>
                    <a:pt x="2349" y="263"/>
                    <a:pt x="2367" y="2"/>
                  </a:cubicBezTo>
                  <a:cubicBezTo>
                    <a:pt x="2333" y="1"/>
                    <a:pt x="2300" y="1"/>
                    <a:pt x="22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76"/>
            <p:cNvSpPr/>
            <p:nvPr/>
          </p:nvSpPr>
          <p:spPr>
            <a:xfrm>
              <a:off x="6926072" y="1803424"/>
              <a:ext cx="63392" cy="25971"/>
            </a:xfrm>
            <a:custGeom>
              <a:rect b="b" l="l" r="r" t="t"/>
              <a:pathLst>
                <a:path extrusionOk="0" h="871" w="2126">
                  <a:moveTo>
                    <a:pt x="896" y="1"/>
                  </a:moveTo>
                  <a:cubicBezTo>
                    <a:pt x="682" y="1"/>
                    <a:pt x="468" y="32"/>
                    <a:pt x="262" y="96"/>
                  </a:cubicBezTo>
                  <a:cubicBezTo>
                    <a:pt x="94" y="152"/>
                    <a:pt x="1" y="357"/>
                    <a:pt x="75" y="525"/>
                  </a:cubicBezTo>
                  <a:cubicBezTo>
                    <a:pt x="135" y="660"/>
                    <a:pt x="267" y="746"/>
                    <a:pt x="404" y="746"/>
                  </a:cubicBezTo>
                  <a:cubicBezTo>
                    <a:pt x="437" y="746"/>
                    <a:pt x="471" y="741"/>
                    <a:pt x="504" y="730"/>
                  </a:cubicBezTo>
                  <a:lnTo>
                    <a:pt x="541" y="730"/>
                  </a:lnTo>
                  <a:lnTo>
                    <a:pt x="616" y="711"/>
                  </a:lnTo>
                  <a:cubicBezTo>
                    <a:pt x="672" y="711"/>
                    <a:pt x="728" y="693"/>
                    <a:pt x="784" y="693"/>
                  </a:cubicBezTo>
                  <a:lnTo>
                    <a:pt x="970" y="693"/>
                  </a:lnTo>
                  <a:cubicBezTo>
                    <a:pt x="979" y="683"/>
                    <a:pt x="993" y="679"/>
                    <a:pt x="1007" y="679"/>
                  </a:cubicBezTo>
                  <a:cubicBezTo>
                    <a:pt x="1021" y="679"/>
                    <a:pt x="1035" y="683"/>
                    <a:pt x="1045" y="693"/>
                  </a:cubicBezTo>
                  <a:cubicBezTo>
                    <a:pt x="1100" y="693"/>
                    <a:pt x="1156" y="693"/>
                    <a:pt x="1194" y="711"/>
                  </a:cubicBezTo>
                  <a:cubicBezTo>
                    <a:pt x="1250" y="711"/>
                    <a:pt x="1306" y="730"/>
                    <a:pt x="1361" y="748"/>
                  </a:cubicBezTo>
                  <a:lnTo>
                    <a:pt x="1380" y="748"/>
                  </a:lnTo>
                  <a:lnTo>
                    <a:pt x="1455" y="767"/>
                  </a:lnTo>
                  <a:cubicBezTo>
                    <a:pt x="1511" y="804"/>
                    <a:pt x="1566" y="823"/>
                    <a:pt x="1622" y="842"/>
                  </a:cubicBezTo>
                  <a:cubicBezTo>
                    <a:pt x="1666" y="861"/>
                    <a:pt x="1712" y="871"/>
                    <a:pt x="1757" y="871"/>
                  </a:cubicBezTo>
                  <a:cubicBezTo>
                    <a:pt x="1882" y="871"/>
                    <a:pt x="2001" y="798"/>
                    <a:pt x="2070" y="674"/>
                  </a:cubicBezTo>
                  <a:cubicBezTo>
                    <a:pt x="2126" y="506"/>
                    <a:pt x="2051" y="320"/>
                    <a:pt x="1902" y="227"/>
                  </a:cubicBezTo>
                  <a:lnTo>
                    <a:pt x="1902" y="245"/>
                  </a:lnTo>
                  <a:cubicBezTo>
                    <a:pt x="1590" y="84"/>
                    <a:pt x="1243" y="1"/>
                    <a:pt x="896"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76"/>
            <p:cNvSpPr/>
            <p:nvPr/>
          </p:nvSpPr>
          <p:spPr>
            <a:xfrm>
              <a:off x="7092239" y="1867202"/>
              <a:ext cx="64316" cy="47499"/>
            </a:xfrm>
            <a:custGeom>
              <a:rect b="b" l="l" r="r" t="t"/>
              <a:pathLst>
                <a:path extrusionOk="0" h="1593" w="2157">
                  <a:moveTo>
                    <a:pt x="848" y="900"/>
                  </a:moveTo>
                  <a:cubicBezTo>
                    <a:pt x="848" y="900"/>
                    <a:pt x="858" y="908"/>
                    <a:pt x="871" y="917"/>
                  </a:cubicBezTo>
                  <a:lnTo>
                    <a:pt x="871" y="917"/>
                  </a:lnTo>
                  <a:cubicBezTo>
                    <a:pt x="855" y="904"/>
                    <a:pt x="848" y="900"/>
                    <a:pt x="848" y="900"/>
                  </a:cubicBezTo>
                  <a:close/>
                  <a:moveTo>
                    <a:pt x="347" y="1"/>
                  </a:moveTo>
                  <a:cubicBezTo>
                    <a:pt x="187" y="1"/>
                    <a:pt x="52" y="122"/>
                    <a:pt x="19" y="287"/>
                  </a:cubicBezTo>
                  <a:cubicBezTo>
                    <a:pt x="1" y="455"/>
                    <a:pt x="113" y="622"/>
                    <a:pt x="299" y="660"/>
                  </a:cubicBezTo>
                  <a:lnTo>
                    <a:pt x="355" y="678"/>
                  </a:lnTo>
                  <a:lnTo>
                    <a:pt x="448" y="697"/>
                  </a:lnTo>
                  <a:cubicBezTo>
                    <a:pt x="504" y="734"/>
                    <a:pt x="578" y="753"/>
                    <a:pt x="634" y="790"/>
                  </a:cubicBezTo>
                  <a:cubicBezTo>
                    <a:pt x="690" y="809"/>
                    <a:pt x="746" y="846"/>
                    <a:pt x="802" y="865"/>
                  </a:cubicBezTo>
                  <a:cubicBezTo>
                    <a:pt x="820" y="883"/>
                    <a:pt x="856" y="901"/>
                    <a:pt x="875" y="919"/>
                  </a:cubicBezTo>
                  <a:lnTo>
                    <a:pt x="875" y="919"/>
                  </a:lnTo>
                  <a:cubicBezTo>
                    <a:pt x="874" y="918"/>
                    <a:pt x="873" y="917"/>
                    <a:pt x="871" y="917"/>
                  </a:cubicBezTo>
                  <a:lnTo>
                    <a:pt x="871" y="917"/>
                  </a:lnTo>
                  <a:cubicBezTo>
                    <a:pt x="873" y="918"/>
                    <a:pt x="875" y="919"/>
                    <a:pt x="877" y="921"/>
                  </a:cubicBezTo>
                  <a:cubicBezTo>
                    <a:pt x="876" y="920"/>
                    <a:pt x="876" y="920"/>
                    <a:pt x="875" y="919"/>
                  </a:cubicBezTo>
                  <a:lnTo>
                    <a:pt x="875" y="919"/>
                  </a:lnTo>
                  <a:cubicBezTo>
                    <a:pt x="890" y="929"/>
                    <a:pt x="907" y="939"/>
                    <a:pt x="914" y="939"/>
                  </a:cubicBezTo>
                  <a:cubicBezTo>
                    <a:pt x="1026" y="1014"/>
                    <a:pt x="1119" y="1088"/>
                    <a:pt x="1212" y="1182"/>
                  </a:cubicBezTo>
                  <a:lnTo>
                    <a:pt x="1287" y="1237"/>
                  </a:lnTo>
                  <a:lnTo>
                    <a:pt x="1305" y="1275"/>
                  </a:lnTo>
                  <a:cubicBezTo>
                    <a:pt x="1361" y="1331"/>
                    <a:pt x="1399" y="1387"/>
                    <a:pt x="1454" y="1461"/>
                  </a:cubicBezTo>
                  <a:cubicBezTo>
                    <a:pt x="1526" y="1554"/>
                    <a:pt x="1617" y="1592"/>
                    <a:pt x="1705" y="1592"/>
                  </a:cubicBezTo>
                  <a:cubicBezTo>
                    <a:pt x="1938" y="1592"/>
                    <a:pt x="2157" y="1326"/>
                    <a:pt x="1995" y="1070"/>
                  </a:cubicBezTo>
                  <a:cubicBezTo>
                    <a:pt x="1604" y="529"/>
                    <a:pt x="1044" y="156"/>
                    <a:pt x="411" y="7"/>
                  </a:cubicBezTo>
                  <a:cubicBezTo>
                    <a:pt x="389" y="3"/>
                    <a:pt x="368" y="1"/>
                    <a:pt x="347"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76"/>
            <p:cNvSpPr/>
            <p:nvPr/>
          </p:nvSpPr>
          <p:spPr>
            <a:xfrm>
              <a:off x="6966085" y="1909630"/>
              <a:ext cx="67835" cy="55848"/>
            </a:xfrm>
            <a:custGeom>
              <a:rect b="b" l="l" r="r" t="t"/>
              <a:pathLst>
                <a:path extrusionOk="0" h="1873" w="2275">
                  <a:moveTo>
                    <a:pt x="2014" y="1"/>
                  </a:moveTo>
                  <a:cubicBezTo>
                    <a:pt x="1734" y="131"/>
                    <a:pt x="1436" y="225"/>
                    <a:pt x="1119" y="299"/>
                  </a:cubicBezTo>
                  <a:cubicBezTo>
                    <a:pt x="877" y="336"/>
                    <a:pt x="616" y="411"/>
                    <a:pt x="392" y="523"/>
                  </a:cubicBezTo>
                  <a:cubicBezTo>
                    <a:pt x="150" y="653"/>
                    <a:pt x="1" y="896"/>
                    <a:pt x="19" y="1175"/>
                  </a:cubicBezTo>
                  <a:cubicBezTo>
                    <a:pt x="57" y="1473"/>
                    <a:pt x="392" y="1641"/>
                    <a:pt x="672" y="1734"/>
                  </a:cubicBezTo>
                  <a:cubicBezTo>
                    <a:pt x="933" y="1809"/>
                    <a:pt x="1194" y="1865"/>
                    <a:pt x="1473" y="1865"/>
                  </a:cubicBezTo>
                  <a:cubicBezTo>
                    <a:pt x="1501" y="1870"/>
                    <a:pt x="1529" y="1872"/>
                    <a:pt x="1559" y="1872"/>
                  </a:cubicBezTo>
                  <a:cubicBezTo>
                    <a:pt x="1630" y="1872"/>
                    <a:pt x="1706" y="1859"/>
                    <a:pt x="1771" y="1846"/>
                  </a:cubicBezTo>
                  <a:cubicBezTo>
                    <a:pt x="2014" y="1753"/>
                    <a:pt x="2126" y="1455"/>
                    <a:pt x="2181" y="1194"/>
                  </a:cubicBezTo>
                  <a:cubicBezTo>
                    <a:pt x="2275" y="802"/>
                    <a:pt x="2237" y="374"/>
                    <a:pt x="2032"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76"/>
            <p:cNvSpPr/>
            <p:nvPr/>
          </p:nvSpPr>
          <p:spPr>
            <a:xfrm>
              <a:off x="7102794" y="1929727"/>
              <a:ext cx="27820" cy="34350"/>
            </a:xfrm>
            <a:custGeom>
              <a:rect b="b" l="l" r="r" t="t"/>
              <a:pathLst>
                <a:path extrusionOk="0" h="1152" w="933">
                  <a:moveTo>
                    <a:pt x="604" y="0"/>
                  </a:moveTo>
                  <a:cubicBezTo>
                    <a:pt x="434" y="0"/>
                    <a:pt x="242" y="173"/>
                    <a:pt x="131" y="427"/>
                  </a:cubicBezTo>
                  <a:cubicBezTo>
                    <a:pt x="1" y="743"/>
                    <a:pt x="38" y="1060"/>
                    <a:pt x="224" y="1135"/>
                  </a:cubicBezTo>
                  <a:cubicBezTo>
                    <a:pt x="252" y="1146"/>
                    <a:pt x="282" y="1151"/>
                    <a:pt x="312" y="1151"/>
                  </a:cubicBezTo>
                  <a:cubicBezTo>
                    <a:pt x="486" y="1151"/>
                    <a:pt x="691" y="978"/>
                    <a:pt x="802" y="725"/>
                  </a:cubicBezTo>
                  <a:cubicBezTo>
                    <a:pt x="933" y="408"/>
                    <a:pt x="877" y="91"/>
                    <a:pt x="690" y="16"/>
                  </a:cubicBezTo>
                  <a:cubicBezTo>
                    <a:pt x="663" y="5"/>
                    <a:pt x="634" y="0"/>
                    <a:pt x="604"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76"/>
            <p:cNvSpPr/>
            <p:nvPr/>
          </p:nvSpPr>
          <p:spPr>
            <a:xfrm>
              <a:off x="6913310" y="1855812"/>
              <a:ext cx="27820" cy="34558"/>
            </a:xfrm>
            <a:custGeom>
              <a:rect b="b" l="l" r="r" t="t"/>
              <a:pathLst>
                <a:path extrusionOk="0" h="1159" w="933">
                  <a:moveTo>
                    <a:pt x="621" y="0"/>
                  </a:moveTo>
                  <a:cubicBezTo>
                    <a:pt x="447" y="0"/>
                    <a:pt x="242" y="175"/>
                    <a:pt x="131" y="445"/>
                  </a:cubicBezTo>
                  <a:cubicBezTo>
                    <a:pt x="0" y="743"/>
                    <a:pt x="37" y="1060"/>
                    <a:pt x="224" y="1135"/>
                  </a:cubicBezTo>
                  <a:cubicBezTo>
                    <a:pt x="256" y="1151"/>
                    <a:pt x="291" y="1159"/>
                    <a:pt x="327" y="1159"/>
                  </a:cubicBezTo>
                  <a:cubicBezTo>
                    <a:pt x="497" y="1159"/>
                    <a:pt x="694" y="986"/>
                    <a:pt x="802" y="725"/>
                  </a:cubicBezTo>
                  <a:cubicBezTo>
                    <a:pt x="932" y="408"/>
                    <a:pt x="876" y="110"/>
                    <a:pt x="708" y="17"/>
                  </a:cubicBezTo>
                  <a:cubicBezTo>
                    <a:pt x="681" y="6"/>
                    <a:pt x="651" y="0"/>
                    <a:pt x="62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76"/>
            <p:cNvSpPr/>
            <p:nvPr/>
          </p:nvSpPr>
          <p:spPr>
            <a:xfrm>
              <a:off x="6638760" y="2029135"/>
              <a:ext cx="235678" cy="405369"/>
            </a:xfrm>
            <a:custGeom>
              <a:rect b="b" l="l" r="r" t="t"/>
              <a:pathLst>
                <a:path extrusionOk="0" h="13595" w="7904">
                  <a:moveTo>
                    <a:pt x="5443" y="0"/>
                  </a:moveTo>
                  <a:cubicBezTo>
                    <a:pt x="4101" y="1957"/>
                    <a:pt x="2946" y="4007"/>
                    <a:pt x="1939" y="6151"/>
                  </a:cubicBezTo>
                  <a:cubicBezTo>
                    <a:pt x="318" y="9767"/>
                    <a:pt x="1" y="12227"/>
                    <a:pt x="448" y="13177"/>
                  </a:cubicBezTo>
                  <a:cubicBezTo>
                    <a:pt x="523" y="13364"/>
                    <a:pt x="672" y="13531"/>
                    <a:pt x="877" y="13587"/>
                  </a:cubicBezTo>
                  <a:cubicBezTo>
                    <a:pt x="903" y="13592"/>
                    <a:pt x="930" y="13594"/>
                    <a:pt x="956" y="13594"/>
                  </a:cubicBezTo>
                  <a:cubicBezTo>
                    <a:pt x="1040" y="13594"/>
                    <a:pt x="1123" y="13570"/>
                    <a:pt x="1194" y="13513"/>
                  </a:cubicBezTo>
                  <a:lnTo>
                    <a:pt x="1212" y="13513"/>
                  </a:lnTo>
                  <a:cubicBezTo>
                    <a:pt x="1995" y="12991"/>
                    <a:pt x="2629" y="9953"/>
                    <a:pt x="3561" y="7884"/>
                  </a:cubicBezTo>
                  <a:cubicBezTo>
                    <a:pt x="4623" y="5554"/>
                    <a:pt x="7903" y="2162"/>
                    <a:pt x="7903" y="2162"/>
                  </a:cubicBezTo>
                  <a:cubicBezTo>
                    <a:pt x="7214" y="541"/>
                    <a:pt x="5984" y="112"/>
                    <a:pt x="5574" y="19"/>
                  </a:cubicBezTo>
                  <a:cubicBezTo>
                    <a:pt x="5499" y="0"/>
                    <a:pt x="5443" y="0"/>
                    <a:pt x="54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5" name="Google Shape;2655;p76"/>
          <p:cNvGrpSpPr/>
          <p:nvPr/>
        </p:nvGrpSpPr>
        <p:grpSpPr>
          <a:xfrm>
            <a:off x="-131259" y="1130038"/>
            <a:ext cx="2776712" cy="3169164"/>
            <a:chOff x="97341" y="1130038"/>
            <a:chExt cx="2776712" cy="3169164"/>
          </a:xfrm>
        </p:grpSpPr>
        <p:sp>
          <p:nvSpPr>
            <p:cNvPr id="2656" name="Google Shape;2656;p76"/>
            <p:cNvSpPr/>
            <p:nvPr/>
          </p:nvSpPr>
          <p:spPr>
            <a:xfrm flipH="1" rot="3855693">
              <a:off x="161963" y="1811515"/>
              <a:ext cx="2647468" cy="1806210"/>
            </a:xfrm>
            <a:custGeom>
              <a:rect b="b" l="l" r="r" t="t"/>
              <a:pathLst>
                <a:path extrusionOk="0" h="26434" w="66332">
                  <a:moveTo>
                    <a:pt x="31202" y="0"/>
                  </a:moveTo>
                  <a:cubicBezTo>
                    <a:pt x="18165" y="0"/>
                    <a:pt x="1939" y="3774"/>
                    <a:pt x="761" y="14938"/>
                  </a:cubicBezTo>
                  <a:cubicBezTo>
                    <a:pt x="0" y="22171"/>
                    <a:pt x="6720" y="26434"/>
                    <a:pt x="14370" y="26434"/>
                  </a:cubicBezTo>
                  <a:cubicBezTo>
                    <a:pt x="15472" y="26434"/>
                    <a:pt x="16593" y="26345"/>
                    <a:pt x="17714" y="26165"/>
                  </a:cubicBezTo>
                  <a:cubicBezTo>
                    <a:pt x="25885" y="24833"/>
                    <a:pt x="29627" y="20771"/>
                    <a:pt x="37043" y="20771"/>
                  </a:cubicBezTo>
                  <a:cubicBezTo>
                    <a:pt x="37709" y="20771"/>
                    <a:pt x="38404" y="20804"/>
                    <a:pt x="39136" y="20874"/>
                  </a:cubicBezTo>
                  <a:cubicBezTo>
                    <a:pt x="43775" y="21313"/>
                    <a:pt x="49323" y="22660"/>
                    <a:pt x="53948" y="22660"/>
                  </a:cubicBezTo>
                  <a:cubicBezTo>
                    <a:pt x="58168" y="22660"/>
                    <a:pt x="61619" y="21539"/>
                    <a:pt x="62912" y="17583"/>
                  </a:cubicBezTo>
                  <a:cubicBezTo>
                    <a:pt x="66331" y="7099"/>
                    <a:pt x="51491" y="1534"/>
                    <a:pt x="36797" y="243"/>
                  </a:cubicBezTo>
                  <a:cubicBezTo>
                    <a:pt x="35045" y="85"/>
                    <a:pt x="33159" y="0"/>
                    <a:pt x="31202" y="0"/>
                  </a:cubicBezTo>
                  <a:close/>
                </a:path>
              </a:pathLst>
            </a:custGeom>
            <a:solidFill>
              <a:srgbClr val="0E5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7" name="Google Shape;2657;p76"/>
            <p:cNvGrpSpPr/>
            <p:nvPr/>
          </p:nvGrpSpPr>
          <p:grpSpPr>
            <a:xfrm>
              <a:off x="1407417" y="1622204"/>
              <a:ext cx="1200896" cy="2316936"/>
              <a:chOff x="1407417" y="1622204"/>
              <a:chExt cx="1200896" cy="2316936"/>
            </a:xfrm>
          </p:grpSpPr>
          <p:sp>
            <p:nvSpPr>
              <p:cNvPr id="2658" name="Google Shape;2658;p76"/>
              <p:cNvSpPr/>
              <p:nvPr/>
            </p:nvSpPr>
            <p:spPr>
              <a:xfrm>
                <a:off x="2346957" y="2160557"/>
                <a:ext cx="252800" cy="115900"/>
              </a:xfrm>
              <a:custGeom>
                <a:rect b="b" l="l" r="r" t="t"/>
                <a:pathLst>
                  <a:path extrusionOk="0" h="4636" w="10112">
                    <a:moveTo>
                      <a:pt x="144" y="254"/>
                    </a:moveTo>
                    <a:cubicBezTo>
                      <a:pt x="17" y="615"/>
                      <a:pt x="-142" y="1579"/>
                      <a:pt x="239" y="2182"/>
                    </a:cubicBezTo>
                    <a:cubicBezTo>
                      <a:pt x="620" y="2785"/>
                      <a:pt x="1283" y="3464"/>
                      <a:pt x="2430" y="3873"/>
                    </a:cubicBezTo>
                    <a:cubicBezTo>
                      <a:pt x="3577" y="4282"/>
                      <a:pt x="5946" y="4607"/>
                      <a:pt x="7121" y="4635"/>
                    </a:cubicBezTo>
                    <a:cubicBezTo>
                      <a:pt x="8296" y="4663"/>
                      <a:pt x="9002" y="4346"/>
                      <a:pt x="9478" y="4040"/>
                    </a:cubicBezTo>
                    <a:cubicBezTo>
                      <a:pt x="9954" y="3734"/>
                      <a:pt x="9887" y="3230"/>
                      <a:pt x="9978" y="2801"/>
                    </a:cubicBezTo>
                    <a:cubicBezTo>
                      <a:pt x="10069" y="2372"/>
                      <a:pt x="10201" y="1797"/>
                      <a:pt x="10026" y="1468"/>
                    </a:cubicBezTo>
                    <a:cubicBezTo>
                      <a:pt x="9851" y="1139"/>
                      <a:pt x="10184" y="1039"/>
                      <a:pt x="8930" y="825"/>
                    </a:cubicBezTo>
                    <a:cubicBezTo>
                      <a:pt x="7676" y="611"/>
                      <a:pt x="3823" y="317"/>
                      <a:pt x="2501" y="182"/>
                    </a:cubicBezTo>
                    <a:cubicBezTo>
                      <a:pt x="1180" y="47"/>
                      <a:pt x="1394" y="3"/>
                      <a:pt x="1001" y="15"/>
                    </a:cubicBezTo>
                    <a:cubicBezTo>
                      <a:pt x="608" y="27"/>
                      <a:pt x="271" y="-107"/>
                      <a:pt x="144" y="254"/>
                    </a:cubicBezTo>
                    <a:close/>
                  </a:path>
                </a:pathLst>
              </a:custGeom>
              <a:solidFill>
                <a:schemeClr val="lt2"/>
              </a:solidFill>
              <a:ln>
                <a:noFill/>
              </a:ln>
            </p:spPr>
          </p:sp>
          <p:sp>
            <p:nvSpPr>
              <p:cNvPr id="2659" name="Google Shape;2659;p76"/>
              <p:cNvSpPr/>
              <p:nvPr/>
            </p:nvSpPr>
            <p:spPr>
              <a:xfrm flipH="1">
                <a:off x="2217187" y="3689624"/>
                <a:ext cx="292826" cy="180639"/>
              </a:xfrm>
              <a:custGeom>
                <a:rect b="b" l="l" r="r" t="t"/>
                <a:pathLst>
                  <a:path extrusionOk="0" h="6336" w="10271">
                    <a:moveTo>
                      <a:pt x="9953" y="1"/>
                    </a:moveTo>
                    <a:cubicBezTo>
                      <a:pt x="6654" y="579"/>
                      <a:pt x="3337" y="933"/>
                      <a:pt x="1" y="1063"/>
                    </a:cubicBezTo>
                    <a:lnTo>
                      <a:pt x="280" y="6002"/>
                    </a:lnTo>
                    <a:cubicBezTo>
                      <a:pt x="1414" y="6238"/>
                      <a:pt x="2450" y="6336"/>
                      <a:pt x="3388" y="6336"/>
                    </a:cubicBezTo>
                    <a:cubicBezTo>
                      <a:pt x="8015" y="6336"/>
                      <a:pt x="10270" y="3952"/>
                      <a:pt x="10270" y="3952"/>
                    </a:cubicBezTo>
                    <a:lnTo>
                      <a:pt x="99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76"/>
              <p:cNvSpPr/>
              <p:nvPr/>
            </p:nvSpPr>
            <p:spPr>
              <a:xfrm flipH="1">
                <a:off x="2226225" y="3568489"/>
                <a:ext cx="290688" cy="151987"/>
              </a:xfrm>
              <a:custGeom>
                <a:rect b="b" l="l" r="r" t="t"/>
                <a:pathLst>
                  <a:path extrusionOk="0" h="5331" w="10196">
                    <a:moveTo>
                      <a:pt x="9860" y="0"/>
                    </a:moveTo>
                    <a:cubicBezTo>
                      <a:pt x="8909" y="336"/>
                      <a:pt x="7940" y="597"/>
                      <a:pt x="6952" y="820"/>
                    </a:cubicBezTo>
                    <a:cubicBezTo>
                      <a:pt x="5629" y="1119"/>
                      <a:pt x="4287" y="1305"/>
                      <a:pt x="2945" y="1398"/>
                    </a:cubicBezTo>
                    <a:cubicBezTo>
                      <a:pt x="2377" y="1442"/>
                      <a:pt x="1803" y="1460"/>
                      <a:pt x="1226" y="1460"/>
                    </a:cubicBezTo>
                    <a:cubicBezTo>
                      <a:pt x="819" y="1460"/>
                      <a:pt x="409" y="1451"/>
                      <a:pt x="0" y="1435"/>
                    </a:cubicBezTo>
                    <a:lnTo>
                      <a:pt x="0" y="1435"/>
                    </a:lnTo>
                    <a:lnTo>
                      <a:pt x="168" y="4362"/>
                    </a:lnTo>
                    <a:lnTo>
                      <a:pt x="224" y="5331"/>
                    </a:lnTo>
                    <a:cubicBezTo>
                      <a:pt x="3579" y="5182"/>
                      <a:pt x="6896" y="4828"/>
                      <a:pt x="10195" y="4250"/>
                    </a:cubicBezTo>
                    <a:lnTo>
                      <a:pt x="9990" y="1790"/>
                    </a:lnTo>
                    <a:lnTo>
                      <a:pt x="98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76"/>
              <p:cNvSpPr/>
              <p:nvPr/>
            </p:nvSpPr>
            <p:spPr>
              <a:xfrm flipH="1">
                <a:off x="2235808" y="2158773"/>
                <a:ext cx="179613" cy="1433169"/>
              </a:xfrm>
              <a:custGeom>
                <a:rect b="b" l="l" r="r" t="t"/>
                <a:pathLst>
                  <a:path extrusionOk="0" h="50269" w="6300">
                    <a:moveTo>
                      <a:pt x="2386" y="1"/>
                    </a:moveTo>
                    <a:cubicBezTo>
                      <a:pt x="2386" y="448"/>
                      <a:pt x="2311" y="877"/>
                      <a:pt x="2181" y="1287"/>
                    </a:cubicBezTo>
                    <a:cubicBezTo>
                      <a:pt x="2125" y="1492"/>
                      <a:pt x="2013" y="1678"/>
                      <a:pt x="1864" y="1827"/>
                    </a:cubicBezTo>
                    <a:cubicBezTo>
                      <a:pt x="1728" y="1955"/>
                      <a:pt x="1551" y="2008"/>
                      <a:pt x="1365" y="2008"/>
                    </a:cubicBezTo>
                    <a:cubicBezTo>
                      <a:pt x="1143" y="2008"/>
                      <a:pt x="910" y="1931"/>
                      <a:pt x="727" y="1809"/>
                    </a:cubicBezTo>
                    <a:cubicBezTo>
                      <a:pt x="410" y="1529"/>
                      <a:pt x="168" y="1194"/>
                      <a:pt x="0" y="821"/>
                    </a:cubicBezTo>
                    <a:lnTo>
                      <a:pt x="0" y="821"/>
                    </a:lnTo>
                    <a:lnTo>
                      <a:pt x="3392" y="50268"/>
                    </a:lnTo>
                    <a:cubicBezTo>
                      <a:pt x="4380" y="50045"/>
                      <a:pt x="5349" y="49765"/>
                      <a:pt x="6300" y="49430"/>
                    </a:cubicBezTo>
                    <a:lnTo>
                      <a:pt x="4119" y="21864"/>
                    </a:lnTo>
                    <a:lnTo>
                      <a:pt x="3486" y="13812"/>
                    </a:lnTo>
                    <a:lnTo>
                      <a:pt x="23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76"/>
              <p:cNvSpPr/>
              <p:nvPr/>
            </p:nvSpPr>
            <p:spPr>
              <a:xfrm flipH="1">
                <a:off x="2318683" y="2182179"/>
                <a:ext cx="200368" cy="1426241"/>
              </a:xfrm>
              <a:custGeom>
                <a:rect b="b" l="l" r="r" t="t"/>
                <a:pathLst>
                  <a:path extrusionOk="0" h="50026" w="7028">
                    <a:moveTo>
                      <a:pt x="3635" y="0"/>
                    </a:moveTo>
                    <a:cubicBezTo>
                      <a:pt x="3486" y="746"/>
                      <a:pt x="3300" y="1566"/>
                      <a:pt x="2666" y="1994"/>
                    </a:cubicBezTo>
                    <a:cubicBezTo>
                      <a:pt x="2404" y="2169"/>
                      <a:pt x="2096" y="2258"/>
                      <a:pt x="1784" y="2258"/>
                    </a:cubicBezTo>
                    <a:cubicBezTo>
                      <a:pt x="1499" y="2258"/>
                      <a:pt x="1210" y="2183"/>
                      <a:pt x="951" y="2032"/>
                    </a:cubicBezTo>
                    <a:cubicBezTo>
                      <a:pt x="429" y="1733"/>
                      <a:pt x="75" y="1193"/>
                      <a:pt x="1" y="578"/>
                    </a:cubicBezTo>
                    <a:lnTo>
                      <a:pt x="1" y="578"/>
                    </a:lnTo>
                    <a:lnTo>
                      <a:pt x="3020" y="50025"/>
                    </a:lnTo>
                    <a:cubicBezTo>
                      <a:pt x="4362" y="49932"/>
                      <a:pt x="5704" y="49727"/>
                      <a:pt x="7027" y="49447"/>
                    </a:cubicBezTo>
                    <a:lnTo>
                      <a:pt x="3635" y="0"/>
                    </a:lnTo>
                    <a:close/>
                  </a:path>
                </a:pathLst>
              </a:custGeom>
              <a:solidFill>
                <a:srgbClr val="BA8744"/>
              </a:solidFill>
              <a:ln cap="flat" cmpd="sng" w="9525">
                <a:solidFill>
                  <a:srgbClr val="BA87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76"/>
              <p:cNvSpPr/>
              <p:nvPr/>
            </p:nvSpPr>
            <p:spPr>
              <a:xfrm flipH="1">
                <a:off x="2347390" y="1943587"/>
                <a:ext cx="252941" cy="303004"/>
              </a:xfrm>
              <a:custGeom>
                <a:rect b="b" l="l" r="r" t="t"/>
                <a:pathLst>
                  <a:path extrusionOk="0" h="10628" w="8872">
                    <a:moveTo>
                      <a:pt x="5517" y="0"/>
                    </a:moveTo>
                    <a:cubicBezTo>
                      <a:pt x="4268" y="1454"/>
                      <a:pt x="2106" y="1697"/>
                      <a:pt x="2032" y="1697"/>
                    </a:cubicBezTo>
                    <a:lnTo>
                      <a:pt x="0" y="8872"/>
                    </a:lnTo>
                    <a:lnTo>
                      <a:pt x="0" y="8891"/>
                    </a:lnTo>
                    <a:lnTo>
                      <a:pt x="75" y="8891"/>
                    </a:lnTo>
                    <a:cubicBezTo>
                      <a:pt x="75" y="9338"/>
                      <a:pt x="224" y="9767"/>
                      <a:pt x="485" y="10102"/>
                    </a:cubicBezTo>
                    <a:cubicBezTo>
                      <a:pt x="720" y="10401"/>
                      <a:pt x="1076" y="10567"/>
                      <a:pt x="1449" y="10567"/>
                    </a:cubicBezTo>
                    <a:cubicBezTo>
                      <a:pt x="1519" y="10567"/>
                      <a:pt x="1589" y="10561"/>
                      <a:pt x="1659" y="10550"/>
                    </a:cubicBezTo>
                    <a:cubicBezTo>
                      <a:pt x="2013" y="10475"/>
                      <a:pt x="2311" y="10251"/>
                      <a:pt x="2498" y="9953"/>
                    </a:cubicBezTo>
                    <a:cubicBezTo>
                      <a:pt x="2684" y="9655"/>
                      <a:pt x="2796" y="9301"/>
                      <a:pt x="2833" y="8947"/>
                    </a:cubicBezTo>
                    <a:cubicBezTo>
                      <a:pt x="2926" y="9562"/>
                      <a:pt x="3280" y="10102"/>
                      <a:pt x="3802" y="10401"/>
                    </a:cubicBezTo>
                    <a:cubicBezTo>
                      <a:pt x="4061" y="10552"/>
                      <a:pt x="4345" y="10627"/>
                      <a:pt x="4629" y="10627"/>
                    </a:cubicBezTo>
                    <a:cubicBezTo>
                      <a:pt x="4937" y="10627"/>
                      <a:pt x="5245" y="10538"/>
                      <a:pt x="5517" y="10363"/>
                    </a:cubicBezTo>
                    <a:cubicBezTo>
                      <a:pt x="6132" y="9935"/>
                      <a:pt x="6337" y="9115"/>
                      <a:pt x="6486" y="8369"/>
                    </a:cubicBezTo>
                    <a:cubicBezTo>
                      <a:pt x="6654" y="8742"/>
                      <a:pt x="6896" y="9077"/>
                      <a:pt x="7213" y="9338"/>
                    </a:cubicBezTo>
                    <a:cubicBezTo>
                      <a:pt x="7398" y="9472"/>
                      <a:pt x="7635" y="9555"/>
                      <a:pt x="7860" y="9555"/>
                    </a:cubicBezTo>
                    <a:cubicBezTo>
                      <a:pt x="8042" y="9555"/>
                      <a:pt x="8217" y="9501"/>
                      <a:pt x="8350" y="9375"/>
                    </a:cubicBezTo>
                    <a:cubicBezTo>
                      <a:pt x="8499" y="9226"/>
                      <a:pt x="8611" y="9040"/>
                      <a:pt x="8667" y="8835"/>
                    </a:cubicBezTo>
                    <a:cubicBezTo>
                      <a:pt x="8797" y="8425"/>
                      <a:pt x="8872" y="7996"/>
                      <a:pt x="8872" y="7549"/>
                    </a:cubicBezTo>
                    <a:lnTo>
                      <a:pt x="8853" y="7344"/>
                    </a:lnTo>
                    <a:lnTo>
                      <a:pt x="55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76"/>
              <p:cNvSpPr/>
              <p:nvPr/>
            </p:nvSpPr>
            <p:spPr>
              <a:xfrm flipH="1">
                <a:off x="2432920" y="2197574"/>
                <a:ext cx="167411" cy="1412328"/>
              </a:xfrm>
              <a:custGeom>
                <a:rect b="b" l="l" r="r" t="t"/>
                <a:pathLst>
                  <a:path extrusionOk="0" h="49538" w="5872">
                    <a:moveTo>
                      <a:pt x="2833" y="38"/>
                    </a:moveTo>
                    <a:lnTo>
                      <a:pt x="2839" y="129"/>
                    </a:lnTo>
                    <a:lnTo>
                      <a:pt x="2839" y="129"/>
                    </a:lnTo>
                    <a:cubicBezTo>
                      <a:pt x="2843" y="105"/>
                      <a:pt x="2848" y="81"/>
                      <a:pt x="2852" y="56"/>
                    </a:cubicBezTo>
                    <a:lnTo>
                      <a:pt x="2833" y="38"/>
                    </a:lnTo>
                    <a:close/>
                    <a:moveTo>
                      <a:pt x="0" y="1"/>
                    </a:moveTo>
                    <a:lnTo>
                      <a:pt x="2926" y="49504"/>
                    </a:lnTo>
                    <a:cubicBezTo>
                      <a:pt x="3332" y="49527"/>
                      <a:pt x="3741" y="49538"/>
                      <a:pt x="4153" y="49538"/>
                    </a:cubicBezTo>
                    <a:cubicBezTo>
                      <a:pt x="4723" y="49538"/>
                      <a:pt x="5297" y="49518"/>
                      <a:pt x="5871" y="49485"/>
                    </a:cubicBezTo>
                    <a:lnTo>
                      <a:pt x="2839" y="129"/>
                    </a:lnTo>
                    <a:lnTo>
                      <a:pt x="2839" y="129"/>
                    </a:lnTo>
                    <a:cubicBezTo>
                      <a:pt x="2779" y="443"/>
                      <a:pt x="2671" y="768"/>
                      <a:pt x="2498" y="1044"/>
                    </a:cubicBezTo>
                    <a:cubicBezTo>
                      <a:pt x="2311" y="1361"/>
                      <a:pt x="2013" y="1566"/>
                      <a:pt x="1659" y="1659"/>
                    </a:cubicBezTo>
                    <a:cubicBezTo>
                      <a:pt x="1602" y="1666"/>
                      <a:pt x="1546" y="1670"/>
                      <a:pt x="1491" y="1670"/>
                    </a:cubicBezTo>
                    <a:cubicBezTo>
                      <a:pt x="1106" y="1670"/>
                      <a:pt x="748" y="1503"/>
                      <a:pt x="503" y="1193"/>
                    </a:cubicBezTo>
                    <a:cubicBezTo>
                      <a:pt x="224" y="858"/>
                      <a:pt x="75" y="429"/>
                      <a:pt x="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76"/>
              <p:cNvSpPr/>
              <p:nvPr/>
            </p:nvSpPr>
            <p:spPr>
              <a:xfrm flipH="1">
                <a:off x="2443556" y="1884602"/>
                <a:ext cx="99386" cy="107369"/>
              </a:xfrm>
              <a:custGeom>
                <a:rect b="b" l="l" r="r" t="t"/>
                <a:pathLst>
                  <a:path extrusionOk="0" h="3766" w="3486">
                    <a:moveTo>
                      <a:pt x="2553" y="1"/>
                    </a:moveTo>
                    <a:lnTo>
                      <a:pt x="783" y="970"/>
                    </a:lnTo>
                    <a:lnTo>
                      <a:pt x="0" y="3766"/>
                    </a:lnTo>
                    <a:cubicBezTo>
                      <a:pt x="75" y="3747"/>
                      <a:pt x="2237" y="3523"/>
                      <a:pt x="3485" y="2069"/>
                    </a:cubicBezTo>
                    <a:lnTo>
                      <a:pt x="2553"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76"/>
              <p:cNvSpPr/>
              <p:nvPr/>
            </p:nvSpPr>
            <p:spPr>
              <a:xfrm flipH="1">
                <a:off x="2474373" y="2678579"/>
                <a:ext cx="133940" cy="207439"/>
              </a:xfrm>
              <a:custGeom>
                <a:rect b="b" l="l" r="r" t="t"/>
                <a:pathLst>
                  <a:path extrusionOk="0" h="7276" w="4698">
                    <a:moveTo>
                      <a:pt x="1542" y="1"/>
                    </a:moveTo>
                    <a:cubicBezTo>
                      <a:pt x="1421" y="1"/>
                      <a:pt x="1291" y="43"/>
                      <a:pt x="1193" y="127"/>
                    </a:cubicBezTo>
                    <a:cubicBezTo>
                      <a:pt x="1100" y="220"/>
                      <a:pt x="1026" y="332"/>
                      <a:pt x="988" y="481"/>
                    </a:cubicBezTo>
                    <a:cubicBezTo>
                      <a:pt x="280" y="2382"/>
                      <a:pt x="1" y="4469"/>
                      <a:pt x="709" y="6464"/>
                    </a:cubicBezTo>
                    <a:cubicBezTo>
                      <a:pt x="783" y="6780"/>
                      <a:pt x="1007" y="7060"/>
                      <a:pt x="1324" y="7209"/>
                    </a:cubicBezTo>
                    <a:cubicBezTo>
                      <a:pt x="1460" y="7251"/>
                      <a:pt x="1596" y="7275"/>
                      <a:pt x="1732" y="7275"/>
                    </a:cubicBezTo>
                    <a:cubicBezTo>
                      <a:pt x="1838" y="7275"/>
                      <a:pt x="1944" y="7260"/>
                      <a:pt x="2051" y="7228"/>
                    </a:cubicBezTo>
                    <a:cubicBezTo>
                      <a:pt x="2274" y="7172"/>
                      <a:pt x="2479" y="7060"/>
                      <a:pt x="2666" y="6930"/>
                    </a:cubicBezTo>
                    <a:cubicBezTo>
                      <a:pt x="3355" y="6501"/>
                      <a:pt x="3952" y="5942"/>
                      <a:pt x="4418" y="5271"/>
                    </a:cubicBezTo>
                    <a:cubicBezTo>
                      <a:pt x="4567" y="5047"/>
                      <a:pt x="4697" y="4768"/>
                      <a:pt x="4492" y="4563"/>
                    </a:cubicBezTo>
                    <a:cubicBezTo>
                      <a:pt x="4368" y="4438"/>
                      <a:pt x="4174" y="4389"/>
                      <a:pt x="3975" y="4389"/>
                    </a:cubicBezTo>
                    <a:cubicBezTo>
                      <a:pt x="3817" y="4389"/>
                      <a:pt x="3655" y="4420"/>
                      <a:pt x="3523" y="4469"/>
                    </a:cubicBezTo>
                    <a:cubicBezTo>
                      <a:pt x="3225" y="4600"/>
                      <a:pt x="2927" y="4730"/>
                      <a:pt x="2610" y="4805"/>
                    </a:cubicBezTo>
                    <a:cubicBezTo>
                      <a:pt x="3188" y="4320"/>
                      <a:pt x="3691" y="3742"/>
                      <a:pt x="4101" y="3090"/>
                    </a:cubicBezTo>
                    <a:cubicBezTo>
                      <a:pt x="4157" y="2997"/>
                      <a:pt x="4194" y="2904"/>
                      <a:pt x="4213" y="2792"/>
                    </a:cubicBezTo>
                    <a:cubicBezTo>
                      <a:pt x="4194" y="2661"/>
                      <a:pt x="4101" y="2550"/>
                      <a:pt x="3970" y="2531"/>
                    </a:cubicBezTo>
                    <a:cubicBezTo>
                      <a:pt x="3940" y="2527"/>
                      <a:pt x="3908" y="2524"/>
                      <a:pt x="3876" y="2524"/>
                    </a:cubicBezTo>
                    <a:cubicBezTo>
                      <a:pt x="3772" y="2524"/>
                      <a:pt x="3664" y="2549"/>
                      <a:pt x="3579" y="2606"/>
                    </a:cubicBezTo>
                    <a:lnTo>
                      <a:pt x="2610" y="3071"/>
                    </a:lnTo>
                    <a:cubicBezTo>
                      <a:pt x="3039" y="2568"/>
                      <a:pt x="3393" y="1990"/>
                      <a:pt x="3635" y="1375"/>
                    </a:cubicBezTo>
                    <a:cubicBezTo>
                      <a:pt x="3691" y="1245"/>
                      <a:pt x="3728" y="1059"/>
                      <a:pt x="3579" y="965"/>
                    </a:cubicBezTo>
                    <a:cubicBezTo>
                      <a:pt x="3514" y="933"/>
                      <a:pt x="3443" y="913"/>
                      <a:pt x="3369" y="913"/>
                    </a:cubicBezTo>
                    <a:cubicBezTo>
                      <a:pt x="3316" y="913"/>
                      <a:pt x="3261" y="923"/>
                      <a:pt x="3206" y="947"/>
                    </a:cubicBezTo>
                    <a:cubicBezTo>
                      <a:pt x="3113" y="984"/>
                      <a:pt x="3020" y="1059"/>
                      <a:pt x="2945" y="1152"/>
                    </a:cubicBezTo>
                    <a:lnTo>
                      <a:pt x="1958" y="2066"/>
                    </a:lnTo>
                    <a:lnTo>
                      <a:pt x="1958" y="2066"/>
                    </a:lnTo>
                    <a:lnTo>
                      <a:pt x="1958" y="555"/>
                    </a:lnTo>
                    <a:cubicBezTo>
                      <a:pt x="1995" y="332"/>
                      <a:pt x="1864" y="108"/>
                      <a:pt x="1659" y="15"/>
                    </a:cubicBezTo>
                    <a:cubicBezTo>
                      <a:pt x="1622" y="5"/>
                      <a:pt x="1582" y="1"/>
                      <a:pt x="1542"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76"/>
              <p:cNvSpPr/>
              <p:nvPr/>
            </p:nvSpPr>
            <p:spPr>
              <a:xfrm flipH="1">
                <a:off x="1520600" y="3775180"/>
                <a:ext cx="218928" cy="147568"/>
              </a:xfrm>
              <a:custGeom>
                <a:rect b="b" l="l" r="r" t="t"/>
                <a:pathLst>
                  <a:path extrusionOk="0" h="5176" w="7679">
                    <a:moveTo>
                      <a:pt x="4660" y="1"/>
                    </a:moveTo>
                    <a:cubicBezTo>
                      <a:pt x="3359" y="286"/>
                      <a:pt x="2031" y="423"/>
                      <a:pt x="699" y="423"/>
                    </a:cubicBezTo>
                    <a:cubicBezTo>
                      <a:pt x="466" y="423"/>
                      <a:pt x="233" y="419"/>
                      <a:pt x="0" y="411"/>
                    </a:cubicBezTo>
                    <a:lnTo>
                      <a:pt x="0" y="411"/>
                    </a:lnTo>
                    <a:cubicBezTo>
                      <a:pt x="0" y="1100"/>
                      <a:pt x="19" y="1771"/>
                      <a:pt x="37" y="2442"/>
                    </a:cubicBezTo>
                    <a:cubicBezTo>
                      <a:pt x="37" y="2945"/>
                      <a:pt x="56" y="3486"/>
                      <a:pt x="317" y="3915"/>
                    </a:cubicBezTo>
                    <a:cubicBezTo>
                      <a:pt x="708" y="4548"/>
                      <a:pt x="1510" y="4791"/>
                      <a:pt x="2255" y="4940"/>
                    </a:cubicBezTo>
                    <a:cubicBezTo>
                      <a:pt x="3167" y="5093"/>
                      <a:pt x="4084" y="5176"/>
                      <a:pt x="5001" y="5176"/>
                    </a:cubicBezTo>
                    <a:cubicBezTo>
                      <a:pt x="5640" y="5176"/>
                      <a:pt x="6279" y="5136"/>
                      <a:pt x="6915" y="5052"/>
                    </a:cubicBezTo>
                    <a:cubicBezTo>
                      <a:pt x="7138" y="5052"/>
                      <a:pt x="7362" y="4958"/>
                      <a:pt x="7530" y="4791"/>
                    </a:cubicBezTo>
                    <a:cubicBezTo>
                      <a:pt x="7623" y="4660"/>
                      <a:pt x="7660" y="4492"/>
                      <a:pt x="7660" y="4325"/>
                    </a:cubicBezTo>
                    <a:cubicBezTo>
                      <a:pt x="7679" y="3057"/>
                      <a:pt x="6710" y="2013"/>
                      <a:pt x="5797" y="1100"/>
                    </a:cubicBezTo>
                    <a:lnTo>
                      <a:pt x="5778" y="1100"/>
                    </a:lnTo>
                    <a:lnTo>
                      <a:pt x="4660"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76"/>
              <p:cNvSpPr/>
              <p:nvPr/>
            </p:nvSpPr>
            <p:spPr>
              <a:xfrm flipH="1">
                <a:off x="1574795" y="3696067"/>
                <a:ext cx="220525" cy="91203"/>
              </a:xfrm>
              <a:custGeom>
                <a:rect b="b" l="l" r="r" t="t"/>
                <a:pathLst>
                  <a:path extrusionOk="0" h="3199" w="7735">
                    <a:moveTo>
                      <a:pt x="6498" y="1"/>
                    </a:moveTo>
                    <a:cubicBezTo>
                      <a:pt x="6306" y="1"/>
                      <a:pt x="6114" y="24"/>
                      <a:pt x="5927" y="73"/>
                    </a:cubicBezTo>
                    <a:cubicBezTo>
                      <a:pt x="4796" y="403"/>
                      <a:pt x="3232" y="465"/>
                      <a:pt x="2162" y="465"/>
                    </a:cubicBezTo>
                    <a:cubicBezTo>
                      <a:pt x="1663" y="465"/>
                      <a:pt x="1271" y="452"/>
                      <a:pt x="1081" y="446"/>
                    </a:cubicBezTo>
                    <a:lnTo>
                      <a:pt x="1081" y="483"/>
                    </a:lnTo>
                    <a:cubicBezTo>
                      <a:pt x="1048" y="481"/>
                      <a:pt x="1015" y="479"/>
                      <a:pt x="982" y="479"/>
                    </a:cubicBezTo>
                    <a:cubicBezTo>
                      <a:pt x="754" y="479"/>
                      <a:pt x="531" y="535"/>
                      <a:pt x="336" y="632"/>
                    </a:cubicBezTo>
                    <a:cubicBezTo>
                      <a:pt x="93" y="763"/>
                      <a:pt x="0" y="1061"/>
                      <a:pt x="130" y="1284"/>
                    </a:cubicBezTo>
                    <a:cubicBezTo>
                      <a:pt x="242" y="1434"/>
                      <a:pt x="410" y="1527"/>
                      <a:pt x="596" y="1583"/>
                    </a:cubicBezTo>
                    <a:cubicBezTo>
                      <a:pt x="764" y="1657"/>
                      <a:pt x="932" y="1806"/>
                      <a:pt x="895" y="1974"/>
                    </a:cubicBezTo>
                    <a:cubicBezTo>
                      <a:pt x="839" y="2254"/>
                      <a:pt x="410" y="2272"/>
                      <a:pt x="280" y="2496"/>
                    </a:cubicBezTo>
                    <a:cubicBezTo>
                      <a:pt x="186" y="2701"/>
                      <a:pt x="261" y="2943"/>
                      <a:pt x="466" y="3055"/>
                    </a:cubicBezTo>
                    <a:cubicBezTo>
                      <a:pt x="621" y="3133"/>
                      <a:pt x="803" y="3172"/>
                      <a:pt x="977" y="3172"/>
                    </a:cubicBezTo>
                    <a:cubicBezTo>
                      <a:pt x="1012" y="3172"/>
                      <a:pt x="1047" y="3170"/>
                      <a:pt x="1081" y="3167"/>
                    </a:cubicBezTo>
                    <a:cubicBezTo>
                      <a:pt x="1379" y="3186"/>
                      <a:pt x="1677" y="3186"/>
                      <a:pt x="1976" y="3186"/>
                    </a:cubicBezTo>
                    <a:lnTo>
                      <a:pt x="1957" y="3186"/>
                    </a:lnTo>
                    <a:cubicBezTo>
                      <a:pt x="2190" y="3194"/>
                      <a:pt x="2423" y="3198"/>
                      <a:pt x="2656" y="3198"/>
                    </a:cubicBezTo>
                    <a:cubicBezTo>
                      <a:pt x="3988" y="3198"/>
                      <a:pt x="5316" y="3061"/>
                      <a:pt x="6617" y="2776"/>
                    </a:cubicBezTo>
                    <a:cubicBezTo>
                      <a:pt x="6710" y="2757"/>
                      <a:pt x="6822" y="2720"/>
                      <a:pt x="6915" y="2701"/>
                    </a:cubicBezTo>
                    <a:cubicBezTo>
                      <a:pt x="7288" y="2608"/>
                      <a:pt x="7735" y="2328"/>
                      <a:pt x="7679" y="1974"/>
                    </a:cubicBezTo>
                    <a:cubicBezTo>
                      <a:pt x="7623" y="1639"/>
                      <a:pt x="7194" y="1508"/>
                      <a:pt x="6840" y="1471"/>
                    </a:cubicBezTo>
                    <a:cubicBezTo>
                      <a:pt x="7138" y="1340"/>
                      <a:pt x="7455" y="1191"/>
                      <a:pt x="7549" y="893"/>
                    </a:cubicBezTo>
                    <a:cubicBezTo>
                      <a:pt x="7642" y="539"/>
                      <a:pt x="7362" y="166"/>
                      <a:pt x="7008" y="54"/>
                    </a:cubicBezTo>
                    <a:cubicBezTo>
                      <a:pt x="6841" y="19"/>
                      <a:pt x="6669" y="1"/>
                      <a:pt x="6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76"/>
              <p:cNvSpPr/>
              <p:nvPr/>
            </p:nvSpPr>
            <p:spPr>
              <a:xfrm flipH="1">
                <a:off x="1620484" y="2867081"/>
                <a:ext cx="566978" cy="849712"/>
              </a:xfrm>
              <a:custGeom>
                <a:rect b="b" l="l" r="r" t="t"/>
                <a:pathLst>
                  <a:path extrusionOk="0" h="29804" w="19887">
                    <a:moveTo>
                      <a:pt x="2460" y="1"/>
                    </a:moveTo>
                    <a:lnTo>
                      <a:pt x="56" y="28592"/>
                    </a:lnTo>
                    <a:lnTo>
                      <a:pt x="0" y="29244"/>
                    </a:lnTo>
                    <a:lnTo>
                      <a:pt x="0" y="29281"/>
                    </a:lnTo>
                    <a:lnTo>
                      <a:pt x="6710" y="29803"/>
                    </a:lnTo>
                    <a:lnTo>
                      <a:pt x="6728" y="29654"/>
                    </a:lnTo>
                    <a:lnTo>
                      <a:pt x="10717" y="5797"/>
                    </a:lnTo>
                    <a:lnTo>
                      <a:pt x="14724" y="29505"/>
                    </a:lnTo>
                    <a:lnTo>
                      <a:pt x="14836" y="29505"/>
                    </a:lnTo>
                    <a:cubicBezTo>
                      <a:pt x="15043" y="29518"/>
                      <a:pt x="15488" y="29538"/>
                      <a:pt x="16052" y="29538"/>
                    </a:cubicBezTo>
                    <a:cubicBezTo>
                      <a:pt x="17115" y="29538"/>
                      <a:pt x="18598" y="29468"/>
                      <a:pt x="19682" y="29151"/>
                    </a:cubicBezTo>
                    <a:cubicBezTo>
                      <a:pt x="19757" y="29114"/>
                      <a:pt x="19831" y="29095"/>
                      <a:pt x="19887" y="29076"/>
                    </a:cubicBezTo>
                    <a:lnTo>
                      <a:pt x="19328" y="299"/>
                    </a:lnTo>
                    <a:cubicBezTo>
                      <a:pt x="16732" y="1312"/>
                      <a:pt x="13993" y="1817"/>
                      <a:pt x="11257" y="1817"/>
                    </a:cubicBezTo>
                    <a:cubicBezTo>
                      <a:pt x="8256" y="1817"/>
                      <a:pt x="5258" y="1210"/>
                      <a:pt x="2460" y="1"/>
                    </a:cubicBez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76"/>
              <p:cNvSpPr/>
              <p:nvPr/>
            </p:nvSpPr>
            <p:spPr>
              <a:xfrm flipH="1">
                <a:off x="1964257" y="3700800"/>
                <a:ext cx="245528" cy="81054"/>
              </a:xfrm>
              <a:custGeom>
                <a:rect b="b" l="l" r="r" t="t"/>
                <a:pathLst>
                  <a:path extrusionOk="0" h="2843" w="8612">
                    <a:moveTo>
                      <a:pt x="783" y="0"/>
                    </a:moveTo>
                    <a:cubicBezTo>
                      <a:pt x="131" y="37"/>
                      <a:pt x="56" y="951"/>
                      <a:pt x="671" y="1100"/>
                    </a:cubicBezTo>
                    <a:cubicBezTo>
                      <a:pt x="410" y="1212"/>
                      <a:pt x="131" y="1361"/>
                      <a:pt x="37" y="1659"/>
                    </a:cubicBezTo>
                    <a:cubicBezTo>
                      <a:pt x="0" y="1920"/>
                      <a:pt x="112" y="2199"/>
                      <a:pt x="354" y="2349"/>
                    </a:cubicBezTo>
                    <a:cubicBezTo>
                      <a:pt x="578" y="2479"/>
                      <a:pt x="839" y="2572"/>
                      <a:pt x="1118" y="2610"/>
                    </a:cubicBezTo>
                    <a:cubicBezTo>
                      <a:pt x="1286" y="2628"/>
                      <a:pt x="1473" y="2665"/>
                      <a:pt x="1640" y="2684"/>
                    </a:cubicBezTo>
                    <a:lnTo>
                      <a:pt x="1640" y="2665"/>
                    </a:lnTo>
                    <a:cubicBezTo>
                      <a:pt x="2661" y="2805"/>
                      <a:pt x="3674" y="2843"/>
                      <a:pt x="4688" y="2843"/>
                    </a:cubicBezTo>
                    <a:cubicBezTo>
                      <a:pt x="5305" y="2843"/>
                      <a:pt x="5922" y="2829"/>
                      <a:pt x="6542" y="2815"/>
                    </a:cubicBezTo>
                    <a:lnTo>
                      <a:pt x="6766" y="2815"/>
                    </a:lnTo>
                    <a:cubicBezTo>
                      <a:pt x="7232" y="2815"/>
                      <a:pt x="7698" y="2740"/>
                      <a:pt x="8126" y="2610"/>
                    </a:cubicBezTo>
                    <a:cubicBezTo>
                      <a:pt x="8238" y="2572"/>
                      <a:pt x="8331" y="2516"/>
                      <a:pt x="8406" y="2423"/>
                    </a:cubicBezTo>
                    <a:cubicBezTo>
                      <a:pt x="8462" y="2255"/>
                      <a:pt x="8425" y="2088"/>
                      <a:pt x="8294" y="1994"/>
                    </a:cubicBezTo>
                    <a:cubicBezTo>
                      <a:pt x="8164" y="1883"/>
                      <a:pt x="8015" y="1827"/>
                      <a:pt x="7866" y="1789"/>
                    </a:cubicBezTo>
                    <a:cubicBezTo>
                      <a:pt x="8220" y="1603"/>
                      <a:pt x="8611" y="1342"/>
                      <a:pt x="8574" y="951"/>
                    </a:cubicBezTo>
                    <a:cubicBezTo>
                      <a:pt x="8518" y="671"/>
                      <a:pt x="8276" y="447"/>
                      <a:pt x="7996" y="410"/>
                    </a:cubicBezTo>
                    <a:cubicBezTo>
                      <a:pt x="7912" y="401"/>
                      <a:pt x="7833" y="396"/>
                      <a:pt x="7756" y="396"/>
                    </a:cubicBezTo>
                    <a:cubicBezTo>
                      <a:pt x="7679" y="396"/>
                      <a:pt x="7605" y="401"/>
                      <a:pt x="7530" y="410"/>
                    </a:cubicBezTo>
                    <a:lnTo>
                      <a:pt x="7493" y="541"/>
                    </a:lnTo>
                    <a:lnTo>
                      <a:pt x="783" y="19"/>
                    </a:lnTo>
                    <a:lnTo>
                      <a:pt x="7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76"/>
              <p:cNvSpPr/>
              <p:nvPr/>
            </p:nvSpPr>
            <p:spPr>
              <a:xfrm flipH="1">
                <a:off x="2009957" y="3777318"/>
                <a:ext cx="235977" cy="161823"/>
              </a:xfrm>
              <a:custGeom>
                <a:rect b="b" l="l" r="r" t="t"/>
                <a:pathLst>
                  <a:path extrusionOk="0" h="5676" w="8277">
                    <a:moveTo>
                      <a:pt x="2908" y="0"/>
                    </a:moveTo>
                    <a:cubicBezTo>
                      <a:pt x="1976" y="839"/>
                      <a:pt x="1194" y="1845"/>
                      <a:pt x="616" y="2964"/>
                    </a:cubicBezTo>
                    <a:cubicBezTo>
                      <a:pt x="262" y="3616"/>
                      <a:pt x="1" y="4473"/>
                      <a:pt x="429" y="5070"/>
                    </a:cubicBezTo>
                    <a:cubicBezTo>
                      <a:pt x="778" y="5561"/>
                      <a:pt x="1438" y="5675"/>
                      <a:pt x="2052" y="5675"/>
                    </a:cubicBezTo>
                    <a:cubicBezTo>
                      <a:pt x="2159" y="5675"/>
                      <a:pt x="2265" y="5672"/>
                      <a:pt x="2368" y="5666"/>
                    </a:cubicBezTo>
                    <a:cubicBezTo>
                      <a:pt x="4194" y="5573"/>
                      <a:pt x="6002" y="5256"/>
                      <a:pt x="7736" y="4697"/>
                    </a:cubicBezTo>
                    <a:cubicBezTo>
                      <a:pt x="7866" y="4678"/>
                      <a:pt x="7978" y="4622"/>
                      <a:pt x="8071" y="4529"/>
                    </a:cubicBezTo>
                    <a:cubicBezTo>
                      <a:pt x="8202" y="4361"/>
                      <a:pt x="8258" y="4156"/>
                      <a:pt x="8239" y="3951"/>
                    </a:cubicBezTo>
                    <a:cubicBezTo>
                      <a:pt x="8276" y="2665"/>
                      <a:pt x="8202" y="1398"/>
                      <a:pt x="8034" y="131"/>
                    </a:cubicBezTo>
                    <a:lnTo>
                      <a:pt x="7792" y="131"/>
                    </a:lnTo>
                    <a:cubicBezTo>
                      <a:pt x="7156" y="145"/>
                      <a:pt x="6514" y="160"/>
                      <a:pt x="5872" y="160"/>
                    </a:cubicBezTo>
                    <a:cubicBezTo>
                      <a:pt x="4877" y="160"/>
                      <a:pt x="3883" y="125"/>
                      <a:pt x="2908"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76"/>
              <p:cNvSpPr/>
              <p:nvPr/>
            </p:nvSpPr>
            <p:spPr>
              <a:xfrm flipH="1">
                <a:off x="1620501" y="2883417"/>
                <a:ext cx="58987" cy="813846"/>
              </a:xfrm>
              <a:custGeom>
                <a:rect b="b" l="l" r="r" t="t"/>
                <a:pathLst>
                  <a:path extrusionOk="0" h="28546" w="2069">
                    <a:moveTo>
                      <a:pt x="333" y="1"/>
                    </a:moveTo>
                    <a:cubicBezTo>
                      <a:pt x="163" y="1"/>
                      <a:pt x="0" y="108"/>
                      <a:pt x="19" y="322"/>
                    </a:cubicBezTo>
                    <a:lnTo>
                      <a:pt x="1081" y="22092"/>
                    </a:lnTo>
                    <a:lnTo>
                      <a:pt x="1379" y="28224"/>
                    </a:lnTo>
                    <a:cubicBezTo>
                      <a:pt x="1389" y="28438"/>
                      <a:pt x="1566" y="28545"/>
                      <a:pt x="1736" y="28545"/>
                    </a:cubicBezTo>
                    <a:cubicBezTo>
                      <a:pt x="1906" y="28545"/>
                      <a:pt x="2069" y="28438"/>
                      <a:pt x="2050" y="28224"/>
                    </a:cubicBezTo>
                    <a:cubicBezTo>
                      <a:pt x="1696" y="20974"/>
                      <a:pt x="1342" y="13723"/>
                      <a:pt x="988" y="6473"/>
                    </a:cubicBezTo>
                    <a:lnTo>
                      <a:pt x="690" y="322"/>
                    </a:lnTo>
                    <a:cubicBezTo>
                      <a:pt x="680" y="108"/>
                      <a:pt x="503"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76"/>
              <p:cNvSpPr/>
              <p:nvPr/>
            </p:nvSpPr>
            <p:spPr>
              <a:xfrm flipH="1">
                <a:off x="1506214" y="2187482"/>
                <a:ext cx="741317" cy="731823"/>
              </a:xfrm>
              <a:custGeom>
                <a:rect b="b" l="l" r="r" t="t"/>
                <a:pathLst>
                  <a:path extrusionOk="0" h="25669" w="26002">
                    <a:moveTo>
                      <a:pt x="5238" y="0"/>
                    </a:moveTo>
                    <a:lnTo>
                      <a:pt x="1" y="7456"/>
                    </a:lnTo>
                    <a:lnTo>
                      <a:pt x="653" y="7940"/>
                    </a:lnTo>
                    <a:lnTo>
                      <a:pt x="4884" y="11053"/>
                    </a:lnTo>
                    <a:lnTo>
                      <a:pt x="4884" y="20782"/>
                    </a:lnTo>
                    <a:cubicBezTo>
                      <a:pt x="4884" y="20782"/>
                      <a:pt x="3617" y="20950"/>
                      <a:pt x="4176" y="22049"/>
                    </a:cubicBezTo>
                    <a:cubicBezTo>
                      <a:pt x="4176" y="22049"/>
                      <a:pt x="3132" y="22963"/>
                      <a:pt x="4045" y="23596"/>
                    </a:cubicBezTo>
                    <a:cubicBezTo>
                      <a:pt x="4045" y="23596"/>
                      <a:pt x="4232" y="23690"/>
                      <a:pt x="4567" y="23839"/>
                    </a:cubicBezTo>
                    <a:cubicBezTo>
                      <a:pt x="7374" y="25057"/>
                      <a:pt x="10370" y="25669"/>
                      <a:pt x="13367" y="25669"/>
                    </a:cubicBezTo>
                    <a:cubicBezTo>
                      <a:pt x="16102" y="25669"/>
                      <a:pt x="18838" y="25160"/>
                      <a:pt x="21435" y="24137"/>
                    </a:cubicBezTo>
                    <a:cubicBezTo>
                      <a:pt x="21752" y="24006"/>
                      <a:pt x="21919" y="23913"/>
                      <a:pt x="21919" y="23913"/>
                    </a:cubicBezTo>
                    <a:cubicBezTo>
                      <a:pt x="21919" y="23913"/>
                      <a:pt x="22404" y="23186"/>
                      <a:pt x="20969" y="23037"/>
                    </a:cubicBezTo>
                    <a:cubicBezTo>
                      <a:pt x="20969" y="23037"/>
                      <a:pt x="21845" y="22236"/>
                      <a:pt x="21099" y="21789"/>
                    </a:cubicBezTo>
                    <a:lnTo>
                      <a:pt x="20764" y="16365"/>
                    </a:lnTo>
                    <a:lnTo>
                      <a:pt x="20279" y="10046"/>
                    </a:lnTo>
                    <a:lnTo>
                      <a:pt x="21323" y="10811"/>
                    </a:lnTo>
                    <a:lnTo>
                      <a:pt x="23094" y="11985"/>
                    </a:lnTo>
                    <a:lnTo>
                      <a:pt x="25815" y="5797"/>
                    </a:lnTo>
                    <a:lnTo>
                      <a:pt x="26001" y="5387"/>
                    </a:lnTo>
                    <a:lnTo>
                      <a:pt x="20298" y="1566"/>
                    </a:lnTo>
                    <a:lnTo>
                      <a:pt x="14576" y="0"/>
                    </a:lnTo>
                    <a:cubicBezTo>
                      <a:pt x="14203" y="1846"/>
                      <a:pt x="12563" y="4194"/>
                      <a:pt x="12563" y="4194"/>
                    </a:cubicBezTo>
                    <a:cubicBezTo>
                      <a:pt x="10177" y="1995"/>
                      <a:pt x="10345" y="0"/>
                      <a:pt x="103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76"/>
              <p:cNvSpPr/>
              <p:nvPr/>
            </p:nvSpPr>
            <p:spPr>
              <a:xfrm flipH="1">
                <a:off x="1600284" y="2692263"/>
                <a:ext cx="180696" cy="178045"/>
              </a:xfrm>
              <a:custGeom>
                <a:rect b="b" l="l" r="r" t="t"/>
                <a:pathLst>
                  <a:path extrusionOk="0" h="6245" w="6338">
                    <a:moveTo>
                      <a:pt x="3970" y="1"/>
                    </a:moveTo>
                    <a:cubicBezTo>
                      <a:pt x="2796" y="38"/>
                      <a:pt x="1640" y="336"/>
                      <a:pt x="597" y="877"/>
                    </a:cubicBezTo>
                    <a:cubicBezTo>
                      <a:pt x="503" y="914"/>
                      <a:pt x="410" y="989"/>
                      <a:pt x="336" y="1063"/>
                    </a:cubicBezTo>
                    <a:cubicBezTo>
                      <a:pt x="261" y="1138"/>
                      <a:pt x="224" y="1250"/>
                      <a:pt x="261" y="1361"/>
                    </a:cubicBezTo>
                    <a:cubicBezTo>
                      <a:pt x="321" y="1497"/>
                      <a:pt x="490" y="1535"/>
                      <a:pt x="661" y="1535"/>
                    </a:cubicBezTo>
                    <a:cubicBezTo>
                      <a:pt x="702" y="1535"/>
                      <a:pt x="743" y="1533"/>
                      <a:pt x="783" y="1529"/>
                    </a:cubicBezTo>
                    <a:lnTo>
                      <a:pt x="2405" y="1361"/>
                    </a:lnTo>
                    <a:lnTo>
                      <a:pt x="2405" y="1361"/>
                    </a:lnTo>
                    <a:cubicBezTo>
                      <a:pt x="1547" y="1622"/>
                      <a:pt x="783" y="2144"/>
                      <a:pt x="205" y="2834"/>
                    </a:cubicBezTo>
                    <a:cubicBezTo>
                      <a:pt x="93" y="2964"/>
                      <a:pt x="0" y="3132"/>
                      <a:pt x="93" y="3262"/>
                    </a:cubicBezTo>
                    <a:cubicBezTo>
                      <a:pt x="140" y="3328"/>
                      <a:pt x="215" y="3351"/>
                      <a:pt x="296" y="3351"/>
                    </a:cubicBezTo>
                    <a:cubicBezTo>
                      <a:pt x="378" y="3351"/>
                      <a:pt x="466" y="3328"/>
                      <a:pt x="541" y="3300"/>
                    </a:cubicBezTo>
                    <a:lnTo>
                      <a:pt x="2461" y="2573"/>
                    </a:lnTo>
                    <a:lnTo>
                      <a:pt x="2461" y="2573"/>
                    </a:lnTo>
                    <a:cubicBezTo>
                      <a:pt x="1790" y="3039"/>
                      <a:pt x="1286" y="3691"/>
                      <a:pt x="951" y="4437"/>
                    </a:cubicBezTo>
                    <a:cubicBezTo>
                      <a:pt x="895" y="4530"/>
                      <a:pt x="876" y="4642"/>
                      <a:pt x="858" y="4754"/>
                    </a:cubicBezTo>
                    <a:cubicBezTo>
                      <a:pt x="858" y="4865"/>
                      <a:pt x="895" y="4977"/>
                      <a:pt x="988" y="5033"/>
                    </a:cubicBezTo>
                    <a:cubicBezTo>
                      <a:pt x="1042" y="5066"/>
                      <a:pt x="1103" y="5085"/>
                      <a:pt x="1166" y="5085"/>
                    </a:cubicBezTo>
                    <a:cubicBezTo>
                      <a:pt x="1211" y="5085"/>
                      <a:pt x="1258" y="5075"/>
                      <a:pt x="1305" y="5052"/>
                    </a:cubicBezTo>
                    <a:cubicBezTo>
                      <a:pt x="1398" y="5014"/>
                      <a:pt x="1491" y="4940"/>
                      <a:pt x="1566" y="4865"/>
                    </a:cubicBezTo>
                    <a:cubicBezTo>
                      <a:pt x="2144" y="4381"/>
                      <a:pt x="2721" y="3896"/>
                      <a:pt x="3281" y="3412"/>
                    </a:cubicBezTo>
                    <a:lnTo>
                      <a:pt x="3299" y="3430"/>
                    </a:lnTo>
                    <a:cubicBezTo>
                      <a:pt x="2852" y="4064"/>
                      <a:pt x="2516" y="4791"/>
                      <a:pt x="2311" y="5555"/>
                    </a:cubicBezTo>
                    <a:cubicBezTo>
                      <a:pt x="2255" y="5667"/>
                      <a:pt x="2255" y="5779"/>
                      <a:pt x="2255" y="5909"/>
                    </a:cubicBezTo>
                    <a:cubicBezTo>
                      <a:pt x="2255" y="6102"/>
                      <a:pt x="2419" y="6245"/>
                      <a:pt x="2595" y="6245"/>
                    </a:cubicBezTo>
                    <a:cubicBezTo>
                      <a:pt x="2657" y="6245"/>
                      <a:pt x="2719" y="6227"/>
                      <a:pt x="2777" y="6189"/>
                    </a:cubicBezTo>
                    <a:cubicBezTo>
                      <a:pt x="2889" y="6114"/>
                      <a:pt x="2982" y="6021"/>
                      <a:pt x="3057" y="5928"/>
                    </a:cubicBezTo>
                    <a:cubicBezTo>
                      <a:pt x="3523" y="5350"/>
                      <a:pt x="3914" y="4698"/>
                      <a:pt x="4175" y="3989"/>
                    </a:cubicBezTo>
                    <a:lnTo>
                      <a:pt x="4175" y="3971"/>
                    </a:lnTo>
                    <a:cubicBezTo>
                      <a:pt x="4312" y="3998"/>
                      <a:pt x="4438" y="4015"/>
                      <a:pt x="4569" y="4015"/>
                    </a:cubicBezTo>
                    <a:cubicBezTo>
                      <a:pt x="4617" y="4015"/>
                      <a:pt x="4666" y="4013"/>
                      <a:pt x="4716" y="4008"/>
                    </a:cubicBezTo>
                    <a:cubicBezTo>
                      <a:pt x="5405" y="3971"/>
                      <a:pt x="6002" y="3579"/>
                      <a:pt x="6337" y="2983"/>
                    </a:cubicBezTo>
                    <a:lnTo>
                      <a:pt x="6300" y="2927"/>
                    </a:lnTo>
                    <a:lnTo>
                      <a:pt x="3970" y="1"/>
                    </a:ln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76"/>
              <p:cNvSpPr/>
              <p:nvPr/>
            </p:nvSpPr>
            <p:spPr>
              <a:xfrm flipH="1">
                <a:off x="1639085" y="2178986"/>
                <a:ext cx="150390" cy="409347"/>
              </a:xfrm>
              <a:custGeom>
                <a:rect b="b" l="l" r="r" t="t"/>
                <a:pathLst>
                  <a:path extrusionOk="0" h="14358" w="5275">
                    <a:moveTo>
                      <a:pt x="0" y="0"/>
                    </a:moveTo>
                    <a:lnTo>
                      <a:pt x="149" y="615"/>
                    </a:lnTo>
                    <a:cubicBezTo>
                      <a:pt x="485" y="1939"/>
                      <a:pt x="1267" y="5126"/>
                      <a:pt x="1827" y="7511"/>
                    </a:cubicBezTo>
                    <a:cubicBezTo>
                      <a:pt x="2429" y="10031"/>
                      <a:pt x="3300" y="14357"/>
                      <a:pt x="4246" y="14357"/>
                    </a:cubicBezTo>
                    <a:cubicBezTo>
                      <a:pt x="4266" y="14357"/>
                      <a:pt x="4286" y="14355"/>
                      <a:pt x="4305" y="14352"/>
                    </a:cubicBezTo>
                    <a:cubicBezTo>
                      <a:pt x="4492" y="14314"/>
                      <a:pt x="4678" y="14128"/>
                      <a:pt x="4865" y="13718"/>
                    </a:cubicBezTo>
                    <a:cubicBezTo>
                      <a:pt x="4976" y="13438"/>
                      <a:pt x="5070" y="13140"/>
                      <a:pt x="5107" y="12842"/>
                    </a:cubicBezTo>
                    <a:cubicBezTo>
                      <a:pt x="5200" y="12264"/>
                      <a:pt x="5237" y="11686"/>
                      <a:pt x="5237" y="11109"/>
                    </a:cubicBezTo>
                    <a:cubicBezTo>
                      <a:pt x="5275" y="7959"/>
                      <a:pt x="4492" y="3392"/>
                      <a:pt x="4212" y="1864"/>
                    </a:cubicBezTo>
                    <a:cubicBezTo>
                      <a:pt x="4138" y="1529"/>
                      <a:pt x="4100" y="1324"/>
                      <a:pt x="4100" y="1324"/>
                    </a:cubicBezTo>
                    <a:cubicBezTo>
                      <a:pt x="3635" y="932"/>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76"/>
              <p:cNvSpPr/>
              <p:nvPr/>
            </p:nvSpPr>
            <p:spPr>
              <a:xfrm flipH="1">
                <a:off x="1643879" y="2545071"/>
                <a:ext cx="22865" cy="108965"/>
              </a:xfrm>
              <a:custGeom>
                <a:rect b="b" l="l" r="r" t="t"/>
                <a:pathLst>
                  <a:path extrusionOk="0" h="3822" w="802">
                    <a:moveTo>
                      <a:pt x="802" y="1"/>
                    </a:moveTo>
                    <a:cubicBezTo>
                      <a:pt x="765" y="299"/>
                      <a:pt x="671" y="597"/>
                      <a:pt x="560" y="877"/>
                    </a:cubicBezTo>
                    <a:cubicBezTo>
                      <a:pt x="373" y="1268"/>
                      <a:pt x="187" y="1473"/>
                      <a:pt x="0" y="1492"/>
                    </a:cubicBezTo>
                    <a:lnTo>
                      <a:pt x="392" y="3822"/>
                    </a:lnTo>
                    <a:lnTo>
                      <a:pt x="802" y="3058"/>
                    </a:lnTo>
                    <a:lnTo>
                      <a:pt x="802" y="1"/>
                    </a:ln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76"/>
              <p:cNvSpPr/>
              <p:nvPr/>
            </p:nvSpPr>
            <p:spPr>
              <a:xfrm flipH="1">
                <a:off x="1992968" y="2173028"/>
                <a:ext cx="164218" cy="414678"/>
              </a:xfrm>
              <a:custGeom>
                <a:rect b="b" l="l" r="r" t="t"/>
                <a:pathLst>
                  <a:path extrusionOk="0" h="14545" w="5760">
                    <a:moveTo>
                      <a:pt x="5641" y="0"/>
                    </a:moveTo>
                    <a:cubicBezTo>
                      <a:pt x="4755" y="0"/>
                      <a:pt x="2051" y="507"/>
                      <a:pt x="2051" y="507"/>
                    </a:cubicBezTo>
                    <a:lnTo>
                      <a:pt x="2032" y="489"/>
                    </a:lnTo>
                    <a:cubicBezTo>
                      <a:pt x="485" y="4347"/>
                      <a:pt x="0" y="7832"/>
                      <a:pt x="38" y="10367"/>
                    </a:cubicBezTo>
                    <a:cubicBezTo>
                      <a:pt x="38" y="11467"/>
                      <a:pt x="187" y="12585"/>
                      <a:pt x="485" y="13647"/>
                    </a:cubicBezTo>
                    <a:cubicBezTo>
                      <a:pt x="671" y="14207"/>
                      <a:pt x="876" y="14523"/>
                      <a:pt x="1081" y="14542"/>
                    </a:cubicBezTo>
                    <a:cubicBezTo>
                      <a:pt x="1104" y="14544"/>
                      <a:pt x="1126" y="14545"/>
                      <a:pt x="1148" y="14545"/>
                    </a:cubicBezTo>
                    <a:cubicBezTo>
                      <a:pt x="1349" y="14545"/>
                      <a:pt x="1545" y="14469"/>
                      <a:pt x="1696" y="14318"/>
                    </a:cubicBezTo>
                    <a:cubicBezTo>
                      <a:pt x="2349" y="13778"/>
                      <a:pt x="2889" y="12231"/>
                      <a:pt x="3038" y="10367"/>
                    </a:cubicBezTo>
                    <a:cubicBezTo>
                      <a:pt x="3206" y="8335"/>
                      <a:pt x="5033" y="2297"/>
                      <a:pt x="5592" y="507"/>
                    </a:cubicBezTo>
                    <a:lnTo>
                      <a:pt x="5760" y="4"/>
                    </a:lnTo>
                    <a:cubicBezTo>
                      <a:pt x="5725" y="2"/>
                      <a:pt x="5685" y="0"/>
                      <a:pt x="5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76"/>
              <p:cNvSpPr/>
              <p:nvPr/>
            </p:nvSpPr>
            <p:spPr>
              <a:xfrm flipH="1">
                <a:off x="2108805" y="2581734"/>
                <a:ext cx="17562" cy="87725"/>
              </a:xfrm>
              <a:custGeom>
                <a:rect b="b" l="l" r="r" t="t"/>
                <a:pathLst>
                  <a:path extrusionOk="0" h="3077" w="616">
                    <a:moveTo>
                      <a:pt x="615" y="1"/>
                    </a:moveTo>
                    <a:cubicBezTo>
                      <a:pt x="448" y="150"/>
                      <a:pt x="224" y="225"/>
                      <a:pt x="0" y="225"/>
                    </a:cubicBezTo>
                    <a:lnTo>
                      <a:pt x="615" y="3076"/>
                    </a:lnTo>
                    <a:lnTo>
                      <a:pt x="615" y="1"/>
                    </a:lnTo>
                    <a:close/>
                  </a:path>
                </a:pathLst>
              </a:custGeom>
              <a:solidFill>
                <a:srgbClr val="B04B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76"/>
              <p:cNvSpPr/>
              <p:nvPr/>
            </p:nvSpPr>
            <p:spPr>
              <a:xfrm flipH="1">
                <a:off x="2143353" y="2413844"/>
                <a:ext cx="172714" cy="367722"/>
              </a:xfrm>
              <a:custGeom>
                <a:rect b="b" l="l" r="r" t="t"/>
                <a:pathLst>
                  <a:path extrusionOk="0" h="12898" w="6058">
                    <a:moveTo>
                      <a:pt x="3039" y="0"/>
                    </a:moveTo>
                    <a:lnTo>
                      <a:pt x="1" y="4865"/>
                    </a:lnTo>
                    <a:lnTo>
                      <a:pt x="634" y="12898"/>
                    </a:lnTo>
                    <a:lnTo>
                      <a:pt x="6058" y="5200"/>
                    </a:lnTo>
                    <a:cubicBezTo>
                      <a:pt x="5760" y="4138"/>
                      <a:pt x="5611" y="3038"/>
                      <a:pt x="5629" y="1920"/>
                    </a:cubicBezTo>
                    <a:lnTo>
                      <a:pt x="3039" y="0"/>
                    </a:ln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76"/>
              <p:cNvSpPr/>
              <p:nvPr/>
            </p:nvSpPr>
            <p:spPr>
              <a:xfrm flipH="1">
                <a:off x="1407417" y="2343170"/>
                <a:ext cx="268906" cy="436830"/>
              </a:xfrm>
              <a:custGeom>
                <a:rect b="b" l="l" r="r" t="t"/>
                <a:pathLst>
                  <a:path extrusionOk="0" h="15322" w="9432">
                    <a:moveTo>
                      <a:pt x="5797" y="0"/>
                    </a:moveTo>
                    <a:lnTo>
                      <a:pt x="3002" y="6375"/>
                    </a:lnTo>
                    <a:lnTo>
                      <a:pt x="1045" y="10121"/>
                    </a:lnTo>
                    <a:lnTo>
                      <a:pt x="616" y="10922"/>
                    </a:lnTo>
                    <a:lnTo>
                      <a:pt x="1" y="12097"/>
                    </a:lnTo>
                    <a:lnTo>
                      <a:pt x="169" y="12302"/>
                    </a:lnTo>
                    <a:lnTo>
                      <a:pt x="2573" y="15321"/>
                    </a:lnTo>
                    <a:cubicBezTo>
                      <a:pt x="2573" y="15321"/>
                      <a:pt x="9078" y="5480"/>
                      <a:pt x="9283" y="3728"/>
                    </a:cubicBezTo>
                    <a:cubicBezTo>
                      <a:pt x="9432" y="2405"/>
                      <a:pt x="5797" y="0"/>
                      <a:pt x="5797" y="0"/>
                    </a:cubicBezTo>
                    <a:close/>
                  </a:path>
                </a:pathLst>
              </a:custGeom>
              <a:solidFill>
                <a:srgbClr val="FF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76"/>
              <p:cNvSpPr/>
              <p:nvPr/>
            </p:nvSpPr>
            <p:spPr>
              <a:xfrm flipH="1">
                <a:off x="1662993" y="1622204"/>
                <a:ext cx="509075" cy="343745"/>
              </a:xfrm>
              <a:custGeom>
                <a:rect b="b" l="l" r="r" t="t"/>
                <a:pathLst>
                  <a:path extrusionOk="0" h="12057" w="17856">
                    <a:moveTo>
                      <a:pt x="10093" y="1"/>
                    </a:moveTo>
                    <a:cubicBezTo>
                      <a:pt x="9754" y="1"/>
                      <a:pt x="9415" y="18"/>
                      <a:pt x="9077" y="53"/>
                    </a:cubicBezTo>
                    <a:cubicBezTo>
                      <a:pt x="7232" y="184"/>
                      <a:pt x="5387" y="706"/>
                      <a:pt x="3915" y="1805"/>
                    </a:cubicBezTo>
                    <a:cubicBezTo>
                      <a:pt x="671" y="4210"/>
                      <a:pt x="1" y="8813"/>
                      <a:pt x="2423" y="12056"/>
                    </a:cubicBezTo>
                    <a:cubicBezTo>
                      <a:pt x="2405" y="11087"/>
                      <a:pt x="2479" y="10137"/>
                      <a:pt x="2629" y="9186"/>
                    </a:cubicBezTo>
                    <a:lnTo>
                      <a:pt x="2629" y="9205"/>
                    </a:lnTo>
                    <a:cubicBezTo>
                      <a:pt x="3505" y="8962"/>
                      <a:pt x="4287" y="8459"/>
                      <a:pt x="4865" y="7751"/>
                    </a:cubicBezTo>
                    <a:lnTo>
                      <a:pt x="4865" y="7751"/>
                    </a:lnTo>
                    <a:cubicBezTo>
                      <a:pt x="4697" y="8068"/>
                      <a:pt x="4921" y="8478"/>
                      <a:pt x="5257" y="8627"/>
                    </a:cubicBezTo>
                    <a:cubicBezTo>
                      <a:pt x="5432" y="8685"/>
                      <a:pt x="5617" y="8713"/>
                      <a:pt x="5803" y="8713"/>
                    </a:cubicBezTo>
                    <a:cubicBezTo>
                      <a:pt x="5972" y="8713"/>
                      <a:pt x="6140" y="8690"/>
                      <a:pt x="6300" y="8645"/>
                    </a:cubicBezTo>
                    <a:cubicBezTo>
                      <a:pt x="7530" y="8385"/>
                      <a:pt x="8686" y="7919"/>
                      <a:pt x="9748" y="7266"/>
                    </a:cubicBezTo>
                    <a:lnTo>
                      <a:pt x="9748" y="7266"/>
                    </a:lnTo>
                    <a:cubicBezTo>
                      <a:pt x="9655" y="7397"/>
                      <a:pt x="9581" y="7546"/>
                      <a:pt x="9543" y="7714"/>
                    </a:cubicBezTo>
                    <a:cubicBezTo>
                      <a:pt x="9506" y="7863"/>
                      <a:pt x="9562" y="8049"/>
                      <a:pt x="9674" y="8161"/>
                    </a:cubicBezTo>
                    <a:cubicBezTo>
                      <a:pt x="9762" y="8239"/>
                      <a:pt x="9875" y="8266"/>
                      <a:pt x="9995" y="8266"/>
                    </a:cubicBezTo>
                    <a:cubicBezTo>
                      <a:pt x="10104" y="8266"/>
                      <a:pt x="10219" y="8243"/>
                      <a:pt x="10326" y="8217"/>
                    </a:cubicBezTo>
                    <a:cubicBezTo>
                      <a:pt x="12022" y="7732"/>
                      <a:pt x="13606" y="6893"/>
                      <a:pt x="14930" y="5719"/>
                    </a:cubicBezTo>
                    <a:cubicBezTo>
                      <a:pt x="15675" y="7005"/>
                      <a:pt x="16197" y="8403"/>
                      <a:pt x="16458" y="9876"/>
                    </a:cubicBezTo>
                    <a:cubicBezTo>
                      <a:pt x="16544" y="9686"/>
                      <a:pt x="16899" y="8927"/>
                      <a:pt x="17481" y="8927"/>
                    </a:cubicBezTo>
                    <a:cubicBezTo>
                      <a:pt x="17530" y="8927"/>
                      <a:pt x="17580" y="8932"/>
                      <a:pt x="17632" y="8944"/>
                    </a:cubicBezTo>
                    <a:lnTo>
                      <a:pt x="17632" y="8906"/>
                    </a:lnTo>
                    <a:cubicBezTo>
                      <a:pt x="17837" y="7322"/>
                      <a:pt x="17856" y="5719"/>
                      <a:pt x="17707" y="4116"/>
                    </a:cubicBezTo>
                    <a:cubicBezTo>
                      <a:pt x="17670" y="3688"/>
                      <a:pt x="17614" y="3222"/>
                      <a:pt x="17334" y="2886"/>
                    </a:cubicBezTo>
                    <a:cubicBezTo>
                      <a:pt x="17088" y="2616"/>
                      <a:pt x="16752" y="2472"/>
                      <a:pt x="16412" y="2472"/>
                    </a:cubicBezTo>
                    <a:cubicBezTo>
                      <a:pt x="16212" y="2472"/>
                      <a:pt x="16011" y="2522"/>
                      <a:pt x="15824" y="2625"/>
                    </a:cubicBezTo>
                    <a:cubicBezTo>
                      <a:pt x="15116" y="1563"/>
                      <a:pt x="14072" y="799"/>
                      <a:pt x="12861" y="407"/>
                    </a:cubicBezTo>
                    <a:cubicBezTo>
                      <a:pt x="11959" y="134"/>
                      <a:pt x="11026" y="1"/>
                      <a:pt x="10093"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76"/>
              <p:cNvSpPr/>
              <p:nvPr/>
            </p:nvSpPr>
            <p:spPr>
              <a:xfrm flipH="1">
                <a:off x="1622055" y="1784706"/>
                <a:ext cx="480935" cy="379126"/>
              </a:xfrm>
              <a:custGeom>
                <a:rect b="b" l="l" r="r" t="t"/>
                <a:pathLst>
                  <a:path extrusionOk="0" h="13298" w="16869">
                    <a:moveTo>
                      <a:pt x="12488" y="1"/>
                    </a:moveTo>
                    <a:cubicBezTo>
                      <a:pt x="11183" y="1175"/>
                      <a:pt x="9618" y="2014"/>
                      <a:pt x="7922" y="2498"/>
                    </a:cubicBezTo>
                    <a:cubicBezTo>
                      <a:pt x="7810" y="2526"/>
                      <a:pt x="7684" y="2554"/>
                      <a:pt x="7565" y="2554"/>
                    </a:cubicBezTo>
                    <a:cubicBezTo>
                      <a:pt x="7446" y="2554"/>
                      <a:pt x="7335" y="2526"/>
                      <a:pt x="7251" y="2442"/>
                    </a:cubicBezTo>
                    <a:cubicBezTo>
                      <a:pt x="7139" y="2330"/>
                      <a:pt x="7102" y="2163"/>
                      <a:pt x="7139" y="1995"/>
                    </a:cubicBezTo>
                    <a:cubicBezTo>
                      <a:pt x="7176" y="1827"/>
                      <a:pt x="7251" y="1678"/>
                      <a:pt x="7344" y="1548"/>
                    </a:cubicBezTo>
                    <a:lnTo>
                      <a:pt x="7344" y="1548"/>
                    </a:lnTo>
                    <a:cubicBezTo>
                      <a:pt x="6282" y="2200"/>
                      <a:pt x="5107" y="2666"/>
                      <a:pt x="3896" y="2927"/>
                    </a:cubicBezTo>
                    <a:cubicBezTo>
                      <a:pt x="3733" y="2978"/>
                      <a:pt x="3571" y="3002"/>
                      <a:pt x="3409" y="3002"/>
                    </a:cubicBezTo>
                    <a:cubicBezTo>
                      <a:pt x="3217" y="3002"/>
                      <a:pt x="3025" y="2969"/>
                      <a:pt x="2834" y="2908"/>
                    </a:cubicBezTo>
                    <a:cubicBezTo>
                      <a:pt x="2517" y="2759"/>
                      <a:pt x="2293" y="2349"/>
                      <a:pt x="2461" y="2032"/>
                    </a:cubicBezTo>
                    <a:lnTo>
                      <a:pt x="2461" y="2032"/>
                    </a:lnTo>
                    <a:cubicBezTo>
                      <a:pt x="1883" y="2740"/>
                      <a:pt x="1100" y="3244"/>
                      <a:pt x="224" y="3486"/>
                    </a:cubicBezTo>
                    <a:cubicBezTo>
                      <a:pt x="56" y="4437"/>
                      <a:pt x="0" y="5387"/>
                      <a:pt x="0" y="6338"/>
                    </a:cubicBezTo>
                    <a:cubicBezTo>
                      <a:pt x="38" y="8500"/>
                      <a:pt x="597" y="11202"/>
                      <a:pt x="2927" y="12283"/>
                    </a:cubicBezTo>
                    <a:cubicBezTo>
                      <a:pt x="3728" y="12656"/>
                      <a:pt x="4548" y="12936"/>
                      <a:pt x="5406" y="13103"/>
                    </a:cubicBezTo>
                    <a:cubicBezTo>
                      <a:pt x="6058" y="13232"/>
                      <a:pt x="6715" y="13297"/>
                      <a:pt x="7369" y="13297"/>
                    </a:cubicBezTo>
                    <a:cubicBezTo>
                      <a:pt x="7949" y="13297"/>
                      <a:pt x="8527" y="13246"/>
                      <a:pt x="9096" y="13141"/>
                    </a:cubicBezTo>
                    <a:cubicBezTo>
                      <a:pt x="10699" y="12842"/>
                      <a:pt x="12041" y="12134"/>
                      <a:pt x="12824" y="11314"/>
                    </a:cubicBezTo>
                    <a:cubicBezTo>
                      <a:pt x="13625" y="10475"/>
                      <a:pt x="14110" y="9059"/>
                      <a:pt x="14221" y="7400"/>
                    </a:cubicBezTo>
                    <a:lnTo>
                      <a:pt x="14277" y="7400"/>
                    </a:lnTo>
                    <a:cubicBezTo>
                      <a:pt x="15694" y="7195"/>
                      <a:pt x="16868" y="4679"/>
                      <a:pt x="15768" y="3579"/>
                    </a:cubicBezTo>
                    <a:cubicBezTo>
                      <a:pt x="15619" y="3411"/>
                      <a:pt x="15414" y="3281"/>
                      <a:pt x="15209" y="3225"/>
                    </a:cubicBezTo>
                    <a:cubicBezTo>
                      <a:pt x="15157" y="3213"/>
                      <a:pt x="15107" y="3208"/>
                      <a:pt x="15058" y="3208"/>
                    </a:cubicBezTo>
                    <a:cubicBezTo>
                      <a:pt x="14476" y="3208"/>
                      <a:pt x="14121" y="3968"/>
                      <a:pt x="14035" y="4157"/>
                    </a:cubicBezTo>
                    <a:cubicBezTo>
                      <a:pt x="13774" y="2703"/>
                      <a:pt x="13252" y="1287"/>
                      <a:pt x="12488"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76"/>
              <p:cNvSpPr/>
              <p:nvPr/>
            </p:nvSpPr>
            <p:spPr>
              <a:xfrm flipH="1">
                <a:off x="1820292" y="2048272"/>
                <a:ext cx="52629" cy="69108"/>
              </a:xfrm>
              <a:custGeom>
                <a:rect b="b" l="l" r="r" t="t"/>
                <a:pathLst>
                  <a:path extrusionOk="0" h="2424" w="1846">
                    <a:moveTo>
                      <a:pt x="1790" y="0"/>
                    </a:moveTo>
                    <a:cubicBezTo>
                      <a:pt x="1792" y="8"/>
                      <a:pt x="1794" y="15"/>
                      <a:pt x="1795" y="23"/>
                    </a:cubicBezTo>
                    <a:lnTo>
                      <a:pt x="1795" y="23"/>
                    </a:lnTo>
                    <a:cubicBezTo>
                      <a:pt x="1800" y="21"/>
                      <a:pt x="1804" y="20"/>
                      <a:pt x="1809" y="19"/>
                    </a:cubicBezTo>
                    <a:lnTo>
                      <a:pt x="1790" y="0"/>
                    </a:lnTo>
                    <a:close/>
                    <a:moveTo>
                      <a:pt x="1795" y="23"/>
                    </a:moveTo>
                    <a:cubicBezTo>
                      <a:pt x="1260" y="173"/>
                      <a:pt x="799" y="470"/>
                      <a:pt x="467" y="895"/>
                    </a:cubicBezTo>
                    <a:cubicBezTo>
                      <a:pt x="113" y="1323"/>
                      <a:pt x="1" y="1901"/>
                      <a:pt x="169" y="2423"/>
                    </a:cubicBezTo>
                    <a:cubicBezTo>
                      <a:pt x="485" y="2330"/>
                      <a:pt x="802" y="2181"/>
                      <a:pt x="1063" y="1957"/>
                    </a:cubicBezTo>
                    <a:cubicBezTo>
                      <a:pt x="1417" y="1640"/>
                      <a:pt x="1678" y="1212"/>
                      <a:pt x="1790" y="746"/>
                    </a:cubicBezTo>
                    <a:cubicBezTo>
                      <a:pt x="1844" y="511"/>
                      <a:pt x="1846" y="259"/>
                      <a:pt x="1795" y="2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76"/>
              <p:cNvSpPr/>
              <p:nvPr/>
            </p:nvSpPr>
            <p:spPr>
              <a:xfrm flipH="1">
                <a:off x="1821859" y="2030198"/>
                <a:ext cx="99928" cy="89635"/>
              </a:xfrm>
              <a:custGeom>
                <a:rect b="b" l="l" r="r" t="t"/>
                <a:pathLst>
                  <a:path extrusionOk="0" h="3144" w="3505">
                    <a:moveTo>
                      <a:pt x="2815" y="0"/>
                    </a:moveTo>
                    <a:cubicBezTo>
                      <a:pt x="2535" y="19"/>
                      <a:pt x="2293" y="112"/>
                      <a:pt x="2069" y="280"/>
                    </a:cubicBezTo>
                    <a:lnTo>
                      <a:pt x="1305" y="783"/>
                    </a:lnTo>
                    <a:lnTo>
                      <a:pt x="1305" y="765"/>
                    </a:lnTo>
                    <a:cubicBezTo>
                      <a:pt x="1156" y="839"/>
                      <a:pt x="1025" y="895"/>
                      <a:pt x="913" y="970"/>
                    </a:cubicBezTo>
                    <a:cubicBezTo>
                      <a:pt x="671" y="1100"/>
                      <a:pt x="447" y="1287"/>
                      <a:pt x="261" y="1492"/>
                    </a:cubicBezTo>
                    <a:cubicBezTo>
                      <a:pt x="93" y="1715"/>
                      <a:pt x="0" y="1995"/>
                      <a:pt x="37" y="2274"/>
                    </a:cubicBezTo>
                    <a:cubicBezTo>
                      <a:pt x="93" y="2573"/>
                      <a:pt x="280" y="2833"/>
                      <a:pt x="559" y="2983"/>
                    </a:cubicBezTo>
                    <a:cubicBezTo>
                      <a:pt x="782" y="3086"/>
                      <a:pt x="1028" y="3143"/>
                      <a:pt x="1279" y="3143"/>
                    </a:cubicBezTo>
                    <a:cubicBezTo>
                      <a:pt x="1343" y="3143"/>
                      <a:pt x="1408" y="3139"/>
                      <a:pt x="1473" y="3132"/>
                    </a:cubicBezTo>
                    <a:cubicBezTo>
                      <a:pt x="1603" y="3113"/>
                      <a:pt x="1733" y="3094"/>
                      <a:pt x="1864" y="3057"/>
                    </a:cubicBezTo>
                    <a:cubicBezTo>
                      <a:pt x="1715" y="2517"/>
                      <a:pt x="1827" y="1957"/>
                      <a:pt x="2162" y="1510"/>
                    </a:cubicBezTo>
                    <a:cubicBezTo>
                      <a:pt x="2516" y="1100"/>
                      <a:pt x="2982" y="783"/>
                      <a:pt x="3504" y="634"/>
                    </a:cubicBezTo>
                    <a:cubicBezTo>
                      <a:pt x="3504" y="597"/>
                      <a:pt x="3485" y="560"/>
                      <a:pt x="3467" y="522"/>
                    </a:cubicBezTo>
                    <a:cubicBezTo>
                      <a:pt x="3355" y="243"/>
                      <a:pt x="3113" y="38"/>
                      <a:pt x="2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76"/>
              <p:cNvSpPr/>
              <p:nvPr/>
            </p:nvSpPr>
            <p:spPr>
              <a:xfrm flipH="1">
                <a:off x="1888827" y="1960065"/>
                <a:ext cx="69621" cy="76008"/>
              </a:xfrm>
              <a:custGeom>
                <a:rect b="b" l="l" r="r" t="t"/>
                <a:pathLst>
                  <a:path extrusionOk="0" h="2666" w="2442">
                    <a:moveTo>
                      <a:pt x="2311" y="0"/>
                    </a:moveTo>
                    <a:cubicBezTo>
                      <a:pt x="2069" y="373"/>
                      <a:pt x="1715" y="690"/>
                      <a:pt x="1323" y="895"/>
                    </a:cubicBezTo>
                    <a:cubicBezTo>
                      <a:pt x="895" y="1119"/>
                      <a:pt x="522" y="1417"/>
                      <a:pt x="186" y="1752"/>
                    </a:cubicBezTo>
                    <a:cubicBezTo>
                      <a:pt x="75" y="1883"/>
                      <a:pt x="0" y="2050"/>
                      <a:pt x="19" y="2237"/>
                    </a:cubicBezTo>
                    <a:cubicBezTo>
                      <a:pt x="75" y="2386"/>
                      <a:pt x="205" y="2516"/>
                      <a:pt x="354" y="2572"/>
                    </a:cubicBezTo>
                    <a:cubicBezTo>
                      <a:pt x="513" y="2634"/>
                      <a:pt x="681" y="2666"/>
                      <a:pt x="849" y="2666"/>
                    </a:cubicBezTo>
                    <a:cubicBezTo>
                      <a:pt x="1137" y="2666"/>
                      <a:pt x="1424" y="2574"/>
                      <a:pt x="1659" y="2386"/>
                    </a:cubicBezTo>
                    <a:cubicBezTo>
                      <a:pt x="2032" y="2106"/>
                      <a:pt x="2274" y="1696"/>
                      <a:pt x="2367" y="1230"/>
                    </a:cubicBezTo>
                    <a:cubicBezTo>
                      <a:pt x="2442" y="820"/>
                      <a:pt x="2423" y="392"/>
                      <a:pt x="2311"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76"/>
              <p:cNvSpPr/>
              <p:nvPr/>
            </p:nvSpPr>
            <p:spPr>
              <a:xfrm flipH="1">
                <a:off x="1970107" y="1864902"/>
                <a:ext cx="60099" cy="31161"/>
              </a:xfrm>
              <a:custGeom>
                <a:rect b="b" l="l" r="r" t="t"/>
                <a:pathLst>
                  <a:path extrusionOk="0" h="1093" w="2108">
                    <a:moveTo>
                      <a:pt x="1602" y="1"/>
                    </a:moveTo>
                    <a:cubicBezTo>
                      <a:pt x="1069" y="1"/>
                      <a:pt x="541" y="187"/>
                      <a:pt x="131" y="542"/>
                    </a:cubicBezTo>
                    <a:cubicBezTo>
                      <a:pt x="1" y="673"/>
                      <a:pt x="1" y="878"/>
                      <a:pt x="131" y="1008"/>
                    </a:cubicBezTo>
                    <a:cubicBezTo>
                      <a:pt x="197" y="1064"/>
                      <a:pt x="281" y="1092"/>
                      <a:pt x="364" y="1092"/>
                    </a:cubicBezTo>
                    <a:cubicBezTo>
                      <a:pt x="448" y="1092"/>
                      <a:pt x="532" y="1064"/>
                      <a:pt x="597" y="1008"/>
                    </a:cubicBezTo>
                    <a:cubicBezTo>
                      <a:pt x="597" y="1008"/>
                      <a:pt x="616" y="990"/>
                      <a:pt x="616" y="990"/>
                    </a:cubicBezTo>
                    <a:lnTo>
                      <a:pt x="691" y="934"/>
                    </a:lnTo>
                    <a:cubicBezTo>
                      <a:pt x="728" y="915"/>
                      <a:pt x="784" y="878"/>
                      <a:pt x="821" y="859"/>
                    </a:cubicBezTo>
                    <a:lnTo>
                      <a:pt x="914" y="803"/>
                    </a:lnTo>
                    <a:cubicBezTo>
                      <a:pt x="933" y="803"/>
                      <a:pt x="951" y="785"/>
                      <a:pt x="989" y="785"/>
                    </a:cubicBezTo>
                    <a:lnTo>
                      <a:pt x="1007" y="785"/>
                    </a:lnTo>
                    <a:lnTo>
                      <a:pt x="1063" y="748"/>
                    </a:lnTo>
                    <a:lnTo>
                      <a:pt x="1231" y="710"/>
                    </a:lnTo>
                    <a:cubicBezTo>
                      <a:pt x="1268" y="692"/>
                      <a:pt x="1324" y="692"/>
                      <a:pt x="1380" y="673"/>
                    </a:cubicBezTo>
                    <a:lnTo>
                      <a:pt x="1660" y="673"/>
                    </a:lnTo>
                    <a:cubicBezTo>
                      <a:pt x="2107" y="673"/>
                      <a:pt x="2107" y="2"/>
                      <a:pt x="1660" y="2"/>
                    </a:cubicBezTo>
                    <a:lnTo>
                      <a:pt x="1678" y="2"/>
                    </a:lnTo>
                    <a:cubicBezTo>
                      <a:pt x="1653" y="1"/>
                      <a:pt x="1627" y="1"/>
                      <a:pt x="1602"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76"/>
              <p:cNvSpPr/>
              <p:nvPr/>
            </p:nvSpPr>
            <p:spPr>
              <a:xfrm flipH="1">
                <a:off x="1789901" y="1865016"/>
                <a:ext cx="72387" cy="28824"/>
              </a:xfrm>
              <a:custGeom>
                <a:rect b="b" l="l" r="r" t="t"/>
                <a:pathLst>
                  <a:path extrusionOk="0" h="1011" w="2539">
                    <a:moveTo>
                      <a:pt x="814" y="1"/>
                    </a:moveTo>
                    <a:cubicBezTo>
                      <a:pt x="637" y="1"/>
                      <a:pt x="458" y="18"/>
                      <a:pt x="280" y="54"/>
                    </a:cubicBezTo>
                    <a:cubicBezTo>
                      <a:pt x="112" y="91"/>
                      <a:pt x="1" y="278"/>
                      <a:pt x="57" y="464"/>
                    </a:cubicBezTo>
                    <a:cubicBezTo>
                      <a:pt x="88" y="607"/>
                      <a:pt x="228" y="696"/>
                      <a:pt x="385" y="696"/>
                    </a:cubicBezTo>
                    <a:cubicBezTo>
                      <a:pt x="412" y="696"/>
                      <a:pt x="439" y="693"/>
                      <a:pt x="467" y="688"/>
                    </a:cubicBezTo>
                    <a:lnTo>
                      <a:pt x="1082" y="688"/>
                    </a:lnTo>
                    <a:cubicBezTo>
                      <a:pt x="1057" y="681"/>
                      <a:pt x="1053" y="679"/>
                      <a:pt x="1059" y="679"/>
                    </a:cubicBezTo>
                    <a:cubicBezTo>
                      <a:pt x="1071" y="679"/>
                      <a:pt x="1125" y="688"/>
                      <a:pt x="1138" y="688"/>
                    </a:cubicBezTo>
                    <a:cubicBezTo>
                      <a:pt x="1268" y="706"/>
                      <a:pt x="1398" y="744"/>
                      <a:pt x="1510" y="781"/>
                    </a:cubicBezTo>
                    <a:lnTo>
                      <a:pt x="1585" y="818"/>
                    </a:lnTo>
                    <a:lnTo>
                      <a:pt x="1641" y="837"/>
                    </a:lnTo>
                    <a:lnTo>
                      <a:pt x="1827" y="949"/>
                    </a:lnTo>
                    <a:cubicBezTo>
                      <a:pt x="1895" y="992"/>
                      <a:pt x="1962" y="1011"/>
                      <a:pt x="2025" y="1011"/>
                    </a:cubicBezTo>
                    <a:cubicBezTo>
                      <a:pt x="2339" y="1011"/>
                      <a:pt x="2539" y="542"/>
                      <a:pt x="2181" y="371"/>
                    </a:cubicBezTo>
                    <a:lnTo>
                      <a:pt x="2163" y="371"/>
                    </a:lnTo>
                    <a:cubicBezTo>
                      <a:pt x="1756" y="127"/>
                      <a:pt x="1289" y="1"/>
                      <a:pt x="814"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76"/>
              <p:cNvSpPr/>
              <p:nvPr/>
            </p:nvSpPr>
            <p:spPr>
              <a:xfrm flipH="1">
                <a:off x="1835147" y="1924429"/>
                <a:ext cx="21297" cy="34583"/>
              </a:xfrm>
              <a:custGeom>
                <a:rect b="b" l="l" r="r" t="t"/>
                <a:pathLst>
                  <a:path extrusionOk="0" h="1213" w="747">
                    <a:moveTo>
                      <a:pt x="373" y="1"/>
                    </a:moveTo>
                    <a:cubicBezTo>
                      <a:pt x="177" y="1"/>
                      <a:pt x="19" y="273"/>
                      <a:pt x="1" y="598"/>
                    </a:cubicBezTo>
                    <a:cubicBezTo>
                      <a:pt x="1" y="915"/>
                      <a:pt x="150" y="1194"/>
                      <a:pt x="355" y="1213"/>
                    </a:cubicBezTo>
                    <a:cubicBezTo>
                      <a:pt x="560" y="1213"/>
                      <a:pt x="728" y="933"/>
                      <a:pt x="728" y="617"/>
                    </a:cubicBezTo>
                    <a:cubicBezTo>
                      <a:pt x="746" y="281"/>
                      <a:pt x="597" y="1"/>
                      <a:pt x="392" y="1"/>
                    </a:cubicBezTo>
                    <a:cubicBezTo>
                      <a:pt x="386" y="1"/>
                      <a:pt x="379" y="1"/>
                      <a:pt x="373" y="1"/>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76"/>
              <p:cNvSpPr/>
              <p:nvPr/>
            </p:nvSpPr>
            <p:spPr>
              <a:xfrm flipH="1">
                <a:off x="1992973" y="1929247"/>
                <a:ext cx="21268" cy="34554"/>
              </a:xfrm>
              <a:custGeom>
                <a:rect b="b" l="l" r="r" t="t"/>
                <a:pathLst>
                  <a:path extrusionOk="0" h="1212" w="746">
                    <a:moveTo>
                      <a:pt x="373" y="0"/>
                    </a:moveTo>
                    <a:cubicBezTo>
                      <a:pt x="186" y="0"/>
                      <a:pt x="19" y="261"/>
                      <a:pt x="0" y="597"/>
                    </a:cubicBezTo>
                    <a:cubicBezTo>
                      <a:pt x="0" y="932"/>
                      <a:pt x="149" y="1212"/>
                      <a:pt x="354" y="1212"/>
                    </a:cubicBezTo>
                    <a:cubicBezTo>
                      <a:pt x="559" y="1212"/>
                      <a:pt x="727" y="951"/>
                      <a:pt x="727" y="615"/>
                    </a:cubicBezTo>
                    <a:cubicBezTo>
                      <a:pt x="746" y="280"/>
                      <a:pt x="578" y="0"/>
                      <a:pt x="373"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76"/>
              <p:cNvSpPr/>
              <p:nvPr/>
            </p:nvSpPr>
            <p:spPr>
              <a:xfrm flipH="1">
                <a:off x="1832492" y="2158260"/>
                <a:ext cx="125444" cy="148794"/>
              </a:xfrm>
              <a:custGeom>
                <a:rect b="b" l="l" r="r" t="t"/>
                <a:pathLst>
                  <a:path extrusionOk="0" h="5219" w="4400">
                    <a:moveTo>
                      <a:pt x="318" y="0"/>
                    </a:moveTo>
                    <a:lnTo>
                      <a:pt x="168" y="1025"/>
                    </a:lnTo>
                    <a:cubicBezTo>
                      <a:pt x="168" y="1025"/>
                      <a:pt x="1" y="3038"/>
                      <a:pt x="2386" y="5219"/>
                    </a:cubicBezTo>
                    <a:cubicBezTo>
                      <a:pt x="2386" y="5219"/>
                      <a:pt x="4027" y="2871"/>
                      <a:pt x="4399" y="1025"/>
                    </a:cubicBezTo>
                    <a:lnTo>
                      <a:pt x="4008" y="38"/>
                    </a:lnTo>
                    <a:cubicBezTo>
                      <a:pt x="3430" y="143"/>
                      <a:pt x="2847" y="194"/>
                      <a:pt x="2267" y="194"/>
                    </a:cubicBezTo>
                    <a:cubicBezTo>
                      <a:pt x="1612" y="194"/>
                      <a:pt x="960" y="129"/>
                      <a:pt x="318" y="0"/>
                    </a:cubicBezTo>
                    <a:close/>
                  </a:path>
                </a:pathLst>
              </a:custGeom>
              <a:solidFill>
                <a:srgbClr val="E6B8AF"/>
              </a:solidFill>
              <a:ln cap="flat" cmpd="sng" w="9525">
                <a:solidFill>
                  <a:srgbClr val="E6B8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1" name="Google Shape;2691;p76"/>
          <p:cNvSpPr txBox="1"/>
          <p:nvPr>
            <p:ph type="title"/>
          </p:nvPr>
        </p:nvSpPr>
        <p:spPr>
          <a:xfrm>
            <a:off x="2619050" y="2826550"/>
            <a:ext cx="3838800" cy="6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Descriptive Analytics</a:t>
            </a:r>
            <a:endParaRPr/>
          </a:p>
        </p:txBody>
      </p:sp>
      <p:sp>
        <p:nvSpPr>
          <p:cNvPr id="2692" name="Google Shape;2692;p76"/>
          <p:cNvSpPr txBox="1"/>
          <p:nvPr>
            <p:ph idx="2" type="title"/>
          </p:nvPr>
        </p:nvSpPr>
        <p:spPr>
          <a:xfrm>
            <a:off x="2990700" y="1552700"/>
            <a:ext cx="31626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77"/>
          <p:cNvSpPr txBox="1"/>
          <p:nvPr>
            <p:ph type="title"/>
          </p:nvPr>
        </p:nvSpPr>
        <p:spPr>
          <a:xfrm>
            <a:off x="637025" y="3109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Categorical Data Analytics</a:t>
            </a:r>
            <a:endParaRPr/>
          </a:p>
        </p:txBody>
      </p:sp>
      <p:pic>
        <p:nvPicPr>
          <p:cNvPr id="2698" name="Google Shape;2698;p77"/>
          <p:cNvPicPr preferRelativeResize="0"/>
          <p:nvPr/>
        </p:nvPicPr>
        <p:blipFill>
          <a:blip r:embed="rId3">
            <a:alphaModFix/>
          </a:blip>
          <a:stretch>
            <a:fillRect/>
          </a:stretch>
        </p:blipFill>
        <p:spPr>
          <a:xfrm>
            <a:off x="917725" y="1185250"/>
            <a:ext cx="2377322" cy="1541756"/>
          </a:xfrm>
          <a:prstGeom prst="rect">
            <a:avLst/>
          </a:prstGeom>
          <a:noFill/>
          <a:ln cap="flat" cmpd="sng" w="28575">
            <a:solidFill>
              <a:schemeClr val="dk2"/>
            </a:solidFill>
            <a:prstDash val="solid"/>
            <a:round/>
            <a:headEnd len="sm" w="sm" type="none"/>
            <a:tailEnd len="sm" w="sm" type="none"/>
          </a:ln>
        </p:spPr>
      </p:pic>
      <p:pic>
        <p:nvPicPr>
          <p:cNvPr id="2699" name="Google Shape;2699;p77"/>
          <p:cNvPicPr preferRelativeResize="0"/>
          <p:nvPr/>
        </p:nvPicPr>
        <p:blipFill>
          <a:blip r:embed="rId4">
            <a:alphaModFix/>
          </a:blip>
          <a:stretch>
            <a:fillRect/>
          </a:stretch>
        </p:blipFill>
        <p:spPr>
          <a:xfrm>
            <a:off x="3381298" y="1185250"/>
            <a:ext cx="2075440" cy="1541756"/>
          </a:xfrm>
          <a:prstGeom prst="rect">
            <a:avLst/>
          </a:prstGeom>
          <a:noFill/>
          <a:ln cap="flat" cmpd="sng" w="28575">
            <a:solidFill>
              <a:schemeClr val="dk2"/>
            </a:solidFill>
            <a:prstDash val="solid"/>
            <a:round/>
            <a:headEnd len="sm" w="sm" type="none"/>
            <a:tailEnd len="sm" w="sm" type="none"/>
          </a:ln>
        </p:spPr>
      </p:pic>
      <p:pic>
        <p:nvPicPr>
          <p:cNvPr id="2700" name="Google Shape;2700;p77"/>
          <p:cNvPicPr preferRelativeResize="0"/>
          <p:nvPr/>
        </p:nvPicPr>
        <p:blipFill>
          <a:blip r:embed="rId5">
            <a:alphaModFix/>
          </a:blip>
          <a:stretch>
            <a:fillRect/>
          </a:stretch>
        </p:blipFill>
        <p:spPr>
          <a:xfrm>
            <a:off x="917725" y="2820532"/>
            <a:ext cx="2186018" cy="1776141"/>
          </a:xfrm>
          <a:prstGeom prst="rect">
            <a:avLst/>
          </a:prstGeom>
          <a:noFill/>
          <a:ln cap="flat" cmpd="sng" w="28575">
            <a:solidFill>
              <a:schemeClr val="dk2"/>
            </a:solidFill>
            <a:prstDash val="solid"/>
            <a:round/>
            <a:headEnd len="sm" w="sm" type="none"/>
            <a:tailEnd len="sm" w="sm" type="none"/>
          </a:ln>
        </p:spPr>
      </p:pic>
      <p:pic>
        <p:nvPicPr>
          <p:cNvPr id="2701" name="Google Shape;2701;p77"/>
          <p:cNvPicPr preferRelativeResize="0"/>
          <p:nvPr/>
        </p:nvPicPr>
        <p:blipFill>
          <a:blip r:embed="rId6">
            <a:alphaModFix/>
          </a:blip>
          <a:stretch>
            <a:fillRect/>
          </a:stretch>
        </p:blipFill>
        <p:spPr>
          <a:xfrm>
            <a:off x="3202398" y="2820532"/>
            <a:ext cx="2254331" cy="1776141"/>
          </a:xfrm>
          <a:prstGeom prst="rect">
            <a:avLst/>
          </a:prstGeom>
          <a:noFill/>
          <a:ln cap="flat" cmpd="sng" w="28575">
            <a:solidFill>
              <a:schemeClr val="dk2"/>
            </a:solidFill>
            <a:prstDash val="solid"/>
            <a:round/>
            <a:headEnd len="sm" w="sm" type="none"/>
            <a:tailEnd len="sm" w="sm" type="none"/>
          </a:ln>
        </p:spPr>
      </p:pic>
      <p:pic>
        <p:nvPicPr>
          <p:cNvPr id="2702" name="Google Shape;2702;p77"/>
          <p:cNvPicPr preferRelativeResize="0"/>
          <p:nvPr/>
        </p:nvPicPr>
        <p:blipFill>
          <a:blip r:embed="rId7">
            <a:alphaModFix/>
          </a:blip>
          <a:stretch>
            <a:fillRect/>
          </a:stretch>
        </p:blipFill>
        <p:spPr>
          <a:xfrm>
            <a:off x="5542977" y="1185250"/>
            <a:ext cx="2683298" cy="1928200"/>
          </a:xfrm>
          <a:prstGeom prst="rect">
            <a:avLst/>
          </a:prstGeom>
          <a:noFill/>
          <a:ln cap="flat" cmpd="sng" w="28575">
            <a:solidFill>
              <a:schemeClr val="dk2"/>
            </a:solidFill>
            <a:prstDash val="solid"/>
            <a:round/>
            <a:headEnd len="sm" w="sm" type="none"/>
            <a:tailEnd len="sm" w="sm" type="none"/>
          </a:ln>
        </p:spPr>
      </p:pic>
      <p:grpSp>
        <p:nvGrpSpPr>
          <p:cNvPr id="2703" name="Google Shape;2703;p77"/>
          <p:cNvGrpSpPr/>
          <p:nvPr/>
        </p:nvGrpSpPr>
        <p:grpSpPr>
          <a:xfrm rot="622687">
            <a:off x="5667470" y="3089355"/>
            <a:ext cx="2542349" cy="2572070"/>
            <a:chOff x="6380079" y="1385520"/>
            <a:chExt cx="2345046" cy="2372461"/>
          </a:xfrm>
        </p:grpSpPr>
        <p:grpSp>
          <p:nvGrpSpPr>
            <p:cNvPr id="2704" name="Google Shape;2704;p77"/>
            <p:cNvGrpSpPr/>
            <p:nvPr/>
          </p:nvGrpSpPr>
          <p:grpSpPr>
            <a:xfrm rot="-3294888">
              <a:off x="6794846" y="2028832"/>
              <a:ext cx="1482989" cy="1425438"/>
              <a:chOff x="2081328" y="2296191"/>
              <a:chExt cx="1911668" cy="1837481"/>
            </a:xfrm>
          </p:grpSpPr>
          <p:sp>
            <p:nvSpPr>
              <p:cNvPr id="2705" name="Google Shape;2705;p77"/>
              <p:cNvSpPr/>
              <p:nvPr/>
            </p:nvSpPr>
            <p:spPr>
              <a:xfrm>
                <a:off x="2118569" y="2296191"/>
                <a:ext cx="1089522" cy="1430579"/>
              </a:xfrm>
              <a:custGeom>
                <a:rect b="b" l="l" r="r" t="t"/>
                <a:pathLst>
                  <a:path extrusionOk="0" h="65804" w="50116">
                    <a:moveTo>
                      <a:pt x="44403" y="1"/>
                    </a:moveTo>
                    <a:cubicBezTo>
                      <a:pt x="43413" y="1"/>
                      <a:pt x="42433" y="466"/>
                      <a:pt x="41814" y="1326"/>
                    </a:cubicBezTo>
                    <a:lnTo>
                      <a:pt x="1" y="60664"/>
                    </a:lnTo>
                    <a:lnTo>
                      <a:pt x="7292" y="65803"/>
                    </a:lnTo>
                    <a:lnTo>
                      <a:pt x="49149" y="6465"/>
                    </a:lnTo>
                    <a:cubicBezTo>
                      <a:pt x="50115" y="5016"/>
                      <a:pt x="49764" y="3083"/>
                      <a:pt x="48359" y="2073"/>
                    </a:cubicBezTo>
                    <a:lnTo>
                      <a:pt x="46206" y="580"/>
                    </a:lnTo>
                    <a:cubicBezTo>
                      <a:pt x="45661" y="188"/>
                      <a:pt x="45030" y="1"/>
                      <a:pt x="44403" y="1"/>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77"/>
              <p:cNvSpPr/>
              <p:nvPr/>
            </p:nvSpPr>
            <p:spPr>
              <a:xfrm>
                <a:off x="2081328" y="3613134"/>
                <a:ext cx="197682" cy="223465"/>
              </a:xfrm>
              <a:custGeom>
                <a:rect b="b" l="l" r="r" t="t"/>
                <a:pathLst>
                  <a:path extrusionOk="0" h="10279" w="9093">
                    <a:moveTo>
                      <a:pt x="1802" y="1"/>
                    </a:moveTo>
                    <a:lnTo>
                      <a:pt x="1" y="10278"/>
                    </a:lnTo>
                    <a:lnTo>
                      <a:pt x="1" y="10278"/>
                    </a:lnTo>
                    <a:lnTo>
                      <a:pt x="9093" y="5139"/>
                    </a:lnTo>
                    <a:lnTo>
                      <a:pt x="1802" y="1"/>
                    </a:ln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77"/>
              <p:cNvSpPr/>
              <p:nvPr/>
            </p:nvSpPr>
            <p:spPr>
              <a:xfrm>
                <a:off x="3003749" y="2348890"/>
                <a:ext cx="165202" cy="119374"/>
              </a:xfrm>
              <a:custGeom>
                <a:rect b="b" l="l" r="r" t="t"/>
                <a:pathLst>
                  <a:path extrusionOk="0" h="5491" w="7599">
                    <a:moveTo>
                      <a:pt x="132" y="0"/>
                    </a:moveTo>
                    <a:lnTo>
                      <a:pt x="0" y="220"/>
                    </a:lnTo>
                    <a:lnTo>
                      <a:pt x="7467" y="5491"/>
                    </a:lnTo>
                    <a:lnTo>
                      <a:pt x="7599" y="5271"/>
                    </a:lnTo>
                    <a:lnTo>
                      <a:pt x="132"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77"/>
              <p:cNvSpPr/>
              <p:nvPr/>
            </p:nvSpPr>
            <p:spPr>
              <a:xfrm>
                <a:off x="2139592" y="3584481"/>
                <a:ext cx="157572" cy="112700"/>
              </a:xfrm>
              <a:custGeom>
                <a:rect b="b" l="l" r="r" t="t"/>
                <a:pathLst>
                  <a:path extrusionOk="0" h="5184" w="7248">
                    <a:moveTo>
                      <a:pt x="132" y="1"/>
                    </a:moveTo>
                    <a:lnTo>
                      <a:pt x="0" y="177"/>
                    </a:lnTo>
                    <a:lnTo>
                      <a:pt x="7072" y="5184"/>
                    </a:lnTo>
                    <a:lnTo>
                      <a:pt x="7247" y="4964"/>
                    </a:lnTo>
                    <a:lnTo>
                      <a:pt x="132"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77"/>
              <p:cNvSpPr/>
              <p:nvPr/>
            </p:nvSpPr>
            <p:spPr>
              <a:xfrm>
                <a:off x="2111895" y="3670420"/>
                <a:ext cx="122244" cy="87873"/>
              </a:xfrm>
              <a:custGeom>
                <a:rect b="b" l="l" r="r" t="t"/>
                <a:pathLst>
                  <a:path extrusionOk="0" h="4042" w="5623">
                    <a:moveTo>
                      <a:pt x="132" y="1"/>
                    </a:moveTo>
                    <a:lnTo>
                      <a:pt x="0" y="177"/>
                    </a:lnTo>
                    <a:lnTo>
                      <a:pt x="5491" y="4042"/>
                    </a:lnTo>
                    <a:lnTo>
                      <a:pt x="5622" y="3822"/>
                    </a:lnTo>
                    <a:lnTo>
                      <a:pt x="132"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77"/>
              <p:cNvSpPr/>
              <p:nvPr/>
            </p:nvSpPr>
            <p:spPr>
              <a:xfrm>
                <a:off x="2118569" y="2410002"/>
                <a:ext cx="1008366" cy="1317727"/>
              </a:xfrm>
              <a:custGeom>
                <a:rect b="b" l="l" r="r" t="t"/>
                <a:pathLst>
                  <a:path extrusionOk="0" h="60613" w="46383">
                    <a:moveTo>
                      <a:pt x="39047" y="0"/>
                    </a:moveTo>
                    <a:lnTo>
                      <a:pt x="1" y="55429"/>
                    </a:lnTo>
                    <a:lnTo>
                      <a:pt x="7292" y="60612"/>
                    </a:lnTo>
                    <a:lnTo>
                      <a:pt x="46382" y="5139"/>
                    </a:lnTo>
                    <a:lnTo>
                      <a:pt x="39047"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77"/>
              <p:cNvSpPr/>
              <p:nvPr/>
            </p:nvSpPr>
            <p:spPr>
              <a:xfrm>
                <a:off x="2118569" y="3567306"/>
                <a:ext cx="191964" cy="160441"/>
              </a:xfrm>
              <a:custGeom>
                <a:rect b="b" l="l" r="r" t="t"/>
                <a:pathLst>
                  <a:path extrusionOk="0" h="7380" w="8830">
                    <a:moveTo>
                      <a:pt x="1538" y="0"/>
                    </a:moveTo>
                    <a:lnTo>
                      <a:pt x="1" y="2196"/>
                    </a:lnTo>
                    <a:lnTo>
                      <a:pt x="7292" y="7379"/>
                    </a:lnTo>
                    <a:lnTo>
                      <a:pt x="8829" y="5183"/>
                    </a:lnTo>
                    <a:lnTo>
                      <a:pt x="1538"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77"/>
              <p:cNvSpPr/>
              <p:nvPr/>
            </p:nvSpPr>
            <p:spPr>
              <a:xfrm>
                <a:off x="2945485" y="2440547"/>
                <a:ext cx="161398" cy="115570"/>
              </a:xfrm>
              <a:custGeom>
                <a:rect b="b" l="l" r="r" t="t"/>
                <a:pathLst>
                  <a:path extrusionOk="0" h="5316" w="7424">
                    <a:moveTo>
                      <a:pt x="133" y="1"/>
                    </a:moveTo>
                    <a:lnTo>
                      <a:pt x="1" y="177"/>
                    </a:lnTo>
                    <a:lnTo>
                      <a:pt x="7292" y="5315"/>
                    </a:lnTo>
                    <a:lnTo>
                      <a:pt x="7424" y="5140"/>
                    </a:lnTo>
                    <a:lnTo>
                      <a:pt x="133"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77"/>
              <p:cNvSpPr/>
              <p:nvPr/>
            </p:nvSpPr>
            <p:spPr>
              <a:xfrm>
                <a:off x="2389758" y="2726889"/>
                <a:ext cx="483172" cy="629547"/>
              </a:xfrm>
              <a:custGeom>
                <a:rect b="b" l="l" r="r" t="t"/>
                <a:pathLst>
                  <a:path extrusionOk="0" h="28958" w="22225">
                    <a:moveTo>
                      <a:pt x="21122" y="0"/>
                    </a:moveTo>
                    <a:cubicBezTo>
                      <a:pt x="19795" y="0"/>
                      <a:pt x="14736" y="5726"/>
                      <a:pt x="9400" y="13271"/>
                    </a:cubicBezTo>
                    <a:cubicBezTo>
                      <a:pt x="3778" y="21221"/>
                      <a:pt x="1" y="28248"/>
                      <a:pt x="967" y="28907"/>
                    </a:cubicBezTo>
                    <a:cubicBezTo>
                      <a:pt x="1016" y="28941"/>
                      <a:pt x="1077" y="28957"/>
                      <a:pt x="1149" y="28957"/>
                    </a:cubicBezTo>
                    <a:cubicBezTo>
                      <a:pt x="2478" y="28957"/>
                      <a:pt x="7536" y="23271"/>
                      <a:pt x="12870" y="15686"/>
                    </a:cubicBezTo>
                    <a:cubicBezTo>
                      <a:pt x="18448" y="7737"/>
                      <a:pt x="22225" y="709"/>
                      <a:pt x="21303" y="50"/>
                    </a:cubicBezTo>
                    <a:cubicBezTo>
                      <a:pt x="21253" y="17"/>
                      <a:pt x="21193" y="0"/>
                      <a:pt x="21122" y="0"/>
                    </a:cubicBezTo>
                    <a:close/>
                  </a:path>
                </a:pathLst>
              </a:custGeom>
              <a:solidFill>
                <a:srgbClr val="009A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77"/>
              <p:cNvSpPr/>
              <p:nvPr/>
            </p:nvSpPr>
            <p:spPr>
              <a:xfrm>
                <a:off x="2172051" y="3339097"/>
                <a:ext cx="1661480" cy="794575"/>
              </a:xfrm>
              <a:custGeom>
                <a:rect b="b" l="l" r="r" t="t"/>
                <a:pathLst>
                  <a:path extrusionOk="0" h="36549" w="76425">
                    <a:moveTo>
                      <a:pt x="73042" y="0"/>
                    </a:moveTo>
                    <a:lnTo>
                      <a:pt x="2504" y="27627"/>
                    </a:lnTo>
                    <a:cubicBezTo>
                      <a:pt x="835" y="28286"/>
                      <a:pt x="0" y="30218"/>
                      <a:pt x="659" y="31931"/>
                    </a:cubicBezTo>
                    <a:lnTo>
                      <a:pt x="1626" y="34435"/>
                    </a:lnTo>
                    <a:cubicBezTo>
                      <a:pt x="2132" y="35751"/>
                      <a:pt x="3390" y="36548"/>
                      <a:pt x="4723" y="36548"/>
                    </a:cubicBezTo>
                    <a:cubicBezTo>
                      <a:pt x="5125" y="36548"/>
                      <a:pt x="5533" y="36476"/>
                      <a:pt x="5930" y="36323"/>
                    </a:cubicBezTo>
                    <a:lnTo>
                      <a:pt x="76424" y="8653"/>
                    </a:lnTo>
                    <a:lnTo>
                      <a:pt x="73042" y="0"/>
                    </a:ln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77"/>
              <p:cNvSpPr/>
              <p:nvPr/>
            </p:nvSpPr>
            <p:spPr>
              <a:xfrm>
                <a:off x="3757139" y="3340054"/>
                <a:ext cx="235857" cy="188116"/>
              </a:xfrm>
              <a:custGeom>
                <a:rect b="b" l="l" r="r" t="t"/>
                <a:pathLst>
                  <a:path extrusionOk="0" h="8653" w="10849">
                    <a:moveTo>
                      <a:pt x="0" y="0"/>
                    </a:moveTo>
                    <a:lnTo>
                      <a:pt x="3382" y="8653"/>
                    </a:lnTo>
                    <a:lnTo>
                      <a:pt x="10849" y="747"/>
                    </a:lnTo>
                    <a:lnTo>
                      <a:pt x="0" y="0"/>
                    </a:ln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77"/>
              <p:cNvSpPr/>
              <p:nvPr/>
            </p:nvSpPr>
            <p:spPr>
              <a:xfrm>
                <a:off x="2257034" y="3924434"/>
                <a:ext cx="81177" cy="194812"/>
              </a:xfrm>
              <a:custGeom>
                <a:rect b="b" l="l" r="r" t="t"/>
                <a:pathLst>
                  <a:path extrusionOk="0" h="8961" w="3734">
                    <a:moveTo>
                      <a:pt x="264" y="0"/>
                    </a:moveTo>
                    <a:lnTo>
                      <a:pt x="0" y="88"/>
                    </a:lnTo>
                    <a:lnTo>
                      <a:pt x="3514" y="8960"/>
                    </a:lnTo>
                    <a:lnTo>
                      <a:pt x="3734" y="8872"/>
                    </a:lnTo>
                    <a:lnTo>
                      <a:pt x="264"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77"/>
              <p:cNvSpPr/>
              <p:nvPr/>
            </p:nvSpPr>
            <p:spPr>
              <a:xfrm>
                <a:off x="3812512" y="3338141"/>
                <a:ext cx="61133" cy="143245"/>
              </a:xfrm>
              <a:custGeom>
                <a:rect b="b" l="l" r="r" t="t"/>
                <a:pathLst>
                  <a:path extrusionOk="0" h="6589" w="2812">
                    <a:moveTo>
                      <a:pt x="264" y="0"/>
                    </a:moveTo>
                    <a:lnTo>
                      <a:pt x="1" y="88"/>
                    </a:lnTo>
                    <a:lnTo>
                      <a:pt x="2548" y="6588"/>
                    </a:lnTo>
                    <a:lnTo>
                      <a:pt x="2812" y="6501"/>
                    </a:lnTo>
                    <a:lnTo>
                      <a:pt x="264"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77"/>
              <p:cNvSpPr/>
              <p:nvPr/>
            </p:nvSpPr>
            <p:spPr>
              <a:xfrm>
                <a:off x="2327690" y="3338141"/>
                <a:ext cx="1505843" cy="750530"/>
              </a:xfrm>
              <a:custGeom>
                <a:rect b="b" l="l" r="r" t="t"/>
                <a:pathLst>
                  <a:path extrusionOk="0" h="34523" w="69266">
                    <a:moveTo>
                      <a:pt x="65883" y="0"/>
                    </a:moveTo>
                    <a:lnTo>
                      <a:pt x="1" y="25870"/>
                    </a:lnTo>
                    <a:lnTo>
                      <a:pt x="3427" y="34523"/>
                    </a:lnTo>
                    <a:lnTo>
                      <a:pt x="69265" y="8697"/>
                    </a:lnTo>
                    <a:lnTo>
                      <a:pt x="65883" y="0"/>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77"/>
              <p:cNvSpPr/>
              <p:nvPr/>
            </p:nvSpPr>
            <p:spPr>
              <a:xfrm>
                <a:off x="2327690" y="3869040"/>
                <a:ext cx="152810" cy="219639"/>
              </a:xfrm>
              <a:custGeom>
                <a:rect b="b" l="l" r="r" t="t"/>
                <a:pathLst>
                  <a:path extrusionOk="0" h="10103" w="7029">
                    <a:moveTo>
                      <a:pt x="3646" y="1"/>
                    </a:moveTo>
                    <a:lnTo>
                      <a:pt x="1" y="1450"/>
                    </a:lnTo>
                    <a:lnTo>
                      <a:pt x="3427" y="10103"/>
                    </a:lnTo>
                    <a:lnTo>
                      <a:pt x="7028" y="8697"/>
                    </a:lnTo>
                    <a:lnTo>
                      <a:pt x="3646" y="1"/>
                    </a:ln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77"/>
              <p:cNvSpPr/>
              <p:nvPr/>
            </p:nvSpPr>
            <p:spPr>
              <a:xfrm>
                <a:off x="2362061" y="3883367"/>
                <a:ext cx="79286" cy="190029"/>
              </a:xfrm>
              <a:custGeom>
                <a:rect b="b" l="l" r="r" t="t"/>
                <a:pathLst>
                  <a:path extrusionOk="0" h="8741" w="3647">
                    <a:moveTo>
                      <a:pt x="220" y="0"/>
                    </a:moveTo>
                    <a:lnTo>
                      <a:pt x="1" y="88"/>
                    </a:lnTo>
                    <a:lnTo>
                      <a:pt x="3383" y="8741"/>
                    </a:lnTo>
                    <a:lnTo>
                      <a:pt x="3646" y="8653"/>
                    </a:lnTo>
                    <a:lnTo>
                      <a:pt x="220"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77"/>
              <p:cNvSpPr/>
              <p:nvPr/>
            </p:nvSpPr>
            <p:spPr>
              <a:xfrm>
                <a:off x="2675274" y="3579567"/>
                <a:ext cx="763900" cy="305795"/>
              </a:xfrm>
              <a:custGeom>
                <a:rect b="b" l="l" r="r" t="t"/>
                <a:pathLst>
                  <a:path extrusionOk="0" h="14066" w="35138">
                    <a:moveTo>
                      <a:pt x="33701" y="0"/>
                    </a:moveTo>
                    <a:cubicBezTo>
                      <a:pt x="31214" y="0"/>
                      <a:pt x="24461" y="1933"/>
                      <a:pt x="16778" y="4971"/>
                    </a:cubicBezTo>
                    <a:cubicBezTo>
                      <a:pt x="7335" y="8660"/>
                      <a:pt x="0" y="12613"/>
                      <a:pt x="439" y="13755"/>
                    </a:cubicBezTo>
                    <a:cubicBezTo>
                      <a:pt x="528" y="13965"/>
                      <a:pt x="873" y="14065"/>
                      <a:pt x="1435" y="14065"/>
                    </a:cubicBezTo>
                    <a:cubicBezTo>
                      <a:pt x="3922" y="14065"/>
                      <a:pt x="10666" y="12108"/>
                      <a:pt x="18403" y="9099"/>
                    </a:cubicBezTo>
                    <a:cubicBezTo>
                      <a:pt x="27846" y="5366"/>
                      <a:pt x="35137" y="1413"/>
                      <a:pt x="34698" y="315"/>
                    </a:cubicBezTo>
                    <a:cubicBezTo>
                      <a:pt x="34616" y="102"/>
                      <a:pt x="34270" y="0"/>
                      <a:pt x="33701" y="0"/>
                    </a:cubicBezTo>
                    <a:close/>
                  </a:path>
                </a:pathLst>
              </a:custGeom>
              <a:solidFill>
                <a:srgbClr val="5AB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2" name="Google Shape;2722;p77"/>
            <p:cNvGrpSpPr/>
            <p:nvPr/>
          </p:nvGrpSpPr>
          <p:grpSpPr>
            <a:xfrm rot="-8461934">
              <a:off x="7148108" y="1612957"/>
              <a:ext cx="1122323" cy="1843118"/>
              <a:chOff x="5622961" y="694102"/>
              <a:chExt cx="1446628" cy="2375704"/>
            </a:xfrm>
          </p:grpSpPr>
          <p:sp>
            <p:nvSpPr>
              <p:cNvPr id="2723" name="Google Shape;2723;p77"/>
              <p:cNvSpPr/>
              <p:nvPr/>
            </p:nvSpPr>
            <p:spPr>
              <a:xfrm>
                <a:off x="5925652" y="1356378"/>
                <a:ext cx="105178" cy="89264"/>
              </a:xfrm>
              <a:custGeom>
                <a:rect b="b" l="l" r="r" t="t"/>
                <a:pathLst>
                  <a:path extrusionOk="0" h="4106" w="4838">
                    <a:moveTo>
                      <a:pt x="2701" y="0"/>
                    </a:moveTo>
                    <a:cubicBezTo>
                      <a:pt x="2244" y="0"/>
                      <a:pt x="1773" y="155"/>
                      <a:pt x="1362" y="502"/>
                    </a:cubicBezTo>
                    <a:cubicBezTo>
                      <a:pt x="0" y="1732"/>
                      <a:pt x="791" y="3972"/>
                      <a:pt x="2592" y="4104"/>
                    </a:cubicBezTo>
                    <a:cubicBezTo>
                      <a:pt x="2621" y="4105"/>
                      <a:pt x="2649" y="4105"/>
                      <a:pt x="2678" y="4105"/>
                    </a:cubicBezTo>
                    <a:cubicBezTo>
                      <a:pt x="3782" y="4105"/>
                      <a:pt x="4701" y="3285"/>
                      <a:pt x="4744" y="2215"/>
                    </a:cubicBezTo>
                    <a:cubicBezTo>
                      <a:pt x="4837" y="910"/>
                      <a:pt x="3809" y="0"/>
                      <a:pt x="2701"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77"/>
              <p:cNvSpPr/>
              <p:nvPr/>
            </p:nvSpPr>
            <p:spPr>
              <a:xfrm>
                <a:off x="5994395" y="1206869"/>
                <a:ext cx="44893" cy="215813"/>
              </a:xfrm>
              <a:custGeom>
                <a:rect b="b" l="l" r="r" t="t"/>
                <a:pathLst>
                  <a:path extrusionOk="0" h="9927" w="2065">
                    <a:moveTo>
                      <a:pt x="1406" y="0"/>
                    </a:moveTo>
                    <a:cubicBezTo>
                      <a:pt x="1055" y="0"/>
                      <a:pt x="747" y="264"/>
                      <a:pt x="703" y="615"/>
                    </a:cubicBezTo>
                    <a:lnTo>
                      <a:pt x="45" y="9224"/>
                    </a:lnTo>
                    <a:cubicBezTo>
                      <a:pt x="1" y="9575"/>
                      <a:pt x="264" y="9883"/>
                      <a:pt x="660" y="9926"/>
                    </a:cubicBezTo>
                    <a:cubicBezTo>
                      <a:pt x="1011" y="9926"/>
                      <a:pt x="1318" y="9663"/>
                      <a:pt x="1362" y="9312"/>
                    </a:cubicBezTo>
                    <a:lnTo>
                      <a:pt x="2021" y="703"/>
                    </a:lnTo>
                    <a:cubicBezTo>
                      <a:pt x="2065" y="352"/>
                      <a:pt x="1758" y="44"/>
                      <a:pt x="1406"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77"/>
              <p:cNvSpPr/>
              <p:nvPr/>
            </p:nvSpPr>
            <p:spPr>
              <a:xfrm>
                <a:off x="5956197" y="1203913"/>
                <a:ext cx="43958" cy="215900"/>
              </a:xfrm>
              <a:custGeom>
                <a:rect b="b" l="l" r="r" t="t"/>
                <a:pathLst>
                  <a:path extrusionOk="0" h="9931" w="2022">
                    <a:moveTo>
                      <a:pt x="1331" y="0"/>
                    </a:moveTo>
                    <a:cubicBezTo>
                      <a:pt x="973" y="0"/>
                      <a:pt x="701" y="291"/>
                      <a:pt x="660" y="619"/>
                    </a:cubicBezTo>
                    <a:lnTo>
                      <a:pt x="1" y="9184"/>
                    </a:lnTo>
                    <a:cubicBezTo>
                      <a:pt x="1" y="9579"/>
                      <a:pt x="264" y="9887"/>
                      <a:pt x="616" y="9931"/>
                    </a:cubicBezTo>
                    <a:cubicBezTo>
                      <a:pt x="1011" y="9931"/>
                      <a:pt x="1318" y="9667"/>
                      <a:pt x="1362" y="9316"/>
                    </a:cubicBezTo>
                    <a:lnTo>
                      <a:pt x="1977" y="707"/>
                    </a:lnTo>
                    <a:cubicBezTo>
                      <a:pt x="2021" y="356"/>
                      <a:pt x="1758" y="48"/>
                      <a:pt x="1406" y="4"/>
                    </a:cubicBezTo>
                    <a:cubicBezTo>
                      <a:pt x="1381" y="2"/>
                      <a:pt x="1356" y="0"/>
                      <a:pt x="1331" y="0"/>
                    </a:cubicBezTo>
                    <a:close/>
                  </a:path>
                </a:pathLst>
              </a:custGeom>
              <a:solidFill>
                <a:srgbClr val="F8B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77"/>
              <p:cNvSpPr/>
              <p:nvPr/>
            </p:nvSpPr>
            <p:spPr>
              <a:xfrm>
                <a:off x="5622961" y="694102"/>
                <a:ext cx="1446623" cy="2375704"/>
              </a:xfrm>
              <a:custGeom>
                <a:rect b="b" l="l" r="r" t="t"/>
                <a:pathLst>
                  <a:path extrusionOk="0" h="109278" w="66542">
                    <a:moveTo>
                      <a:pt x="14626" y="0"/>
                    </a:moveTo>
                    <a:lnTo>
                      <a:pt x="0" y="7423"/>
                    </a:lnTo>
                    <a:lnTo>
                      <a:pt x="51959" y="109277"/>
                    </a:lnTo>
                    <a:lnTo>
                      <a:pt x="66541" y="101811"/>
                    </a:lnTo>
                    <a:lnTo>
                      <a:pt x="14626" y="0"/>
                    </a:lnTo>
                    <a:close/>
                  </a:path>
                </a:pathLst>
              </a:custGeom>
              <a:solidFill>
                <a:srgbClr val="FFC4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77"/>
              <p:cNvSpPr/>
              <p:nvPr/>
            </p:nvSpPr>
            <p:spPr>
              <a:xfrm>
                <a:off x="5902737" y="694102"/>
                <a:ext cx="1166851" cy="2233415"/>
              </a:xfrm>
              <a:custGeom>
                <a:rect b="b" l="l" r="r" t="t"/>
                <a:pathLst>
                  <a:path extrusionOk="0" h="102733" w="53673">
                    <a:moveTo>
                      <a:pt x="1757" y="0"/>
                    </a:moveTo>
                    <a:lnTo>
                      <a:pt x="0" y="879"/>
                    </a:lnTo>
                    <a:lnTo>
                      <a:pt x="51916" y="102733"/>
                    </a:lnTo>
                    <a:lnTo>
                      <a:pt x="53672" y="101854"/>
                    </a:lnTo>
                    <a:lnTo>
                      <a:pt x="1757" y="0"/>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77"/>
              <p:cNvSpPr/>
              <p:nvPr/>
            </p:nvSpPr>
            <p:spPr>
              <a:xfrm>
                <a:off x="5917999" y="753300"/>
                <a:ext cx="53502" cy="34393"/>
              </a:xfrm>
              <a:custGeom>
                <a:rect b="b" l="l" r="r" t="t"/>
                <a:pathLst>
                  <a:path extrusionOk="0" h="1582" w="2461">
                    <a:moveTo>
                      <a:pt x="2285" y="0"/>
                    </a:moveTo>
                    <a:lnTo>
                      <a:pt x="1" y="1186"/>
                    </a:lnTo>
                    <a:lnTo>
                      <a:pt x="177" y="1582"/>
                    </a:lnTo>
                    <a:lnTo>
                      <a:pt x="2461"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77"/>
              <p:cNvSpPr/>
              <p:nvPr/>
            </p:nvSpPr>
            <p:spPr>
              <a:xfrm>
                <a:off x="5899868" y="828740"/>
                <a:ext cx="109830" cy="63046"/>
              </a:xfrm>
              <a:custGeom>
                <a:rect b="b" l="l" r="r" t="t"/>
                <a:pathLst>
                  <a:path extrusionOk="0" h="2900" w="5052">
                    <a:moveTo>
                      <a:pt x="4876" y="0"/>
                    </a:moveTo>
                    <a:lnTo>
                      <a:pt x="0" y="2504"/>
                    </a:lnTo>
                    <a:lnTo>
                      <a:pt x="176" y="2899"/>
                    </a:lnTo>
                    <a:lnTo>
                      <a:pt x="5051"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77"/>
              <p:cNvSpPr/>
              <p:nvPr/>
            </p:nvSpPr>
            <p:spPr>
              <a:xfrm>
                <a:off x="5990568" y="897482"/>
                <a:ext cx="54459" cy="33436"/>
              </a:xfrm>
              <a:custGeom>
                <a:rect b="b" l="l" r="r" t="t"/>
                <a:pathLst>
                  <a:path extrusionOk="0" h="1538" w="2505">
                    <a:moveTo>
                      <a:pt x="2285" y="1"/>
                    </a:moveTo>
                    <a:lnTo>
                      <a:pt x="1" y="1143"/>
                    </a:lnTo>
                    <a:lnTo>
                      <a:pt x="221" y="1538"/>
                    </a:lnTo>
                    <a:lnTo>
                      <a:pt x="2505"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77"/>
              <p:cNvSpPr/>
              <p:nvPr/>
            </p:nvSpPr>
            <p:spPr>
              <a:xfrm>
                <a:off x="5972437" y="972921"/>
                <a:ext cx="110787" cy="63046"/>
              </a:xfrm>
              <a:custGeom>
                <a:rect b="b" l="l" r="r" t="t"/>
                <a:pathLst>
                  <a:path extrusionOk="0" h="2900" w="5096">
                    <a:moveTo>
                      <a:pt x="4920" y="0"/>
                    </a:moveTo>
                    <a:lnTo>
                      <a:pt x="0" y="2504"/>
                    </a:lnTo>
                    <a:lnTo>
                      <a:pt x="220" y="2899"/>
                    </a:lnTo>
                    <a:lnTo>
                      <a:pt x="5095" y="396"/>
                    </a:lnTo>
                    <a:lnTo>
                      <a:pt x="49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77"/>
              <p:cNvSpPr/>
              <p:nvPr/>
            </p:nvSpPr>
            <p:spPr>
              <a:xfrm>
                <a:off x="6064094" y="1040708"/>
                <a:ext cx="53502" cy="34393"/>
              </a:xfrm>
              <a:custGeom>
                <a:rect b="b" l="l" r="r" t="t"/>
                <a:pathLst>
                  <a:path extrusionOk="0" h="1582" w="2461">
                    <a:moveTo>
                      <a:pt x="2285" y="1"/>
                    </a:moveTo>
                    <a:lnTo>
                      <a:pt x="1" y="1187"/>
                    </a:lnTo>
                    <a:lnTo>
                      <a:pt x="221" y="1582"/>
                    </a:lnTo>
                    <a:lnTo>
                      <a:pt x="2461"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77"/>
              <p:cNvSpPr/>
              <p:nvPr/>
            </p:nvSpPr>
            <p:spPr>
              <a:xfrm>
                <a:off x="6045963" y="1116147"/>
                <a:ext cx="110787" cy="63046"/>
              </a:xfrm>
              <a:custGeom>
                <a:rect b="b" l="l" r="r" t="t"/>
                <a:pathLst>
                  <a:path extrusionOk="0" h="2900" w="5096">
                    <a:moveTo>
                      <a:pt x="4876" y="1"/>
                    </a:moveTo>
                    <a:lnTo>
                      <a:pt x="0" y="2504"/>
                    </a:lnTo>
                    <a:lnTo>
                      <a:pt x="220" y="2899"/>
                    </a:lnTo>
                    <a:lnTo>
                      <a:pt x="5095" y="440"/>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77"/>
              <p:cNvSpPr/>
              <p:nvPr/>
            </p:nvSpPr>
            <p:spPr>
              <a:xfrm>
                <a:off x="6137620" y="1183955"/>
                <a:ext cx="53502" cy="34393"/>
              </a:xfrm>
              <a:custGeom>
                <a:rect b="b" l="l" r="r" t="t"/>
                <a:pathLst>
                  <a:path extrusionOk="0" h="1582" w="2461">
                    <a:moveTo>
                      <a:pt x="2285" y="0"/>
                    </a:moveTo>
                    <a:lnTo>
                      <a:pt x="1" y="1186"/>
                    </a:lnTo>
                    <a:lnTo>
                      <a:pt x="177" y="1581"/>
                    </a:lnTo>
                    <a:lnTo>
                      <a:pt x="2461" y="439"/>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77"/>
              <p:cNvSpPr/>
              <p:nvPr/>
            </p:nvSpPr>
            <p:spPr>
              <a:xfrm>
                <a:off x="6119489" y="1260329"/>
                <a:ext cx="110787" cy="63046"/>
              </a:xfrm>
              <a:custGeom>
                <a:rect b="b" l="l" r="r" t="t"/>
                <a:pathLst>
                  <a:path extrusionOk="0" h="2900" w="5096">
                    <a:moveTo>
                      <a:pt x="4876" y="1"/>
                    </a:moveTo>
                    <a:lnTo>
                      <a:pt x="0" y="2504"/>
                    </a:lnTo>
                    <a:lnTo>
                      <a:pt x="176" y="2900"/>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77"/>
              <p:cNvSpPr/>
              <p:nvPr/>
            </p:nvSpPr>
            <p:spPr>
              <a:xfrm>
                <a:off x="6210189" y="1328137"/>
                <a:ext cx="54459" cy="33436"/>
              </a:xfrm>
              <a:custGeom>
                <a:rect b="b" l="l" r="r" t="t"/>
                <a:pathLst>
                  <a:path extrusionOk="0" h="1538" w="2505">
                    <a:moveTo>
                      <a:pt x="2285" y="0"/>
                    </a:moveTo>
                    <a:lnTo>
                      <a:pt x="1" y="1142"/>
                    </a:lnTo>
                    <a:lnTo>
                      <a:pt x="221" y="1537"/>
                    </a:lnTo>
                    <a:lnTo>
                      <a:pt x="2505" y="395"/>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77"/>
              <p:cNvSpPr/>
              <p:nvPr/>
            </p:nvSpPr>
            <p:spPr>
              <a:xfrm>
                <a:off x="6192058" y="1403576"/>
                <a:ext cx="110787" cy="63024"/>
              </a:xfrm>
              <a:custGeom>
                <a:rect b="b" l="l" r="r" t="t"/>
                <a:pathLst>
                  <a:path extrusionOk="0" h="2899" w="5096">
                    <a:moveTo>
                      <a:pt x="4920" y="0"/>
                    </a:moveTo>
                    <a:lnTo>
                      <a:pt x="0" y="2504"/>
                    </a:lnTo>
                    <a:lnTo>
                      <a:pt x="220" y="2899"/>
                    </a:lnTo>
                    <a:lnTo>
                      <a:pt x="5095" y="395"/>
                    </a:lnTo>
                    <a:lnTo>
                      <a:pt x="49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77"/>
              <p:cNvSpPr/>
              <p:nvPr/>
            </p:nvSpPr>
            <p:spPr>
              <a:xfrm>
                <a:off x="6283715" y="1471362"/>
                <a:ext cx="53502" cy="34393"/>
              </a:xfrm>
              <a:custGeom>
                <a:rect b="b" l="l" r="r" t="t"/>
                <a:pathLst>
                  <a:path extrusionOk="0" h="1582" w="2461">
                    <a:moveTo>
                      <a:pt x="2285" y="0"/>
                    </a:moveTo>
                    <a:lnTo>
                      <a:pt x="1" y="1186"/>
                    </a:lnTo>
                    <a:lnTo>
                      <a:pt x="221" y="1582"/>
                    </a:lnTo>
                    <a:lnTo>
                      <a:pt x="2461"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77"/>
              <p:cNvSpPr/>
              <p:nvPr/>
            </p:nvSpPr>
            <p:spPr>
              <a:xfrm>
                <a:off x="6265584" y="1547758"/>
                <a:ext cx="110787" cy="62089"/>
              </a:xfrm>
              <a:custGeom>
                <a:rect b="b" l="l" r="r" t="t"/>
                <a:pathLst>
                  <a:path extrusionOk="0" h="2856" w="5096">
                    <a:moveTo>
                      <a:pt x="4876" y="0"/>
                    </a:moveTo>
                    <a:lnTo>
                      <a:pt x="0" y="2460"/>
                    </a:lnTo>
                    <a:lnTo>
                      <a:pt x="220" y="2855"/>
                    </a:lnTo>
                    <a:lnTo>
                      <a:pt x="5095"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77"/>
              <p:cNvSpPr/>
              <p:nvPr/>
            </p:nvSpPr>
            <p:spPr>
              <a:xfrm>
                <a:off x="6357241" y="1615544"/>
                <a:ext cx="53502" cy="33436"/>
              </a:xfrm>
              <a:custGeom>
                <a:rect b="b" l="l" r="r" t="t"/>
                <a:pathLst>
                  <a:path extrusionOk="0" h="1538" w="2461">
                    <a:moveTo>
                      <a:pt x="2241" y="1"/>
                    </a:moveTo>
                    <a:lnTo>
                      <a:pt x="1" y="1143"/>
                    </a:lnTo>
                    <a:lnTo>
                      <a:pt x="177" y="1538"/>
                    </a:lnTo>
                    <a:lnTo>
                      <a:pt x="2461" y="396"/>
                    </a:lnTo>
                    <a:lnTo>
                      <a:pt x="22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77"/>
              <p:cNvSpPr/>
              <p:nvPr/>
            </p:nvSpPr>
            <p:spPr>
              <a:xfrm>
                <a:off x="6339110" y="1690983"/>
                <a:ext cx="109830" cy="63046"/>
              </a:xfrm>
              <a:custGeom>
                <a:rect b="b" l="l" r="r" t="t"/>
                <a:pathLst>
                  <a:path extrusionOk="0" h="2900" w="5052">
                    <a:moveTo>
                      <a:pt x="4876" y="0"/>
                    </a:moveTo>
                    <a:lnTo>
                      <a:pt x="0" y="2504"/>
                    </a:lnTo>
                    <a:lnTo>
                      <a:pt x="176" y="2899"/>
                    </a:lnTo>
                    <a:lnTo>
                      <a:pt x="5051" y="396"/>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77"/>
              <p:cNvSpPr/>
              <p:nvPr/>
            </p:nvSpPr>
            <p:spPr>
              <a:xfrm>
                <a:off x="6429810" y="1758770"/>
                <a:ext cx="54459" cy="33458"/>
              </a:xfrm>
              <a:custGeom>
                <a:rect b="b" l="l" r="r" t="t"/>
                <a:pathLst>
                  <a:path extrusionOk="0" h="1539" w="2505">
                    <a:moveTo>
                      <a:pt x="2285" y="1"/>
                    </a:moveTo>
                    <a:lnTo>
                      <a:pt x="1" y="1143"/>
                    </a:lnTo>
                    <a:lnTo>
                      <a:pt x="221" y="1538"/>
                    </a:lnTo>
                    <a:lnTo>
                      <a:pt x="2504"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77"/>
              <p:cNvSpPr/>
              <p:nvPr/>
            </p:nvSpPr>
            <p:spPr>
              <a:xfrm>
                <a:off x="6411679" y="1834209"/>
                <a:ext cx="110787" cy="63046"/>
              </a:xfrm>
              <a:custGeom>
                <a:rect b="b" l="l" r="r" t="t"/>
                <a:pathLst>
                  <a:path extrusionOk="0" h="2900" w="5096">
                    <a:moveTo>
                      <a:pt x="4876" y="1"/>
                    </a:moveTo>
                    <a:lnTo>
                      <a:pt x="0" y="2504"/>
                    </a:lnTo>
                    <a:lnTo>
                      <a:pt x="220" y="2899"/>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77"/>
              <p:cNvSpPr/>
              <p:nvPr/>
            </p:nvSpPr>
            <p:spPr>
              <a:xfrm>
                <a:off x="6503336" y="1902017"/>
                <a:ext cx="53502" cy="34393"/>
              </a:xfrm>
              <a:custGeom>
                <a:rect b="b" l="l" r="r" t="t"/>
                <a:pathLst>
                  <a:path extrusionOk="0" h="1582" w="2461">
                    <a:moveTo>
                      <a:pt x="2285" y="0"/>
                    </a:moveTo>
                    <a:lnTo>
                      <a:pt x="1" y="1186"/>
                    </a:lnTo>
                    <a:lnTo>
                      <a:pt x="221" y="1581"/>
                    </a:lnTo>
                    <a:lnTo>
                      <a:pt x="2461" y="395"/>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77"/>
              <p:cNvSpPr/>
              <p:nvPr/>
            </p:nvSpPr>
            <p:spPr>
              <a:xfrm>
                <a:off x="6485205" y="1978391"/>
                <a:ext cx="110787" cy="62089"/>
              </a:xfrm>
              <a:custGeom>
                <a:rect b="b" l="l" r="r" t="t"/>
                <a:pathLst>
                  <a:path extrusionOk="0" h="2856" w="5096">
                    <a:moveTo>
                      <a:pt x="4876" y="1"/>
                    </a:moveTo>
                    <a:lnTo>
                      <a:pt x="0" y="2460"/>
                    </a:lnTo>
                    <a:lnTo>
                      <a:pt x="220" y="2856"/>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77"/>
              <p:cNvSpPr/>
              <p:nvPr/>
            </p:nvSpPr>
            <p:spPr>
              <a:xfrm>
                <a:off x="6576862" y="2046199"/>
                <a:ext cx="53502" cy="33436"/>
              </a:xfrm>
              <a:custGeom>
                <a:rect b="b" l="l" r="r" t="t"/>
                <a:pathLst>
                  <a:path extrusionOk="0" h="1538" w="2461">
                    <a:moveTo>
                      <a:pt x="2241" y="0"/>
                    </a:moveTo>
                    <a:lnTo>
                      <a:pt x="1" y="1142"/>
                    </a:lnTo>
                    <a:lnTo>
                      <a:pt x="177" y="1538"/>
                    </a:lnTo>
                    <a:lnTo>
                      <a:pt x="2460" y="396"/>
                    </a:lnTo>
                    <a:lnTo>
                      <a:pt x="22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77"/>
              <p:cNvSpPr/>
              <p:nvPr/>
            </p:nvSpPr>
            <p:spPr>
              <a:xfrm>
                <a:off x="6558731" y="2121638"/>
                <a:ext cx="109830" cy="63024"/>
              </a:xfrm>
              <a:custGeom>
                <a:rect b="b" l="l" r="r" t="t"/>
                <a:pathLst>
                  <a:path extrusionOk="0" h="2899" w="5052">
                    <a:moveTo>
                      <a:pt x="4876" y="0"/>
                    </a:moveTo>
                    <a:lnTo>
                      <a:pt x="0" y="2504"/>
                    </a:lnTo>
                    <a:lnTo>
                      <a:pt x="176" y="2899"/>
                    </a:lnTo>
                    <a:lnTo>
                      <a:pt x="5051"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77"/>
              <p:cNvSpPr/>
              <p:nvPr/>
            </p:nvSpPr>
            <p:spPr>
              <a:xfrm>
                <a:off x="6649431" y="2189424"/>
                <a:ext cx="54459" cy="33436"/>
              </a:xfrm>
              <a:custGeom>
                <a:rect b="b" l="l" r="r" t="t"/>
                <a:pathLst>
                  <a:path extrusionOk="0" h="1538" w="2505">
                    <a:moveTo>
                      <a:pt x="2285" y="0"/>
                    </a:moveTo>
                    <a:lnTo>
                      <a:pt x="1" y="1142"/>
                    </a:lnTo>
                    <a:lnTo>
                      <a:pt x="221" y="1538"/>
                    </a:lnTo>
                    <a:lnTo>
                      <a:pt x="2504"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77"/>
              <p:cNvSpPr/>
              <p:nvPr/>
            </p:nvSpPr>
            <p:spPr>
              <a:xfrm>
                <a:off x="6631300" y="2264863"/>
                <a:ext cx="110787" cy="63046"/>
              </a:xfrm>
              <a:custGeom>
                <a:rect b="b" l="l" r="r" t="t"/>
                <a:pathLst>
                  <a:path extrusionOk="0" h="2900" w="5096">
                    <a:moveTo>
                      <a:pt x="4876" y="0"/>
                    </a:moveTo>
                    <a:lnTo>
                      <a:pt x="0" y="2504"/>
                    </a:lnTo>
                    <a:lnTo>
                      <a:pt x="220" y="2899"/>
                    </a:lnTo>
                    <a:lnTo>
                      <a:pt x="5095" y="396"/>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77"/>
              <p:cNvSpPr/>
              <p:nvPr/>
            </p:nvSpPr>
            <p:spPr>
              <a:xfrm>
                <a:off x="6722957" y="2332650"/>
                <a:ext cx="53502" cy="34393"/>
              </a:xfrm>
              <a:custGeom>
                <a:rect b="b" l="l" r="r" t="t"/>
                <a:pathLst>
                  <a:path extrusionOk="0" h="1582" w="2461">
                    <a:moveTo>
                      <a:pt x="2285" y="1"/>
                    </a:moveTo>
                    <a:lnTo>
                      <a:pt x="1" y="1187"/>
                    </a:lnTo>
                    <a:lnTo>
                      <a:pt x="177" y="1582"/>
                    </a:lnTo>
                    <a:lnTo>
                      <a:pt x="2460" y="396"/>
                    </a:lnTo>
                    <a:lnTo>
                      <a:pt x="22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77"/>
              <p:cNvSpPr/>
              <p:nvPr/>
            </p:nvSpPr>
            <p:spPr>
              <a:xfrm>
                <a:off x="6704826" y="2408089"/>
                <a:ext cx="110787" cy="63046"/>
              </a:xfrm>
              <a:custGeom>
                <a:rect b="b" l="l" r="r" t="t"/>
                <a:pathLst>
                  <a:path extrusionOk="0" h="2900" w="5096">
                    <a:moveTo>
                      <a:pt x="4876" y="1"/>
                    </a:moveTo>
                    <a:lnTo>
                      <a:pt x="0" y="2504"/>
                    </a:lnTo>
                    <a:lnTo>
                      <a:pt x="176" y="2899"/>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77"/>
              <p:cNvSpPr/>
              <p:nvPr/>
            </p:nvSpPr>
            <p:spPr>
              <a:xfrm>
                <a:off x="6796483" y="2476832"/>
                <a:ext cx="53502" cy="33458"/>
              </a:xfrm>
              <a:custGeom>
                <a:rect b="b" l="l" r="r" t="t"/>
                <a:pathLst>
                  <a:path extrusionOk="0" h="1539" w="2461">
                    <a:moveTo>
                      <a:pt x="2241" y="1"/>
                    </a:moveTo>
                    <a:lnTo>
                      <a:pt x="1" y="1143"/>
                    </a:lnTo>
                    <a:lnTo>
                      <a:pt x="177" y="1538"/>
                    </a:lnTo>
                    <a:lnTo>
                      <a:pt x="2460" y="396"/>
                    </a:lnTo>
                    <a:lnTo>
                      <a:pt x="22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77"/>
              <p:cNvSpPr/>
              <p:nvPr/>
            </p:nvSpPr>
            <p:spPr>
              <a:xfrm>
                <a:off x="6778352" y="2552271"/>
                <a:ext cx="109830" cy="63046"/>
              </a:xfrm>
              <a:custGeom>
                <a:rect b="b" l="l" r="r" t="t"/>
                <a:pathLst>
                  <a:path extrusionOk="0" h="2900" w="5052">
                    <a:moveTo>
                      <a:pt x="4876" y="1"/>
                    </a:moveTo>
                    <a:lnTo>
                      <a:pt x="0" y="2504"/>
                    </a:lnTo>
                    <a:lnTo>
                      <a:pt x="176" y="2900"/>
                    </a:lnTo>
                    <a:lnTo>
                      <a:pt x="5051"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77"/>
              <p:cNvSpPr/>
              <p:nvPr/>
            </p:nvSpPr>
            <p:spPr>
              <a:xfrm>
                <a:off x="6869052" y="2620079"/>
                <a:ext cx="54459" cy="33436"/>
              </a:xfrm>
              <a:custGeom>
                <a:rect b="b" l="l" r="r" t="t"/>
                <a:pathLst>
                  <a:path extrusionOk="0" h="1538" w="2505">
                    <a:moveTo>
                      <a:pt x="2285" y="0"/>
                    </a:moveTo>
                    <a:lnTo>
                      <a:pt x="1" y="1142"/>
                    </a:lnTo>
                    <a:lnTo>
                      <a:pt x="220" y="1537"/>
                    </a:lnTo>
                    <a:lnTo>
                      <a:pt x="2504" y="395"/>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77"/>
              <p:cNvSpPr/>
              <p:nvPr/>
            </p:nvSpPr>
            <p:spPr>
              <a:xfrm>
                <a:off x="6850921" y="2696453"/>
                <a:ext cx="110787" cy="62089"/>
              </a:xfrm>
              <a:custGeom>
                <a:rect b="b" l="l" r="r" t="t"/>
                <a:pathLst>
                  <a:path extrusionOk="0" h="2856" w="5096">
                    <a:moveTo>
                      <a:pt x="4876" y="1"/>
                    </a:moveTo>
                    <a:lnTo>
                      <a:pt x="0" y="2460"/>
                    </a:lnTo>
                    <a:lnTo>
                      <a:pt x="220" y="2856"/>
                    </a:lnTo>
                    <a:lnTo>
                      <a:pt x="5095" y="396"/>
                    </a:lnTo>
                    <a:lnTo>
                      <a:pt x="4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77"/>
              <p:cNvSpPr/>
              <p:nvPr/>
            </p:nvSpPr>
            <p:spPr>
              <a:xfrm>
                <a:off x="6942578" y="2763304"/>
                <a:ext cx="53502" cy="34393"/>
              </a:xfrm>
              <a:custGeom>
                <a:rect b="b" l="l" r="r" t="t"/>
                <a:pathLst>
                  <a:path extrusionOk="0" h="1582" w="2461">
                    <a:moveTo>
                      <a:pt x="2285" y="0"/>
                    </a:moveTo>
                    <a:lnTo>
                      <a:pt x="1" y="1186"/>
                    </a:lnTo>
                    <a:lnTo>
                      <a:pt x="220" y="1582"/>
                    </a:lnTo>
                    <a:lnTo>
                      <a:pt x="2460" y="396"/>
                    </a:lnTo>
                    <a:lnTo>
                      <a:pt x="22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77"/>
              <p:cNvSpPr/>
              <p:nvPr/>
            </p:nvSpPr>
            <p:spPr>
              <a:xfrm>
                <a:off x="6924447" y="2839700"/>
                <a:ext cx="110787" cy="63024"/>
              </a:xfrm>
              <a:custGeom>
                <a:rect b="b" l="l" r="r" t="t"/>
                <a:pathLst>
                  <a:path extrusionOk="0" h="2899" w="5096">
                    <a:moveTo>
                      <a:pt x="4876" y="0"/>
                    </a:moveTo>
                    <a:lnTo>
                      <a:pt x="0" y="2504"/>
                    </a:lnTo>
                    <a:lnTo>
                      <a:pt x="220" y="2899"/>
                    </a:lnTo>
                    <a:lnTo>
                      <a:pt x="5095" y="395"/>
                    </a:lnTo>
                    <a:lnTo>
                      <a:pt x="48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77"/>
              <p:cNvSpPr/>
              <p:nvPr/>
            </p:nvSpPr>
            <p:spPr>
              <a:xfrm>
                <a:off x="5690747" y="835631"/>
                <a:ext cx="141332" cy="135005"/>
              </a:xfrm>
              <a:custGeom>
                <a:rect b="b" l="l" r="r" t="t"/>
                <a:pathLst>
                  <a:path extrusionOk="0" h="6210" w="6501">
                    <a:moveTo>
                      <a:pt x="3833" y="0"/>
                    </a:moveTo>
                    <a:cubicBezTo>
                      <a:pt x="3321" y="0"/>
                      <a:pt x="2460" y="1572"/>
                      <a:pt x="2460" y="1572"/>
                    </a:cubicBezTo>
                    <a:cubicBezTo>
                      <a:pt x="2460" y="1572"/>
                      <a:pt x="1307" y="1099"/>
                      <a:pt x="675" y="1099"/>
                    </a:cubicBezTo>
                    <a:cubicBezTo>
                      <a:pt x="536" y="1099"/>
                      <a:pt x="423" y="1121"/>
                      <a:pt x="352" y="1177"/>
                    </a:cubicBezTo>
                    <a:cubicBezTo>
                      <a:pt x="1" y="1484"/>
                      <a:pt x="1362" y="3065"/>
                      <a:pt x="1362" y="3065"/>
                    </a:cubicBezTo>
                    <a:cubicBezTo>
                      <a:pt x="1362" y="3065"/>
                      <a:pt x="45" y="4778"/>
                      <a:pt x="352" y="4954"/>
                    </a:cubicBezTo>
                    <a:cubicBezTo>
                      <a:pt x="394" y="4989"/>
                      <a:pt x="478" y="5004"/>
                      <a:pt x="589" y="5004"/>
                    </a:cubicBezTo>
                    <a:cubicBezTo>
                      <a:pt x="1163" y="5004"/>
                      <a:pt x="2460" y="4602"/>
                      <a:pt x="2460" y="4602"/>
                    </a:cubicBezTo>
                    <a:cubicBezTo>
                      <a:pt x="2460" y="4602"/>
                      <a:pt x="3570" y="6209"/>
                      <a:pt x="3861" y="6209"/>
                    </a:cubicBezTo>
                    <a:cubicBezTo>
                      <a:pt x="3881" y="6209"/>
                      <a:pt x="3898" y="6201"/>
                      <a:pt x="3910" y="6184"/>
                    </a:cubicBezTo>
                    <a:cubicBezTo>
                      <a:pt x="4085" y="5481"/>
                      <a:pt x="4217" y="4778"/>
                      <a:pt x="4261" y="4031"/>
                    </a:cubicBezTo>
                    <a:cubicBezTo>
                      <a:pt x="4261" y="4031"/>
                      <a:pt x="6501" y="3548"/>
                      <a:pt x="6194" y="3109"/>
                    </a:cubicBezTo>
                    <a:cubicBezTo>
                      <a:pt x="5842" y="2714"/>
                      <a:pt x="4261" y="2143"/>
                      <a:pt x="4261" y="2143"/>
                    </a:cubicBezTo>
                    <a:cubicBezTo>
                      <a:pt x="4261" y="2143"/>
                      <a:pt x="4437" y="342"/>
                      <a:pt x="3954" y="35"/>
                    </a:cubicBezTo>
                    <a:cubicBezTo>
                      <a:pt x="3916" y="11"/>
                      <a:pt x="3876" y="0"/>
                      <a:pt x="3833"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77"/>
              <p:cNvSpPr/>
              <p:nvPr/>
            </p:nvSpPr>
            <p:spPr>
              <a:xfrm>
                <a:off x="5879823" y="945203"/>
                <a:ext cx="135592" cy="131875"/>
              </a:xfrm>
              <a:custGeom>
                <a:rect b="b" l="l" r="r" t="t"/>
                <a:pathLst>
                  <a:path extrusionOk="0" h="6066" w="6237">
                    <a:moveTo>
                      <a:pt x="2708" y="1"/>
                    </a:moveTo>
                    <a:cubicBezTo>
                      <a:pt x="2237" y="1"/>
                      <a:pt x="2108" y="2066"/>
                      <a:pt x="2108" y="2066"/>
                    </a:cubicBezTo>
                    <a:cubicBezTo>
                      <a:pt x="2108" y="2066"/>
                      <a:pt x="0" y="2373"/>
                      <a:pt x="88" y="2725"/>
                    </a:cubicBezTo>
                    <a:cubicBezTo>
                      <a:pt x="132" y="3032"/>
                      <a:pt x="1845" y="3911"/>
                      <a:pt x="1845" y="3911"/>
                    </a:cubicBezTo>
                    <a:cubicBezTo>
                      <a:pt x="1845" y="3911"/>
                      <a:pt x="1507" y="6065"/>
                      <a:pt x="1825" y="6065"/>
                    </a:cubicBezTo>
                    <a:cubicBezTo>
                      <a:pt x="1832" y="6065"/>
                      <a:pt x="1838" y="6065"/>
                      <a:pt x="1845" y="6063"/>
                    </a:cubicBezTo>
                    <a:cubicBezTo>
                      <a:pt x="2416" y="5711"/>
                      <a:pt x="2987" y="5272"/>
                      <a:pt x="3514" y="4789"/>
                    </a:cubicBezTo>
                    <a:cubicBezTo>
                      <a:pt x="3514" y="4789"/>
                      <a:pt x="4837" y="5583"/>
                      <a:pt x="5366" y="5583"/>
                    </a:cubicBezTo>
                    <a:cubicBezTo>
                      <a:pt x="5484" y="5583"/>
                      <a:pt x="5562" y="5544"/>
                      <a:pt x="5578" y="5448"/>
                    </a:cubicBezTo>
                    <a:cubicBezTo>
                      <a:pt x="5622" y="4921"/>
                      <a:pt x="4831" y="3428"/>
                      <a:pt x="4831" y="3428"/>
                    </a:cubicBezTo>
                    <a:cubicBezTo>
                      <a:pt x="4831" y="3428"/>
                      <a:pt x="6237" y="2286"/>
                      <a:pt x="6105" y="1715"/>
                    </a:cubicBezTo>
                    <a:cubicBezTo>
                      <a:pt x="6063" y="1534"/>
                      <a:pt x="5836" y="1472"/>
                      <a:pt x="5545" y="1472"/>
                    </a:cubicBezTo>
                    <a:cubicBezTo>
                      <a:pt x="4919" y="1472"/>
                      <a:pt x="3997" y="1759"/>
                      <a:pt x="3997" y="1759"/>
                    </a:cubicBezTo>
                    <a:cubicBezTo>
                      <a:pt x="3997" y="1759"/>
                      <a:pt x="3206" y="46"/>
                      <a:pt x="2723" y="2"/>
                    </a:cubicBezTo>
                    <a:cubicBezTo>
                      <a:pt x="2718" y="1"/>
                      <a:pt x="2713" y="1"/>
                      <a:pt x="2708"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77"/>
              <p:cNvSpPr/>
              <p:nvPr/>
            </p:nvSpPr>
            <p:spPr>
              <a:xfrm>
                <a:off x="5873127" y="1149779"/>
                <a:ext cx="144201" cy="134266"/>
              </a:xfrm>
              <a:custGeom>
                <a:rect b="b" l="l" r="r" t="t"/>
                <a:pathLst>
                  <a:path extrusionOk="0" h="6176" w="6633">
                    <a:moveTo>
                      <a:pt x="3794" y="1"/>
                    </a:moveTo>
                    <a:cubicBezTo>
                      <a:pt x="3293" y="1"/>
                      <a:pt x="2504" y="1616"/>
                      <a:pt x="2504" y="1616"/>
                    </a:cubicBezTo>
                    <a:cubicBezTo>
                      <a:pt x="2504" y="1616"/>
                      <a:pt x="1451" y="1282"/>
                      <a:pt x="798" y="1282"/>
                    </a:cubicBezTo>
                    <a:cubicBezTo>
                      <a:pt x="598" y="1282"/>
                      <a:pt x="435" y="1314"/>
                      <a:pt x="352" y="1396"/>
                    </a:cubicBezTo>
                    <a:cubicBezTo>
                      <a:pt x="1" y="1704"/>
                      <a:pt x="1450" y="3241"/>
                      <a:pt x="1450" y="3241"/>
                    </a:cubicBezTo>
                    <a:cubicBezTo>
                      <a:pt x="1450" y="3241"/>
                      <a:pt x="264" y="4998"/>
                      <a:pt x="572" y="5174"/>
                    </a:cubicBezTo>
                    <a:cubicBezTo>
                      <a:pt x="608" y="5194"/>
                      <a:pt x="664" y="5203"/>
                      <a:pt x="735" y="5203"/>
                    </a:cubicBezTo>
                    <a:cubicBezTo>
                      <a:pt x="1268" y="5203"/>
                      <a:pt x="2636" y="4690"/>
                      <a:pt x="2636" y="4690"/>
                    </a:cubicBezTo>
                    <a:cubicBezTo>
                      <a:pt x="2636" y="4690"/>
                      <a:pt x="3861" y="6176"/>
                      <a:pt x="4161" y="6176"/>
                    </a:cubicBezTo>
                    <a:cubicBezTo>
                      <a:pt x="4187" y="6176"/>
                      <a:pt x="4207" y="6165"/>
                      <a:pt x="4217" y="6140"/>
                    </a:cubicBezTo>
                    <a:cubicBezTo>
                      <a:pt x="4349" y="5437"/>
                      <a:pt x="4437" y="4734"/>
                      <a:pt x="4437" y="4032"/>
                    </a:cubicBezTo>
                    <a:cubicBezTo>
                      <a:pt x="4437" y="4032"/>
                      <a:pt x="6633" y="3373"/>
                      <a:pt x="6281" y="2978"/>
                    </a:cubicBezTo>
                    <a:cubicBezTo>
                      <a:pt x="5974" y="2582"/>
                      <a:pt x="4305" y="2143"/>
                      <a:pt x="4305" y="2143"/>
                    </a:cubicBezTo>
                    <a:cubicBezTo>
                      <a:pt x="4305" y="2143"/>
                      <a:pt x="4393" y="298"/>
                      <a:pt x="3910" y="35"/>
                    </a:cubicBezTo>
                    <a:cubicBezTo>
                      <a:pt x="3873" y="12"/>
                      <a:pt x="3834" y="1"/>
                      <a:pt x="379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77"/>
              <p:cNvSpPr/>
              <p:nvPr/>
            </p:nvSpPr>
            <p:spPr>
              <a:xfrm>
                <a:off x="6040223" y="1292418"/>
                <a:ext cx="132766" cy="133962"/>
              </a:xfrm>
              <a:custGeom>
                <a:rect b="b" l="l" r="r" t="t"/>
                <a:pathLst>
                  <a:path extrusionOk="0" h="6162" w="6107">
                    <a:moveTo>
                      <a:pt x="2754" y="1"/>
                    </a:moveTo>
                    <a:cubicBezTo>
                      <a:pt x="2729" y="1"/>
                      <a:pt x="2704" y="6"/>
                      <a:pt x="2680" y="18"/>
                    </a:cubicBezTo>
                    <a:cubicBezTo>
                      <a:pt x="2241" y="238"/>
                      <a:pt x="2065" y="2082"/>
                      <a:pt x="2065" y="2082"/>
                    </a:cubicBezTo>
                    <a:cubicBezTo>
                      <a:pt x="2065" y="2082"/>
                      <a:pt x="1" y="2170"/>
                      <a:pt x="45" y="2741"/>
                    </a:cubicBezTo>
                    <a:cubicBezTo>
                      <a:pt x="133" y="3312"/>
                      <a:pt x="1846" y="3971"/>
                      <a:pt x="1846" y="3971"/>
                    </a:cubicBezTo>
                    <a:cubicBezTo>
                      <a:pt x="1846" y="3971"/>
                      <a:pt x="1626" y="5640"/>
                      <a:pt x="1846" y="6079"/>
                    </a:cubicBezTo>
                    <a:cubicBezTo>
                      <a:pt x="1872" y="6136"/>
                      <a:pt x="1915" y="6162"/>
                      <a:pt x="1971" y="6162"/>
                    </a:cubicBezTo>
                    <a:cubicBezTo>
                      <a:pt x="2388" y="6162"/>
                      <a:pt x="3515" y="4762"/>
                      <a:pt x="3515" y="4762"/>
                    </a:cubicBezTo>
                    <a:cubicBezTo>
                      <a:pt x="4173" y="5069"/>
                      <a:pt x="4876" y="5289"/>
                      <a:pt x="5579" y="5420"/>
                    </a:cubicBezTo>
                    <a:cubicBezTo>
                      <a:pt x="5930" y="5420"/>
                      <a:pt x="4832" y="3400"/>
                      <a:pt x="4832" y="3400"/>
                    </a:cubicBezTo>
                    <a:cubicBezTo>
                      <a:pt x="4832" y="3400"/>
                      <a:pt x="6106" y="2038"/>
                      <a:pt x="6106" y="1687"/>
                    </a:cubicBezTo>
                    <a:cubicBezTo>
                      <a:pt x="6093" y="1579"/>
                      <a:pt x="5884" y="1542"/>
                      <a:pt x="5601" y="1542"/>
                    </a:cubicBezTo>
                    <a:cubicBezTo>
                      <a:pt x="4964" y="1542"/>
                      <a:pt x="3954" y="1731"/>
                      <a:pt x="3954" y="1731"/>
                    </a:cubicBezTo>
                    <a:cubicBezTo>
                      <a:pt x="3954" y="1731"/>
                      <a:pt x="3207" y="1"/>
                      <a:pt x="275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77"/>
              <p:cNvSpPr/>
              <p:nvPr/>
            </p:nvSpPr>
            <p:spPr>
              <a:xfrm>
                <a:off x="6058377" y="1519648"/>
                <a:ext cx="141332" cy="134310"/>
              </a:xfrm>
              <a:custGeom>
                <a:rect b="b" l="l" r="r" t="t"/>
                <a:pathLst>
                  <a:path extrusionOk="0" h="6178" w="6501">
                    <a:moveTo>
                      <a:pt x="3941" y="0"/>
                    </a:moveTo>
                    <a:cubicBezTo>
                      <a:pt x="3593" y="0"/>
                      <a:pt x="2504" y="1557"/>
                      <a:pt x="2504" y="1557"/>
                    </a:cubicBezTo>
                    <a:cubicBezTo>
                      <a:pt x="2504" y="1557"/>
                      <a:pt x="1320" y="1072"/>
                      <a:pt x="721" y="1072"/>
                    </a:cubicBezTo>
                    <a:cubicBezTo>
                      <a:pt x="555" y="1072"/>
                      <a:pt x="434" y="1110"/>
                      <a:pt x="396" y="1205"/>
                    </a:cubicBezTo>
                    <a:cubicBezTo>
                      <a:pt x="264" y="1688"/>
                      <a:pt x="1406" y="3094"/>
                      <a:pt x="1406" y="3094"/>
                    </a:cubicBezTo>
                    <a:cubicBezTo>
                      <a:pt x="1406" y="3094"/>
                      <a:pt x="0" y="4631"/>
                      <a:pt x="440" y="5027"/>
                    </a:cubicBezTo>
                    <a:cubicBezTo>
                      <a:pt x="523" y="5093"/>
                      <a:pt x="652" y="5121"/>
                      <a:pt x="804" y="5121"/>
                    </a:cubicBezTo>
                    <a:cubicBezTo>
                      <a:pt x="1454" y="5121"/>
                      <a:pt x="2548" y="4631"/>
                      <a:pt x="2548" y="4631"/>
                    </a:cubicBezTo>
                    <a:cubicBezTo>
                      <a:pt x="2548" y="4631"/>
                      <a:pt x="3558" y="5993"/>
                      <a:pt x="4041" y="6168"/>
                    </a:cubicBezTo>
                    <a:cubicBezTo>
                      <a:pt x="4059" y="6175"/>
                      <a:pt x="4075" y="6178"/>
                      <a:pt x="4091" y="6178"/>
                    </a:cubicBezTo>
                    <a:cubicBezTo>
                      <a:pt x="4512" y="6178"/>
                      <a:pt x="4349" y="4016"/>
                      <a:pt x="4349" y="4016"/>
                    </a:cubicBezTo>
                    <a:cubicBezTo>
                      <a:pt x="5007" y="3753"/>
                      <a:pt x="5666" y="3445"/>
                      <a:pt x="6237" y="3094"/>
                    </a:cubicBezTo>
                    <a:cubicBezTo>
                      <a:pt x="6501" y="2830"/>
                      <a:pt x="4349" y="2128"/>
                      <a:pt x="4349" y="2128"/>
                    </a:cubicBezTo>
                    <a:cubicBezTo>
                      <a:pt x="4349" y="2128"/>
                      <a:pt x="4261" y="239"/>
                      <a:pt x="3997" y="19"/>
                    </a:cubicBezTo>
                    <a:cubicBezTo>
                      <a:pt x="3982" y="7"/>
                      <a:pt x="3963" y="0"/>
                      <a:pt x="3941"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77"/>
              <p:cNvSpPr/>
              <p:nvPr/>
            </p:nvSpPr>
            <p:spPr>
              <a:xfrm>
                <a:off x="6242669" y="1598109"/>
                <a:ext cx="132744" cy="132962"/>
              </a:xfrm>
              <a:custGeom>
                <a:rect b="b" l="l" r="r" t="t"/>
                <a:pathLst>
                  <a:path extrusionOk="0" h="6116" w="6106">
                    <a:moveTo>
                      <a:pt x="2869" y="1"/>
                    </a:moveTo>
                    <a:cubicBezTo>
                      <a:pt x="2849" y="1"/>
                      <a:pt x="2830" y="5"/>
                      <a:pt x="2811" y="12"/>
                    </a:cubicBezTo>
                    <a:cubicBezTo>
                      <a:pt x="2372" y="188"/>
                      <a:pt x="2109" y="2032"/>
                      <a:pt x="2109" y="2032"/>
                    </a:cubicBezTo>
                    <a:cubicBezTo>
                      <a:pt x="2109" y="2032"/>
                      <a:pt x="0" y="2032"/>
                      <a:pt x="0" y="2603"/>
                    </a:cubicBezTo>
                    <a:cubicBezTo>
                      <a:pt x="44" y="3130"/>
                      <a:pt x="1713" y="3877"/>
                      <a:pt x="1713" y="3877"/>
                    </a:cubicBezTo>
                    <a:cubicBezTo>
                      <a:pt x="1713" y="3877"/>
                      <a:pt x="1406" y="5546"/>
                      <a:pt x="1625" y="6029"/>
                    </a:cubicBezTo>
                    <a:cubicBezTo>
                      <a:pt x="1647" y="6089"/>
                      <a:pt x="1690" y="6115"/>
                      <a:pt x="1749" y="6115"/>
                    </a:cubicBezTo>
                    <a:cubicBezTo>
                      <a:pt x="2168" y="6115"/>
                      <a:pt x="3382" y="4799"/>
                      <a:pt x="3382" y="4799"/>
                    </a:cubicBezTo>
                    <a:cubicBezTo>
                      <a:pt x="4041" y="5107"/>
                      <a:pt x="4700" y="5370"/>
                      <a:pt x="5359" y="5546"/>
                    </a:cubicBezTo>
                    <a:cubicBezTo>
                      <a:pt x="5710" y="5546"/>
                      <a:pt x="4744" y="3526"/>
                      <a:pt x="4744" y="3526"/>
                    </a:cubicBezTo>
                    <a:cubicBezTo>
                      <a:pt x="4744" y="3526"/>
                      <a:pt x="6105" y="2164"/>
                      <a:pt x="6105" y="1857"/>
                    </a:cubicBezTo>
                    <a:cubicBezTo>
                      <a:pt x="6105" y="1743"/>
                      <a:pt x="5813" y="1708"/>
                      <a:pt x="5444" y="1708"/>
                    </a:cubicBezTo>
                    <a:cubicBezTo>
                      <a:pt x="4812" y="1708"/>
                      <a:pt x="3953" y="1813"/>
                      <a:pt x="3953" y="1813"/>
                    </a:cubicBezTo>
                    <a:cubicBezTo>
                      <a:pt x="3953" y="1813"/>
                      <a:pt x="3309" y="1"/>
                      <a:pt x="2869"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77"/>
              <p:cNvSpPr/>
              <p:nvPr/>
            </p:nvSpPr>
            <p:spPr>
              <a:xfrm>
                <a:off x="6239800" y="1865906"/>
                <a:ext cx="141332" cy="134266"/>
              </a:xfrm>
              <a:custGeom>
                <a:rect b="b" l="l" r="r" t="t"/>
                <a:pathLst>
                  <a:path extrusionOk="0" h="6176" w="6501">
                    <a:moveTo>
                      <a:pt x="3874" y="1"/>
                    </a:moveTo>
                    <a:cubicBezTo>
                      <a:pt x="3362" y="1"/>
                      <a:pt x="2504" y="1529"/>
                      <a:pt x="2504" y="1529"/>
                    </a:cubicBezTo>
                    <a:cubicBezTo>
                      <a:pt x="2504" y="1529"/>
                      <a:pt x="1349" y="1096"/>
                      <a:pt x="725" y="1096"/>
                    </a:cubicBezTo>
                    <a:cubicBezTo>
                      <a:pt x="579" y="1096"/>
                      <a:pt x="462" y="1120"/>
                      <a:pt x="396" y="1178"/>
                    </a:cubicBezTo>
                    <a:cubicBezTo>
                      <a:pt x="1" y="1441"/>
                      <a:pt x="1362" y="3067"/>
                      <a:pt x="1362" y="3067"/>
                    </a:cubicBezTo>
                    <a:cubicBezTo>
                      <a:pt x="1362" y="3067"/>
                      <a:pt x="44" y="4736"/>
                      <a:pt x="352" y="4955"/>
                    </a:cubicBezTo>
                    <a:cubicBezTo>
                      <a:pt x="402" y="4991"/>
                      <a:pt x="490" y="5005"/>
                      <a:pt x="603" y="5005"/>
                    </a:cubicBezTo>
                    <a:cubicBezTo>
                      <a:pt x="1193" y="5005"/>
                      <a:pt x="2460" y="4604"/>
                      <a:pt x="2460" y="4604"/>
                    </a:cubicBezTo>
                    <a:cubicBezTo>
                      <a:pt x="2460" y="4604"/>
                      <a:pt x="3583" y="6176"/>
                      <a:pt x="3894" y="6176"/>
                    </a:cubicBezTo>
                    <a:cubicBezTo>
                      <a:pt x="3920" y="6176"/>
                      <a:pt x="3940" y="6165"/>
                      <a:pt x="3953" y="6141"/>
                    </a:cubicBezTo>
                    <a:cubicBezTo>
                      <a:pt x="4129" y="5482"/>
                      <a:pt x="4217" y="4736"/>
                      <a:pt x="4261" y="4033"/>
                    </a:cubicBezTo>
                    <a:cubicBezTo>
                      <a:pt x="4261" y="4033"/>
                      <a:pt x="6501" y="3506"/>
                      <a:pt x="6193" y="3111"/>
                    </a:cubicBezTo>
                    <a:cubicBezTo>
                      <a:pt x="5886" y="2671"/>
                      <a:pt x="4305" y="2144"/>
                      <a:pt x="4305" y="2144"/>
                    </a:cubicBezTo>
                    <a:cubicBezTo>
                      <a:pt x="4305" y="2144"/>
                      <a:pt x="4481" y="343"/>
                      <a:pt x="3997" y="36"/>
                    </a:cubicBezTo>
                    <a:cubicBezTo>
                      <a:pt x="3959" y="12"/>
                      <a:pt x="3918" y="1"/>
                      <a:pt x="387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77"/>
              <p:cNvSpPr/>
              <p:nvPr/>
            </p:nvSpPr>
            <p:spPr>
              <a:xfrm>
                <a:off x="6428876" y="1975521"/>
                <a:ext cx="136549" cy="131853"/>
              </a:xfrm>
              <a:custGeom>
                <a:rect b="b" l="l" r="r" t="t"/>
                <a:pathLst>
                  <a:path extrusionOk="0" h="6065" w="6281">
                    <a:moveTo>
                      <a:pt x="2752" y="0"/>
                    </a:moveTo>
                    <a:cubicBezTo>
                      <a:pt x="2281" y="0"/>
                      <a:pt x="2152" y="2065"/>
                      <a:pt x="2152" y="2065"/>
                    </a:cubicBezTo>
                    <a:cubicBezTo>
                      <a:pt x="2152" y="2065"/>
                      <a:pt x="0" y="2373"/>
                      <a:pt x="88" y="2680"/>
                    </a:cubicBezTo>
                    <a:cubicBezTo>
                      <a:pt x="220" y="3032"/>
                      <a:pt x="1845" y="3910"/>
                      <a:pt x="1845" y="3910"/>
                    </a:cubicBezTo>
                    <a:cubicBezTo>
                      <a:pt x="1845" y="3910"/>
                      <a:pt x="1549" y="6065"/>
                      <a:pt x="1828" y="6065"/>
                    </a:cubicBezTo>
                    <a:cubicBezTo>
                      <a:pt x="1833" y="6065"/>
                      <a:pt x="1839" y="6064"/>
                      <a:pt x="1845" y="6062"/>
                    </a:cubicBezTo>
                    <a:cubicBezTo>
                      <a:pt x="2460" y="5667"/>
                      <a:pt x="3031" y="5272"/>
                      <a:pt x="3558" y="4789"/>
                    </a:cubicBezTo>
                    <a:cubicBezTo>
                      <a:pt x="3558" y="4789"/>
                      <a:pt x="4881" y="5582"/>
                      <a:pt x="5386" y="5582"/>
                    </a:cubicBezTo>
                    <a:cubicBezTo>
                      <a:pt x="5498" y="5582"/>
                      <a:pt x="5570" y="5543"/>
                      <a:pt x="5578" y="5447"/>
                    </a:cubicBezTo>
                    <a:cubicBezTo>
                      <a:pt x="5666" y="4920"/>
                      <a:pt x="4875" y="3427"/>
                      <a:pt x="4875" y="3427"/>
                    </a:cubicBezTo>
                    <a:cubicBezTo>
                      <a:pt x="4875" y="3427"/>
                      <a:pt x="6281" y="2241"/>
                      <a:pt x="6149" y="1714"/>
                    </a:cubicBezTo>
                    <a:cubicBezTo>
                      <a:pt x="6107" y="1533"/>
                      <a:pt x="5876" y="1471"/>
                      <a:pt x="5579" y="1471"/>
                    </a:cubicBezTo>
                    <a:cubicBezTo>
                      <a:pt x="4939" y="1471"/>
                      <a:pt x="3997" y="1758"/>
                      <a:pt x="3997" y="1758"/>
                    </a:cubicBezTo>
                    <a:cubicBezTo>
                      <a:pt x="3997" y="1758"/>
                      <a:pt x="3250" y="45"/>
                      <a:pt x="2767" y="1"/>
                    </a:cubicBezTo>
                    <a:cubicBezTo>
                      <a:pt x="2762" y="1"/>
                      <a:pt x="2757" y="0"/>
                      <a:pt x="2752"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77"/>
              <p:cNvSpPr/>
              <p:nvPr/>
            </p:nvSpPr>
            <p:spPr>
              <a:xfrm>
                <a:off x="6423136" y="2181054"/>
                <a:ext cx="144201" cy="133310"/>
              </a:xfrm>
              <a:custGeom>
                <a:rect b="b" l="l" r="r" t="t"/>
                <a:pathLst>
                  <a:path extrusionOk="0" h="6132" w="6633">
                    <a:moveTo>
                      <a:pt x="3819" y="0"/>
                    </a:moveTo>
                    <a:cubicBezTo>
                      <a:pt x="3249" y="0"/>
                      <a:pt x="2460" y="1615"/>
                      <a:pt x="2460" y="1615"/>
                    </a:cubicBezTo>
                    <a:cubicBezTo>
                      <a:pt x="2460" y="1615"/>
                      <a:pt x="1370" y="1261"/>
                      <a:pt x="735" y="1261"/>
                    </a:cubicBezTo>
                    <a:cubicBezTo>
                      <a:pt x="564" y="1261"/>
                      <a:pt x="426" y="1287"/>
                      <a:pt x="352" y="1352"/>
                    </a:cubicBezTo>
                    <a:cubicBezTo>
                      <a:pt x="0" y="1659"/>
                      <a:pt x="1450" y="3196"/>
                      <a:pt x="1450" y="3196"/>
                    </a:cubicBezTo>
                    <a:cubicBezTo>
                      <a:pt x="1450" y="3196"/>
                      <a:pt x="220" y="4953"/>
                      <a:pt x="528" y="5129"/>
                    </a:cubicBezTo>
                    <a:cubicBezTo>
                      <a:pt x="564" y="5150"/>
                      <a:pt x="621" y="5159"/>
                      <a:pt x="693" y="5159"/>
                    </a:cubicBezTo>
                    <a:cubicBezTo>
                      <a:pt x="1234" y="5159"/>
                      <a:pt x="2636" y="4646"/>
                      <a:pt x="2636" y="4646"/>
                    </a:cubicBezTo>
                    <a:cubicBezTo>
                      <a:pt x="2636" y="4646"/>
                      <a:pt x="3824" y="6131"/>
                      <a:pt x="4152" y="6131"/>
                    </a:cubicBezTo>
                    <a:cubicBezTo>
                      <a:pt x="4181" y="6131"/>
                      <a:pt x="4203" y="6120"/>
                      <a:pt x="4217" y="6095"/>
                    </a:cubicBezTo>
                    <a:cubicBezTo>
                      <a:pt x="4349" y="5393"/>
                      <a:pt x="4393" y="4690"/>
                      <a:pt x="4393" y="3987"/>
                    </a:cubicBezTo>
                    <a:cubicBezTo>
                      <a:pt x="4393" y="3987"/>
                      <a:pt x="6633" y="3328"/>
                      <a:pt x="6281" y="2933"/>
                    </a:cubicBezTo>
                    <a:cubicBezTo>
                      <a:pt x="5930" y="2538"/>
                      <a:pt x="4349" y="2098"/>
                      <a:pt x="4349" y="2098"/>
                    </a:cubicBezTo>
                    <a:cubicBezTo>
                      <a:pt x="4349" y="2098"/>
                      <a:pt x="4480" y="298"/>
                      <a:pt x="3953" y="34"/>
                    </a:cubicBezTo>
                    <a:cubicBezTo>
                      <a:pt x="3910" y="11"/>
                      <a:pt x="3865" y="0"/>
                      <a:pt x="3819"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77"/>
              <p:cNvSpPr/>
              <p:nvPr/>
            </p:nvSpPr>
            <p:spPr>
              <a:xfrm>
                <a:off x="6575906" y="2354238"/>
                <a:ext cx="132766" cy="133962"/>
              </a:xfrm>
              <a:custGeom>
                <a:rect b="b" l="l" r="r" t="t"/>
                <a:pathLst>
                  <a:path extrusionOk="0" h="6162" w="6107">
                    <a:moveTo>
                      <a:pt x="2754" y="1"/>
                    </a:moveTo>
                    <a:cubicBezTo>
                      <a:pt x="2729" y="1"/>
                      <a:pt x="2704" y="6"/>
                      <a:pt x="2680" y="18"/>
                    </a:cubicBezTo>
                    <a:cubicBezTo>
                      <a:pt x="2241" y="238"/>
                      <a:pt x="2109" y="2082"/>
                      <a:pt x="2109" y="2082"/>
                    </a:cubicBezTo>
                    <a:cubicBezTo>
                      <a:pt x="2109" y="2082"/>
                      <a:pt x="1" y="2170"/>
                      <a:pt x="45" y="2741"/>
                    </a:cubicBezTo>
                    <a:cubicBezTo>
                      <a:pt x="133" y="3312"/>
                      <a:pt x="1846" y="3971"/>
                      <a:pt x="1846" y="3971"/>
                    </a:cubicBezTo>
                    <a:cubicBezTo>
                      <a:pt x="1846" y="3971"/>
                      <a:pt x="1582" y="5640"/>
                      <a:pt x="1846" y="6079"/>
                    </a:cubicBezTo>
                    <a:cubicBezTo>
                      <a:pt x="1872" y="6136"/>
                      <a:pt x="1915" y="6161"/>
                      <a:pt x="1972" y="6161"/>
                    </a:cubicBezTo>
                    <a:cubicBezTo>
                      <a:pt x="2398" y="6161"/>
                      <a:pt x="3559" y="4761"/>
                      <a:pt x="3559" y="4761"/>
                    </a:cubicBezTo>
                    <a:cubicBezTo>
                      <a:pt x="4217" y="5069"/>
                      <a:pt x="4876" y="5245"/>
                      <a:pt x="5579" y="5420"/>
                    </a:cubicBezTo>
                    <a:cubicBezTo>
                      <a:pt x="5930" y="5376"/>
                      <a:pt x="4832" y="3400"/>
                      <a:pt x="4832" y="3400"/>
                    </a:cubicBezTo>
                    <a:cubicBezTo>
                      <a:pt x="4832" y="3400"/>
                      <a:pt x="6106" y="1994"/>
                      <a:pt x="6106" y="1687"/>
                    </a:cubicBezTo>
                    <a:cubicBezTo>
                      <a:pt x="6093" y="1579"/>
                      <a:pt x="5884" y="1541"/>
                      <a:pt x="5601" y="1541"/>
                    </a:cubicBezTo>
                    <a:cubicBezTo>
                      <a:pt x="4964" y="1541"/>
                      <a:pt x="3954" y="1731"/>
                      <a:pt x="3954" y="1731"/>
                    </a:cubicBezTo>
                    <a:cubicBezTo>
                      <a:pt x="3954" y="1731"/>
                      <a:pt x="3207" y="1"/>
                      <a:pt x="2754"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77"/>
              <p:cNvSpPr/>
              <p:nvPr/>
            </p:nvSpPr>
            <p:spPr>
              <a:xfrm>
                <a:off x="6593102" y="2581468"/>
                <a:ext cx="141332" cy="134310"/>
              </a:xfrm>
              <a:custGeom>
                <a:rect b="b" l="l" r="r" t="t"/>
                <a:pathLst>
                  <a:path extrusionOk="0" h="6178" w="6501">
                    <a:moveTo>
                      <a:pt x="3978" y="0"/>
                    </a:moveTo>
                    <a:cubicBezTo>
                      <a:pt x="3598" y="0"/>
                      <a:pt x="2548" y="1557"/>
                      <a:pt x="2548" y="1557"/>
                    </a:cubicBezTo>
                    <a:cubicBezTo>
                      <a:pt x="2548" y="1557"/>
                      <a:pt x="1364" y="1072"/>
                      <a:pt x="766" y="1072"/>
                    </a:cubicBezTo>
                    <a:cubicBezTo>
                      <a:pt x="599" y="1072"/>
                      <a:pt x="478" y="1110"/>
                      <a:pt x="440" y="1205"/>
                    </a:cubicBezTo>
                    <a:cubicBezTo>
                      <a:pt x="264" y="1644"/>
                      <a:pt x="1450" y="3094"/>
                      <a:pt x="1450" y="3094"/>
                    </a:cubicBezTo>
                    <a:cubicBezTo>
                      <a:pt x="1450" y="3094"/>
                      <a:pt x="1" y="4631"/>
                      <a:pt x="440" y="5026"/>
                    </a:cubicBezTo>
                    <a:cubicBezTo>
                      <a:pt x="523" y="5093"/>
                      <a:pt x="652" y="5120"/>
                      <a:pt x="805" y="5120"/>
                    </a:cubicBezTo>
                    <a:cubicBezTo>
                      <a:pt x="1454" y="5120"/>
                      <a:pt x="2548" y="4631"/>
                      <a:pt x="2548" y="4631"/>
                    </a:cubicBezTo>
                    <a:cubicBezTo>
                      <a:pt x="2548" y="4631"/>
                      <a:pt x="3602" y="5993"/>
                      <a:pt x="4085" y="6168"/>
                    </a:cubicBezTo>
                    <a:cubicBezTo>
                      <a:pt x="4103" y="6175"/>
                      <a:pt x="4119" y="6178"/>
                      <a:pt x="4135" y="6178"/>
                    </a:cubicBezTo>
                    <a:cubicBezTo>
                      <a:pt x="4553" y="6178"/>
                      <a:pt x="4349" y="4016"/>
                      <a:pt x="4349" y="4016"/>
                    </a:cubicBezTo>
                    <a:cubicBezTo>
                      <a:pt x="5008" y="3753"/>
                      <a:pt x="5666" y="3445"/>
                      <a:pt x="6281" y="3050"/>
                    </a:cubicBezTo>
                    <a:cubicBezTo>
                      <a:pt x="6501" y="2830"/>
                      <a:pt x="4349" y="2128"/>
                      <a:pt x="4349" y="2128"/>
                    </a:cubicBezTo>
                    <a:cubicBezTo>
                      <a:pt x="4349" y="2128"/>
                      <a:pt x="4305" y="239"/>
                      <a:pt x="4041" y="19"/>
                    </a:cubicBezTo>
                    <a:cubicBezTo>
                      <a:pt x="4023" y="6"/>
                      <a:pt x="4002" y="0"/>
                      <a:pt x="3978"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77"/>
              <p:cNvSpPr/>
              <p:nvPr/>
            </p:nvSpPr>
            <p:spPr>
              <a:xfrm>
                <a:off x="6777395" y="2658972"/>
                <a:ext cx="133701" cy="132962"/>
              </a:xfrm>
              <a:custGeom>
                <a:rect b="b" l="l" r="r" t="t"/>
                <a:pathLst>
                  <a:path extrusionOk="0" h="6116" w="6150">
                    <a:moveTo>
                      <a:pt x="2869" y="1"/>
                    </a:moveTo>
                    <a:cubicBezTo>
                      <a:pt x="2849" y="1"/>
                      <a:pt x="2830" y="4"/>
                      <a:pt x="2811" y="12"/>
                    </a:cubicBezTo>
                    <a:cubicBezTo>
                      <a:pt x="2372" y="232"/>
                      <a:pt x="2109" y="2032"/>
                      <a:pt x="2109" y="2032"/>
                    </a:cubicBezTo>
                    <a:cubicBezTo>
                      <a:pt x="2109" y="2032"/>
                      <a:pt x="0" y="2032"/>
                      <a:pt x="44" y="2603"/>
                    </a:cubicBezTo>
                    <a:cubicBezTo>
                      <a:pt x="88" y="3130"/>
                      <a:pt x="1757" y="3921"/>
                      <a:pt x="1757" y="3921"/>
                    </a:cubicBezTo>
                    <a:cubicBezTo>
                      <a:pt x="1757" y="3921"/>
                      <a:pt x="1450" y="5546"/>
                      <a:pt x="1626" y="6029"/>
                    </a:cubicBezTo>
                    <a:cubicBezTo>
                      <a:pt x="1653" y="6089"/>
                      <a:pt x="1700" y="6115"/>
                      <a:pt x="1762" y="6115"/>
                    </a:cubicBezTo>
                    <a:cubicBezTo>
                      <a:pt x="2202" y="6115"/>
                      <a:pt x="3382" y="4799"/>
                      <a:pt x="3382" y="4799"/>
                    </a:cubicBezTo>
                    <a:cubicBezTo>
                      <a:pt x="4041" y="5107"/>
                      <a:pt x="4700" y="5370"/>
                      <a:pt x="5403" y="5590"/>
                    </a:cubicBezTo>
                    <a:cubicBezTo>
                      <a:pt x="5754" y="5590"/>
                      <a:pt x="4788" y="3526"/>
                      <a:pt x="4788" y="3526"/>
                    </a:cubicBezTo>
                    <a:cubicBezTo>
                      <a:pt x="4788" y="3526"/>
                      <a:pt x="6149" y="2208"/>
                      <a:pt x="6106" y="1857"/>
                    </a:cubicBezTo>
                    <a:cubicBezTo>
                      <a:pt x="6106" y="1743"/>
                      <a:pt x="5819" y="1708"/>
                      <a:pt x="5458" y="1708"/>
                    </a:cubicBezTo>
                    <a:cubicBezTo>
                      <a:pt x="4838" y="1708"/>
                      <a:pt x="3997" y="1813"/>
                      <a:pt x="3997" y="1813"/>
                    </a:cubicBezTo>
                    <a:cubicBezTo>
                      <a:pt x="3997" y="1813"/>
                      <a:pt x="3313" y="1"/>
                      <a:pt x="2869" y="1"/>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77"/>
              <p:cNvSpPr/>
              <p:nvPr/>
            </p:nvSpPr>
            <p:spPr>
              <a:xfrm>
                <a:off x="6729653" y="2854222"/>
                <a:ext cx="141332" cy="134244"/>
              </a:xfrm>
              <a:custGeom>
                <a:rect b="b" l="l" r="r" t="t"/>
                <a:pathLst>
                  <a:path extrusionOk="0" h="6175" w="6501">
                    <a:moveTo>
                      <a:pt x="3877" y="0"/>
                    </a:moveTo>
                    <a:cubicBezTo>
                      <a:pt x="3365" y="0"/>
                      <a:pt x="2504" y="1572"/>
                      <a:pt x="2504" y="1572"/>
                    </a:cubicBezTo>
                    <a:cubicBezTo>
                      <a:pt x="2504" y="1572"/>
                      <a:pt x="1321" y="1099"/>
                      <a:pt x="702" y="1099"/>
                    </a:cubicBezTo>
                    <a:cubicBezTo>
                      <a:pt x="567" y="1099"/>
                      <a:pt x="459" y="1122"/>
                      <a:pt x="396" y="1177"/>
                    </a:cubicBezTo>
                    <a:cubicBezTo>
                      <a:pt x="0" y="1484"/>
                      <a:pt x="1362" y="3109"/>
                      <a:pt x="1362" y="3109"/>
                    </a:cubicBezTo>
                    <a:cubicBezTo>
                      <a:pt x="1362" y="3109"/>
                      <a:pt x="44" y="4734"/>
                      <a:pt x="352" y="4954"/>
                    </a:cubicBezTo>
                    <a:cubicBezTo>
                      <a:pt x="396" y="4979"/>
                      <a:pt x="470" y="4990"/>
                      <a:pt x="565" y="4990"/>
                    </a:cubicBezTo>
                    <a:cubicBezTo>
                      <a:pt x="1137" y="4990"/>
                      <a:pt x="2460" y="4603"/>
                      <a:pt x="2460" y="4603"/>
                    </a:cubicBezTo>
                    <a:cubicBezTo>
                      <a:pt x="2460" y="4603"/>
                      <a:pt x="3583" y="6175"/>
                      <a:pt x="3894" y="6175"/>
                    </a:cubicBezTo>
                    <a:cubicBezTo>
                      <a:pt x="3919" y="6175"/>
                      <a:pt x="3940" y="6164"/>
                      <a:pt x="3953" y="6140"/>
                    </a:cubicBezTo>
                    <a:cubicBezTo>
                      <a:pt x="4085" y="5437"/>
                      <a:pt x="4217" y="4734"/>
                      <a:pt x="4261" y="4032"/>
                    </a:cubicBezTo>
                    <a:cubicBezTo>
                      <a:pt x="4261" y="4032"/>
                      <a:pt x="6501" y="3505"/>
                      <a:pt x="6193" y="3109"/>
                    </a:cubicBezTo>
                    <a:cubicBezTo>
                      <a:pt x="5886" y="2670"/>
                      <a:pt x="4305" y="2187"/>
                      <a:pt x="4305" y="2187"/>
                    </a:cubicBezTo>
                    <a:cubicBezTo>
                      <a:pt x="4305" y="2187"/>
                      <a:pt x="4480" y="342"/>
                      <a:pt x="3997" y="35"/>
                    </a:cubicBezTo>
                    <a:cubicBezTo>
                      <a:pt x="3960" y="11"/>
                      <a:pt x="3920" y="0"/>
                      <a:pt x="3877" y="0"/>
                    </a:cubicBez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1" name="Google Shape;2771;p77"/>
            <p:cNvGrpSpPr/>
            <p:nvPr/>
          </p:nvGrpSpPr>
          <p:grpSpPr>
            <a:xfrm rot="8007246">
              <a:off x="6512264" y="1818630"/>
              <a:ext cx="1656306" cy="1076575"/>
              <a:chOff x="2998249" y="3448495"/>
              <a:chExt cx="2134863" cy="1387630"/>
            </a:xfrm>
          </p:grpSpPr>
          <p:sp>
            <p:nvSpPr>
              <p:cNvPr id="2772" name="Google Shape;2772;p77"/>
              <p:cNvSpPr/>
              <p:nvPr/>
            </p:nvSpPr>
            <p:spPr>
              <a:xfrm>
                <a:off x="3135518" y="4033288"/>
                <a:ext cx="1081869" cy="802836"/>
              </a:xfrm>
              <a:custGeom>
                <a:rect b="b" l="l" r="r" t="t"/>
                <a:pathLst>
                  <a:path extrusionOk="0" h="36929" w="49764">
                    <a:moveTo>
                      <a:pt x="18971" y="18395"/>
                    </a:moveTo>
                    <a:cubicBezTo>
                      <a:pt x="21678" y="18395"/>
                      <a:pt x="24089" y="19597"/>
                      <a:pt x="25211" y="21785"/>
                    </a:cubicBezTo>
                    <a:cubicBezTo>
                      <a:pt x="27012" y="25211"/>
                      <a:pt x="25036" y="29779"/>
                      <a:pt x="20775" y="32019"/>
                    </a:cubicBezTo>
                    <a:cubicBezTo>
                      <a:pt x="19234" y="32813"/>
                      <a:pt x="17607" y="33194"/>
                      <a:pt x="16074" y="33194"/>
                    </a:cubicBezTo>
                    <a:cubicBezTo>
                      <a:pt x="13370" y="33194"/>
                      <a:pt x="10960" y="32009"/>
                      <a:pt x="9839" y="29823"/>
                    </a:cubicBezTo>
                    <a:cubicBezTo>
                      <a:pt x="8038" y="26353"/>
                      <a:pt x="10015" y="21829"/>
                      <a:pt x="14275" y="19633"/>
                    </a:cubicBezTo>
                    <a:lnTo>
                      <a:pt x="14275" y="19589"/>
                    </a:lnTo>
                    <a:cubicBezTo>
                      <a:pt x="15814" y="18780"/>
                      <a:pt x="17440" y="18395"/>
                      <a:pt x="18971" y="18395"/>
                    </a:cubicBezTo>
                    <a:close/>
                    <a:moveTo>
                      <a:pt x="42429" y="0"/>
                    </a:moveTo>
                    <a:cubicBezTo>
                      <a:pt x="42429" y="0"/>
                      <a:pt x="19623" y="15682"/>
                      <a:pt x="12071" y="15682"/>
                    </a:cubicBezTo>
                    <a:cubicBezTo>
                      <a:pt x="12029" y="15682"/>
                      <a:pt x="11988" y="15681"/>
                      <a:pt x="11947" y="15680"/>
                    </a:cubicBezTo>
                    <a:lnTo>
                      <a:pt x="8038" y="17481"/>
                    </a:lnTo>
                    <a:lnTo>
                      <a:pt x="7950" y="18886"/>
                    </a:lnTo>
                    <a:cubicBezTo>
                      <a:pt x="7950" y="18886"/>
                      <a:pt x="0" y="29779"/>
                      <a:pt x="11991" y="36060"/>
                    </a:cubicBezTo>
                    <a:cubicBezTo>
                      <a:pt x="11991" y="36060"/>
                      <a:pt x="13770" y="36929"/>
                      <a:pt x="16369" y="36929"/>
                    </a:cubicBezTo>
                    <a:cubicBezTo>
                      <a:pt x="20330" y="36929"/>
                      <a:pt x="26194" y="34911"/>
                      <a:pt x="30570" y="24728"/>
                    </a:cubicBezTo>
                    <a:cubicBezTo>
                      <a:pt x="30570" y="24728"/>
                      <a:pt x="39266" y="8477"/>
                      <a:pt x="49764" y="4085"/>
                    </a:cubicBezTo>
                    <a:lnTo>
                      <a:pt x="42429" y="0"/>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77"/>
              <p:cNvSpPr/>
              <p:nvPr/>
            </p:nvSpPr>
            <p:spPr>
              <a:xfrm>
                <a:off x="2998249" y="3835625"/>
                <a:ext cx="1075913" cy="579610"/>
              </a:xfrm>
              <a:custGeom>
                <a:rect b="b" l="l" r="r" t="t"/>
                <a:pathLst>
                  <a:path extrusionOk="0" h="26661" w="49490">
                    <a:moveTo>
                      <a:pt x="14675" y="6643"/>
                    </a:moveTo>
                    <a:cubicBezTo>
                      <a:pt x="17371" y="6643"/>
                      <a:pt x="19791" y="7828"/>
                      <a:pt x="20940" y="10014"/>
                    </a:cubicBezTo>
                    <a:cubicBezTo>
                      <a:pt x="22697" y="13484"/>
                      <a:pt x="20721" y="18052"/>
                      <a:pt x="16460" y="20248"/>
                    </a:cubicBezTo>
                    <a:cubicBezTo>
                      <a:pt x="14910" y="21063"/>
                      <a:pt x="13273" y="21454"/>
                      <a:pt x="11733" y="21454"/>
                    </a:cubicBezTo>
                    <a:cubicBezTo>
                      <a:pt x="9039" y="21454"/>
                      <a:pt x="6641" y="20260"/>
                      <a:pt x="5524" y="18052"/>
                    </a:cubicBezTo>
                    <a:cubicBezTo>
                      <a:pt x="3723" y="14626"/>
                      <a:pt x="5743" y="10058"/>
                      <a:pt x="10004" y="7818"/>
                    </a:cubicBezTo>
                    <a:cubicBezTo>
                      <a:pt x="11529" y="7024"/>
                      <a:pt x="13147" y="6643"/>
                      <a:pt x="14675" y="6643"/>
                    </a:cubicBezTo>
                    <a:close/>
                    <a:moveTo>
                      <a:pt x="49489" y="0"/>
                    </a:moveTo>
                    <a:lnTo>
                      <a:pt x="49489" y="0"/>
                    </a:lnTo>
                    <a:cubicBezTo>
                      <a:pt x="43848" y="3581"/>
                      <a:pt x="35215" y="4321"/>
                      <a:pt x="29040" y="4321"/>
                    </a:cubicBezTo>
                    <a:cubicBezTo>
                      <a:pt x="24687" y="4321"/>
                      <a:pt x="21555" y="3953"/>
                      <a:pt x="21555" y="3953"/>
                    </a:cubicBezTo>
                    <a:cubicBezTo>
                      <a:pt x="19241" y="3478"/>
                      <a:pt x="17193" y="3271"/>
                      <a:pt x="15380" y="3271"/>
                    </a:cubicBezTo>
                    <a:cubicBezTo>
                      <a:pt x="3125" y="3271"/>
                      <a:pt x="1659" y="12738"/>
                      <a:pt x="1659" y="12738"/>
                    </a:cubicBezTo>
                    <a:cubicBezTo>
                      <a:pt x="0" y="25708"/>
                      <a:pt x="12589" y="25914"/>
                      <a:pt x="13390" y="25914"/>
                    </a:cubicBezTo>
                    <a:cubicBezTo>
                      <a:pt x="13416" y="25914"/>
                      <a:pt x="13430" y="25914"/>
                      <a:pt x="13430" y="25914"/>
                    </a:cubicBezTo>
                    <a:lnTo>
                      <a:pt x="14616" y="26661"/>
                    </a:lnTo>
                    <a:lnTo>
                      <a:pt x="18349" y="24421"/>
                    </a:lnTo>
                    <a:cubicBezTo>
                      <a:pt x="22478" y="18184"/>
                      <a:pt x="48655" y="8345"/>
                      <a:pt x="48655" y="8345"/>
                    </a:cubicBezTo>
                    <a:lnTo>
                      <a:pt x="49489" y="0"/>
                    </a:lnTo>
                    <a:close/>
                  </a:path>
                </a:pathLst>
              </a:custGeom>
              <a:solidFill>
                <a:srgbClr val="D55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77"/>
              <p:cNvSpPr/>
              <p:nvPr/>
            </p:nvSpPr>
            <p:spPr>
              <a:xfrm>
                <a:off x="4096115" y="3946892"/>
                <a:ext cx="234922" cy="159941"/>
              </a:xfrm>
              <a:custGeom>
                <a:rect b="b" l="l" r="r" t="t"/>
                <a:pathLst>
                  <a:path extrusionOk="0" h="7357" w="10806">
                    <a:moveTo>
                      <a:pt x="5049" y="0"/>
                    </a:moveTo>
                    <a:cubicBezTo>
                      <a:pt x="4172" y="0"/>
                      <a:pt x="3374" y="268"/>
                      <a:pt x="2812" y="987"/>
                    </a:cubicBezTo>
                    <a:cubicBezTo>
                      <a:pt x="2812" y="987"/>
                      <a:pt x="1713" y="4369"/>
                      <a:pt x="1" y="5248"/>
                    </a:cubicBezTo>
                    <a:lnTo>
                      <a:pt x="3295" y="7356"/>
                    </a:lnTo>
                    <a:lnTo>
                      <a:pt x="10805" y="2261"/>
                    </a:lnTo>
                    <a:cubicBezTo>
                      <a:pt x="10805" y="2261"/>
                      <a:pt x="7596" y="0"/>
                      <a:pt x="5049" y="0"/>
                    </a:cubicBezTo>
                    <a:close/>
                  </a:path>
                </a:pathLst>
              </a:custGeom>
              <a:solidFill>
                <a:srgbClr val="77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77"/>
              <p:cNvSpPr/>
              <p:nvPr/>
            </p:nvSpPr>
            <p:spPr>
              <a:xfrm>
                <a:off x="4060787" y="3488997"/>
                <a:ext cx="1072326" cy="532847"/>
              </a:xfrm>
              <a:custGeom>
                <a:rect b="b" l="l" r="r" t="t"/>
                <a:pathLst>
                  <a:path extrusionOk="0" h="24510" w="49325">
                    <a:moveTo>
                      <a:pt x="46601" y="1"/>
                    </a:moveTo>
                    <a:lnTo>
                      <a:pt x="352" y="17877"/>
                    </a:lnTo>
                    <a:lnTo>
                      <a:pt x="0" y="21874"/>
                    </a:lnTo>
                    <a:cubicBezTo>
                      <a:pt x="197" y="21865"/>
                      <a:pt x="394" y="21861"/>
                      <a:pt x="590" y="21861"/>
                    </a:cubicBezTo>
                    <a:cubicBezTo>
                      <a:pt x="2368" y="21861"/>
                      <a:pt x="4133" y="22220"/>
                      <a:pt x="5754" y="22972"/>
                    </a:cubicBezTo>
                    <a:cubicBezTo>
                      <a:pt x="8873" y="24289"/>
                      <a:pt x="10102" y="24509"/>
                      <a:pt x="10102" y="24509"/>
                    </a:cubicBezTo>
                    <a:lnTo>
                      <a:pt x="46030" y="5184"/>
                    </a:lnTo>
                    <a:cubicBezTo>
                      <a:pt x="46030" y="5184"/>
                      <a:pt x="49324" y="2636"/>
                      <a:pt x="46601" y="1"/>
                    </a:cubicBezTo>
                    <a:close/>
                  </a:path>
                </a:pathLst>
              </a:custGeom>
              <a:solidFill>
                <a:srgbClr val="77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77"/>
              <p:cNvSpPr/>
              <p:nvPr/>
            </p:nvSpPr>
            <p:spPr>
              <a:xfrm>
                <a:off x="4111398" y="3448495"/>
                <a:ext cx="960604" cy="411973"/>
              </a:xfrm>
              <a:custGeom>
                <a:rect b="b" l="l" r="r" t="t"/>
                <a:pathLst>
                  <a:path extrusionOk="0" h="18950" w="44186">
                    <a:moveTo>
                      <a:pt x="41734" y="1"/>
                    </a:moveTo>
                    <a:cubicBezTo>
                      <a:pt x="40852" y="1"/>
                      <a:pt x="39657" y="308"/>
                      <a:pt x="38036" y="1161"/>
                    </a:cubicBezTo>
                    <a:lnTo>
                      <a:pt x="0" y="18949"/>
                    </a:lnTo>
                    <a:lnTo>
                      <a:pt x="0" y="18949"/>
                    </a:lnTo>
                    <a:lnTo>
                      <a:pt x="44185" y="1996"/>
                    </a:lnTo>
                    <a:cubicBezTo>
                      <a:pt x="44185" y="1996"/>
                      <a:pt x="43981" y="1"/>
                      <a:pt x="41734" y="1"/>
                    </a:cubicBezTo>
                    <a:close/>
                  </a:path>
                </a:pathLst>
              </a:custGeom>
              <a:solidFill>
                <a:srgbClr val="77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77"/>
              <p:cNvSpPr/>
              <p:nvPr/>
            </p:nvSpPr>
            <p:spPr>
              <a:xfrm>
                <a:off x="4063656" y="3489954"/>
                <a:ext cx="1009301" cy="388646"/>
              </a:xfrm>
              <a:custGeom>
                <a:rect b="b" l="l" r="r" t="t"/>
                <a:pathLst>
                  <a:path extrusionOk="0" h="17877" w="46426">
                    <a:moveTo>
                      <a:pt x="46337" y="1"/>
                    </a:moveTo>
                    <a:lnTo>
                      <a:pt x="0" y="17657"/>
                    </a:lnTo>
                    <a:lnTo>
                      <a:pt x="88" y="17877"/>
                    </a:lnTo>
                    <a:lnTo>
                      <a:pt x="46425" y="220"/>
                    </a:lnTo>
                    <a:lnTo>
                      <a:pt x="46337"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77"/>
              <p:cNvSpPr/>
              <p:nvPr/>
            </p:nvSpPr>
            <p:spPr>
              <a:xfrm>
                <a:off x="4143856" y="3980764"/>
                <a:ext cx="187181" cy="17218"/>
              </a:xfrm>
              <a:custGeom>
                <a:rect b="b" l="l" r="r" t="t"/>
                <a:pathLst>
                  <a:path extrusionOk="0" h="792" w="8610">
                    <a:moveTo>
                      <a:pt x="45" y="0"/>
                    </a:moveTo>
                    <a:lnTo>
                      <a:pt x="1" y="264"/>
                    </a:lnTo>
                    <a:lnTo>
                      <a:pt x="8565" y="791"/>
                    </a:lnTo>
                    <a:lnTo>
                      <a:pt x="8609" y="571"/>
                    </a:lnTo>
                    <a:lnTo>
                      <a:pt x="45" y="0"/>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77"/>
              <p:cNvSpPr/>
              <p:nvPr/>
            </p:nvSpPr>
            <p:spPr>
              <a:xfrm>
                <a:off x="4288038" y="3838690"/>
                <a:ext cx="90612" cy="78873"/>
              </a:xfrm>
              <a:custGeom>
                <a:rect b="b" l="l" r="r" t="t"/>
                <a:pathLst>
                  <a:path extrusionOk="0" h="3628" w="4168">
                    <a:moveTo>
                      <a:pt x="2008" y="260"/>
                    </a:moveTo>
                    <a:cubicBezTo>
                      <a:pt x="2169" y="260"/>
                      <a:pt x="2336" y="286"/>
                      <a:pt x="2504" y="342"/>
                    </a:cubicBezTo>
                    <a:cubicBezTo>
                      <a:pt x="3866" y="738"/>
                      <a:pt x="3998" y="2582"/>
                      <a:pt x="2768" y="3197"/>
                    </a:cubicBezTo>
                    <a:lnTo>
                      <a:pt x="2768" y="3241"/>
                    </a:lnTo>
                    <a:cubicBezTo>
                      <a:pt x="2550" y="3344"/>
                      <a:pt x="2313" y="3394"/>
                      <a:pt x="2078" y="3394"/>
                    </a:cubicBezTo>
                    <a:cubicBezTo>
                      <a:pt x="1506" y="3394"/>
                      <a:pt x="940" y="3098"/>
                      <a:pt x="660" y="2539"/>
                    </a:cubicBezTo>
                    <a:cubicBezTo>
                      <a:pt x="85" y="1466"/>
                      <a:pt x="913" y="260"/>
                      <a:pt x="2008" y="260"/>
                    </a:cubicBezTo>
                    <a:close/>
                    <a:moveTo>
                      <a:pt x="2058" y="0"/>
                    </a:moveTo>
                    <a:cubicBezTo>
                      <a:pt x="1785" y="0"/>
                      <a:pt x="1504" y="66"/>
                      <a:pt x="1231" y="211"/>
                    </a:cubicBezTo>
                    <a:cubicBezTo>
                      <a:pt x="308" y="694"/>
                      <a:pt x="1" y="1792"/>
                      <a:pt x="440" y="2670"/>
                    </a:cubicBezTo>
                    <a:cubicBezTo>
                      <a:pt x="783" y="3316"/>
                      <a:pt x="1413" y="3628"/>
                      <a:pt x="2040" y="3628"/>
                    </a:cubicBezTo>
                    <a:cubicBezTo>
                      <a:pt x="2780" y="3628"/>
                      <a:pt x="3517" y="3194"/>
                      <a:pt x="3778" y="2363"/>
                    </a:cubicBezTo>
                    <a:cubicBezTo>
                      <a:pt x="4167" y="1124"/>
                      <a:pt x="3188" y="0"/>
                      <a:pt x="2058" y="0"/>
                    </a:cubicBez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77"/>
              <p:cNvSpPr/>
              <p:nvPr/>
            </p:nvSpPr>
            <p:spPr>
              <a:xfrm>
                <a:off x="4322410" y="3842299"/>
                <a:ext cx="23892" cy="71633"/>
              </a:xfrm>
              <a:custGeom>
                <a:rect b="b" l="l" r="r" t="t"/>
                <a:pathLst>
                  <a:path extrusionOk="0" h="3295" w="1099">
                    <a:moveTo>
                      <a:pt x="879" y="1"/>
                    </a:moveTo>
                    <a:lnTo>
                      <a:pt x="1" y="3251"/>
                    </a:lnTo>
                    <a:lnTo>
                      <a:pt x="264" y="3295"/>
                    </a:lnTo>
                    <a:lnTo>
                      <a:pt x="1099" y="89"/>
                    </a:lnTo>
                    <a:lnTo>
                      <a:pt x="879" y="1"/>
                    </a:lnTo>
                    <a:close/>
                  </a:path>
                </a:pathLst>
              </a:custGeom>
              <a:solidFill>
                <a:srgbClr val="2229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78"/>
          <p:cNvSpPr txBox="1"/>
          <p:nvPr>
            <p:ph type="title"/>
          </p:nvPr>
        </p:nvSpPr>
        <p:spPr>
          <a:xfrm>
            <a:off x="713225" y="158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Numerical Data Analytics</a:t>
            </a:r>
            <a:endParaRPr/>
          </a:p>
        </p:txBody>
      </p:sp>
      <p:pic>
        <p:nvPicPr>
          <p:cNvPr id="2786" name="Google Shape;2786;p78"/>
          <p:cNvPicPr preferRelativeResize="0"/>
          <p:nvPr/>
        </p:nvPicPr>
        <p:blipFill>
          <a:blip r:embed="rId3">
            <a:alphaModFix/>
          </a:blip>
          <a:stretch>
            <a:fillRect/>
          </a:stretch>
        </p:blipFill>
        <p:spPr>
          <a:xfrm>
            <a:off x="4717943" y="1073275"/>
            <a:ext cx="4202232" cy="3273650"/>
          </a:xfrm>
          <a:prstGeom prst="rect">
            <a:avLst/>
          </a:prstGeom>
          <a:noFill/>
          <a:ln>
            <a:noFill/>
          </a:ln>
        </p:spPr>
      </p:pic>
      <p:pic>
        <p:nvPicPr>
          <p:cNvPr id="2787" name="Google Shape;2787;p78"/>
          <p:cNvPicPr preferRelativeResize="0"/>
          <p:nvPr/>
        </p:nvPicPr>
        <p:blipFill>
          <a:blip r:embed="rId4">
            <a:alphaModFix/>
          </a:blip>
          <a:stretch>
            <a:fillRect/>
          </a:stretch>
        </p:blipFill>
        <p:spPr>
          <a:xfrm>
            <a:off x="223825" y="1076160"/>
            <a:ext cx="4412217" cy="1278184"/>
          </a:xfrm>
          <a:prstGeom prst="rect">
            <a:avLst/>
          </a:prstGeom>
          <a:noFill/>
          <a:ln>
            <a:noFill/>
          </a:ln>
        </p:spPr>
      </p:pic>
      <p:pic>
        <p:nvPicPr>
          <p:cNvPr id="2788" name="Google Shape;2788;p78"/>
          <p:cNvPicPr preferRelativeResize="0"/>
          <p:nvPr/>
        </p:nvPicPr>
        <p:blipFill>
          <a:blip r:embed="rId5">
            <a:alphaModFix/>
          </a:blip>
          <a:stretch>
            <a:fillRect/>
          </a:stretch>
        </p:blipFill>
        <p:spPr>
          <a:xfrm>
            <a:off x="223825" y="2437567"/>
            <a:ext cx="4412221" cy="1909358"/>
          </a:xfrm>
          <a:prstGeom prst="rect">
            <a:avLst/>
          </a:prstGeom>
          <a:noFill/>
          <a:ln>
            <a:noFill/>
          </a:ln>
        </p:spPr>
      </p:pic>
      <p:sp>
        <p:nvSpPr>
          <p:cNvPr id="2789" name="Google Shape;2789;p78"/>
          <p:cNvSpPr txBox="1"/>
          <p:nvPr/>
        </p:nvSpPr>
        <p:spPr>
          <a:xfrm>
            <a:off x="-839350" y="4423275"/>
            <a:ext cx="7717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b="1" lang="en" sz="2100">
                <a:solidFill>
                  <a:schemeClr val="lt1"/>
                </a:solidFill>
                <a:latin typeface="Finger Paint"/>
                <a:ea typeface="Finger Paint"/>
                <a:cs typeface="Finger Paint"/>
                <a:sym typeface="Finger Paint"/>
              </a:rPr>
              <a:t>What about Down Payment? </a:t>
            </a:r>
            <a:endParaRPr b="1" sz="2800">
              <a:solidFill>
                <a:schemeClr val="accent1"/>
              </a:solidFill>
              <a:latin typeface="Finger Paint"/>
              <a:ea typeface="Finger Paint"/>
              <a:cs typeface="Finger Paint"/>
              <a:sym typeface="Finger Paint"/>
            </a:endParaRPr>
          </a:p>
        </p:txBody>
      </p:sp>
      <p:sp>
        <p:nvSpPr>
          <p:cNvPr id="2790" name="Google Shape;2790;p78"/>
          <p:cNvSpPr txBox="1"/>
          <p:nvPr/>
        </p:nvSpPr>
        <p:spPr>
          <a:xfrm>
            <a:off x="4915875" y="4423275"/>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b="1" lang="en" sz="2100">
                <a:solidFill>
                  <a:schemeClr val="accent1"/>
                </a:solidFill>
                <a:latin typeface="Finger Paint"/>
                <a:ea typeface="Finger Paint"/>
                <a:cs typeface="Finger Paint"/>
                <a:sym typeface="Finger Paint"/>
              </a:rPr>
              <a:t>Leakage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4" name="Shape 2794"/>
        <p:cNvGrpSpPr/>
        <p:nvPr/>
      </p:nvGrpSpPr>
      <p:grpSpPr>
        <a:xfrm>
          <a:off x="0" y="0"/>
          <a:ext cx="0" cy="0"/>
          <a:chOff x="0" y="0"/>
          <a:chExt cx="0" cy="0"/>
        </a:xfrm>
      </p:grpSpPr>
      <p:sp>
        <p:nvSpPr>
          <p:cNvPr id="2795" name="Google Shape;2795;p79"/>
          <p:cNvSpPr txBox="1"/>
          <p:nvPr>
            <p:ph type="title"/>
          </p:nvPr>
        </p:nvSpPr>
        <p:spPr>
          <a:xfrm>
            <a:off x="713225" y="823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IV Score Analysis</a:t>
            </a:r>
            <a:endParaRPr/>
          </a:p>
        </p:txBody>
      </p:sp>
      <p:pic>
        <p:nvPicPr>
          <p:cNvPr id="2796" name="Google Shape;2796;p79"/>
          <p:cNvPicPr preferRelativeResize="0"/>
          <p:nvPr/>
        </p:nvPicPr>
        <p:blipFill>
          <a:blip r:embed="rId3">
            <a:alphaModFix/>
          </a:blip>
          <a:stretch>
            <a:fillRect/>
          </a:stretch>
        </p:blipFill>
        <p:spPr>
          <a:xfrm>
            <a:off x="6951566" y="870658"/>
            <a:ext cx="1198515" cy="1198512"/>
          </a:xfrm>
          <a:prstGeom prst="rect">
            <a:avLst/>
          </a:prstGeom>
          <a:noFill/>
          <a:ln>
            <a:noFill/>
          </a:ln>
        </p:spPr>
      </p:pic>
      <p:pic>
        <p:nvPicPr>
          <p:cNvPr id="2797" name="Google Shape;2797;p79"/>
          <p:cNvPicPr preferRelativeResize="0"/>
          <p:nvPr/>
        </p:nvPicPr>
        <p:blipFill>
          <a:blip r:embed="rId4">
            <a:alphaModFix/>
          </a:blip>
          <a:stretch>
            <a:fillRect/>
          </a:stretch>
        </p:blipFill>
        <p:spPr>
          <a:xfrm>
            <a:off x="4119225" y="865700"/>
            <a:ext cx="2716895" cy="1198518"/>
          </a:xfrm>
          <a:prstGeom prst="rect">
            <a:avLst/>
          </a:prstGeom>
          <a:noFill/>
          <a:ln>
            <a:noFill/>
          </a:ln>
        </p:spPr>
      </p:pic>
      <p:sp>
        <p:nvSpPr>
          <p:cNvPr id="2798" name="Google Shape;2798;p79"/>
          <p:cNvSpPr txBox="1"/>
          <p:nvPr/>
        </p:nvSpPr>
        <p:spPr>
          <a:xfrm>
            <a:off x="176675" y="4623250"/>
            <a:ext cx="34224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latin typeface="Livvic"/>
                <a:ea typeface="Livvic"/>
                <a:cs typeface="Livvic"/>
                <a:sym typeface="Livvic"/>
              </a:rPr>
              <a:t>→ Outliers Cutoff : </a:t>
            </a:r>
            <a:r>
              <a:rPr b="1" lang="en" sz="1600">
                <a:solidFill>
                  <a:schemeClr val="accent1"/>
                </a:solidFill>
                <a:latin typeface="Livvic"/>
                <a:ea typeface="Livvic"/>
                <a:cs typeface="Livvic"/>
                <a:sym typeface="Livvic"/>
              </a:rPr>
              <a:t>~66</a:t>
            </a:r>
            <a:endParaRPr b="1" sz="1600">
              <a:solidFill>
                <a:schemeClr val="accent1"/>
              </a:solidFill>
              <a:latin typeface="Livvic"/>
              <a:ea typeface="Livvic"/>
              <a:cs typeface="Livvic"/>
              <a:sym typeface="Livvic"/>
            </a:endParaRPr>
          </a:p>
        </p:txBody>
      </p:sp>
      <p:pic>
        <p:nvPicPr>
          <p:cNvPr id="2799" name="Google Shape;2799;p79"/>
          <p:cNvPicPr preferRelativeResize="0"/>
          <p:nvPr/>
        </p:nvPicPr>
        <p:blipFill>
          <a:blip r:embed="rId5">
            <a:alphaModFix/>
          </a:blip>
          <a:stretch>
            <a:fillRect/>
          </a:stretch>
        </p:blipFill>
        <p:spPr>
          <a:xfrm>
            <a:off x="6960486" y="2178527"/>
            <a:ext cx="1198515" cy="1198512"/>
          </a:xfrm>
          <a:prstGeom prst="rect">
            <a:avLst/>
          </a:prstGeom>
          <a:noFill/>
          <a:ln>
            <a:noFill/>
          </a:ln>
        </p:spPr>
      </p:pic>
      <p:pic>
        <p:nvPicPr>
          <p:cNvPr id="2800" name="Google Shape;2800;p79"/>
          <p:cNvPicPr preferRelativeResize="0"/>
          <p:nvPr/>
        </p:nvPicPr>
        <p:blipFill>
          <a:blip r:embed="rId6">
            <a:alphaModFix/>
          </a:blip>
          <a:stretch>
            <a:fillRect/>
          </a:stretch>
        </p:blipFill>
        <p:spPr>
          <a:xfrm>
            <a:off x="4114800" y="2175464"/>
            <a:ext cx="2716895" cy="1198519"/>
          </a:xfrm>
          <a:prstGeom prst="rect">
            <a:avLst/>
          </a:prstGeom>
          <a:noFill/>
          <a:ln>
            <a:noFill/>
          </a:ln>
        </p:spPr>
      </p:pic>
      <p:pic>
        <p:nvPicPr>
          <p:cNvPr id="2801" name="Google Shape;2801;p79"/>
          <p:cNvPicPr preferRelativeResize="0"/>
          <p:nvPr/>
        </p:nvPicPr>
        <p:blipFill>
          <a:blip r:embed="rId7">
            <a:alphaModFix/>
          </a:blip>
          <a:stretch>
            <a:fillRect/>
          </a:stretch>
        </p:blipFill>
        <p:spPr>
          <a:xfrm>
            <a:off x="6964310" y="3515625"/>
            <a:ext cx="1198515" cy="1198512"/>
          </a:xfrm>
          <a:prstGeom prst="rect">
            <a:avLst/>
          </a:prstGeom>
          <a:noFill/>
          <a:ln>
            <a:noFill/>
          </a:ln>
        </p:spPr>
      </p:pic>
      <p:pic>
        <p:nvPicPr>
          <p:cNvPr id="2802" name="Google Shape;2802;p79"/>
          <p:cNvPicPr preferRelativeResize="0"/>
          <p:nvPr/>
        </p:nvPicPr>
        <p:blipFill>
          <a:blip r:embed="rId8">
            <a:alphaModFix/>
          </a:blip>
          <a:stretch>
            <a:fillRect/>
          </a:stretch>
        </p:blipFill>
        <p:spPr>
          <a:xfrm>
            <a:off x="4117610" y="3509432"/>
            <a:ext cx="2716895" cy="1198522"/>
          </a:xfrm>
          <a:prstGeom prst="rect">
            <a:avLst/>
          </a:prstGeom>
          <a:noFill/>
          <a:ln>
            <a:noFill/>
          </a:ln>
        </p:spPr>
      </p:pic>
      <p:sp>
        <p:nvSpPr>
          <p:cNvPr id="2803" name="Google Shape;2803;p79"/>
          <p:cNvSpPr txBox="1"/>
          <p:nvPr>
            <p:ph idx="2" type="subTitle"/>
          </p:nvPr>
        </p:nvSpPr>
        <p:spPr>
          <a:xfrm>
            <a:off x="894925" y="1214638"/>
            <a:ext cx="2923200" cy="42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t>Mental Score</a:t>
            </a:r>
            <a:endParaRPr sz="2500"/>
          </a:p>
        </p:txBody>
      </p:sp>
      <p:sp>
        <p:nvSpPr>
          <p:cNvPr id="2804" name="Google Shape;2804;p79"/>
          <p:cNvSpPr txBox="1"/>
          <p:nvPr>
            <p:ph idx="4" type="subTitle"/>
          </p:nvPr>
        </p:nvSpPr>
        <p:spPr>
          <a:xfrm>
            <a:off x="742525" y="2587513"/>
            <a:ext cx="2923200" cy="42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t>Parental Score</a:t>
            </a:r>
            <a:endParaRPr sz="2500"/>
          </a:p>
        </p:txBody>
      </p:sp>
      <p:sp>
        <p:nvSpPr>
          <p:cNvPr id="2805" name="Google Shape;2805;p79"/>
          <p:cNvSpPr txBox="1"/>
          <p:nvPr>
            <p:ph idx="6" type="subTitle"/>
          </p:nvPr>
        </p:nvSpPr>
        <p:spPr>
          <a:xfrm>
            <a:off x="894925" y="3997588"/>
            <a:ext cx="2923200" cy="42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t>Social Score</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Back to School from Winter Break by Slidesgo">
  <a:themeElements>
    <a:clrScheme name="Simple Light">
      <a:dk1>
        <a:srgbClr val="094A5F"/>
      </a:dk1>
      <a:lt1>
        <a:srgbClr val="FFFFFF"/>
      </a:lt1>
      <a:dk2>
        <a:srgbClr val="0F7090"/>
      </a:dk2>
      <a:lt2>
        <a:srgbClr val="FFFFFF"/>
      </a:lt2>
      <a:accent1>
        <a:srgbClr val="D55D79"/>
      </a:accent1>
      <a:accent2>
        <a:srgbClr val="094A5F"/>
      </a:accent2>
      <a:accent3>
        <a:srgbClr val="5ABAD1"/>
      </a:accent3>
      <a:accent4>
        <a:srgbClr val="009A91"/>
      </a:accent4>
      <a:accent5>
        <a:srgbClr val="F8B45B"/>
      </a:accent5>
      <a:accent6>
        <a:srgbClr val="FFC4C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ack to School from Winter Break by Slidesgo">
  <a:themeElements>
    <a:clrScheme name="Simple Light">
      <a:dk1>
        <a:srgbClr val="094A5F"/>
      </a:dk1>
      <a:lt1>
        <a:srgbClr val="FFFFFF"/>
      </a:lt1>
      <a:dk2>
        <a:srgbClr val="0F7090"/>
      </a:dk2>
      <a:lt2>
        <a:srgbClr val="FFFFFF"/>
      </a:lt2>
      <a:accent1>
        <a:srgbClr val="D55D79"/>
      </a:accent1>
      <a:accent2>
        <a:srgbClr val="094A5F"/>
      </a:accent2>
      <a:accent3>
        <a:srgbClr val="5ABAD1"/>
      </a:accent3>
      <a:accent4>
        <a:srgbClr val="009A91"/>
      </a:accent4>
      <a:accent5>
        <a:srgbClr val="F8B45B"/>
      </a:accent5>
      <a:accent6>
        <a:srgbClr val="FFC4C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