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Saira SemiCondensed SemiBold"/>
      <p:regular r:id="rId46"/>
      <p:bold r:id="rId47"/>
    </p:embeddedFont>
    <p:embeddedFont>
      <p:font typeface="Fjalla One"/>
      <p:regular r:id="rId48"/>
    </p:embeddedFont>
    <p:embeddedFont>
      <p:font typeface="Saira Semi Condensed"/>
      <p:regular r:id="rId49"/>
      <p:bold r:id="rId50"/>
    </p:embeddedFont>
    <p:embeddedFont>
      <p:font typeface="Abel"/>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7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DA7166-3C8B-432C-B5D7-59D74B36FCA6}">
  <a:tblStyle styleId="{C1DA7166-3C8B-432C-B5D7-59D74B36FC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7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SairaSemiCondensedSemiBold-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jallaOne-regular.fntdata"/><Relationship Id="rId47" Type="http://schemas.openxmlformats.org/officeDocument/2006/relationships/font" Target="fonts/SairaSemiCondensedSemiBold-bold.fntdata"/><Relationship Id="rId49" Type="http://schemas.openxmlformats.org/officeDocument/2006/relationships/font" Target="fonts/SairaSemiCondense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bel-regular.fntdata"/><Relationship Id="rId50" Type="http://schemas.openxmlformats.org/officeDocument/2006/relationships/font" Target="fonts/SairaSemiCondense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e1cdba95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ace1cdba9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09eadc720a_3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109eadc720a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09eadc720a_3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g109eadc720a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09eadc720a_3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g109eadc720a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09eadc720a_1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109eadc720a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09eadc720a_3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g109eadc720a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09eadc720a_1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g109eadc720a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09eadc720a_1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109eadc720a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09eadc720a_1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g109eadc720a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09eadc720a_1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g109eadc720a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09eadc720a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g109eadc720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ce1cdba95_0_6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ace1cdba95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09eadce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109eadce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09eadc720a_2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109eadc720a_2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09eadc720a_2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09eadc720a_2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09eadc720a_2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09eadc720a_2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09eadc720a_2_5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109eadc720a_2_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09eadc720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09eadc720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109eadc720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109eadc720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09eadc720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09eadc720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109eadc720a_3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109eadc720a_3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109eadc720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109eadc720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ce1cdba95_0_8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ace1cdba95_0_8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09eadc720a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09eadc720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109eadc720a_3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109eadc720a_3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109eadc720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109eadc720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09eadc720a_3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g109eadc720a_3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ace1cdba95_0_16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gace1cdba95_0_16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ace1cdba95_0_3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ace1cdba95_0_31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gace1cdba95_0_313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9eaa5e1d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109eaa5e1d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9eaa5e1de_0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109eaa5e1d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09eadc720a_2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09eadc720a_2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09eadc720a_2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09eadc720a_2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ace1cdba95_0_13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gace1cdba95_0_1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09eaa5e1de_0_3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g109eaa5e1de_0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ph type="ctrTitle"/>
          </p:nvPr>
        </p:nvSpPr>
        <p:spPr>
          <a:xfrm>
            <a:off x="695200" y="2610477"/>
            <a:ext cx="38718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SzPts val="4800"/>
              <a:buFont typeface="Advent Pro SemiBold"/>
              <a:buNone/>
              <a:defRPr sz="4300">
                <a:latin typeface="Saira SemiCondensed SemiBold"/>
                <a:ea typeface="Saira SemiCondensed SemiBold"/>
                <a:cs typeface="Saira SemiCondensed SemiBold"/>
                <a:sym typeface="Saira SemiCondensed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 name="Google Shape;12;p2"/>
          <p:cNvSpPr txBox="1"/>
          <p:nvPr>
            <p:ph idx="1" type="subTitle"/>
          </p:nvPr>
        </p:nvSpPr>
        <p:spPr>
          <a:xfrm>
            <a:off x="695200" y="3729450"/>
            <a:ext cx="2095200" cy="564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1200"/>
              <a:buNone/>
              <a:defRPr>
                <a:solidFill>
                  <a:schemeClr val="dk1"/>
                </a:solidFill>
                <a:latin typeface="Abel"/>
                <a:ea typeface="Abel"/>
                <a:cs typeface="Abel"/>
                <a:sym typeface="Abel"/>
              </a:defRPr>
            </a:lvl1pPr>
            <a:lvl2pPr lvl="1" rtl="0" algn="ctr">
              <a:lnSpc>
                <a:spcPct val="90000"/>
              </a:lnSpc>
              <a:spcBef>
                <a:spcPts val="1600"/>
              </a:spcBef>
              <a:spcAft>
                <a:spcPts val="0"/>
              </a:spcAft>
              <a:buSzPts val="1500"/>
              <a:buNone/>
              <a:defRPr sz="1500"/>
            </a:lvl2pPr>
            <a:lvl3pPr lvl="2" rtl="0" algn="ctr">
              <a:lnSpc>
                <a:spcPct val="90000"/>
              </a:lnSpc>
              <a:spcBef>
                <a:spcPts val="1600"/>
              </a:spcBef>
              <a:spcAft>
                <a:spcPts val="0"/>
              </a:spcAft>
              <a:buSzPts val="1400"/>
              <a:buNone/>
              <a:defRPr sz="1400"/>
            </a:lvl3pPr>
            <a:lvl4pPr lvl="3" rtl="0" algn="ctr">
              <a:lnSpc>
                <a:spcPct val="90000"/>
              </a:lnSpc>
              <a:spcBef>
                <a:spcPts val="1600"/>
              </a:spcBef>
              <a:spcAft>
                <a:spcPts val="0"/>
              </a:spcAft>
              <a:buSzPts val="1200"/>
              <a:buNone/>
              <a:defRPr sz="1200"/>
            </a:lvl4pPr>
            <a:lvl5pPr lvl="4" rtl="0" algn="ctr">
              <a:lnSpc>
                <a:spcPct val="90000"/>
              </a:lnSpc>
              <a:spcBef>
                <a:spcPts val="1600"/>
              </a:spcBef>
              <a:spcAft>
                <a:spcPts val="0"/>
              </a:spcAft>
              <a:buSzPts val="1200"/>
              <a:buNone/>
              <a:defRPr sz="1200"/>
            </a:lvl5pPr>
            <a:lvl6pPr lvl="5" rtl="0" algn="ctr">
              <a:lnSpc>
                <a:spcPct val="90000"/>
              </a:lnSpc>
              <a:spcBef>
                <a:spcPts val="1600"/>
              </a:spcBef>
              <a:spcAft>
                <a:spcPts val="0"/>
              </a:spcAft>
              <a:buSzPts val="1200"/>
              <a:buNone/>
              <a:defRPr sz="1200"/>
            </a:lvl6pPr>
            <a:lvl7pPr lvl="6" rtl="0" algn="ctr">
              <a:lnSpc>
                <a:spcPct val="90000"/>
              </a:lnSpc>
              <a:spcBef>
                <a:spcPts val="1600"/>
              </a:spcBef>
              <a:spcAft>
                <a:spcPts val="0"/>
              </a:spcAft>
              <a:buSzPts val="1200"/>
              <a:buNone/>
              <a:defRPr sz="1200"/>
            </a:lvl7pPr>
            <a:lvl8pPr lvl="7" rtl="0" algn="ctr">
              <a:lnSpc>
                <a:spcPct val="90000"/>
              </a:lnSpc>
              <a:spcBef>
                <a:spcPts val="1600"/>
              </a:spcBef>
              <a:spcAft>
                <a:spcPts val="0"/>
              </a:spcAft>
              <a:buSzPts val="1200"/>
              <a:buNone/>
              <a:defRPr sz="1200"/>
            </a:lvl8pPr>
            <a:lvl9pPr lvl="8" rtl="0" algn="ctr">
              <a:lnSpc>
                <a:spcPct val="90000"/>
              </a:lnSpc>
              <a:spcBef>
                <a:spcPts val="1600"/>
              </a:spcBef>
              <a:spcAft>
                <a:spcPts val="1600"/>
              </a:spcAft>
              <a:buSzPts val="1200"/>
              <a:buNone/>
              <a:defRPr sz="1200"/>
            </a:lvl9pPr>
          </a:lstStyle>
          <a:p/>
        </p:txBody>
      </p:sp>
      <p:sp>
        <p:nvSpPr>
          <p:cNvPr id="13" name="Google Shape;13;p2"/>
          <p:cNvSpPr/>
          <p:nvPr/>
        </p:nvSpPr>
        <p:spPr>
          <a:xfrm>
            <a:off x="4947075" y="-12"/>
            <a:ext cx="4196935" cy="5143530"/>
          </a:xfrm>
          <a:custGeom>
            <a:rect b="b" l="l" r="r" t="t"/>
            <a:pathLst>
              <a:path extrusionOk="0" h="65892" w="140542">
                <a:moveTo>
                  <a:pt x="0" y="0"/>
                </a:moveTo>
                <a:lnTo>
                  <a:pt x="0" y="65891"/>
                </a:lnTo>
                <a:lnTo>
                  <a:pt x="140541" y="65891"/>
                </a:lnTo>
                <a:lnTo>
                  <a:pt x="140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340">
          <p15:clr>
            <a:srgbClr val="FA7B17"/>
          </p15:clr>
        </p15:guide>
        <p15:guide id="2" pos="449">
          <p15:clr>
            <a:srgbClr val="FA7B17"/>
          </p15:clr>
        </p15:guide>
        <p15:guide id="3" pos="5311">
          <p15:clr>
            <a:srgbClr val="FA7B17"/>
          </p15:clr>
        </p15:guide>
        <p15:guide id="4" orient="horz" pos="2903">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p:nvPr/>
        </p:nvSpPr>
        <p:spPr>
          <a:xfrm flipH="1" rot="5400000">
            <a:off x="3940550" y="-1337575"/>
            <a:ext cx="1249800" cy="770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hasCustomPrompt="1" type="title"/>
          </p:nvPr>
        </p:nvSpPr>
        <p:spPr>
          <a:xfrm>
            <a:off x="713225" y="2096425"/>
            <a:ext cx="7717500" cy="84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0"/>
              <a:buNone/>
              <a:defRPr sz="72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p:nvPr>
            <p:ph idx="1" type="body"/>
          </p:nvPr>
        </p:nvSpPr>
        <p:spPr>
          <a:xfrm>
            <a:off x="713225" y="3215079"/>
            <a:ext cx="7717500" cy="371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0" name="Google Shape;7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1"/>
          <p:cNvSpPr/>
          <p:nvPr/>
        </p:nvSpPr>
        <p:spPr>
          <a:xfrm>
            <a:off x="8430725" y="3139775"/>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05100" y="1382075"/>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ítulo y objetos">
    <p:bg>
      <p:bgPr>
        <a:solidFill>
          <a:schemeClr val="lt1"/>
        </a:solidFill>
      </p:bgPr>
    </p:bg>
    <p:spTree>
      <p:nvGrpSpPr>
        <p:cNvPr id="75" name="Shape 75"/>
        <p:cNvGrpSpPr/>
        <p:nvPr/>
      </p:nvGrpSpPr>
      <p:grpSpPr>
        <a:xfrm>
          <a:off x="0" y="0"/>
          <a:ext cx="0" cy="0"/>
          <a:chOff x="0" y="0"/>
          <a:chExt cx="0" cy="0"/>
        </a:xfrm>
      </p:grpSpPr>
      <p:sp>
        <p:nvSpPr>
          <p:cNvPr id="76" name="Google Shape;76;p13"/>
          <p:cNvSpPr/>
          <p:nvPr/>
        </p:nvSpPr>
        <p:spPr>
          <a:xfrm>
            <a:off x="4946719" y="0"/>
            <a:ext cx="4196935" cy="5143530"/>
          </a:xfrm>
          <a:custGeom>
            <a:rect b="b" l="l" r="r" t="t"/>
            <a:pathLst>
              <a:path extrusionOk="0" h="65892" w="140542">
                <a:moveTo>
                  <a:pt x="0" y="0"/>
                </a:moveTo>
                <a:lnTo>
                  <a:pt x="0" y="65891"/>
                </a:lnTo>
                <a:lnTo>
                  <a:pt x="140541" y="65891"/>
                </a:lnTo>
                <a:lnTo>
                  <a:pt x="140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672150" y="719400"/>
            <a:ext cx="1148100" cy="442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0" y="0"/>
            <a:ext cx="24219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idx="1" type="subTitle"/>
          </p:nvPr>
        </p:nvSpPr>
        <p:spPr>
          <a:xfrm flipH="1">
            <a:off x="2792880" y="1429450"/>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300"/>
              <a:buFont typeface="Fjalla One"/>
              <a:buNone/>
              <a:defRPr sz="2300">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b="1" sz="2300">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b="1" sz="2300">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b="1" sz="2300">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b="1" sz="2300">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b="1" sz="2300">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b="1" sz="2300">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b="1" sz="2300">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b="1" sz="2300">
                <a:latin typeface="Fjalla One"/>
                <a:ea typeface="Fjalla One"/>
                <a:cs typeface="Fjalla One"/>
                <a:sym typeface="Fjalla One"/>
              </a:defRPr>
            </a:lvl9pPr>
          </a:lstStyle>
          <a:p/>
        </p:txBody>
      </p:sp>
      <p:sp>
        <p:nvSpPr>
          <p:cNvPr id="80" name="Google Shape;80;p13"/>
          <p:cNvSpPr txBox="1"/>
          <p:nvPr>
            <p:ph idx="2" type="subTitle"/>
          </p:nvPr>
        </p:nvSpPr>
        <p:spPr>
          <a:xfrm flipH="1">
            <a:off x="2793070" y="3298475"/>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300"/>
              <a:buFont typeface="Fjalla One"/>
              <a:buNone/>
              <a:defRPr sz="2300">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b="1" sz="2300">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b="1" sz="2300">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b="1" sz="2300">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b="1" sz="2300">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b="1" sz="2300">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b="1" sz="2300">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b="1" sz="2300">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b="1" sz="2300">
                <a:latin typeface="Fjalla One"/>
                <a:ea typeface="Fjalla One"/>
                <a:cs typeface="Fjalla One"/>
                <a:sym typeface="Fjalla One"/>
              </a:defRPr>
            </a:lvl9pPr>
          </a:lstStyle>
          <a:p/>
        </p:txBody>
      </p:sp>
      <p:sp>
        <p:nvSpPr>
          <p:cNvPr id="81" name="Google Shape;81;p13"/>
          <p:cNvSpPr txBox="1"/>
          <p:nvPr>
            <p:ph idx="3" type="subTitle"/>
          </p:nvPr>
        </p:nvSpPr>
        <p:spPr>
          <a:xfrm>
            <a:off x="2793145" y="371665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82" name="Google Shape;82;p13"/>
          <p:cNvSpPr txBox="1"/>
          <p:nvPr>
            <p:ph idx="4" type="subTitle"/>
          </p:nvPr>
        </p:nvSpPr>
        <p:spPr>
          <a:xfrm flipH="1">
            <a:off x="6195195" y="1429450"/>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2300"/>
              <a:buFont typeface="Fjalla One"/>
              <a:buNone/>
              <a:defRPr sz="2300">
                <a:solidFill>
                  <a:schemeClr val="lt1"/>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2pPr>
            <a:lvl3pPr lvl="2"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3pPr>
            <a:lvl4pPr lvl="3"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4pPr>
            <a:lvl5pPr lvl="4"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5pPr>
            <a:lvl6pPr lvl="5"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6pPr>
            <a:lvl7pPr lvl="6"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7pPr>
            <a:lvl8pPr lvl="7"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8pPr>
            <a:lvl9pPr lvl="8"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9pPr>
          </a:lstStyle>
          <a:p/>
        </p:txBody>
      </p:sp>
      <p:sp>
        <p:nvSpPr>
          <p:cNvPr id="83" name="Google Shape;83;p13"/>
          <p:cNvSpPr txBox="1"/>
          <p:nvPr>
            <p:ph idx="5" type="subTitle"/>
          </p:nvPr>
        </p:nvSpPr>
        <p:spPr>
          <a:xfrm>
            <a:off x="6195172" y="184740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900">
                <a:solidFill>
                  <a:schemeClr val="lt1"/>
                </a:solidFill>
              </a:defRPr>
            </a:lvl6pPr>
            <a:lvl7pPr lvl="6" rtl="0">
              <a:lnSpc>
                <a:spcPct val="100000"/>
              </a:lnSpc>
              <a:spcBef>
                <a:spcPts val="0"/>
              </a:spcBef>
              <a:spcAft>
                <a:spcPts val="0"/>
              </a:spcAft>
              <a:buClr>
                <a:schemeClr val="lt1"/>
              </a:buClr>
              <a:buSzPts val="900"/>
              <a:buNone/>
              <a:defRPr sz="900">
                <a:solidFill>
                  <a:schemeClr val="lt1"/>
                </a:solidFill>
              </a:defRPr>
            </a:lvl7pPr>
            <a:lvl8pPr lvl="7" rtl="0">
              <a:lnSpc>
                <a:spcPct val="100000"/>
              </a:lnSpc>
              <a:spcBef>
                <a:spcPts val="0"/>
              </a:spcBef>
              <a:spcAft>
                <a:spcPts val="0"/>
              </a:spcAft>
              <a:buClr>
                <a:schemeClr val="lt1"/>
              </a:buClr>
              <a:buSzPts val="900"/>
              <a:buNone/>
              <a:defRPr sz="900">
                <a:solidFill>
                  <a:schemeClr val="lt1"/>
                </a:solidFill>
              </a:defRPr>
            </a:lvl8pPr>
            <a:lvl9pPr lvl="8" rtl="0">
              <a:lnSpc>
                <a:spcPct val="100000"/>
              </a:lnSpc>
              <a:spcBef>
                <a:spcPts val="0"/>
              </a:spcBef>
              <a:spcAft>
                <a:spcPts val="0"/>
              </a:spcAft>
              <a:buClr>
                <a:schemeClr val="lt1"/>
              </a:buClr>
              <a:buSzPts val="900"/>
              <a:buNone/>
              <a:defRPr sz="900">
                <a:solidFill>
                  <a:schemeClr val="lt1"/>
                </a:solidFill>
              </a:defRPr>
            </a:lvl9pPr>
          </a:lstStyle>
          <a:p/>
        </p:txBody>
      </p:sp>
      <p:sp>
        <p:nvSpPr>
          <p:cNvPr id="84" name="Google Shape;84;p13"/>
          <p:cNvSpPr txBox="1"/>
          <p:nvPr>
            <p:ph idx="6" type="subTitle"/>
          </p:nvPr>
        </p:nvSpPr>
        <p:spPr>
          <a:xfrm flipH="1">
            <a:off x="6195195" y="3298475"/>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2300"/>
              <a:buFont typeface="Fjalla One"/>
              <a:buNone/>
              <a:defRPr sz="2300">
                <a:solidFill>
                  <a:schemeClr val="lt1"/>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2pPr>
            <a:lvl3pPr lvl="2"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3pPr>
            <a:lvl4pPr lvl="3"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4pPr>
            <a:lvl5pPr lvl="4"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5pPr>
            <a:lvl6pPr lvl="5"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6pPr>
            <a:lvl7pPr lvl="6"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7pPr>
            <a:lvl8pPr lvl="7"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8pPr>
            <a:lvl9pPr lvl="8" rtl="0">
              <a:lnSpc>
                <a:spcPct val="100000"/>
              </a:lnSpc>
              <a:spcBef>
                <a:spcPts val="0"/>
              </a:spcBef>
              <a:spcAft>
                <a:spcPts val="0"/>
              </a:spcAft>
              <a:buClr>
                <a:schemeClr val="lt1"/>
              </a:buClr>
              <a:buSzPts val="2300"/>
              <a:buFont typeface="Fjalla One"/>
              <a:buNone/>
              <a:defRPr b="1" sz="2300">
                <a:solidFill>
                  <a:schemeClr val="lt1"/>
                </a:solidFill>
                <a:latin typeface="Fjalla One"/>
                <a:ea typeface="Fjalla One"/>
                <a:cs typeface="Fjalla One"/>
                <a:sym typeface="Fjalla One"/>
              </a:defRPr>
            </a:lvl9pPr>
          </a:lstStyle>
          <a:p/>
        </p:txBody>
      </p:sp>
      <p:sp>
        <p:nvSpPr>
          <p:cNvPr id="85" name="Google Shape;85;p13"/>
          <p:cNvSpPr txBox="1"/>
          <p:nvPr>
            <p:ph idx="7" type="subTitle"/>
          </p:nvPr>
        </p:nvSpPr>
        <p:spPr>
          <a:xfrm>
            <a:off x="6195172" y="371665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900">
                <a:solidFill>
                  <a:schemeClr val="lt1"/>
                </a:solidFill>
              </a:defRPr>
            </a:lvl6pPr>
            <a:lvl7pPr lvl="6" rtl="0">
              <a:lnSpc>
                <a:spcPct val="100000"/>
              </a:lnSpc>
              <a:spcBef>
                <a:spcPts val="0"/>
              </a:spcBef>
              <a:spcAft>
                <a:spcPts val="0"/>
              </a:spcAft>
              <a:buClr>
                <a:schemeClr val="lt1"/>
              </a:buClr>
              <a:buSzPts val="900"/>
              <a:buNone/>
              <a:defRPr sz="900">
                <a:solidFill>
                  <a:schemeClr val="lt1"/>
                </a:solidFill>
              </a:defRPr>
            </a:lvl7pPr>
            <a:lvl8pPr lvl="7" rtl="0">
              <a:lnSpc>
                <a:spcPct val="100000"/>
              </a:lnSpc>
              <a:spcBef>
                <a:spcPts val="0"/>
              </a:spcBef>
              <a:spcAft>
                <a:spcPts val="0"/>
              </a:spcAft>
              <a:buClr>
                <a:schemeClr val="lt1"/>
              </a:buClr>
              <a:buSzPts val="900"/>
              <a:buNone/>
              <a:defRPr sz="900">
                <a:solidFill>
                  <a:schemeClr val="lt1"/>
                </a:solidFill>
              </a:defRPr>
            </a:lvl8pPr>
            <a:lvl9pPr lvl="8" rtl="0">
              <a:lnSpc>
                <a:spcPct val="100000"/>
              </a:lnSpc>
              <a:spcBef>
                <a:spcPts val="0"/>
              </a:spcBef>
              <a:spcAft>
                <a:spcPts val="0"/>
              </a:spcAft>
              <a:buClr>
                <a:schemeClr val="lt1"/>
              </a:buClr>
              <a:buSzPts val="900"/>
              <a:buNone/>
              <a:defRPr sz="900">
                <a:solidFill>
                  <a:schemeClr val="lt1"/>
                </a:solidFill>
              </a:defRPr>
            </a:lvl9pPr>
          </a:lstStyle>
          <a:p/>
        </p:txBody>
      </p:sp>
      <p:sp>
        <p:nvSpPr>
          <p:cNvPr id="86" name="Google Shape;86;p13"/>
          <p:cNvSpPr txBox="1"/>
          <p:nvPr>
            <p:ph hasCustomPrompt="1" type="title"/>
          </p:nvPr>
        </p:nvSpPr>
        <p:spPr>
          <a:xfrm>
            <a:off x="1410370" y="132572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4800"/>
              <a:buNone/>
              <a:defRPr sz="4800">
                <a:solidFill>
                  <a:schemeClr val="lt2"/>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2pPr>
            <a:lvl3pPr lvl="2"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3pPr>
            <a:lvl4pPr lvl="3"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4pPr>
            <a:lvl5pPr lvl="4"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5pPr>
            <a:lvl6pPr lvl="5"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6pPr>
            <a:lvl7pPr lvl="6"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7pPr>
            <a:lvl8pPr lvl="7"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8pPr>
            <a:lvl9pPr lvl="8"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9pPr>
          </a:lstStyle>
          <a:p>
            <a:r>
              <a:t>xx%</a:t>
            </a:r>
          </a:p>
        </p:txBody>
      </p:sp>
      <p:sp>
        <p:nvSpPr>
          <p:cNvPr id="87" name="Google Shape;87;p13"/>
          <p:cNvSpPr txBox="1"/>
          <p:nvPr>
            <p:ph hasCustomPrompt="1" idx="8" type="title"/>
          </p:nvPr>
        </p:nvSpPr>
        <p:spPr>
          <a:xfrm>
            <a:off x="1410370" y="319867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4800"/>
              <a:buNone/>
              <a:defRPr sz="4800">
                <a:solidFill>
                  <a:schemeClr val="lt2"/>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2pPr>
            <a:lvl3pPr lvl="2"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3pPr>
            <a:lvl4pPr lvl="3"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4pPr>
            <a:lvl5pPr lvl="4"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5pPr>
            <a:lvl6pPr lvl="5"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6pPr>
            <a:lvl7pPr lvl="6"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7pPr>
            <a:lvl8pPr lvl="7"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8pPr>
            <a:lvl9pPr lvl="8" rtl="0" algn="r">
              <a:spcBef>
                <a:spcPts val="0"/>
              </a:spcBef>
              <a:spcAft>
                <a:spcPts val="0"/>
              </a:spcAft>
              <a:buClr>
                <a:schemeClr val="lt2"/>
              </a:buClr>
              <a:buSzPts val="4800"/>
              <a:buFont typeface="Fjalla One"/>
              <a:buNone/>
              <a:defRPr sz="4800">
                <a:solidFill>
                  <a:schemeClr val="lt2"/>
                </a:solidFill>
                <a:latin typeface="Fjalla One"/>
                <a:ea typeface="Fjalla One"/>
                <a:cs typeface="Fjalla One"/>
                <a:sym typeface="Fjalla One"/>
              </a:defRPr>
            </a:lvl9pPr>
          </a:lstStyle>
          <a:p>
            <a:r>
              <a:t>xx%</a:t>
            </a:r>
          </a:p>
        </p:txBody>
      </p:sp>
      <p:sp>
        <p:nvSpPr>
          <p:cNvPr id="88" name="Google Shape;88;p13"/>
          <p:cNvSpPr txBox="1"/>
          <p:nvPr>
            <p:ph hasCustomPrompt="1" idx="9" type="title"/>
          </p:nvPr>
        </p:nvSpPr>
        <p:spPr>
          <a:xfrm>
            <a:off x="4821796" y="132572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4800"/>
              <a:buNone/>
              <a:defRPr sz="4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2pPr>
            <a:lvl3pPr lvl="2"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3pPr>
            <a:lvl4pPr lvl="3"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4pPr>
            <a:lvl5pPr lvl="4"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5pPr>
            <a:lvl6pPr lvl="5"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6pPr>
            <a:lvl7pPr lvl="6"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7pPr>
            <a:lvl8pPr lvl="7"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8pPr>
            <a:lvl9pPr lvl="8"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9pPr>
          </a:lstStyle>
          <a:p>
            <a:r>
              <a:t>xx%</a:t>
            </a:r>
          </a:p>
        </p:txBody>
      </p:sp>
      <p:sp>
        <p:nvSpPr>
          <p:cNvPr id="89" name="Google Shape;89;p13"/>
          <p:cNvSpPr txBox="1"/>
          <p:nvPr>
            <p:ph hasCustomPrompt="1" idx="13" type="title"/>
          </p:nvPr>
        </p:nvSpPr>
        <p:spPr>
          <a:xfrm>
            <a:off x="4821796" y="319867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4800"/>
              <a:buNone/>
              <a:defRPr sz="4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2pPr>
            <a:lvl3pPr lvl="2"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3pPr>
            <a:lvl4pPr lvl="3"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4pPr>
            <a:lvl5pPr lvl="4"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5pPr>
            <a:lvl6pPr lvl="5"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6pPr>
            <a:lvl7pPr lvl="6"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7pPr>
            <a:lvl8pPr lvl="7"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8pPr>
            <a:lvl9pPr lvl="8"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9pPr>
          </a:lstStyle>
          <a:p>
            <a:r>
              <a:t>xx%</a:t>
            </a:r>
          </a:p>
        </p:txBody>
      </p:sp>
      <p:sp>
        <p:nvSpPr>
          <p:cNvPr id="90" name="Google Shape;90;p13"/>
          <p:cNvSpPr txBox="1"/>
          <p:nvPr>
            <p:ph idx="14" type="subTitle"/>
          </p:nvPr>
        </p:nvSpPr>
        <p:spPr>
          <a:xfrm>
            <a:off x="2793147" y="184740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1_Título y objetos_4_1_1">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idx="1" type="subTitle"/>
          </p:nvPr>
        </p:nvSpPr>
        <p:spPr>
          <a:xfrm flipH="1">
            <a:off x="284235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3" name="Google Shape;93;p14"/>
          <p:cNvSpPr txBox="1"/>
          <p:nvPr>
            <p:ph idx="2" type="subTitle"/>
          </p:nvPr>
        </p:nvSpPr>
        <p:spPr>
          <a:xfrm flipH="1">
            <a:off x="267717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94" name="Google Shape;94;p14"/>
          <p:cNvSpPr txBox="1"/>
          <p:nvPr>
            <p:ph idx="3" type="subTitle"/>
          </p:nvPr>
        </p:nvSpPr>
        <p:spPr>
          <a:xfrm flipH="1">
            <a:off x="490370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5" name="Google Shape;95;p14"/>
          <p:cNvSpPr txBox="1"/>
          <p:nvPr>
            <p:ph idx="4" type="subTitle"/>
          </p:nvPr>
        </p:nvSpPr>
        <p:spPr>
          <a:xfrm flipH="1">
            <a:off x="473852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96" name="Google Shape;96;p14"/>
          <p:cNvSpPr txBox="1"/>
          <p:nvPr>
            <p:ph idx="5" type="subTitle"/>
          </p:nvPr>
        </p:nvSpPr>
        <p:spPr>
          <a:xfrm flipH="1">
            <a:off x="696505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7" name="Google Shape;97;p14"/>
          <p:cNvSpPr txBox="1"/>
          <p:nvPr>
            <p:ph idx="6" type="subTitle"/>
          </p:nvPr>
        </p:nvSpPr>
        <p:spPr>
          <a:xfrm flipH="1">
            <a:off x="679987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98" name="Google Shape;98;p14"/>
          <p:cNvSpPr/>
          <p:nvPr/>
        </p:nvSpPr>
        <p:spPr>
          <a:xfrm>
            <a:off x="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00" name="Google Shape;100;p14"/>
          <p:cNvSpPr/>
          <p:nvPr/>
        </p:nvSpPr>
        <p:spPr>
          <a:xfrm>
            <a:off x="863610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6_Título y objetos_1">
    <p:bg>
      <p:bgPr>
        <a:solidFill>
          <a:schemeClr val="lt1"/>
        </a:solidFill>
      </p:bgPr>
    </p:bg>
    <p:spTree>
      <p:nvGrpSpPr>
        <p:cNvPr id="101" name="Shape 101"/>
        <p:cNvGrpSpPr/>
        <p:nvPr/>
      </p:nvGrpSpPr>
      <p:grpSpPr>
        <a:xfrm>
          <a:off x="0" y="0"/>
          <a:ext cx="0" cy="0"/>
          <a:chOff x="0" y="0"/>
          <a:chExt cx="0" cy="0"/>
        </a:xfrm>
      </p:grpSpPr>
      <p:sp>
        <p:nvSpPr>
          <p:cNvPr id="102" name="Google Shape;102;p15"/>
          <p:cNvSpPr txBox="1"/>
          <p:nvPr>
            <p:ph idx="1" type="subTitle"/>
          </p:nvPr>
        </p:nvSpPr>
        <p:spPr>
          <a:xfrm flipH="1">
            <a:off x="5700350" y="3844606"/>
            <a:ext cx="1426500" cy="61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5"/>
          <p:cNvSpPr txBox="1"/>
          <p:nvPr>
            <p:ph idx="2" type="subTitle"/>
          </p:nvPr>
        </p:nvSpPr>
        <p:spPr>
          <a:xfrm flipH="1">
            <a:off x="3515350" y="3844619"/>
            <a:ext cx="1426500" cy="61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4" name="Google Shape;104;p15"/>
          <p:cNvSpPr txBox="1"/>
          <p:nvPr>
            <p:ph idx="3" type="subTitle"/>
          </p:nvPr>
        </p:nvSpPr>
        <p:spPr>
          <a:xfrm flipH="1">
            <a:off x="5700350" y="3498233"/>
            <a:ext cx="1426500" cy="3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solidFill>
                  <a:schemeClr val="dk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05" name="Google Shape;105;p15"/>
          <p:cNvSpPr txBox="1"/>
          <p:nvPr>
            <p:ph idx="4" type="subTitle"/>
          </p:nvPr>
        </p:nvSpPr>
        <p:spPr>
          <a:xfrm flipH="1">
            <a:off x="3483875" y="3505107"/>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solidFill>
                  <a:schemeClr val="dk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06" name="Google Shape;106;p15"/>
          <p:cNvSpPr/>
          <p:nvPr/>
        </p:nvSpPr>
        <p:spPr>
          <a:xfrm>
            <a:off x="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08" name="Google Shape;108;p15"/>
          <p:cNvSpPr txBox="1"/>
          <p:nvPr>
            <p:ph idx="5" type="subTitle"/>
          </p:nvPr>
        </p:nvSpPr>
        <p:spPr>
          <a:xfrm flipH="1">
            <a:off x="5700350" y="1292869"/>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solidFill>
                  <a:schemeClr val="dk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09" name="Google Shape;109;p15"/>
          <p:cNvSpPr txBox="1"/>
          <p:nvPr>
            <p:ph idx="6" type="subTitle"/>
          </p:nvPr>
        </p:nvSpPr>
        <p:spPr>
          <a:xfrm flipH="1">
            <a:off x="3483875" y="1292869"/>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solidFill>
                  <a:schemeClr val="dk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10" name="Google Shape;110;p15"/>
          <p:cNvSpPr/>
          <p:nvPr/>
        </p:nvSpPr>
        <p:spPr>
          <a:xfrm>
            <a:off x="863610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ph idx="7" type="subTitle"/>
          </p:nvPr>
        </p:nvSpPr>
        <p:spPr>
          <a:xfrm flipH="1">
            <a:off x="5731825" y="1635481"/>
            <a:ext cx="1426500" cy="61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15"/>
          <p:cNvSpPr txBox="1"/>
          <p:nvPr>
            <p:ph idx="8" type="subTitle"/>
          </p:nvPr>
        </p:nvSpPr>
        <p:spPr>
          <a:xfrm flipH="1">
            <a:off x="3515350" y="1635494"/>
            <a:ext cx="1426500" cy="61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1_Título y objetos_4">
    <p:bg>
      <p:bgPr>
        <a:solidFill>
          <a:schemeClr val="lt1"/>
        </a:solidFill>
      </p:bgPr>
    </p:bg>
    <p:spTree>
      <p:nvGrpSpPr>
        <p:cNvPr id="113" name="Shape 113"/>
        <p:cNvGrpSpPr/>
        <p:nvPr/>
      </p:nvGrpSpPr>
      <p:grpSpPr>
        <a:xfrm>
          <a:off x="0" y="0"/>
          <a:ext cx="0" cy="0"/>
          <a:chOff x="0" y="0"/>
          <a:chExt cx="0" cy="0"/>
        </a:xfrm>
      </p:grpSpPr>
      <p:sp>
        <p:nvSpPr>
          <p:cNvPr id="114" name="Google Shape;114;p16"/>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15" name="Google Shape;115;p16"/>
          <p:cNvSpPr/>
          <p:nvPr/>
        </p:nvSpPr>
        <p:spPr>
          <a:xfrm>
            <a:off x="0" y="0"/>
            <a:ext cx="722700" cy="387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863610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ph idx="1" type="subTitle"/>
          </p:nvPr>
        </p:nvSpPr>
        <p:spPr>
          <a:xfrm flipH="1">
            <a:off x="2641776" y="1902450"/>
            <a:ext cx="1683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8" name="Google Shape;118;p16"/>
          <p:cNvSpPr txBox="1"/>
          <p:nvPr>
            <p:ph idx="2" type="subTitle"/>
          </p:nvPr>
        </p:nvSpPr>
        <p:spPr>
          <a:xfrm flipH="1">
            <a:off x="4562700" y="1902450"/>
            <a:ext cx="1683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9" name="Google Shape;119;p16"/>
          <p:cNvSpPr txBox="1"/>
          <p:nvPr>
            <p:ph idx="3" type="subTitle"/>
          </p:nvPr>
        </p:nvSpPr>
        <p:spPr>
          <a:xfrm flipH="1">
            <a:off x="6483650" y="1902450"/>
            <a:ext cx="1683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0" name="Google Shape;120;p16"/>
          <p:cNvSpPr txBox="1"/>
          <p:nvPr>
            <p:ph idx="4" type="subTitle"/>
          </p:nvPr>
        </p:nvSpPr>
        <p:spPr>
          <a:xfrm flipH="1">
            <a:off x="2641714" y="3274550"/>
            <a:ext cx="1683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1" name="Google Shape;121;p16"/>
          <p:cNvSpPr txBox="1"/>
          <p:nvPr>
            <p:ph idx="5" type="subTitle"/>
          </p:nvPr>
        </p:nvSpPr>
        <p:spPr>
          <a:xfrm flipH="1">
            <a:off x="4562676" y="3274550"/>
            <a:ext cx="1683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2" name="Google Shape;122;p16"/>
          <p:cNvSpPr txBox="1"/>
          <p:nvPr>
            <p:ph idx="6" type="subTitle"/>
          </p:nvPr>
        </p:nvSpPr>
        <p:spPr>
          <a:xfrm flipH="1">
            <a:off x="6483650" y="3274550"/>
            <a:ext cx="16833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10_Título y objetos_1_1">
    <p:bg>
      <p:bgPr>
        <a:solidFill>
          <a:schemeClr val="lt1"/>
        </a:solidFill>
      </p:bgPr>
    </p:bg>
    <p:spTree>
      <p:nvGrpSpPr>
        <p:cNvPr id="123" name="Shape 123"/>
        <p:cNvGrpSpPr/>
        <p:nvPr/>
      </p:nvGrpSpPr>
      <p:grpSpPr>
        <a:xfrm>
          <a:off x="0" y="0"/>
          <a:ext cx="0" cy="0"/>
          <a:chOff x="0" y="0"/>
          <a:chExt cx="0" cy="0"/>
        </a:xfrm>
      </p:grpSpPr>
      <p:sp>
        <p:nvSpPr>
          <p:cNvPr id="124" name="Google Shape;124;p17"/>
          <p:cNvSpPr/>
          <p:nvPr/>
        </p:nvSpPr>
        <p:spPr>
          <a:xfrm flipH="1">
            <a:off x="8421300" y="1269725"/>
            <a:ext cx="722700" cy="387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ph type="ctrTitle"/>
          </p:nvPr>
        </p:nvSpPr>
        <p:spPr>
          <a:xfrm>
            <a:off x="6609425" y="1951175"/>
            <a:ext cx="1561200" cy="12414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26" name="Google Shape;126;p17"/>
          <p:cNvSpPr/>
          <p:nvPr/>
        </p:nvSpPr>
        <p:spPr>
          <a:xfrm>
            <a:off x="8636100" y="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
    <p:bg>
      <p:bgPr>
        <a:solidFill>
          <a:schemeClr val="lt1"/>
        </a:solidFill>
      </p:bgPr>
    </p:bg>
    <p:spTree>
      <p:nvGrpSpPr>
        <p:cNvPr id="127" name="Shape 127"/>
        <p:cNvGrpSpPr/>
        <p:nvPr/>
      </p:nvGrpSpPr>
      <p:grpSpPr>
        <a:xfrm>
          <a:off x="0" y="0"/>
          <a:ext cx="0" cy="0"/>
          <a:chOff x="0" y="0"/>
          <a:chExt cx="0" cy="0"/>
        </a:xfrm>
      </p:grpSpPr>
      <p:sp>
        <p:nvSpPr>
          <p:cNvPr id="128" name="Google Shape;128;p18"/>
          <p:cNvSpPr txBox="1"/>
          <p:nvPr>
            <p:ph idx="1" type="subTitle"/>
          </p:nvPr>
        </p:nvSpPr>
        <p:spPr>
          <a:xfrm flipH="1">
            <a:off x="3875642" y="138981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29" name="Google Shape;129;p18"/>
          <p:cNvSpPr txBox="1"/>
          <p:nvPr>
            <p:ph idx="2" type="subTitle"/>
          </p:nvPr>
        </p:nvSpPr>
        <p:spPr>
          <a:xfrm flipH="1">
            <a:off x="616787" y="138981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30" name="Google Shape;130;p18"/>
          <p:cNvSpPr txBox="1"/>
          <p:nvPr>
            <p:ph idx="3" type="subTitle"/>
          </p:nvPr>
        </p:nvSpPr>
        <p:spPr>
          <a:xfrm flipH="1">
            <a:off x="616775" y="3164750"/>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31" name="Google Shape;131;p18"/>
          <p:cNvSpPr txBox="1"/>
          <p:nvPr>
            <p:ph idx="4" type="subTitle"/>
          </p:nvPr>
        </p:nvSpPr>
        <p:spPr>
          <a:xfrm flipH="1">
            <a:off x="5464038" y="1490151"/>
            <a:ext cx="12207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Saira SemiCondensed SemiBold"/>
              <a:buNone/>
              <a:defRPr sz="1200">
                <a:solidFill>
                  <a:schemeClr val="lt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32" name="Google Shape;132;p18"/>
          <p:cNvSpPr txBox="1"/>
          <p:nvPr>
            <p:ph idx="5" type="subTitle"/>
          </p:nvPr>
        </p:nvSpPr>
        <p:spPr>
          <a:xfrm flipH="1">
            <a:off x="2200237" y="1490151"/>
            <a:ext cx="11985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Saira SemiCondensed SemiBold"/>
              <a:buNone/>
              <a:defRPr sz="1200">
                <a:solidFill>
                  <a:schemeClr val="lt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33" name="Google Shape;133;p18"/>
          <p:cNvSpPr txBox="1"/>
          <p:nvPr>
            <p:ph idx="6" type="subTitle"/>
          </p:nvPr>
        </p:nvSpPr>
        <p:spPr>
          <a:xfrm flipH="1">
            <a:off x="2200237" y="3265001"/>
            <a:ext cx="12207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Saira SemiCondensed SemiBold"/>
              <a:buNone/>
              <a:defRPr sz="1200">
                <a:solidFill>
                  <a:schemeClr val="lt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34" name="Google Shape;134;p18"/>
          <p:cNvSpPr/>
          <p:nvPr/>
        </p:nvSpPr>
        <p:spPr>
          <a:xfrm flipH="1">
            <a:off x="842130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36" name="Google Shape;136;p18"/>
          <p:cNvSpPr/>
          <p:nvPr/>
        </p:nvSpPr>
        <p:spPr>
          <a:xfrm>
            <a:off x="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ph idx="7" type="subTitle"/>
          </p:nvPr>
        </p:nvSpPr>
        <p:spPr>
          <a:xfrm flipH="1">
            <a:off x="3875650" y="3164750"/>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38" name="Google Shape;138;p18"/>
          <p:cNvSpPr txBox="1"/>
          <p:nvPr>
            <p:ph idx="8" type="subTitle"/>
          </p:nvPr>
        </p:nvSpPr>
        <p:spPr>
          <a:xfrm flipH="1">
            <a:off x="5464038" y="3265001"/>
            <a:ext cx="11934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Saira SemiCondensed SemiBold"/>
              <a:buNone/>
              <a:defRPr sz="1200">
                <a:solidFill>
                  <a:schemeClr val="lt1"/>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_1_1">
    <p:bg>
      <p:bgPr>
        <a:solidFill>
          <a:schemeClr val="lt1"/>
        </a:solidFill>
      </p:bgPr>
    </p:bg>
    <p:spTree>
      <p:nvGrpSpPr>
        <p:cNvPr id="139" name="Shape 139"/>
        <p:cNvGrpSpPr/>
        <p:nvPr/>
      </p:nvGrpSpPr>
      <p:grpSpPr>
        <a:xfrm>
          <a:off x="0" y="0"/>
          <a:ext cx="0" cy="0"/>
          <a:chOff x="0" y="0"/>
          <a:chExt cx="0" cy="0"/>
        </a:xfrm>
      </p:grpSpPr>
      <p:sp>
        <p:nvSpPr>
          <p:cNvPr id="140" name="Google Shape;140;p19"/>
          <p:cNvSpPr/>
          <p:nvPr/>
        </p:nvSpPr>
        <p:spPr>
          <a:xfrm>
            <a:off x="1964000" y="494550"/>
            <a:ext cx="4188600" cy="43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flipH="1">
            <a:off x="842130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43" name="Google Shape;143;p19"/>
          <p:cNvSpPr/>
          <p:nvPr/>
        </p:nvSpPr>
        <p:spPr>
          <a:xfrm>
            <a:off x="0" y="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idx="1" type="subTitle"/>
          </p:nvPr>
        </p:nvSpPr>
        <p:spPr>
          <a:xfrm>
            <a:off x="2310650" y="1576543"/>
            <a:ext cx="3495300" cy="3963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lt1"/>
                </a:solidFill>
              </a:defRPr>
            </a:lvl1pPr>
            <a:lvl2pPr lvl="1" rtl="0" algn="ctr">
              <a:lnSpc>
                <a:spcPct val="100000"/>
              </a:lnSpc>
              <a:spcBef>
                <a:spcPts val="0"/>
              </a:spcBef>
              <a:spcAft>
                <a:spcPts val="0"/>
              </a:spcAft>
              <a:buNone/>
              <a:defRPr>
                <a:solidFill>
                  <a:schemeClr val="lt1"/>
                </a:solidFill>
              </a:defRPr>
            </a:lvl2pPr>
            <a:lvl3pPr lvl="2" rtl="0" algn="ctr">
              <a:lnSpc>
                <a:spcPct val="100000"/>
              </a:lnSpc>
              <a:spcBef>
                <a:spcPts val="0"/>
              </a:spcBef>
              <a:spcAft>
                <a:spcPts val="0"/>
              </a:spcAft>
              <a:buNone/>
              <a:defRPr>
                <a:solidFill>
                  <a:schemeClr val="lt1"/>
                </a:solidFill>
              </a:defRPr>
            </a:lvl3pPr>
            <a:lvl4pPr lvl="3" rtl="0" algn="ctr">
              <a:lnSpc>
                <a:spcPct val="100000"/>
              </a:lnSpc>
              <a:spcBef>
                <a:spcPts val="0"/>
              </a:spcBef>
              <a:spcAft>
                <a:spcPts val="0"/>
              </a:spcAft>
              <a:buNone/>
              <a:defRPr>
                <a:solidFill>
                  <a:schemeClr val="lt1"/>
                </a:solidFill>
              </a:defRPr>
            </a:lvl4pPr>
            <a:lvl5pPr lvl="4" rtl="0" algn="ctr">
              <a:lnSpc>
                <a:spcPct val="100000"/>
              </a:lnSpc>
              <a:spcBef>
                <a:spcPts val="0"/>
              </a:spcBef>
              <a:spcAft>
                <a:spcPts val="0"/>
              </a:spcAft>
              <a:buNone/>
              <a:defRPr>
                <a:solidFill>
                  <a:schemeClr val="lt1"/>
                </a:solidFill>
              </a:defRPr>
            </a:lvl5pPr>
            <a:lvl6pPr lvl="5" rtl="0" algn="ctr">
              <a:lnSpc>
                <a:spcPct val="100000"/>
              </a:lnSpc>
              <a:spcBef>
                <a:spcPts val="0"/>
              </a:spcBef>
              <a:spcAft>
                <a:spcPts val="0"/>
              </a:spcAft>
              <a:buNone/>
              <a:defRPr>
                <a:solidFill>
                  <a:schemeClr val="lt1"/>
                </a:solidFill>
              </a:defRPr>
            </a:lvl6pPr>
            <a:lvl7pPr lvl="6" rtl="0" algn="ctr">
              <a:lnSpc>
                <a:spcPct val="100000"/>
              </a:lnSpc>
              <a:spcBef>
                <a:spcPts val="0"/>
              </a:spcBef>
              <a:spcAft>
                <a:spcPts val="0"/>
              </a:spcAft>
              <a:buNone/>
              <a:defRPr>
                <a:solidFill>
                  <a:schemeClr val="lt1"/>
                </a:solidFill>
              </a:defRPr>
            </a:lvl7pPr>
            <a:lvl8pPr lvl="7" rtl="0" algn="ctr">
              <a:lnSpc>
                <a:spcPct val="100000"/>
              </a:lnSpc>
              <a:spcBef>
                <a:spcPts val="0"/>
              </a:spcBef>
              <a:spcAft>
                <a:spcPts val="0"/>
              </a:spcAft>
              <a:buNone/>
              <a:defRPr>
                <a:solidFill>
                  <a:schemeClr val="lt1"/>
                </a:solidFill>
              </a:defRPr>
            </a:lvl8pPr>
            <a:lvl9pPr lvl="8" rtl="0" algn="ctr">
              <a:lnSpc>
                <a:spcPct val="100000"/>
              </a:lnSpc>
              <a:spcBef>
                <a:spcPts val="0"/>
              </a:spcBef>
              <a:spcAft>
                <a:spcPts val="0"/>
              </a:spcAft>
              <a:buNone/>
              <a:defRPr>
                <a:solidFill>
                  <a:schemeClr val="lt1"/>
                </a:solidFill>
              </a:defRPr>
            </a:lvl9pPr>
          </a:lstStyle>
          <a:p/>
        </p:txBody>
      </p:sp>
      <p:sp>
        <p:nvSpPr>
          <p:cNvPr id="145" name="Google Shape;145;p19"/>
          <p:cNvSpPr txBox="1"/>
          <p:nvPr>
            <p:ph idx="2" type="subTitle"/>
          </p:nvPr>
        </p:nvSpPr>
        <p:spPr>
          <a:xfrm>
            <a:off x="2310650" y="2770190"/>
            <a:ext cx="3495300" cy="39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lt1"/>
                </a:solidFill>
              </a:defRPr>
            </a:lvl1pPr>
            <a:lvl2pPr lvl="1" rtl="0" algn="ctr">
              <a:lnSpc>
                <a:spcPct val="100000"/>
              </a:lnSpc>
              <a:spcBef>
                <a:spcPts val="0"/>
              </a:spcBef>
              <a:spcAft>
                <a:spcPts val="0"/>
              </a:spcAft>
              <a:buNone/>
              <a:defRPr>
                <a:solidFill>
                  <a:schemeClr val="lt1"/>
                </a:solidFill>
              </a:defRPr>
            </a:lvl2pPr>
            <a:lvl3pPr lvl="2" rtl="0" algn="ctr">
              <a:lnSpc>
                <a:spcPct val="100000"/>
              </a:lnSpc>
              <a:spcBef>
                <a:spcPts val="0"/>
              </a:spcBef>
              <a:spcAft>
                <a:spcPts val="0"/>
              </a:spcAft>
              <a:buNone/>
              <a:defRPr>
                <a:solidFill>
                  <a:schemeClr val="lt1"/>
                </a:solidFill>
              </a:defRPr>
            </a:lvl3pPr>
            <a:lvl4pPr lvl="3" rtl="0" algn="ctr">
              <a:lnSpc>
                <a:spcPct val="100000"/>
              </a:lnSpc>
              <a:spcBef>
                <a:spcPts val="0"/>
              </a:spcBef>
              <a:spcAft>
                <a:spcPts val="0"/>
              </a:spcAft>
              <a:buNone/>
              <a:defRPr>
                <a:solidFill>
                  <a:schemeClr val="lt1"/>
                </a:solidFill>
              </a:defRPr>
            </a:lvl4pPr>
            <a:lvl5pPr lvl="4" rtl="0" algn="ctr">
              <a:lnSpc>
                <a:spcPct val="100000"/>
              </a:lnSpc>
              <a:spcBef>
                <a:spcPts val="0"/>
              </a:spcBef>
              <a:spcAft>
                <a:spcPts val="0"/>
              </a:spcAft>
              <a:buNone/>
              <a:defRPr>
                <a:solidFill>
                  <a:schemeClr val="lt1"/>
                </a:solidFill>
              </a:defRPr>
            </a:lvl5pPr>
            <a:lvl6pPr lvl="5" rtl="0" algn="ctr">
              <a:lnSpc>
                <a:spcPct val="100000"/>
              </a:lnSpc>
              <a:spcBef>
                <a:spcPts val="0"/>
              </a:spcBef>
              <a:spcAft>
                <a:spcPts val="0"/>
              </a:spcAft>
              <a:buNone/>
              <a:defRPr>
                <a:solidFill>
                  <a:schemeClr val="lt1"/>
                </a:solidFill>
              </a:defRPr>
            </a:lvl6pPr>
            <a:lvl7pPr lvl="6" rtl="0" algn="ctr">
              <a:lnSpc>
                <a:spcPct val="100000"/>
              </a:lnSpc>
              <a:spcBef>
                <a:spcPts val="0"/>
              </a:spcBef>
              <a:spcAft>
                <a:spcPts val="0"/>
              </a:spcAft>
              <a:buNone/>
              <a:defRPr>
                <a:solidFill>
                  <a:schemeClr val="lt1"/>
                </a:solidFill>
              </a:defRPr>
            </a:lvl7pPr>
            <a:lvl8pPr lvl="7" rtl="0" algn="ctr">
              <a:lnSpc>
                <a:spcPct val="100000"/>
              </a:lnSpc>
              <a:spcBef>
                <a:spcPts val="0"/>
              </a:spcBef>
              <a:spcAft>
                <a:spcPts val="0"/>
              </a:spcAft>
              <a:buNone/>
              <a:defRPr>
                <a:solidFill>
                  <a:schemeClr val="lt1"/>
                </a:solidFill>
              </a:defRPr>
            </a:lvl8pPr>
            <a:lvl9pPr lvl="8" rtl="0" algn="ctr">
              <a:lnSpc>
                <a:spcPct val="100000"/>
              </a:lnSpc>
              <a:spcBef>
                <a:spcPts val="0"/>
              </a:spcBef>
              <a:spcAft>
                <a:spcPts val="0"/>
              </a:spcAft>
              <a:buNone/>
              <a:defRPr>
                <a:solidFill>
                  <a:schemeClr val="lt1"/>
                </a:solidFill>
              </a:defRPr>
            </a:lvl9pPr>
          </a:lstStyle>
          <a:p/>
        </p:txBody>
      </p:sp>
      <p:sp>
        <p:nvSpPr>
          <p:cNvPr id="146" name="Google Shape;146;p19"/>
          <p:cNvSpPr txBox="1"/>
          <p:nvPr>
            <p:ph idx="3" type="subTitle"/>
          </p:nvPr>
        </p:nvSpPr>
        <p:spPr>
          <a:xfrm>
            <a:off x="2310650" y="3968100"/>
            <a:ext cx="3495300" cy="3963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lt1"/>
                </a:solidFill>
              </a:defRPr>
            </a:lvl1pPr>
            <a:lvl2pPr lvl="1" rtl="0" algn="ctr">
              <a:lnSpc>
                <a:spcPct val="100000"/>
              </a:lnSpc>
              <a:spcBef>
                <a:spcPts val="0"/>
              </a:spcBef>
              <a:spcAft>
                <a:spcPts val="0"/>
              </a:spcAft>
              <a:buNone/>
              <a:defRPr>
                <a:solidFill>
                  <a:schemeClr val="lt1"/>
                </a:solidFill>
              </a:defRPr>
            </a:lvl2pPr>
            <a:lvl3pPr lvl="2" rtl="0" algn="ctr">
              <a:lnSpc>
                <a:spcPct val="100000"/>
              </a:lnSpc>
              <a:spcBef>
                <a:spcPts val="0"/>
              </a:spcBef>
              <a:spcAft>
                <a:spcPts val="0"/>
              </a:spcAft>
              <a:buNone/>
              <a:defRPr>
                <a:solidFill>
                  <a:schemeClr val="lt1"/>
                </a:solidFill>
              </a:defRPr>
            </a:lvl3pPr>
            <a:lvl4pPr lvl="3" rtl="0" algn="ctr">
              <a:lnSpc>
                <a:spcPct val="100000"/>
              </a:lnSpc>
              <a:spcBef>
                <a:spcPts val="0"/>
              </a:spcBef>
              <a:spcAft>
                <a:spcPts val="0"/>
              </a:spcAft>
              <a:buNone/>
              <a:defRPr>
                <a:solidFill>
                  <a:schemeClr val="lt1"/>
                </a:solidFill>
              </a:defRPr>
            </a:lvl4pPr>
            <a:lvl5pPr lvl="4" rtl="0" algn="ctr">
              <a:lnSpc>
                <a:spcPct val="100000"/>
              </a:lnSpc>
              <a:spcBef>
                <a:spcPts val="0"/>
              </a:spcBef>
              <a:spcAft>
                <a:spcPts val="0"/>
              </a:spcAft>
              <a:buNone/>
              <a:defRPr>
                <a:solidFill>
                  <a:schemeClr val="lt1"/>
                </a:solidFill>
              </a:defRPr>
            </a:lvl5pPr>
            <a:lvl6pPr lvl="5" rtl="0" algn="ctr">
              <a:lnSpc>
                <a:spcPct val="100000"/>
              </a:lnSpc>
              <a:spcBef>
                <a:spcPts val="0"/>
              </a:spcBef>
              <a:spcAft>
                <a:spcPts val="0"/>
              </a:spcAft>
              <a:buNone/>
              <a:defRPr>
                <a:solidFill>
                  <a:schemeClr val="lt1"/>
                </a:solidFill>
              </a:defRPr>
            </a:lvl6pPr>
            <a:lvl7pPr lvl="6" rtl="0" algn="ctr">
              <a:lnSpc>
                <a:spcPct val="100000"/>
              </a:lnSpc>
              <a:spcBef>
                <a:spcPts val="0"/>
              </a:spcBef>
              <a:spcAft>
                <a:spcPts val="0"/>
              </a:spcAft>
              <a:buNone/>
              <a:defRPr>
                <a:solidFill>
                  <a:schemeClr val="lt1"/>
                </a:solidFill>
              </a:defRPr>
            </a:lvl7pPr>
            <a:lvl8pPr lvl="7" rtl="0" algn="ctr">
              <a:lnSpc>
                <a:spcPct val="100000"/>
              </a:lnSpc>
              <a:spcBef>
                <a:spcPts val="0"/>
              </a:spcBef>
              <a:spcAft>
                <a:spcPts val="0"/>
              </a:spcAft>
              <a:buNone/>
              <a:defRPr>
                <a:solidFill>
                  <a:schemeClr val="lt1"/>
                </a:solidFill>
              </a:defRPr>
            </a:lvl8pPr>
            <a:lvl9pPr lvl="8" rtl="0" algn="ctr">
              <a:lnSpc>
                <a:spcPct val="100000"/>
              </a:lnSpc>
              <a:spcBef>
                <a:spcPts val="0"/>
              </a:spcBef>
              <a:spcAft>
                <a:spcPts val="0"/>
              </a:spcAft>
              <a:buNone/>
              <a:defRPr>
                <a:solidFill>
                  <a:schemeClr val="lt1"/>
                </a:solidFill>
              </a:defRPr>
            </a:lvl9pPr>
          </a:lstStyle>
          <a:p/>
        </p:txBody>
      </p:sp>
      <p:sp>
        <p:nvSpPr>
          <p:cNvPr id="147" name="Google Shape;147;p19"/>
          <p:cNvSpPr txBox="1"/>
          <p:nvPr>
            <p:ph hasCustomPrompt="1" idx="4" type="title"/>
          </p:nvPr>
        </p:nvSpPr>
        <p:spPr>
          <a:xfrm>
            <a:off x="1853600" y="893825"/>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48" name="Google Shape;148;p19"/>
          <p:cNvSpPr txBox="1"/>
          <p:nvPr>
            <p:ph hasCustomPrompt="1" idx="5" type="title"/>
          </p:nvPr>
        </p:nvSpPr>
        <p:spPr>
          <a:xfrm>
            <a:off x="1853600" y="2092964"/>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49" name="Google Shape;149;p19"/>
          <p:cNvSpPr txBox="1"/>
          <p:nvPr>
            <p:ph hasCustomPrompt="1" idx="6" type="title"/>
          </p:nvPr>
        </p:nvSpPr>
        <p:spPr>
          <a:xfrm>
            <a:off x="1853600" y="3292188"/>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1_Título y objetos_4_2_1">
    <p:bg>
      <p:bgPr>
        <a:solidFill>
          <a:schemeClr val="lt1"/>
        </a:solidFill>
      </p:bgPr>
    </p:bg>
    <p:spTree>
      <p:nvGrpSpPr>
        <p:cNvPr id="150" name="Shape 150"/>
        <p:cNvGrpSpPr/>
        <p:nvPr/>
      </p:nvGrpSpPr>
      <p:grpSpPr>
        <a:xfrm>
          <a:off x="0" y="0"/>
          <a:ext cx="0" cy="0"/>
          <a:chOff x="0" y="0"/>
          <a:chExt cx="0" cy="0"/>
        </a:xfrm>
      </p:grpSpPr>
      <p:sp>
        <p:nvSpPr>
          <p:cNvPr id="151" name="Google Shape;151;p20"/>
          <p:cNvSpPr txBox="1"/>
          <p:nvPr>
            <p:ph idx="1" type="subTitle"/>
          </p:nvPr>
        </p:nvSpPr>
        <p:spPr>
          <a:xfrm flipH="1">
            <a:off x="5036608" y="2571750"/>
            <a:ext cx="1468800" cy="89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52" name="Google Shape;152;p20"/>
          <p:cNvSpPr txBox="1"/>
          <p:nvPr>
            <p:ph idx="2" type="subTitle"/>
          </p:nvPr>
        </p:nvSpPr>
        <p:spPr>
          <a:xfrm flipH="1">
            <a:off x="3157164" y="2571750"/>
            <a:ext cx="1468800" cy="89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53" name="Google Shape;153;p20"/>
          <p:cNvSpPr txBox="1"/>
          <p:nvPr>
            <p:ph idx="3" type="subTitle"/>
          </p:nvPr>
        </p:nvSpPr>
        <p:spPr>
          <a:xfrm flipH="1">
            <a:off x="1277741" y="2571750"/>
            <a:ext cx="1468800" cy="89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54" name="Google Shape;154;p20"/>
          <p:cNvSpPr/>
          <p:nvPr/>
        </p:nvSpPr>
        <p:spPr>
          <a:xfrm flipH="1">
            <a:off x="842130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56" name="Google Shape;156;p20"/>
          <p:cNvSpPr/>
          <p:nvPr/>
        </p:nvSpPr>
        <p:spPr>
          <a:xfrm>
            <a:off x="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idx="4" type="subTitle"/>
          </p:nvPr>
        </p:nvSpPr>
        <p:spPr>
          <a:xfrm flipH="1">
            <a:off x="5056793"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58" name="Google Shape;158;p20"/>
          <p:cNvSpPr txBox="1"/>
          <p:nvPr>
            <p:ph idx="5" type="subTitle"/>
          </p:nvPr>
        </p:nvSpPr>
        <p:spPr>
          <a:xfrm flipH="1">
            <a:off x="3178314"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59" name="Google Shape;159;p20"/>
          <p:cNvSpPr txBox="1"/>
          <p:nvPr>
            <p:ph idx="6" type="subTitle"/>
          </p:nvPr>
        </p:nvSpPr>
        <p:spPr>
          <a:xfrm flipH="1">
            <a:off x="1298891"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p:nvPr/>
        </p:nvSpPr>
        <p:spPr>
          <a:xfrm>
            <a:off x="4946719" y="0"/>
            <a:ext cx="4196935" cy="5143530"/>
          </a:xfrm>
          <a:custGeom>
            <a:rect b="b" l="l" r="r" t="t"/>
            <a:pathLst>
              <a:path extrusionOk="0" h="65892" w="140542">
                <a:moveTo>
                  <a:pt x="0" y="0"/>
                </a:moveTo>
                <a:lnTo>
                  <a:pt x="0" y="65891"/>
                </a:lnTo>
                <a:lnTo>
                  <a:pt x="140541" y="65891"/>
                </a:lnTo>
                <a:lnTo>
                  <a:pt x="140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672150" y="0"/>
            <a:ext cx="1148100" cy="408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idx="1" type="subTitle"/>
          </p:nvPr>
        </p:nvSpPr>
        <p:spPr>
          <a:xfrm>
            <a:off x="5902894" y="3135671"/>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900">
                <a:solidFill>
                  <a:schemeClr val="lt1"/>
                </a:solidFill>
              </a:defRPr>
            </a:lvl6pPr>
            <a:lvl7pPr lvl="6" rtl="0">
              <a:lnSpc>
                <a:spcPct val="100000"/>
              </a:lnSpc>
              <a:spcBef>
                <a:spcPts val="0"/>
              </a:spcBef>
              <a:spcAft>
                <a:spcPts val="0"/>
              </a:spcAft>
              <a:buClr>
                <a:schemeClr val="lt1"/>
              </a:buClr>
              <a:buSzPts val="900"/>
              <a:buNone/>
              <a:defRPr sz="900">
                <a:solidFill>
                  <a:schemeClr val="lt1"/>
                </a:solidFill>
              </a:defRPr>
            </a:lvl7pPr>
            <a:lvl8pPr lvl="7" rtl="0">
              <a:lnSpc>
                <a:spcPct val="100000"/>
              </a:lnSpc>
              <a:spcBef>
                <a:spcPts val="0"/>
              </a:spcBef>
              <a:spcAft>
                <a:spcPts val="0"/>
              </a:spcAft>
              <a:buClr>
                <a:schemeClr val="lt1"/>
              </a:buClr>
              <a:buSzPts val="900"/>
              <a:buNone/>
              <a:defRPr sz="900">
                <a:solidFill>
                  <a:schemeClr val="lt1"/>
                </a:solidFill>
              </a:defRPr>
            </a:lvl8pPr>
            <a:lvl9pPr lvl="8" rtl="0">
              <a:lnSpc>
                <a:spcPct val="100000"/>
              </a:lnSpc>
              <a:spcBef>
                <a:spcPts val="0"/>
              </a:spcBef>
              <a:spcAft>
                <a:spcPts val="0"/>
              </a:spcAft>
              <a:buClr>
                <a:schemeClr val="lt1"/>
              </a:buClr>
              <a:buSzPts val="900"/>
              <a:buNone/>
              <a:defRPr sz="900">
                <a:solidFill>
                  <a:schemeClr val="lt1"/>
                </a:solidFill>
              </a:defRPr>
            </a:lvl9pPr>
          </a:lstStyle>
          <a:p/>
        </p:txBody>
      </p:sp>
      <p:sp>
        <p:nvSpPr>
          <p:cNvPr id="19" name="Google Shape;19;p3"/>
          <p:cNvSpPr txBox="1"/>
          <p:nvPr>
            <p:ph hasCustomPrompt="1" type="title"/>
          </p:nvPr>
        </p:nvSpPr>
        <p:spPr>
          <a:xfrm>
            <a:off x="4475975" y="2495925"/>
            <a:ext cx="1276800" cy="864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4800"/>
              <a:buNone/>
              <a:defRPr sz="4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2pPr>
            <a:lvl3pPr lvl="2"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3pPr>
            <a:lvl4pPr lvl="3"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4pPr>
            <a:lvl5pPr lvl="4"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5pPr>
            <a:lvl6pPr lvl="5"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6pPr>
            <a:lvl7pPr lvl="6"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7pPr>
            <a:lvl8pPr lvl="7"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8pPr>
            <a:lvl9pPr lvl="8"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9pPr>
          </a:lstStyle>
          <a:p>
            <a:r>
              <a:t>xx%</a:t>
            </a:r>
          </a:p>
        </p:txBody>
      </p:sp>
      <p:sp>
        <p:nvSpPr>
          <p:cNvPr id="20" name="Google Shape;20;p3"/>
          <p:cNvSpPr/>
          <p:nvPr/>
        </p:nvSpPr>
        <p:spPr>
          <a:xfrm>
            <a:off x="0" y="0"/>
            <a:ext cx="2421900" cy="408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idx="2" type="ctrTitle"/>
          </p:nvPr>
        </p:nvSpPr>
        <p:spPr>
          <a:xfrm flipH="1">
            <a:off x="5902850" y="2049670"/>
            <a:ext cx="24729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8_Título y objetos_2_1_1">
    <p:bg>
      <p:bgPr>
        <a:solidFill>
          <a:schemeClr val="lt1"/>
        </a:solidFill>
      </p:bgPr>
    </p:bg>
    <p:spTree>
      <p:nvGrpSpPr>
        <p:cNvPr id="160" name="Shape 160"/>
        <p:cNvGrpSpPr/>
        <p:nvPr/>
      </p:nvGrpSpPr>
      <p:grpSpPr>
        <a:xfrm>
          <a:off x="0" y="0"/>
          <a:ext cx="0" cy="0"/>
          <a:chOff x="0" y="0"/>
          <a:chExt cx="0" cy="0"/>
        </a:xfrm>
      </p:grpSpPr>
      <p:sp>
        <p:nvSpPr>
          <p:cNvPr id="161" name="Google Shape;161;p21"/>
          <p:cNvSpPr/>
          <p:nvPr/>
        </p:nvSpPr>
        <p:spPr>
          <a:xfrm flipH="1">
            <a:off x="0" y="0"/>
            <a:ext cx="4196935" cy="5143530"/>
          </a:xfrm>
          <a:custGeom>
            <a:rect b="b" l="l" r="r" t="t"/>
            <a:pathLst>
              <a:path extrusionOk="0" h="65892" w="140542">
                <a:moveTo>
                  <a:pt x="0" y="0"/>
                </a:moveTo>
                <a:lnTo>
                  <a:pt x="0" y="65891"/>
                </a:lnTo>
                <a:lnTo>
                  <a:pt x="140541" y="65891"/>
                </a:lnTo>
                <a:lnTo>
                  <a:pt x="140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ph type="ctrTitle"/>
          </p:nvPr>
        </p:nvSpPr>
        <p:spPr>
          <a:xfrm>
            <a:off x="6868500" y="1951175"/>
            <a:ext cx="13020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63" name="Google Shape;163;p21"/>
          <p:cNvSpPr/>
          <p:nvPr/>
        </p:nvSpPr>
        <p:spPr>
          <a:xfrm flipH="1">
            <a:off x="8421300" y="0"/>
            <a:ext cx="722700" cy="387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863610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txBox="1"/>
          <p:nvPr>
            <p:ph idx="1" type="subTitle"/>
          </p:nvPr>
        </p:nvSpPr>
        <p:spPr>
          <a:xfrm flipH="1">
            <a:off x="781150" y="1535350"/>
            <a:ext cx="3027300" cy="248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Char char="●"/>
              <a:defRPr sz="1100">
                <a:solidFill>
                  <a:schemeClr val="lt1"/>
                </a:solidFill>
              </a:defRPr>
            </a:lvl1pPr>
            <a:lvl2pPr lvl="1" rtl="0" algn="r">
              <a:lnSpc>
                <a:spcPct val="100000"/>
              </a:lnSpc>
              <a:spcBef>
                <a:spcPts val="0"/>
              </a:spcBef>
              <a:spcAft>
                <a:spcPts val="0"/>
              </a:spcAft>
              <a:buClr>
                <a:schemeClr val="lt1"/>
              </a:buClr>
              <a:buSzPts val="1100"/>
              <a:buChar char="○"/>
              <a:defRPr sz="1100">
                <a:solidFill>
                  <a:schemeClr val="lt1"/>
                </a:solidFill>
              </a:defRPr>
            </a:lvl2pPr>
            <a:lvl3pPr lvl="2" rtl="0" algn="r">
              <a:lnSpc>
                <a:spcPct val="100000"/>
              </a:lnSpc>
              <a:spcBef>
                <a:spcPts val="0"/>
              </a:spcBef>
              <a:spcAft>
                <a:spcPts val="0"/>
              </a:spcAft>
              <a:buClr>
                <a:schemeClr val="lt1"/>
              </a:buClr>
              <a:buSzPts val="1100"/>
              <a:buChar char="■"/>
              <a:defRPr sz="1100">
                <a:solidFill>
                  <a:schemeClr val="lt1"/>
                </a:solidFill>
              </a:defRPr>
            </a:lvl3pPr>
            <a:lvl4pPr lvl="3" rtl="0" algn="r">
              <a:lnSpc>
                <a:spcPct val="100000"/>
              </a:lnSpc>
              <a:spcBef>
                <a:spcPts val="0"/>
              </a:spcBef>
              <a:spcAft>
                <a:spcPts val="0"/>
              </a:spcAft>
              <a:buClr>
                <a:schemeClr val="lt1"/>
              </a:buClr>
              <a:buSzPts val="1100"/>
              <a:buChar char="●"/>
              <a:defRPr sz="1100">
                <a:solidFill>
                  <a:schemeClr val="lt1"/>
                </a:solidFill>
              </a:defRPr>
            </a:lvl4pPr>
            <a:lvl5pPr lvl="4" rtl="0" algn="r">
              <a:lnSpc>
                <a:spcPct val="100000"/>
              </a:lnSpc>
              <a:spcBef>
                <a:spcPts val="0"/>
              </a:spcBef>
              <a:spcAft>
                <a:spcPts val="0"/>
              </a:spcAft>
              <a:buClr>
                <a:schemeClr val="lt1"/>
              </a:buClr>
              <a:buSzPts val="1100"/>
              <a:buChar char="○"/>
              <a:defRPr sz="1100">
                <a:solidFill>
                  <a:schemeClr val="lt1"/>
                </a:solidFill>
              </a:defRPr>
            </a:lvl5pPr>
            <a:lvl6pPr lvl="5" rtl="0" algn="r">
              <a:lnSpc>
                <a:spcPct val="100000"/>
              </a:lnSpc>
              <a:spcBef>
                <a:spcPts val="0"/>
              </a:spcBef>
              <a:spcAft>
                <a:spcPts val="0"/>
              </a:spcAft>
              <a:buClr>
                <a:schemeClr val="lt1"/>
              </a:buClr>
              <a:buSzPts val="1100"/>
              <a:buChar char="■"/>
              <a:defRPr sz="1100">
                <a:solidFill>
                  <a:schemeClr val="lt1"/>
                </a:solidFill>
              </a:defRPr>
            </a:lvl6pPr>
            <a:lvl7pPr lvl="6" rtl="0" algn="r">
              <a:lnSpc>
                <a:spcPct val="100000"/>
              </a:lnSpc>
              <a:spcBef>
                <a:spcPts val="0"/>
              </a:spcBef>
              <a:spcAft>
                <a:spcPts val="0"/>
              </a:spcAft>
              <a:buClr>
                <a:schemeClr val="lt1"/>
              </a:buClr>
              <a:buSzPts val="1100"/>
              <a:buChar char="●"/>
              <a:defRPr sz="1100">
                <a:solidFill>
                  <a:schemeClr val="lt1"/>
                </a:solidFill>
              </a:defRPr>
            </a:lvl7pPr>
            <a:lvl8pPr lvl="7" rtl="0" algn="r">
              <a:lnSpc>
                <a:spcPct val="100000"/>
              </a:lnSpc>
              <a:spcBef>
                <a:spcPts val="0"/>
              </a:spcBef>
              <a:spcAft>
                <a:spcPts val="0"/>
              </a:spcAft>
              <a:buClr>
                <a:schemeClr val="lt1"/>
              </a:buClr>
              <a:buSzPts val="1100"/>
              <a:buChar char="○"/>
              <a:defRPr sz="1100">
                <a:solidFill>
                  <a:schemeClr val="lt1"/>
                </a:solidFill>
              </a:defRPr>
            </a:lvl8pPr>
            <a:lvl9pPr lvl="8" rtl="0" algn="r">
              <a:lnSpc>
                <a:spcPct val="100000"/>
              </a:lnSpc>
              <a:spcBef>
                <a:spcPts val="0"/>
              </a:spcBef>
              <a:spcAft>
                <a:spcPts val="0"/>
              </a:spcAft>
              <a:buClr>
                <a:schemeClr val="lt1"/>
              </a:buClr>
              <a:buSzPts val="1100"/>
              <a:buChar char="■"/>
              <a:defRPr sz="1100">
                <a:solidFill>
                  <a:schemeClr val="lt1"/>
                </a:solidFill>
              </a:defRPr>
            </a:lvl9pPr>
          </a:lstStyle>
          <a:p/>
        </p:txBody>
      </p:sp>
      <p:sp>
        <p:nvSpPr>
          <p:cNvPr id="166" name="Google Shape;166;p21"/>
          <p:cNvSpPr txBox="1"/>
          <p:nvPr>
            <p:ph idx="2" type="subTitle"/>
          </p:nvPr>
        </p:nvSpPr>
        <p:spPr>
          <a:xfrm flipH="1">
            <a:off x="781158" y="713150"/>
            <a:ext cx="3027300" cy="61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100">
                <a:solidFill>
                  <a:schemeClr val="lt1"/>
                </a:solidFill>
              </a:defRPr>
            </a:lvl1pPr>
            <a:lvl2pPr lvl="1" rtl="0" algn="r">
              <a:lnSpc>
                <a:spcPct val="100000"/>
              </a:lnSpc>
              <a:spcBef>
                <a:spcPts val="0"/>
              </a:spcBef>
              <a:spcAft>
                <a:spcPts val="0"/>
              </a:spcAft>
              <a:buClr>
                <a:schemeClr val="lt1"/>
              </a:buClr>
              <a:buSzPts val="1100"/>
              <a:buNone/>
              <a:defRPr sz="1100">
                <a:solidFill>
                  <a:schemeClr val="lt1"/>
                </a:solidFill>
              </a:defRPr>
            </a:lvl2pPr>
            <a:lvl3pPr lvl="2" rtl="0" algn="r">
              <a:lnSpc>
                <a:spcPct val="100000"/>
              </a:lnSpc>
              <a:spcBef>
                <a:spcPts val="0"/>
              </a:spcBef>
              <a:spcAft>
                <a:spcPts val="0"/>
              </a:spcAft>
              <a:buClr>
                <a:schemeClr val="lt1"/>
              </a:buClr>
              <a:buSzPts val="1100"/>
              <a:buNone/>
              <a:defRPr sz="1100">
                <a:solidFill>
                  <a:schemeClr val="lt1"/>
                </a:solidFill>
              </a:defRPr>
            </a:lvl3pPr>
            <a:lvl4pPr lvl="3" rtl="0" algn="r">
              <a:lnSpc>
                <a:spcPct val="100000"/>
              </a:lnSpc>
              <a:spcBef>
                <a:spcPts val="0"/>
              </a:spcBef>
              <a:spcAft>
                <a:spcPts val="0"/>
              </a:spcAft>
              <a:buClr>
                <a:schemeClr val="lt1"/>
              </a:buClr>
              <a:buSzPts val="1100"/>
              <a:buNone/>
              <a:defRPr sz="1100">
                <a:solidFill>
                  <a:schemeClr val="lt1"/>
                </a:solidFill>
              </a:defRPr>
            </a:lvl4pPr>
            <a:lvl5pPr lvl="4" rtl="0" algn="r">
              <a:lnSpc>
                <a:spcPct val="100000"/>
              </a:lnSpc>
              <a:spcBef>
                <a:spcPts val="0"/>
              </a:spcBef>
              <a:spcAft>
                <a:spcPts val="0"/>
              </a:spcAft>
              <a:buClr>
                <a:schemeClr val="lt1"/>
              </a:buClr>
              <a:buSzPts val="1100"/>
              <a:buNone/>
              <a:defRPr sz="1100">
                <a:solidFill>
                  <a:schemeClr val="lt1"/>
                </a:solidFill>
              </a:defRPr>
            </a:lvl5pPr>
            <a:lvl6pPr lvl="5" rtl="0" algn="r">
              <a:lnSpc>
                <a:spcPct val="100000"/>
              </a:lnSpc>
              <a:spcBef>
                <a:spcPts val="0"/>
              </a:spcBef>
              <a:spcAft>
                <a:spcPts val="0"/>
              </a:spcAft>
              <a:buClr>
                <a:schemeClr val="lt1"/>
              </a:buClr>
              <a:buSzPts val="1100"/>
              <a:buNone/>
              <a:defRPr sz="1100">
                <a:solidFill>
                  <a:schemeClr val="lt1"/>
                </a:solidFill>
              </a:defRPr>
            </a:lvl6pPr>
            <a:lvl7pPr lvl="6" rtl="0" algn="r">
              <a:lnSpc>
                <a:spcPct val="100000"/>
              </a:lnSpc>
              <a:spcBef>
                <a:spcPts val="0"/>
              </a:spcBef>
              <a:spcAft>
                <a:spcPts val="0"/>
              </a:spcAft>
              <a:buClr>
                <a:schemeClr val="lt1"/>
              </a:buClr>
              <a:buSzPts val="1100"/>
              <a:buNone/>
              <a:defRPr sz="1100">
                <a:solidFill>
                  <a:schemeClr val="lt1"/>
                </a:solidFill>
              </a:defRPr>
            </a:lvl7pPr>
            <a:lvl8pPr lvl="7" rtl="0" algn="r">
              <a:lnSpc>
                <a:spcPct val="100000"/>
              </a:lnSpc>
              <a:spcBef>
                <a:spcPts val="0"/>
              </a:spcBef>
              <a:spcAft>
                <a:spcPts val="0"/>
              </a:spcAft>
              <a:buClr>
                <a:schemeClr val="lt1"/>
              </a:buClr>
              <a:buSzPts val="1100"/>
              <a:buNone/>
              <a:defRPr sz="1100">
                <a:solidFill>
                  <a:schemeClr val="lt1"/>
                </a:solidFill>
              </a:defRPr>
            </a:lvl8pPr>
            <a:lvl9pPr lvl="8" rtl="0" algn="r">
              <a:lnSpc>
                <a:spcPct val="100000"/>
              </a:lnSpc>
              <a:spcBef>
                <a:spcPts val="0"/>
              </a:spcBef>
              <a:spcAft>
                <a:spcPts val="0"/>
              </a:spcAft>
              <a:buClr>
                <a:schemeClr val="lt1"/>
              </a:buClr>
              <a:buSzPts val="1100"/>
              <a:buNone/>
              <a:defRPr sz="11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1_Título y objetos_4_2_1_1">
    <p:bg>
      <p:bgPr>
        <a:solidFill>
          <a:schemeClr val="lt1"/>
        </a:solidFill>
      </p:bgPr>
    </p:bg>
    <p:spTree>
      <p:nvGrpSpPr>
        <p:cNvPr id="167" name="Shape 167"/>
        <p:cNvGrpSpPr/>
        <p:nvPr/>
      </p:nvGrpSpPr>
      <p:grpSpPr>
        <a:xfrm>
          <a:off x="0" y="0"/>
          <a:ext cx="0" cy="0"/>
          <a:chOff x="0" y="0"/>
          <a:chExt cx="0" cy="0"/>
        </a:xfrm>
      </p:grpSpPr>
      <p:sp>
        <p:nvSpPr>
          <p:cNvPr id="168" name="Google Shape;168;p22"/>
          <p:cNvSpPr txBox="1"/>
          <p:nvPr>
            <p:ph type="ctrTitle"/>
          </p:nvPr>
        </p:nvSpPr>
        <p:spPr>
          <a:xfrm flipH="1">
            <a:off x="5711003" y="803000"/>
            <a:ext cx="2737800" cy="12414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4800"/>
              <a:buFont typeface="Advent Pro SemiBold"/>
              <a:buNone/>
              <a:defRPr sz="43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69" name="Google Shape;169;p22"/>
          <p:cNvSpPr txBox="1"/>
          <p:nvPr>
            <p:ph idx="1" type="subTitle"/>
          </p:nvPr>
        </p:nvSpPr>
        <p:spPr>
          <a:xfrm flipH="1">
            <a:off x="5711000" y="2815050"/>
            <a:ext cx="2737800" cy="103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SzPts val="1200"/>
              <a:buNone/>
              <a:defRPr>
                <a:latin typeface="Abel"/>
                <a:ea typeface="Abel"/>
                <a:cs typeface="Abel"/>
                <a:sym typeface="Abel"/>
              </a:defRPr>
            </a:lvl1pPr>
            <a:lvl2pPr lvl="1" rtl="0" algn="r">
              <a:lnSpc>
                <a:spcPct val="90000"/>
              </a:lnSpc>
              <a:spcBef>
                <a:spcPts val="1600"/>
              </a:spcBef>
              <a:spcAft>
                <a:spcPts val="0"/>
              </a:spcAft>
              <a:buSzPts val="1500"/>
              <a:buNone/>
              <a:defRPr sz="1500"/>
            </a:lvl2pPr>
            <a:lvl3pPr lvl="2" rtl="0" algn="r">
              <a:lnSpc>
                <a:spcPct val="90000"/>
              </a:lnSpc>
              <a:spcBef>
                <a:spcPts val="1600"/>
              </a:spcBef>
              <a:spcAft>
                <a:spcPts val="0"/>
              </a:spcAft>
              <a:buSzPts val="1400"/>
              <a:buNone/>
              <a:defRPr sz="1400"/>
            </a:lvl3pPr>
            <a:lvl4pPr lvl="3" rtl="0" algn="r">
              <a:lnSpc>
                <a:spcPct val="90000"/>
              </a:lnSpc>
              <a:spcBef>
                <a:spcPts val="1600"/>
              </a:spcBef>
              <a:spcAft>
                <a:spcPts val="0"/>
              </a:spcAft>
              <a:buSzPts val="1200"/>
              <a:buNone/>
              <a:defRPr sz="1200"/>
            </a:lvl4pPr>
            <a:lvl5pPr lvl="4" rtl="0" algn="r">
              <a:lnSpc>
                <a:spcPct val="90000"/>
              </a:lnSpc>
              <a:spcBef>
                <a:spcPts val="1600"/>
              </a:spcBef>
              <a:spcAft>
                <a:spcPts val="0"/>
              </a:spcAft>
              <a:buSzPts val="1200"/>
              <a:buNone/>
              <a:defRPr sz="1200"/>
            </a:lvl5pPr>
            <a:lvl6pPr lvl="5" rtl="0" algn="r">
              <a:lnSpc>
                <a:spcPct val="90000"/>
              </a:lnSpc>
              <a:spcBef>
                <a:spcPts val="1600"/>
              </a:spcBef>
              <a:spcAft>
                <a:spcPts val="0"/>
              </a:spcAft>
              <a:buSzPts val="1200"/>
              <a:buNone/>
              <a:defRPr sz="1200"/>
            </a:lvl6pPr>
            <a:lvl7pPr lvl="6" rtl="0" algn="r">
              <a:lnSpc>
                <a:spcPct val="90000"/>
              </a:lnSpc>
              <a:spcBef>
                <a:spcPts val="1600"/>
              </a:spcBef>
              <a:spcAft>
                <a:spcPts val="0"/>
              </a:spcAft>
              <a:buSzPts val="1200"/>
              <a:buNone/>
              <a:defRPr sz="1200"/>
            </a:lvl7pPr>
            <a:lvl8pPr lvl="7" rtl="0" algn="r">
              <a:lnSpc>
                <a:spcPct val="90000"/>
              </a:lnSpc>
              <a:spcBef>
                <a:spcPts val="1600"/>
              </a:spcBef>
              <a:spcAft>
                <a:spcPts val="0"/>
              </a:spcAft>
              <a:buSzPts val="1200"/>
              <a:buNone/>
              <a:defRPr sz="1200"/>
            </a:lvl8pPr>
            <a:lvl9pPr lvl="8" rtl="0" algn="r">
              <a:lnSpc>
                <a:spcPct val="90000"/>
              </a:lnSpc>
              <a:spcBef>
                <a:spcPts val="1600"/>
              </a:spcBef>
              <a:spcAft>
                <a:spcPts val="1600"/>
              </a:spcAft>
              <a:buSzPts val="1200"/>
              <a:buNone/>
              <a:defRPr sz="1200"/>
            </a:lvl9pPr>
          </a:lstStyle>
          <a:p/>
        </p:txBody>
      </p:sp>
      <p:sp>
        <p:nvSpPr>
          <p:cNvPr id="170" name="Google Shape;170;p22"/>
          <p:cNvSpPr/>
          <p:nvPr/>
        </p:nvSpPr>
        <p:spPr>
          <a:xfrm flipH="1">
            <a:off x="0" y="0"/>
            <a:ext cx="4196935" cy="5143530"/>
          </a:xfrm>
          <a:custGeom>
            <a:rect b="b" l="l" r="r" t="t"/>
            <a:pathLst>
              <a:path extrusionOk="0" h="65892" w="140542">
                <a:moveTo>
                  <a:pt x="0" y="0"/>
                </a:moveTo>
                <a:lnTo>
                  <a:pt x="0" y="65891"/>
                </a:lnTo>
                <a:lnTo>
                  <a:pt x="140541" y="65891"/>
                </a:lnTo>
                <a:lnTo>
                  <a:pt x="140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4673300" y="3924250"/>
            <a:ext cx="3775500" cy="845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None/>
            </a:pPr>
            <a:r>
              <a:rPr b="1" lang="en" sz="1000">
                <a:solidFill>
                  <a:schemeClr val="dk1"/>
                </a:solidFill>
                <a:latin typeface="Abel"/>
                <a:ea typeface="Abel"/>
                <a:cs typeface="Abel"/>
                <a:sym typeface="Abel"/>
              </a:rPr>
              <a:t>CREDITS</a:t>
            </a:r>
            <a:r>
              <a:rPr lang="en" sz="1000">
                <a:solidFill>
                  <a:schemeClr val="dk1"/>
                </a:solidFill>
                <a:latin typeface="Abel"/>
                <a:ea typeface="Abel"/>
                <a:cs typeface="Abel"/>
                <a:sym typeface="Abel"/>
              </a:rPr>
              <a:t>: This presentation template was created by </a:t>
            </a:r>
            <a:r>
              <a:rPr b="1" lang="en" sz="1000">
                <a:solidFill>
                  <a:schemeClr val="dk1"/>
                </a:solidFill>
                <a:uFill>
                  <a:noFill/>
                </a:uFill>
                <a:latin typeface="Abel"/>
                <a:ea typeface="Abel"/>
                <a:cs typeface="Abel"/>
                <a:sym typeface="Abel"/>
                <a:hlinkClick r:id="rId2">
                  <a:extLst>
                    <a:ext uri="{A12FA001-AC4F-418D-AE19-62706E023703}">
                      <ahyp:hlinkClr val="tx"/>
                    </a:ext>
                  </a:extLst>
                </a:hlinkClick>
              </a:rPr>
              <a:t>Slidesgo</a:t>
            </a:r>
            <a:r>
              <a:rPr lang="en" sz="1000">
                <a:solidFill>
                  <a:schemeClr val="dk1"/>
                </a:solidFill>
                <a:latin typeface="Abel"/>
                <a:ea typeface="Abel"/>
                <a:cs typeface="Abel"/>
                <a:sym typeface="Abel"/>
              </a:rPr>
              <a:t>, including icons by </a:t>
            </a:r>
            <a:r>
              <a:rPr b="1" lang="en" sz="1000">
                <a:solidFill>
                  <a:schemeClr val="dk1"/>
                </a:solidFill>
                <a:uFill>
                  <a:noFill/>
                </a:uFill>
                <a:latin typeface="Abel"/>
                <a:ea typeface="Abel"/>
                <a:cs typeface="Abel"/>
                <a:sym typeface="Abel"/>
                <a:hlinkClick r:id="rId3">
                  <a:extLst>
                    <a:ext uri="{A12FA001-AC4F-418D-AE19-62706E023703}">
                      <ahyp:hlinkClr val="tx"/>
                    </a:ext>
                  </a:extLst>
                </a:hlinkClick>
              </a:rPr>
              <a:t>Flaticon</a:t>
            </a:r>
            <a:r>
              <a:rPr lang="en" sz="1000">
                <a:solidFill>
                  <a:schemeClr val="dk1"/>
                </a:solidFill>
                <a:latin typeface="Abel"/>
                <a:ea typeface="Abel"/>
                <a:cs typeface="Abel"/>
                <a:sym typeface="Abel"/>
              </a:rPr>
              <a:t>, and infographics &amp; images by </a:t>
            </a:r>
            <a:r>
              <a:rPr b="1" lang="en" sz="1000">
                <a:solidFill>
                  <a:schemeClr val="dk1"/>
                </a:solidFill>
                <a:uFill>
                  <a:noFill/>
                </a:uFill>
                <a:latin typeface="Abel"/>
                <a:ea typeface="Abel"/>
                <a:cs typeface="Abel"/>
                <a:sym typeface="Abel"/>
                <a:hlinkClick r:id="rId4">
                  <a:extLst>
                    <a:ext uri="{A12FA001-AC4F-418D-AE19-62706E023703}">
                      <ahyp:hlinkClr val="tx"/>
                    </a:ext>
                  </a:extLst>
                </a:hlinkClick>
              </a:rPr>
              <a:t>Freepik</a:t>
            </a:r>
            <a:r>
              <a:rPr lang="en" sz="1000">
                <a:solidFill>
                  <a:schemeClr val="dk1"/>
                </a:solidFill>
                <a:latin typeface="Abel"/>
                <a:ea typeface="Abel"/>
                <a:cs typeface="Abel"/>
                <a:sym typeface="Abel"/>
              </a:rPr>
              <a:t>. </a:t>
            </a:r>
            <a:endParaRPr sz="1000">
              <a:solidFill>
                <a:schemeClr val="dk1"/>
              </a:solidFill>
              <a:latin typeface="Abel"/>
              <a:ea typeface="Abel"/>
              <a:cs typeface="Abel"/>
              <a:sym typeface="Abel"/>
            </a:endParaRPr>
          </a:p>
          <a:p>
            <a:pPr indent="0" lvl="0" marL="0" rtl="0" algn="r">
              <a:lnSpc>
                <a:spcPct val="115000"/>
              </a:lnSpc>
              <a:spcBef>
                <a:spcPts val="300"/>
              </a:spcBef>
              <a:spcAft>
                <a:spcPts val="0"/>
              </a:spcAft>
              <a:buNone/>
            </a:pPr>
            <a:r>
              <a:rPr b="1" lang="en" sz="1000">
                <a:solidFill>
                  <a:schemeClr val="dk1"/>
                </a:solidFill>
                <a:latin typeface="Abel"/>
                <a:ea typeface="Abel"/>
                <a:cs typeface="Abel"/>
                <a:sym typeface="Abel"/>
              </a:rPr>
              <a:t>Please keep this slide for attribution.</a:t>
            </a:r>
            <a:endParaRPr b="1" sz="1000">
              <a:solidFill>
                <a:schemeClr val="dk1"/>
              </a:solidFill>
              <a:latin typeface="Abel"/>
              <a:ea typeface="Abel"/>
              <a:cs typeface="Abel"/>
              <a:sym typeface="Abel"/>
            </a:endParaRPr>
          </a:p>
        </p:txBody>
      </p:sp>
      <p:sp>
        <p:nvSpPr>
          <p:cNvPr id="172" name="Google Shape;172;p22"/>
          <p:cNvSpPr/>
          <p:nvPr/>
        </p:nvSpPr>
        <p:spPr>
          <a:xfrm>
            <a:off x="863610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p:nvPr/>
        </p:nvSpPr>
        <p:spPr>
          <a:xfrm>
            <a:off x="4946725" y="0"/>
            <a:ext cx="4196935" cy="5143530"/>
          </a:xfrm>
          <a:custGeom>
            <a:rect b="b" l="l" r="r" t="t"/>
            <a:pathLst>
              <a:path extrusionOk="0" h="65892" w="140542">
                <a:moveTo>
                  <a:pt x="0" y="0"/>
                </a:moveTo>
                <a:lnTo>
                  <a:pt x="0" y="65891"/>
                </a:lnTo>
                <a:lnTo>
                  <a:pt x="140541" y="65891"/>
                </a:lnTo>
                <a:lnTo>
                  <a:pt x="140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202150" y="584950"/>
            <a:ext cx="6739800" cy="397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0" y="1057950"/>
            <a:ext cx="2421900" cy="408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chemeClr val="lt1"/>
              </a:buClr>
              <a:buSzPts val="1800"/>
              <a:buFont typeface="Saira SemiCondensed SemiBold"/>
              <a:buNone/>
              <a:defRPr sz="1800">
                <a:solidFill>
                  <a:schemeClr val="lt1"/>
                </a:solidFill>
                <a:latin typeface="Saira SemiCondensed SemiBold"/>
                <a:ea typeface="Saira SemiCondensed SemiBold"/>
                <a:cs typeface="Saira SemiCondensed SemiBold"/>
                <a:sym typeface="Saira SemiCondensed SemiBold"/>
              </a:defRPr>
            </a:lvl9pPr>
          </a:lstStyle>
          <a:p/>
        </p:txBody>
      </p:sp>
      <p:sp>
        <p:nvSpPr>
          <p:cNvPr id="28" name="Google Shape;28;p4"/>
          <p:cNvSpPr txBox="1"/>
          <p:nvPr>
            <p:ph idx="1" type="body"/>
          </p:nvPr>
        </p:nvSpPr>
        <p:spPr>
          <a:xfrm>
            <a:off x="2413800" y="805825"/>
            <a:ext cx="5241600" cy="35316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Clr>
                <a:srgbClr val="F3F3F3"/>
              </a:buClr>
              <a:buSzPts val="1000"/>
              <a:buFont typeface="Josefin Slab SemiBold"/>
              <a:buChar char="●"/>
              <a:defRPr sz="1100">
                <a:solidFill>
                  <a:srgbClr val="F3F3F3"/>
                </a:solidFill>
              </a:defRPr>
            </a:lvl1pPr>
            <a:lvl2pPr indent="-317500" lvl="1" marL="914400" rtl="0">
              <a:spcBef>
                <a:spcPts val="0"/>
              </a:spcBef>
              <a:spcAft>
                <a:spcPts val="0"/>
              </a:spcAft>
              <a:buClr>
                <a:srgbClr val="F3F3F3"/>
              </a:buClr>
              <a:buSzPts val="1400"/>
              <a:buFont typeface="Josefin Slab SemiBold"/>
              <a:buChar char="○"/>
              <a:defRPr sz="1100">
                <a:solidFill>
                  <a:srgbClr val="F3F3F3"/>
                </a:solidFill>
              </a:defRPr>
            </a:lvl2pPr>
            <a:lvl3pPr indent="-317500" lvl="2" marL="1371600" rtl="0">
              <a:spcBef>
                <a:spcPts val="1600"/>
              </a:spcBef>
              <a:spcAft>
                <a:spcPts val="0"/>
              </a:spcAft>
              <a:buClr>
                <a:srgbClr val="F3F3F3"/>
              </a:buClr>
              <a:buSzPts val="1400"/>
              <a:buFont typeface="Josefin Slab SemiBold"/>
              <a:buChar char="■"/>
              <a:defRPr sz="1100">
                <a:solidFill>
                  <a:srgbClr val="F3F3F3"/>
                </a:solidFill>
              </a:defRPr>
            </a:lvl3pPr>
            <a:lvl4pPr indent="-317500" lvl="3" marL="1828800" rtl="0">
              <a:spcBef>
                <a:spcPts val="1600"/>
              </a:spcBef>
              <a:spcAft>
                <a:spcPts val="0"/>
              </a:spcAft>
              <a:buClr>
                <a:srgbClr val="F3F3F3"/>
              </a:buClr>
              <a:buSzPts val="1400"/>
              <a:buFont typeface="Josefin Slab SemiBold"/>
              <a:buChar char="●"/>
              <a:defRPr sz="1100">
                <a:solidFill>
                  <a:srgbClr val="F3F3F3"/>
                </a:solidFill>
              </a:defRPr>
            </a:lvl4pPr>
            <a:lvl5pPr indent="-317500" lvl="4" marL="2286000" rtl="0">
              <a:spcBef>
                <a:spcPts val="1600"/>
              </a:spcBef>
              <a:spcAft>
                <a:spcPts val="0"/>
              </a:spcAft>
              <a:buClr>
                <a:srgbClr val="F3F3F3"/>
              </a:buClr>
              <a:buSzPts val="1400"/>
              <a:buFont typeface="Josefin Slab SemiBold"/>
              <a:buChar char="○"/>
              <a:defRPr sz="1100">
                <a:solidFill>
                  <a:srgbClr val="F3F3F3"/>
                </a:solidFill>
              </a:defRPr>
            </a:lvl5pPr>
            <a:lvl6pPr indent="-317500" lvl="5" marL="2743200" rtl="0">
              <a:spcBef>
                <a:spcPts val="1600"/>
              </a:spcBef>
              <a:spcAft>
                <a:spcPts val="0"/>
              </a:spcAft>
              <a:buClr>
                <a:srgbClr val="F3F3F3"/>
              </a:buClr>
              <a:buSzPts val="1400"/>
              <a:buFont typeface="Josefin Slab SemiBold"/>
              <a:buChar char="■"/>
              <a:defRPr sz="1100">
                <a:solidFill>
                  <a:srgbClr val="F3F3F3"/>
                </a:solidFill>
              </a:defRPr>
            </a:lvl6pPr>
            <a:lvl7pPr indent="-317500" lvl="6" marL="3200400" rtl="0">
              <a:spcBef>
                <a:spcPts val="1600"/>
              </a:spcBef>
              <a:spcAft>
                <a:spcPts val="0"/>
              </a:spcAft>
              <a:buClr>
                <a:srgbClr val="F3F3F3"/>
              </a:buClr>
              <a:buSzPts val="1400"/>
              <a:buFont typeface="Josefin Slab SemiBold"/>
              <a:buChar char="●"/>
              <a:defRPr sz="1100">
                <a:solidFill>
                  <a:srgbClr val="F3F3F3"/>
                </a:solidFill>
              </a:defRPr>
            </a:lvl7pPr>
            <a:lvl8pPr indent="-317500" lvl="7" marL="3657600" rtl="0">
              <a:spcBef>
                <a:spcPts val="1600"/>
              </a:spcBef>
              <a:spcAft>
                <a:spcPts val="0"/>
              </a:spcAft>
              <a:buClr>
                <a:srgbClr val="F3F3F3"/>
              </a:buClr>
              <a:buSzPts val="1400"/>
              <a:buFont typeface="Josefin Slab SemiBold"/>
              <a:buChar char="○"/>
              <a:defRPr sz="1100">
                <a:solidFill>
                  <a:srgbClr val="F3F3F3"/>
                </a:solidFill>
              </a:defRPr>
            </a:lvl8pPr>
            <a:lvl9pPr indent="-317500" lvl="8" marL="4114800" rtl="0">
              <a:spcBef>
                <a:spcPts val="1600"/>
              </a:spcBef>
              <a:spcAft>
                <a:spcPts val="1600"/>
              </a:spcAft>
              <a:buClr>
                <a:srgbClr val="F3F3F3"/>
              </a:buClr>
              <a:buSzPts val="1400"/>
              <a:buFont typeface="Josefin Slab SemiBold"/>
              <a:buChar char="■"/>
              <a:defRPr sz="11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9" name="Shape 29"/>
        <p:cNvGrpSpPr/>
        <p:nvPr/>
      </p:nvGrpSpPr>
      <p:grpSpPr>
        <a:xfrm>
          <a:off x="0" y="0"/>
          <a:ext cx="0" cy="0"/>
          <a:chOff x="0" y="0"/>
          <a:chExt cx="0" cy="0"/>
        </a:xfrm>
      </p:grpSpPr>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txBox="1"/>
          <p:nvPr>
            <p:ph idx="1" type="subTitle"/>
          </p:nvPr>
        </p:nvSpPr>
        <p:spPr>
          <a:xfrm flipH="1">
            <a:off x="5700341" y="2567588"/>
            <a:ext cx="1426500" cy="61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a:solidFill>
                  <a:schemeClr val="lt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 name="Google Shape;32;p5"/>
          <p:cNvSpPr txBox="1"/>
          <p:nvPr>
            <p:ph idx="2" type="subTitle"/>
          </p:nvPr>
        </p:nvSpPr>
        <p:spPr>
          <a:xfrm flipH="1">
            <a:off x="3483872" y="2567588"/>
            <a:ext cx="1426500" cy="61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a:solidFill>
                  <a:schemeClr val="lt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3" name="Google Shape;33;p5"/>
          <p:cNvSpPr txBox="1"/>
          <p:nvPr>
            <p:ph idx="3" type="subTitle"/>
          </p:nvPr>
        </p:nvSpPr>
        <p:spPr>
          <a:xfrm flipH="1">
            <a:off x="5700341" y="1964738"/>
            <a:ext cx="1426500" cy="61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34" name="Google Shape;34;p5"/>
          <p:cNvSpPr txBox="1"/>
          <p:nvPr>
            <p:ph idx="4" type="subTitle"/>
          </p:nvPr>
        </p:nvSpPr>
        <p:spPr>
          <a:xfrm flipH="1">
            <a:off x="3483872" y="1964738"/>
            <a:ext cx="1426500" cy="61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35" name="Google Shape;35;p5"/>
          <p:cNvSpPr/>
          <p:nvPr/>
        </p:nvSpPr>
        <p:spPr>
          <a:xfrm>
            <a:off x="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37" name="Google Shape;37;p5"/>
          <p:cNvSpPr/>
          <p:nvPr/>
        </p:nvSpPr>
        <p:spPr>
          <a:xfrm>
            <a:off x="8636100" y="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8" name="Shape 38"/>
        <p:cNvGrpSpPr/>
        <p:nvPr/>
      </p:nvGrpSpPr>
      <p:grpSpPr>
        <a:xfrm>
          <a:off x="0" y="0"/>
          <a:ext cx="0" cy="0"/>
          <a:chOff x="0" y="0"/>
          <a:chExt cx="0" cy="0"/>
        </a:xfrm>
      </p:grpSpPr>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p:nvPr/>
        </p:nvSpPr>
        <p:spPr>
          <a:xfrm>
            <a:off x="0" y="125"/>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ctrTitle"/>
          </p:nvPr>
        </p:nvSpPr>
        <p:spPr>
          <a:xfrm flipH="1">
            <a:off x="973375" y="1951175"/>
            <a:ext cx="1407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42" name="Google Shape;42;p6"/>
          <p:cNvSpPr/>
          <p:nvPr/>
        </p:nvSpPr>
        <p:spPr>
          <a:xfrm>
            <a:off x="8636100" y="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3" name="Shape 43"/>
        <p:cNvGrpSpPr/>
        <p:nvPr/>
      </p:nvGrpSpPr>
      <p:grpSpPr>
        <a:xfrm>
          <a:off x="0" y="0"/>
          <a:ext cx="0" cy="0"/>
          <a:chOff x="0" y="0"/>
          <a:chExt cx="0" cy="0"/>
        </a:xfrm>
      </p:grpSpPr>
      <p:sp>
        <p:nvSpPr>
          <p:cNvPr id="44" name="Google Shape;4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7"/>
          <p:cNvSpPr/>
          <p:nvPr/>
        </p:nvSpPr>
        <p:spPr>
          <a:xfrm>
            <a:off x="0" y="1269725"/>
            <a:ext cx="722700" cy="387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txBox="1"/>
          <p:nvPr>
            <p:ph type="ctrTitle"/>
          </p:nvPr>
        </p:nvSpPr>
        <p:spPr>
          <a:xfrm flipH="1">
            <a:off x="973175" y="1269725"/>
            <a:ext cx="44535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9pPr>
          </a:lstStyle>
          <a:p/>
        </p:txBody>
      </p:sp>
      <p:sp>
        <p:nvSpPr>
          <p:cNvPr id="47" name="Google Shape;47;p7"/>
          <p:cNvSpPr txBox="1"/>
          <p:nvPr>
            <p:ph idx="1" type="subTitle"/>
          </p:nvPr>
        </p:nvSpPr>
        <p:spPr>
          <a:xfrm flipH="1">
            <a:off x="973025" y="2561375"/>
            <a:ext cx="2716200" cy="1241400"/>
          </a:xfrm>
          <a:prstGeom prst="rect">
            <a:avLst/>
          </a:prstGeom>
          <a:noFill/>
          <a:ln>
            <a:noFill/>
          </a:ln>
        </p:spPr>
        <p:txBody>
          <a:bodyPr anchorCtr="0" anchor="t" bIns="34275" lIns="68575" spcFirstLastPara="1" rIns="68575" wrap="square" tIns="34275">
            <a:noAutofit/>
          </a:bodyPr>
          <a:lstStyle>
            <a:lvl1pPr lvl="0" rtl="0">
              <a:lnSpc>
                <a:spcPct val="100000"/>
              </a:lnSpc>
              <a:spcBef>
                <a:spcPts val="0"/>
              </a:spcBef>
              <a:spcAft>
                <a:spcPts val="0"/>
              </a:spcAft>
              <a:buSzPts val="1200"/>
              <a:buFont typeface="Abel"/>
              <a:buNone/>
              <a:defRPr>
                <a:latin typeface="Abel"/>
                <a:ea typeface="Abel"/>
                <a:cs typeface="Abel"/>
                <a:sym typeface="Abel"/>
              </a:defRPr>
            </a:lvl1pPr>
            <a:lvl2pPr lvl="1" rtl="0" algn="r">
              <a:lnSpc>
                <a:spcPct val="90000"/>
              </a:lnSpc>
              <a:spcBef>
                <a:spcPts val="400"/>
              </a:spcBef>
              <a:spcAft>
                <a:spcPts val="0"/>
              </a:spcAft>
              <a:buSzPts val="1200"/>
              <a:buFont typeface="Abel"/>
              <a:buNone/>
              <a:defRPr sz="1200">
                <a:latin typeface="Abel"/>
                <a:ea typeface="Abel"/>
                <a:cs typeface="Abel"/>
                <a:sym typeface="Abel"/>
              </a:defRPr>
            </a:lvl2pPr>
            <a:lvl3pPr lvl="2" rtl="0" algn="r">
              <a:lnSpc>
                <a:spcPct val="90000"/>
              </a:lnSpc>
              <a:spcBef>
                <a:spcPts val="1600"/>
              </a:spcBef>
              <a:spcAft>
                <a:spcPts val="0"/>
              </a:spcAft>
              <a:buSzPts val="1200"/>
              <a:buFont typeface="Abel"/>
              <a:buNone/>
              <a:defRPr sz="1200">
                <a:latin typeface="Abel"/>
                <a:ea typeface="Abel"/>
                <a:cs typeface="Abel"/>
                <a:sym typeface="Abel"/>
              </a:defRPr>
            </a:lvl3pPr>
            <a:lvl4pPr lvl="3" rtl="0" algn="r">
              <a:lnSpc>
                <a:spcPct val="90000"/>
              </a:lnSpc>
              <a:spcBef>
                <a:spcPts val="1600"/>
              </a:spcBef>
              <a:spcAft>
                <a:spcPts val="0"/>
              </a:spcAft>
              <a:buSzPts val="1200"/>
              <a:buFont typeface="Abel"/>
              <a:buNone/>
              <a:defRPr sz="1200">
                <a:latin typeface="Abel"/>
                <a:ea typeface="Abel"/>
                <a:cs typeface="Abel"/>
                <a:sym typeface="Abel"/>
              </a:defRPr>
            </a:lvl4pPr>
            <a:lvl5pPr lvl="4" rtl="0" algn="r">
              <a:lnSpc>
                <a:spcPct val="90000"/>
              </a:lnSpc>
              <a:spcBef>
                <a:spcPts val="1600"/>
              </a:spcBef>
              <a:spcAft>
                <a:spcPts val="0"/>
              </a:spcAft>
              <a:buSzPts val="1200"/>
              <a:buFont typeface="Abel"/>
              <a:buNone/>
              <a:defRPr sz="1200">
                <a:latin typeface="Abel"/>
                <a:ea typeface="Abel"/>
                <a:cs typeface="Abel"/>
                <a:sym typeface="Abel"/>
              </a:defRPr>
            </a:lvl5pPr>
            <a:lvl6pPr lvl="5" rtl="0" algn="r">
              <a:lnSpc>
                <a:spcPct val="90000"/>
              </a:lnSpc>
              <a:spcBef>
                <a:spcPts val="1600"/>
              </a:spcBef>
              <a:spcAft>
                <a:spcPts val="0"/>
              </a:spcAft>
              <a:buSzPts val="1200"/>
              <a:buFont typeface="Abel"/>
              <a:buNone/>
              <a:defRPr sz="1200">
                <a:latin typeface="Abel"/>
                <a:ea typeface="Abel"/>
                <a:cs typeface="Abel"/>
                <a:sym typeface="Abel"/>
              </a:defRPr>
            </a:lvl6pPr>
            <a:lvl7pPr lvl="6" rtl="0" algn="r">
              <a:lnSpc>
                <a:spcPct val="90000"/>
              </a:lnSpc>
              <a:spcBef>
                <a:spcPts val="1600"/>
              </a:spcBef>
              <a:spcAft>
                <a:spcPts val="0"/>
              </a:spcAft>
              <a:buSzPts val="1200"/>
              <a:buFont typeface="Abel"/>
              <a:buNone/>
              <a:defRPr sz="1200">
                <a:latin typeface="Abel"/>
                <a:ea typeface="Abel"/>
                <a:cs typeface="Abel"/>
                <a:sym typeface="Abel"/>
              </a:defRPr>
            </a:lvl7pPr>
            <a:lvl8pPr lvl="7" rtl="0" algn="r">
              <a:lnSpc>
                <a:spcPct val="90000"/>
              </a:lnSpc>
              <a:spcBef>
                <a:spcPts val="1600"/>
              </a:spcBef>
              <a:spcAft>
                <a:spcPts val="0"/>
              </a:spcAft>
              <a:buSzPts val="1200"/>
              <a:buFont typeface="Abel"/>
              <a:buNone/>
              <a:defRPr sz="1200">
                <a:latin typeface="Abel"/>
                <a:ea typeface="Abel"/>
                <a:cs typeface="Abel"/>
                <a:sym typeface="Abel"/>
              </a:defRPr>
            </a:lvl8pPr>
            <a:lvl9pPr lvl="8" rtl="0" algn="r">
              <a:lnSpc>
                <a:spcPct val="90000"/>
              </a:lnSpc>
              <a:spcBef>
                <a:spcPts val="1600"/>
              </a:spcBef>
              <a:spcAft>
                <a:spcPts val="1600"/>
              </a:spcAft>
              <a:buSzPts val="1200"/>
              <a:buFont typeface="Abel"/>
              <a:buNone/>
              <a:defRPr sz="1200">
                <a:latin typeface="Abel"/>
                <a:ea typeface="Abel"/>
                <a:cs typeface="Abel"/>
                <a:sym typeface="Abel"/>
              </a:defRPr>
            </a:lvl9pPr>
          </a:lstStyle>
          <a:p/>
        </p:txBody>
      </p:sp>
      <p:sp>
        <p:nvSpPr>
          <p:cNvPr id="48" name="Google Shape;48;p7"/>
          <p:cNvSpPr/>
          <p:nvPr/>
        </p:nvSpPr>
        <p:spPr>
          <a:xfrm>
            <a:off x="8636100" y="463560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9" name="Shape 49"/>
        <p:cNvGrpSpPr/>
        <p:nvPr/>
      </p:nvGrpSpPr>
      <p:grpSpPr>
        <a:xfrm>
          <a:off x="0" y="0"/>
          <a:ext cx="0" cy="0"/>
          <a:chOff x="0" y="0"/>
          <a:chExt cx="0" cy="0"/>
        </a:xfrm>
      </p:grpSpPr>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type="ctrTitle"/>
          </p:nvPr>
        </p:nvSpPr>
        <p:spPr>
          <a:xfrm>
            <a:off x="917900" y="1782500"/>
            <a:ext cx="7479600" cy="15786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SzPts val="3000"/>
              <a:buNone/>
              <a:defRPr sz="3000"/>
            </a:lvl1pPr>
            <a:lvl2pPr lvl="1" rtl="0" algn="ctr">
              <a:spcBef>
                <a:spcPts val="0"/>
              </a:spcBef>
              <a:spcAft>
                <a:spcPts val="0"/>
              </a:spcAft>
              <a:buSzPts val="3000"/>
              <a:buFont typeface="Fjalla One"/>
              <a:buNone/>
              <a:defRPr sz="3000">
                <a:latin typeface="Fjalla One"/>
                <a:ea typeface="Fjalla One"/>
                <a:cs typeface="Fjalla One"/>
                <a:sym typeface="Fjalla One"/>
              </a:defRPr>
            </a:lvl2pPr>
            <a:lvl3pPr lvl="2" rtl="0" algn="ctr">
              <a:spcBef>
                <a:spcPts val="0"/>
              </a:spcBef>
              <a:spcAft>
                <a:spcPts val="0"/>
              </a:spcAft>
              <a:buSzPts val="3000"/>
              <a:buFont typeface="Fjalla One"/>
              <a:buNone/>
              <a:defRPr sz="3000">
                <a:latin typeface="Fjalla One"/>
                <a:ea typeface="Fjalla One"/>
                <a:cs typeface="Fjalla One"/>
                <a:sym typeface="Fjalla One"/>
              </a:defRPr>
            </a:lvl3pPr>
            <a:lvl4pPr lvl="3" rtl="0" algn="ctr">
              <a:spcBef>
                <a:spcPts val="0"/>
              </a:spcBef>
              <a:spcAft>
                <a:spcPts val="0"/>
              </a:spcAft>
              <a:buSzPts val="3000"/>
              <a:buFont typeface="Fjalla One"/>
              <a:buNone/>
              <a:defRPr sz="3000">
                <a:latin typeface="Fjalla One"/>
                <a:ea typeface="Fjalla One"/>
                <a:cs typeface="Fjalla One"/>
                <a:sym typeface="Fjalla One"/>
              </a:defRPr>
            </a:lvl4pPr>
            <a:lvl5pPr lvl="4" rtl="0" algn="ctr">
              <a:spcBef>
                <a:spcPts val="0"/>
              </a:spcBef>
              <a:spcAft>
                <a:spcPts val="0"/>
              </a:spcAft>
              <a:buSzPts val="3000"/>
              <a:buFont typeface="Fjalla One"/>
              <a:buNone/>
              <a:defRPr sz="3000">
                <a:latin typeface="Fjalla One"/>
                <a:ea typeface="Fjalla One"/>
                <a:cs typeface="Fjalla One"/>
                <a:sym typeface="Fjalla One"/>
              </a:defRPr>
            </a:lvl5pPr>
            <a:lvl6pPr lvl="5" rtl="0" algn="ctr">
              <a:spcBef>
                <a:spcPts val="0"/>
              </a:spcBef>
              <a:spcAft>
                <a:spcPts val="0"/>
              </a:spcAft>
              <a:buSzPts val="3000"/>
              <a:buFont typeface="Fjalla One"/>
              <a:buNone/>
              <a:defRPr sz="3000">
                <a:latin typeface="Fjalla One"/>
                <a:ea typeface="Fjalla One"/>
                <a:cs typeface="Fjalla One"/>
                <a:sym typeface="Fjalla One"/>
              </a:defRPr>
            </a:lvl6pPr>
            <a:lvl7pPr lvl="6" rtl="0" algn="ctr">
              <a:spcBef>
                <a:spcPts val="0"/>
              </a:spcBef>
              <a:spcAft>
                <a:spcPts val="0"/>
              </a:spcAft>
              <a:buSzPts val="3000"/>
              <a:buFont typeface="Fjalla One"/>
              <a:buNone/>
              <a:defRPr sz="3000">
                <a:latin typeface="Fjalla One"/>
                <a:ea typeface="Fjalla One"/>
                <a:cs typeface="Fjalla One"/>
                <a:sym typeface="Fjalla One"/>
              </a:defRPr>
            </a:lvl7pPr>
            <a:lvl8pPr lvl="7" rtl="0" algn="ctr">
              <a:spcBef>
                <a:spcPts val="0"/>
              </a:spcBef>
              <a:spcAft>
                <a:spcPts val="0"/>
              </a:spcAft>
              <a:buSzPts val="3000"/>
              <a:buFont typeface="Fjalla One"/>
              <a:buNone/>
              <a:defRPr sz="3000">
                <a:latin typeface="Fjalla One"/>
                <a:ea typeface="Fjalla One"/>
                <a:cs typeface="Fjalla One"/>
                <a:sym typeface="Fjalla One"/>
              </a:defRPr>
            </a:lvl8pPr>
            <a:lvl9pPr lvl="8" rtl="0" algn="ctr">
              <a:spcBef>
                <a:spcPts val="0"/>
              </a:spcBef>
              <a:spcAft>
                <a:spcPts val="0"/>
              </a:spcAft>
              <a:buSzPts val="3000"/>
              <a:buFont typeface="Fjalla One"/>
              <a:buNone/>
              <a:defRPr sz="3000">
                <a:latin typeface="Fjalla One"/>
                <a:ea typeface="Fjalla One"/>
                <a:cs typeface="Fjalla One"/>
                <a:sym typeface="Fjalla One"/>
              </a:defRPr>
            </a:lvl9pPr>
          </a:lstStyle>
          <a:p/>
        </p:txBody>
      </p:sp>
      <p:sp>
        <p:nvSpPr>
          <p:cNvPr id="52" name="Google Shape;52;p8"/>
          <p:cNvSpPr/>
          <p:nvPr/>
        </p:nvSpPr>
        <p:spPr>
          <a:xfrm flipH="1">
            <a:off x="8421300" y="0"/>
            <a:ext cx="722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0" y="0"/>
            <a:ext cx="507900" cy="50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9"/>
          <p:cNvSpPr/>
          <p:nvPr/>
        </p:nvSpPr>
        <p:spPr>
          <a:xfrm>
            <a:off x="3997950" y="1969650"/>
            <a:ext cx="1148100" cy="120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idx="1" type="subTitle"/>
          </p:nvPr>
        </p:nvSpPr>
        <p:spPr>
          <a:xfrm>
            <a:off x="5434694" y="3333121"/>
            <a:ext cx="2025000" cy="4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3F3F3"/>
              </a:buClr>
              <a:buSzPts val="1400"/>
              <a:buNone/>
              <a:defRPr>
                <a:solidFill>
                  <a:schemeClr val="dk2"/>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900">
                <a:solidFill>
                  <a:schemeClr val="lt1"/>
                </a:solidFill>
              </a:defRPr>
            </a:lvl6pPr>
            <a:lvl7pPr lvl="6" rtl="0">
              <a:lnSpc>
                <a:spcPct val="100000"/>
              </a:lnSpc>
              <a:spcBef>
                <a:spcPts val="0"/>
              </a:spcBef>
              <a:spcAft>
                <a:spcPts val="0"/>
              </a:spcAft>
              <a:buClr>
                <a:schemeClr val="lt1"/>
              </a:buClr>
              <a:buSzPts val="900"/>
              <a:buNone/>
              <a:defRPr sz="900">
                <a:solidFill>
                  <a:schemeClr val="lt1"/>
                </a:solidFill>
              </a:defRPr>
            </a:lvl7pPr>
            <a:lvl8pPr lvl="7" rtl="0">
              <a:lnSpc>
                <a:spcPct val="100000"/>
              </a:lnSpc>
              <a:spcBef>
                <a:spcPts val="0"/>
              </a:spcBef>
              <a:spcAft>
                <a:spcPts val="0"/>
              </a:spcAft>
              <a:buClr>
                <a:schemeClr val="lt1"/>
              </a:buClr>
              <a:buSzPts val="900"/>
              <a:buNone/>
              <a:defRPr sz="900">
                <a:solidFill>
                  <a:schemeClr val="lt1"/>
                </a:solidFill>
              </a:defRPr>
            </a:lvl8pPr>
            <a:lvl9pPr lvl="8" rtl="0">
              <a:lnSpc>
                <a:spcPct val="100000"/>
              </a:lnSpc>
              <a:spcBef>
                <a:spcPts val="0"/>
              </a:spcBef>
              <a:spcAft>
                <a:spcPts val="0"/>
              </a:spcAft>
              <a:buClr>
                <a:schemeClr val="lt1"/>
              </a:buClr>
              <a:buSzPts val="900"/>
              <a:buNone/>
              <a:defRPr sz="900">
                <a:solidFill>
                  <a:schemeClr val="lt1"/>
                </a:solidFill>
              </a:defRPr>
            </a:lvl9pPr>
          </a:lstStyle>
          <a:p/>
        </p:txBody>
      </p:sp>
      <p:sp>
        <p:nvSpPr>
          <p:cNvPr id="59" name="Google Shape;59;p9"/>
          <p:cNvSpPr txBox="1"/>
          <p:nvPr>
            <p:ph hasCustomPrompt="1" type="title"/>
          </p:nvPr>
        </p:nvSpPr>
        <p:spPr>
          <a:xfrm>
            <a:off x="3933600" y="2131175"/>
            <a:ext cx="1276800" cy="864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4800"/>
              <a:buNone/>
              <a:defRPr sz="4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2pPr>
            <a:lvl3pPr lvl="2"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3pPr>
            <a:lvl4pPr lvl="3"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4pPr>
            <a:lvl5pPr lvl="4"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5pPr>
            <a:lvl6pPr lvl="5"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6pPr>
            <a:lvl7pPr lvl="6"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7pPr>
            <a:lvl8pPr lvl="7"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8pPr>
            <a:lvl9pPr lvl="8" rtl="0" algn="r">
              <a:spcBef>
                <a:spcPts val="0"/>
              </a:spcBef>
              <a:spcAft>
                <a:spcPts val="0"/>
              </a:spcAft>
              <a:buClr>
                <a:schemeClr val="lt1"/>
              </a:buClr>
              <a:buSzPts val="4800"/>
              <a:buFont typeface="Fjalla One"/>
              <a:buNone/>
              <a:defRPr sz="4800">
                <a:solidFill>
                  <a:schemeClr val="lt1"/>
                </a:solidFill>
                <a:latin typeface="Fjalla One"/>
                <a:ea typeface="Fjalla One"/>
                <a:cs typeface="Fjalla One"/>
                <a:sym typeface="Fjalla One"/>
              </a:defRPr>
            </a:lvl9pPr>
          </a:lstStyle>
          <a:p>
            <a:r>
              <a:t>xx%</a:t>
            </a:r>
          </a:p>
        </p:txBody>
      </p:sp>
      <p:sp>
        <p:nvSpPr>
          <p:cNvPr id="60" name="Google Shape;60;p9"/>
          <p:cNvSpPr txBox="1"/>
          <p:nvPr>
            <p:ph idx="2" type="ctrTitle"/>
          </p:nvPr>
        </p:nvSpPr>
        <p:spPr>
          <a:xfrm flipH="1">
            <a:off x="5434650" y="1963820"/>
            <a:ext cx="2472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chemeClr val="lt1"/>
              </a:buClr>
              <a:buSzPts val="4800"/>
              <a:buFont typeface="Saira SemiCondensed SemiBold"/>
              <a:buNone/>
              <a:defRPr sz="4800">
                <a:solidFill>
                  <a:schemeClr val="lt1"/>
                </a:solidFill>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0"/>
          <p:cNvSpPr/>
          <p:nvPr/>
        </p:nvSpPr>
        <p:spPr>
          <a:xfrm flipH="1" rot="5400000">
            <a:off x="2577075" y="2252675"/>
            <a:ext cx="492000" cy="421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a:off x="-6923" y="4098200"/>
            <a:ext cx="507900" cy="507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type="ctrTitle"/>
          </p:nvPr>
        </p:nvSpPr>
        <p:spPr>
          <a:xfrm>
            <a:off x="713225" y="4116600"/>
            <a:ext cx="4071300" cy="489600"/>
          </a:xfrm>
          <a:prstGeom prst="rect">
            <a:avLst/>
          </a:prstGeom>
          <a:noFill/>
          <a:ln>
            <a:noFill/>
          </a:ln>
        </p:spPr>
        <p:txBody>
          <a:bodyPr anchorCtr="0" anchor="ctr" bIns="34275" lIns="68575" spcFirstLastPara="1" rIns="68575" wrap="square" tIns="34275">
            <a:noAutofit/>
          </a:bodyPr>
          <a:lstStyle>
            <a:lvl1pPr lvl="0" rtl="0">
              <a:lnSpc>
                <a:spcPct val="90000"/>
              </a:lnSpc>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a:solidFill>
                  <a:schemeClr val="lt1"/>
                </a:solidFill>
                <a:latin typeface="Fjalla One"/>
                <a:ea typeface="Fjalla One"/>
                <a:cs typeface="Fjalla One"/>
                <a:sym typeface="Fjall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aira SemiCondensed SemiBold"/>
              <a:buNone/>
              <a:defRPr sz="2800">
                <a:solidFill>
                  <a:schemeClr val="dk1"/>
                </a:solidFill>
                <a:latin typeface="Saira SemiCondensed SemiBold"/>
                <a:ea typeface="Saira SemiCondensed SemiBold"/>
                <a:cs typeface="Saira SemiCondensed SemiBold"/>
                <a:sym typeface="Saira SemiCondense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slidesgo.com/pricing?slide=video-production-agency&amp;utm_source=Freemium&amp;utm_medium=slidesxl&amp;utm_campaign=slidesxl-microfunnel&amp;utm_term=Go-Premium&amp;utm_content=Video+Production+Agency"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slidesgo.com/pricing?slide=video-production-agency&amp;utm_source=Freemium&amp;utm_medium=slidesxl&amp;utm_campaign=slidesxl-microfunnel&amp;utm_term=Go-Premium&amp;utm_content=Video+Production+Agenc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slidesgo.com/pricing?slide=video-production-agency&amp;utm_source=Freemium&amp;utm_medium=slidesxl&amp;utm_campaign=slidesxl-microfunnel&amp;utm_term=Go-Premium&amp;utm_content=Video+Production+Agency" TargetMode="External"/><Relationship Id="rId4" Type="http://schemas.openxmlformats.org/officeDocument/2006/relationships/image" Target="../media/image14.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slidesgo.com/pricing?slide=video-production-agency&amp;utm_source=Freemium&amp;utm_medium=slidesxl&amp;utm_campaign=slidesxl-microfunnel&amp;utm_term=Go-Premium&amp;utm_content=Video+Production+Agency" TargetMode="External"/><Relationship Id="rId4" Type="http://schemas.openxmlformats.org/officeDocument/2006/relationships/image" Target="../media/image19.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hyperlink" Target="https://emojipedia.org/ghos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slidesgo.com/pricing?slide=video-production-agency&amp;utm_source=Freemium&amp;utm_medium=slidesxl&amp;utm_campaign=slidesxl-microfunnel&amp;utm_term=Go-Premium&amp;utm_content=Video+Production+Agen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3"/>
          <p:cNvSpPr txBox="1"/>
          <p:nvPr>
            <p:ph idx="1" type="subTitle"/>
          </p:nvPr>
        </p:nvSpPr>
        <p:spPr>
          <a:xfrm>
            <a:off x="406700" y="2856975"/>
            <a:ext cx="2973300" cy="56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Marwa Hisham - 900172284</a:t>
            </a:r>
            <a:endParaRPr/>
          </a:p>
          <a:p>
            <a:pPr indent="0" lvl="0" marL="0" rtl="0" algn="l">
              <a:spcBef>
                <a:spcPts val="1600"/>
              </a:spcBef>
              <a:spcAft>
                <a:spcPts val="0"/>
              </a:spcAft>
              <a:buNone/>
            </a:pPr>
            <a:r>
              <a:rPr lang="en"/>
              <a:t>Mina Ashraf  - 900182973</a:t>
            </a:r>
            <a:endParaRPr/>
          </a:p>
          <a:p>
            <a:pPr indent="0" lvl="0" marL="0" rtl="0" algn="l">
              <a:spcBef>
                <a:spcPts val="1600"/>
              </a:spcBef>
              <a:spcAft>
                <a:spcPts val="0"/>
              </a:spcAft>
              <a:buNone/>
            </a:pPr>
            <a:r>
              <a:rPr lang="en"/>
              <a:t>Mohammed Abuelwafa - 900172603  </a:t>
            </a:r>
            <a:endParaRPr/>
          </a:p>
          <a:p>
            <a:pPr indent="0" lvl="0" marL="0" rtl="0" algn="l">
              <a:spcBef>
                <a:spcPts val="1600"/>
              </a:spcBef>
              <a:spcAft>
                <a:spcPts val="0"/>
              </a:spcAft>
              <a:buNone/>
            </a:pPr>
            <a:r>
              <a:rPr lang="en"/>
              <a:t>Sherif Gabr - 900183120 </a:t>
            </a:r>
            <a:endParaRPr/>
          </a:p>
          <a:p>
            <a:pPr indent="0" lvl="0" marL="0" rtl="0" algn="l">
              <a:spcBef>
                <a:spcPts val="1600"/>
              </a:spcBef>
              <a:spcAft>
                <a:spcPts val="1600"/>
              </a:spcAft>
              <a:buNone/>
            </a:pPr>
            <a:r>
              <a:t/>
            </a:r>
            <a:endParaRPr/>
          </a:p>
        </p:txBody>
      </p:sp>
      <p:grpSp>
        <p:nvGrpSpPr>
          <p:cNvPr id="178" name="Google Shape;178;p23"/>
          <p:cNvGrpSpPr/>
          <p:nvPr/>
        </p:nvGrpSpPr>
        <p:grpSpPr>
          <a:xfrm>
            <a:off x="4320023" y="1004893"/>
            <a:ext cx="2188698" cy="1605612"/>
            <a:chOff x="4294773" y="1328431"/>
            <a:chExt cx="2188698" cy="1605612"/>
          </a:xfrm>
        </p:grpSpPr>
        <p:sp>
          <p:nvSpPr>
            <p:cNvPr id="179" name="Google Shape;179;p23"/>
            <p:cNvSpPr/>
            <p:nvPr/>
          </p:nvSpPr>
          <p:spPr>
            <a:xfrm>
              <a:off x="4294773" y="1328431"/>
              <a:ext cx="2188698" cy="1605612"/>
            </a:xfrm>
            <a:custGeom>
              <a:rect b="b" l="l" r="r" t="t"/>
              <a:pathLst>
                <a:path extrusionOk="0" h="23808" w="32454">
                  <a:moveTo>
                    <a:pt x="2994" y="1"/>
                  </a:moveTo>
                  <a:cubicBezTo>
                    <a:pt x="1341" y="1"/>
                    <a:pt x="1" y="1341"/>
                    <a:pt x="1" y="2994"/>
                  </a:cubicBezTo>
                  <a:lnTo>
                    <a:pt x="1" y="20811"/>
                  </a:lnTo>
                  <a:cubicBezTo>
                    <a:pt x="1" y="22465"/>
                    <a:pt x="1341" y="23808"/>
                    <a:pt x="2994" y="23808"/>
                  </a:cubicBezTo>
                  <a:lnTo>
                    <a:pt x="29460" y="23808"/>
                  </a:lnTo>
                  <a:cubicBezTo>
                    <a:pt x="31114" y="23808"/>
                    <a:pt x="32453" y="22465"/>
                    <a:pt x="32453" y="20811"/>
                  </a:cubicBezTo>
                  <a:lnTo>
                    <a:pt x="32453" y="2994"/>
                  </a:lnTo>
                  <a:cubicBezTo>
                    <a:pt x="32453" y="1341"/>
                    <a:pt x="31114" y="1"/>
                    <a:pt x="29460" y="1"/>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4447123" y="1352372"/>
              <a:ext cx="1865593" cy="1557797"/>
            </a:xfrm>
            <a:custGeom>
              <a:rect b="b" l="l" r="r" t="t"/>
              <a:pathLst>
                <a:path extrusionOk="0" h="23099" w="27663">
                  <a:moveTo>
                    <a:pt x="0" y="0"/>
                  </a:moveTo>
                  <a:lnTo>
                    <a:pt x="0" y="23098"/>
                  </a:lnTo>
                  <a:lnTo>
                    <a:pt x="27662" y="23098"/>
                  </a:lnTo>
                  <a:lnTo>
                    <a:pt x="27662"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6354296" y="2086135"/>
              <a:ext cx="90235" cy="90235"/>
            </a:xfrm>
            <a:custGeom>
              <a:rect b="b" l="l" r="r" t="t"/>
              <a:pathLst>
                <a:path extrusionOk="0" h="1338" w="1338">
                  <a:moveTo>
                    <a:pt x="669" y="1"/>
                  </a:moveTo>
                  <a:cubicBezTo>
                    <a:pt x="301" y="1"/>
                    <a:pt x="1" y="298"/>
                    <a:pt x="1" y="669"/>
                  </a:cubicBezTo>
                  <a:cubicBezTo>
                    <a:pt x="1" y="1037"/>
                    <a:pt x="301" y="1337"/>
                    <a:pt x="669" y="1337"/>
                  </a:cubicBezTo>
                  <a:cubicBezTo>
                    <a:pt x="1037" y="1337"/>
                    <a:pt x="1337" y="1037"/>
                    <a:pt x="1337" y="669"/>
                  </a:cubicBezTo>
                  <a:cubicBezTo>
                    <a:pt x="1337" y="298"/>
                    <a:pt x="1037" y="1"/>
                    <a:pt x="669"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4354054" y="1987266"/>
              <a:ext cx="20569" cy="287766"/>
            </a:xfrm>
            <a:custGeom>
              <a:rect b="b" l="l" r="r" t="t"/>
              <a:pathLst>
                <a:path extrusionOk="0" h="4267" w="305">
                  <a:moveTo>
                    <a:pt x="150" y="0"/>
                  </a:moveTo>
                  <a:cubicBezTo>
                    <a:pt x="70" y="0"/>
                    <a:pt x="1" y="68"/>
                    <a:pt x="1" y="151"/>
                  </a:cubicBezTo>
                  <a:lnTo>
                    <a:pt x="1" y="4117"/>
                  </a:lnTo>
                  <a:cubicBezTo>
                    <a:pt x="1" y="4200"/>
                    <a:pt x="70" y="4267"/>
                    <a:pt x="150" y="4267"/>
                  </a:cubicBezTo>
                  <a:cubicBezTo>
                    <a:pt x="234" y="4267"/>
                    <a:pt x="304" y="4200"/>
                    <a:pt x="304" y="4117"/>
                  </a:cubicBezTo>
                  <a:lnTo>
                    <a:pt x="304" y="151"/>
                  </a:lnTo>
                  <a:cubicBezTo>
                    <a:pt x="304" y="68"/>
                    <a:pt x="234" y="0"/>
                    <a:pt x="150"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4926766" y="2242329"/>
              <a:ext cx="52333" cy="96979"/>
            </a:xfrm>
            <a:custGeom>
              <a:rect b="b" l="l" r="r" t="t"/>
              <a:pathLst>
                <a:path extrusionOk="0" h="1438" w="776">
                  <a:moveTo>
                    <a:pt x="0" y="0"/>
                  </a:moveTo>
                  <a:lnTo>
                    <a:pt x="0" y="1437"/>
                  </a:lnTo>
                  <a:lnTo>
                    <a:pt x="776" y="1149"/>
                  </a:lnTo>
                  <a:lnTo>
                    <a:pt x="7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5021858" y="2263910"/>
              <a:ext cx="21513" cy="39924"/>
            </a:xfrm>
            <a:custGeom>
              <a:rect b="b" l="l" r="r" t="t"/>
              <a:pathLst>
                <a:path extrusionOk="0" h="592" w="319">
                  <a:moveTo>
                    <a:pt x="1" y="1"/>
                  </a:moveTo>
                  <a:lnTo>
                    <a:pt x="1" y="592"/>
                  </a:lnTo>
                  <a:lnTo>
                    <a:pt x="318" y="476"/>
                  </a:lnTo>
                  <a:lnTo>
                    <a:pt x="3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4544171" y="2045603"/>
              <a:ext cx="21716" cy="91314"/>
            </a:xfrm>
            <a:custGeom>
              <a:rect b="b" l="l" r="r" t="t"/>
              <a:pathLst>
                <a:path extrusionOk="0" h="1354" w="322">
                  <a:moveTo>
                    <a:pt x="1" y="0"/>
                  </a:moveTo>
                  <a:lnTo>
                    <a:pt x="1" y="1354"/>
                  </a:lnTo>
                  <a:lnTo>
                    <a:pt x="58" y="1354"/>
                  </a:lnTo>
                  <a:lnTo>
                    <a:pt x="58" y="28"/>
                  </a:lnTo>
                  <a:lnTo>
                    <a:pt x="265" y="28"/>
                  </a:lnTo>
                  <a:lnTo>
                    <a:pt x="265" y="1354"/>
                  </a:lnTo>
                  <a:lnTo>
                    <a:pt x="295" y="1354"/>
                  </a:lnTo>
                  <a:lnTo>
                    <a:pt x="275" y="1334"/>
                  </a:lnTo>
                  <a:lnTo>
                    <a:pt x="321" y="1297"/>
                  </a:lnTo>
                  <a:lnTo>
                    <a:pt x="321" y="57"/>
                  </a:lnTo>
                  <a:lnTo>
                    <a:pt x="275" y="20"/>
                  </a:lnTo>
                  <a:lnTo>
                    <a:pt x="295"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4786150" y="2045603"/>
              <a:ext cx="21716" cy="91314"/>
            </a:xfrm>
            <a:custGeom>
              <a:rect b="b" l="l" r="r" t="t"/>
              <a:pathLst>
                <a:path extrusionOk="0" h="1354" w="322">
                  <a:moveTo>
                    <a:pt x="34" y="0"/>
                  </a:moveTo>
                  <a:lnTo>
                    <a:pt x="48" y="14"/>
                  </a:lnTo>
                  <a:lnTo>
                    <a:pt x="1" y="51"/>
                  </a:lnTo>
                  <a:lnTo>
                    <a:pt x="1" y="1303"/>
                  </a:lnTo>
                  <a:lnTo>
                    <a:pt x="54" y="1347"/>
                  </a:lnTo>
                  <a:lnTo>
                    <a:pt x="48" y="1354"/>
                  </a:lnTo>
                  <a:lnTo>
                    <a:pt x="58" y="1354"/>
                  </a:lnTo>
                  <a:lnTo>
                    <a:pt x="58" y="28"/>
                  </a:lnTo>
                  <a:lnTo>
                    <a:pt x="265" y="28"/>
                  </a:lnTo>
                  <a:lnTo>
                    <a:pt x="265" y="1354"/>
                  </a:lnTo>
                  <a:lnTo>
                    <a:pt x="321" y="1354"/>
                  </a:lnTo>
                  <a:lnTo>
                    <a:pt x="321"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4562650" y="2045603"/>
              <a:ext cx="113434" cy="91314"/>
            </a:xfrm>
            <a:custGeom>
              <a:rect b="b" l="l" r="r" t="t"/>
              <a:pathLst>
                <a:path extrusionOk="0" h="1354" w="1682">
                  <a:moveTo>
                    <a:pt x="21" y="0"/>
                  </a:moveTo>
                  <a:lnTo>
                    <a:pt x="1" y="20"/>
                  </a:lnTo>
                  <a:lnTo>
                    <a:pt x="47" y="57"/>
                  </a:lnTo>
                  <a:lnTo>
                    <a:pt x="803" y="679"/>
                  </a:lnTo>
                  <a:lnTo>
                    <a:pt x="846" y="642"/>
                  </a:lnTo>
                  <a:lnTo>
                    <a:pt x="64" y="0"/>
                  </a:lnTo>
                  <a:close/>
                  <a:moveTo>
                    <a:pt x="889" y="679"/>
                  </a:moveTo>
                  <a:lnTo>
                    <a:pt x="846" y="712"/>
                  </a:lnTo>
                  <a:lnTo>
                    <a:pt x="1628" y="1354"/>
                  </a:lnTo>
                  <a:lnTo>
                    <a:pt x="1681" y="1354"/>
                  </a:lnTo>
                  <a:lnTo>
                    <a:pt x="1665" y="1334"/>
                  </a:lnTo>
                  <a:lnTo>
                    <a:pt x="1678" y="1323"/>
                  </a:lnTo>
                  <a:lnTo>
                    <a:pt x="889" y="679"/>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4562650" y="2045603"/>
              <a:ext cx="113434" cy="91314"/>
            </a:xfrm>
            <a:custGeom>
              <a:rect b="b" l="l" r="r" t="t"/>
              <a:pathLst>
                <a:path extrusionOk="0" h="1354" w="1682">
                  <a:moveTo>
                    <a:pt x="1631" y="0"/>
                  </a:moveTo>
                  <a:lnTo>
                    <a:pt x="846" y="642"/>
                  </a:lnTo>
                  <a:lnTo>
                    <a:pt x="803" y="679"/>
                  </a:lnTo>
                  <a:lnTo>
                    <a:pt x="47" y="1297"/>
                  </a:lnTo>
                  <a:lnTo>
                    <a:pt x="1" y="1334"/>
                  </a:lnTo>
                  <a:lnTo>
                    <a:pt x="21" y="1354"/>
                  </a:lnTo>
                  <a:lnTo>
                    <a:pt x="64" y="1354"/>
                  </a:lnTo>
                  <a:lnTo>
                    <a:pt x="846" y="712"/>
                  </a:lnTo>
                  <a:lnTo>
                    <a:pt x="889" y="679"/>
                  </a:lnTo>
                  <a:lnTo>
                    <a:pt x="1678" y="31"/>
                  </a:lnTo>
                  <a:lnTo>
                    <a:pt x="1665" y="20"/>
                  </a:lnTo>
                  <a:lnTo>
                    <a:pt x="1681"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4674872" y="2045603"/>
              <a:ext cx="114985" cy="91314"/>
            </a:xfrm>
            <a:custGeom>
              <a:rect b="b" l="l" r="r" t="t"/>
              <a:pathLst>
                <a:path extrusionOk="0" h="1354" w="1705">
                  <a:moveTo>
                    <a:pt x="17" y="0"/>
                  </a:moveTo>
                  <a:lnTo>
                    <a:pt x="1" y="20"/>
                  </a:lnTo>
                  <a:lnTo>
                    <a:pt x="14" y="31"/>
                  </a:lnTo>
                  <a:lnTo>
                    <a:pt x="799" y="679"/>
                  </a:lnTo>
                  <a:lnTo>
                    <a:pt x="846" y="642"/>
                  </a:lnTo>
                  <a:lnTo>
                    <a:pt x="61" y="0"/>
                  </a:lnTo>
                  <a:close/>
                  <a:moveTo>
                    <a:pt x="889" y="679"/>
                  </a:moveTo>
                  <a:lnTo>
                    <a:pt x="846" y="712"/>
                  </a:lnTo>
                  <a:lnTo>
                    <a:pt x="1627" y="1354"/>
                  </a:lnTo>
                  <a:lnTo>
                    <a:pt x="1698" y="1354"/>
                  </a:lnTo>
                  <a:lnTo>
                    <a:pt x="1704" y="1347"/>
                  </a:lnTo>
                  <a:lnTo>
                    <a:pt x="1651" y="1303"/>
                  </a:lnTo>
                  <a:lnTo>
                    <a:pt x="889" y="679"/>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4674872" y="2045603"/>
              <a:ext cx="114513" cy="91314"/>
            </a:xfrm>
            <a:custGeom>
              <a:rect b="b" l="l" r="r" t="t"/>
              <a:pathLst>
                <a:path extrusionOk="0" h="1354" w="1698">
                  <a:moveTo>
                    <a:pt x="1627" y="0"/>
                  </a:moveTo>
                  <a:lnTo>
                    <a:pt x="846" y="642"/>
                  </a:lnTo>
                  <a:lnTo>
                    <a:pt x="799" y="679"/>
                  </a:lnTo>
                  <a:lnTo>
                    <a:pt x="14" y="1323"/>
                  </a:lnTo>
                  <a:lnTo>
                    <a:pt x="1" y="1334"/>
                  </a:lnTo>
                  <a:lnTo>
                    <a:pt x="17" y="1354"/>
                  </a:lnTo>
                  <a:lnTo>
                    <a:pt x="64" y="1354"/>
                  </a:lnTo>
                  <a:lnTo>
                    <a:pt x="846" y="712"/>
                  </a:lnTo>
                  <a:lnTo>
                    <a:pt x="889" y="679"/>
                  </a:lnTo>
                  <a:lnTo>
                    <a:pt x="1651" y="51"/>
                  </a:lnTo>
                  <a:lnTo>
                    <a:pt x="1698" y="14"/>
                  </a:lnTo>
                  <a:lnTo>
                    <a:pt x="1684"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4571485" y="2136851"/>
              <a:ext cx="312584" cy="662935"/>
            </a:xfrm>
            <a:custGeom>
              <a:rect b="b" l="l" r="r" t="t"/>
              <a:pathLst>
                <a:path extrusionOk="0" h="9830" w="4635">
                  <a:moveTo>
                    <a:pt x="1447" y="1097"/>
                  </a:moveTo>
                  <a:cubicBezTo>
                    <a:pt x="1517" y="1097"/>
                    <a:pt x="1574" y="1157"/>
                    <a:pt x="1574" y="1227"/>
                  </a:cubicBezTo>
                  <a:cubicBezTo>
                    <a:pt x="1574" y="1297"/>
                    <a:pt x="1517" y="1353"/>
                    <a:pt x="1447" y="1353"/>
                  </a:cubicBezTo>
                  <a:lnTo>
                    <a:pt x="879" y="1353"/>
                  </a:lnTo>
                  <a:cubicBezTo>
                    <a:pt x="809" y="1353"/>
                    <a:pt x="752" y="1297"/>
                    <a:pt x="752" y="1227"/>
                  </a:cubicBezTo>
                  <a:cubicBezTo>
                    <a:pt x="752" y="1157"/>
                    <a:pt x="809" y="1097"/>
                    <a:pt x="879" y="1097"/>
                  </a:cubicBezTo>
                  <a:close/>
                  <a:moveTo>
                    <a:pt x="2710" y="1097"/>
                  </a:moveTo>
                  <a:cubicBezTo>
                    <a:pt x="2783" y="1097"/>
                    <a:pt x="2840" y="1157"/>
                    <a:pt x="2840" y="1227"/>
                  </a:cubicBezTo>
                  <a:cubicBezTo>
                    <a:pt x="2840" y="1297"/>
                    <a:pt x="2783" y="1353"/>
                    <a:pt x="2710" y="1353"/>
                  </a:cubicBezTo>
                  <a:lnTo>
                    <a:pt x="2145" y="1353"/>
                  </a:lnTo>
                  <a:cubicBezTo>
                    <a:pt x="2075" y="1353"/>
                    <a:pt x="2018" y="1297"/>
                    <a:pt x="2018" y="1227"/>
                  </a:cubicBezTo>
                  <a:cubicBezTo>
                    <a:pt x="2018" y="1157"/>
                    <a:pt x="2075" y="1097"/>
                    <a:pt x="2145" y="1097"/>
                  </a:cubicBezTo>
                  <a:close/>
                  <a:moveTo>
                    <a:pt x="3976" y="1097"/>
                  </a:moveTo>
                  <a:cubicBezTo>
                    <a:pt x="4046" y="1097"/>
                    <a:pt x="4103" y="1157"/>
                    <a:pt x="4103" y="1227"/>
                  </a:cubicBezTo>
                  <a:cubicBezTo>
                    <a:pt x="4103" y="1297"/>
                    <a:pt x="4046" y="1353"/>
                    <a:pt x="3976" y="1353"/>
                  </a:cubicBezTo>
                  <a:lnTo>
                    <a:pt x="3411" y="1353"/>
                  </a:lnTo>
                  <a:cubicBezTo>
                    <a:pt x="3338" y="1353"/>
                    <a:pt x="3281" y="1297"/>
                    <a:pt x="3281" y="1227"/>
                  </a:cubicBezTo>
                  <a:cubicBezTo>
                    <a:pt x="3281" y="1157"/>
                    <a:pt x="3338" y="1097"/>
                    <a:pt x="3411" y="1097"/>
                  </a:cubicBezTo>
                  <a:close/>
                  <a:moveTo>
                    <a:pt x="1447" y="1758"/>
                  </a:moveTo>
                  <a:cubicBezTo>
                    <a:pt x="1517" y="1758"/>
                    <a:pt x="1574" y="1814"/>
                    <a:pt x="1574" y="1885"/>
                  </a:cubicBezTo>
                  <a:cubicBezTo>
                    <a:pt x="1574" y="1955"/>
                    <a:pt x="1517" y="2015"/>
                    <a:pt x="1447" y="2015"/>
                  </a:cubicBezTo>
                  <a:lnTo>
                    <a:pt x="879" y="2015"/>
                  </a:lnTo>
                  <a:cubicBezTo>
                    <a:pt x="809" y="2015"/>
                    <a:pt x="752" y="1955"/>
                    <a:pt x="752" y="1885"/>
                  </a:cubicBezTo>
                  <a:cubicBezTo>
                    <a:pt x="752" y="1814"/>
                    <a:pt x="809" y="1758"/>
                    <a:pt x="879" y="1758"/>
                  </a:cubicBezTo>
                  <a:close/>
                  <a:moveTo>
                    <a:pt x="2710" y="1758"/>
                  </a:moveTo>
                  <a:cubicBezTo>
                    <a:pt x="2783" y="1758"/>
                    <a:pt x="2840" y="1814"/>
                    <a:pt x="2840" y="1885"/>
                  </a:cubicBezTo>
                  <a:cubicBezTo>
                    <a:pt x="2840" y="1955"/>
                    <a:pt x="2783" y="2015"/>
                    <a:pt x="2710" y="2015"/>
                  </a:cubicBezTo>
                  <a:lnTo>
                    <a:pt x="2145" y="2015"/>
                  </a:lnTo>
                  <a:cubicBezTo>
                    <a:pt x="2075" y="2015"/>
                    <a:pt x="2018" y="1955"/>
                    <a:pt x="2018" y="1885"/>
                  </a:cubicBezTo>
                  <a:cubicBezTo>
                    <a:pt x="2018" y="1814"/>
                    <a:pt x="2075" y="1758"/>
                    <a:pt x="2145" y="1758"/>
                  </a:cubicBezTo>
                  <a:close/>
                  <a:moveTo>
                    <a:pt x="3976" y="1758"/>
                  </a:moveTo>
                  <a:cubicBezTo>
                    <a:pt x="4046" y="1758"/>
                    <a:pt x="4103" y="1814"/>
                    <a:pt x="4103" y="1885"/>
                  </a:cubicBezTo>
                  <a:cubicBezTo>
                    <a:pt x="4103" y="1955"/>
                    <a:pt x="4046" y="2015"/>
                    <a:pt x="3976" y="2015"/>
                  </a:cubicBezTo>
                  <a:lnTo>
                    <a:pt x="3411" y="2015"/>
                  </a:lnTo>
                  <a:cubicBezTo>
                    <a:pt x="3338" y="2015"/>
                    <a:pt x="3281" y="1955"/>
                    <a:pt x="3281" y="1885"/>
                  </a:cubicBezTo>
                  <a:cubicBezTo>
                    <a:pt x="3281" y="1814"/>
                    <a:pt x="3338" y="1758"/>
                    <a:pt x="3411" y="1758"/>
                  </a:cubicBezTo>
                  <a:close/>
                  <a:moveTo>
                    <a:pt x="1447" y="2420"/>
                  </a:moveTo>
                  <a:cubicBezTo>
                    <a:pt x="1517" y="2420"/>
                    <a:pt x="1574" y="2476"/>
                    <a:pt x="1574" y="2546"/>
                  </a:cubicBezTo>
                  <a:cubicBezTo>
                    <a:pt x="1574" y="2616"/>
                    <a:pt x="1517" y="2673"/>
                    <a:pt x="1447" y="2673"/>
                  </a:cubicBezTo>
                  <a:lnTo>
                    <a:pt x="879" y="2673"/>
                  </a:lnTo>
                  <a:cubicBezTo>
                    <a:pt x="809" y="2673"/>
                    <a:pt x="752" y="2616"/>
                    <a:pt x="752" y="2546"/>
                  </a:cubicBezTo>
                  <a:cubicBezTo>
                    <a:pt x="752" y="2476"/>
                    <a:pt x="809" y="2420"/>
                    <a:pt x="879" y="2420"/>
                  </a:cubicBezTo>
                  <a:close/>
                  <a:moveTo>
                    <a:pt x="2710" y="2420"/>
                  </a:moveTo>
                  <a:cubicBezTo>
                    <a:pt x="2783" y="2420"/>
                    <a:pt x="2840" y="2476"/>
                    <a:pt x="2840" y="2546"/>
                  </a:cubicBezTo>
                  <a:cubicBezTo>
                    <a:pt x="2840" y="2616"/>
                    <a:pt x="2783" y="2673"/>
                    <a:pt x="2710" y="2673"/>
                  </a:cubicBezTo>
                  <a:lnTo>
                    <a:pt x="2145" y="2673"/>
                  </a:lnTo>
                  <a:cubicBezTo>
                    <a:pt x="2075" y="2673"/>
                    <a:pt x="2018" y="2616"/>
                    <a:pt x="2018" y="2546"/>
                  </a:cubicBezTo>
                  <a:cubicBezTo>
                    <a:pt x="2018" y="2476"/>
                    <a:pt x="2075" y="2420"/>
                    <a:pt x="2145" y="2420"/>
                  </a:cubicBezTo>
                  <a:close/>
                  <a:moveTo>
                    <a:pt x="3976" y="2420"/>
                  </a:moveTo>
                  <a:cubicBezTo>
                    <a:pt x="4046" y="2420"/>
                    <a:pt x="4103" y="2476"/>
                    <a:pt x="4103" y="2546"/>
                  </a:cubicBezTo>
                  <a:cubicBezTo>
                    <a:pt x="4103" y="2616"/>
                    <a:pt x="4046" y="2673"/>
                    <a:pt x="3976" y="2673"/>
                  </a:cubicBezTo>
                  <a:lnTo>
                    <a:pt x="3411" y="2673"/>
                  </a:lnTo>
                  <a:cubicBezTo>
                    <a:pt x="3338" y="2673"/>
                    <a:pt x="3281" y="2616"/>
                    <a:pt x="3281" y="2546"/>
                  </a:cubicBezTo>
                  <a:cubicBezTo>
                    <a:pt x="3281" y="2476"/>
                    <a:pt x="3338" y="2420"/>
                    <a:pt x="3411" y="2420"/>
                  </a:cubicBezTo>
                  <a:close/>
                  <a:moveTo>
                    <a:pt x="1447" y="3077"/>
                  </a:moveTo>
                  <a:cubicBezTo>
                    <a:pt x="1517" y="3077"/>
                    <a:pt x="1574" y="3137"/>
                    <a:pt x="1574" y="3208"/>
                  </a:cubicBezTo>
                  <a:cubicBezTo>
                    <a:pt x="1574" y="3278"/>
                    <a:pt x="1517" y="3335"/>
                    <a:pt x="1447" y="3335"/>
                  </a:cubicBezTo>
                  <a:lnTo>
                    <a:pt x="879" y="3335"/>
                  </a:lnTo>
                  <a:cubicBezTo>
                    <a:pt x="809" y="3335"/>
                    <a:pt x="752" y="3278"/>
                    <a:pt x="752" y="3208"/>
                  </a:cubicBezTo>
                  <a:cubicBezTo>
                    <a:pt x="752" y="3137"/>
                    <a:pt x="809" y="3077"/>
                    <a:pt x="879" y="3077"/>
                  </a:cubicBezTo>
                  <a:close/>
                  <a:moveTo>
                    <a:pt x="2710" y="3077"/>
                  </a:moveTo>
                  <a:cubicBezTo>
                    <a:pt x="2783" y="3077"/>
                    <a:pt x="2840" y="3137"/>
                    <a:pt x="2840" y="3208"/>
                  </a:cubicBezTo>
                  <a:cubicBezTo>
                    <a:pt x="2840" y="3278"/>
                    <a:pt x="2783" y="3335"/>
                    <a:pt x="2710" y="3335"/>
                  </a:cubicBezTo>
                  <a:lnTo>
                    <a:pt x="2145" y="3335"/>
                  </a:lnTo>
                  <a:cubicBezTo>
                    <a:pt x="2075" y="3335"/>
                    <a:pt x="2018" y="3278"/>
                    <a:pt x="2018" y="3208"/>
                  </a:cubicBezTo>
                  <a:cubicBezTo>
                    <a:pt x="2018" y="3137"/>
                    <a:pt x="2075" y="3077"/>
                    <a:pt x="2145" y="3077"/>
                  </a:cubicBezTo>
                  <a:close/>
                  <a:moveTo>
                    <a:pt x="3976" y="3077"/>
                  </a:moveTo>
                  <a:cubicBezTo>
                    <a:pt x="4046" y="3077"/>
                    <a:pt x="4103" y="3137"/>
                    <a:pt x="4103" y="3208"/>
                  </a:cubicBezTo>
                  <a:cubicBezTo>
                    <a:pt x="4103" y="3278"/>
                    <a:pt x="4046" y="3335"/>
                    <a:pt x="3976" y="3335"/>
                  </a:cubicBezTo>
                  <a:lnTo>
                    <a:pt x="3411" y="3335"/>
                  </a:lnTo>
                  <a:cubicBezTo>
                    <a:pt x="3338" y="3335"/>
                    <a:pt x="3281" y="3278"/>
                    <a:pt x="3281" y="3208"/>
                  </a:cubicBezTo>
                  <a:cubicBezTo>
                    <a:pt x="3281" y="3137"/>
                    <a:pt x="3338" y="3077"/>
                    <a:pt x="3411" y="3077"/>
                  </a:cubicBezTo>
                  <a:close/>
                  <a:moveTo>
                    <a:pt x="1447" y="3739"/>
                  </a:moveTo>
                  <a:cubicBezTo>
                    <a:pt x="1517" y="3739"/>
                    <a:pt x="1574" y="3796"/>
                    <a:pt x="1574" y="3866"/>
                  </a:cubicBezTo>
                  <a:cubicBezTo>
                    <a:pt x="1574" y="3936"/>
                    <a:pt x="1517" y="3996"/>
                    <a:pt x="1447" y="3996"/>
                  </a:cubicBezTo>
                  <a:lnTo>
                    <a:pt x="879" y="3996"/>
                  </a:lnTo>
                  <a:cubicBezTo>
                    <a:pt x="809" y="3996"/>
                    <a:pt x="752" y="3936"/>
                    <a:pt x="752" y="3866"/>
                  </a:cubicBezTo>
                  <a:cubicBezTo>
                    <a:pt x="752" y="3796"/>
                    <a:pt x="809" y="3739"/>
                    <a:pt x="879" y="3739"/>
                  </a:cubicBezTo>
                  <a:close/>
                  <a:moveTo>
                    <a:pt x="2710" y="3739"/>
                  </a:moveTo>
                  <a:cubicBezTo>
                    <a:pt x="2783" y="3739"/>
                    <a:pt x="2840" y="3796"/>
                    <a:pt x="2840" y="3866"/>
                  </a:cubicBezTo>
                  <a:cubicBezTo>
                    <a:pt x="2840" y="3936"/>
                    <a:pt x="2783" y="3996"/>
                    <a:pt x="2710" y="3996"/>
                  </a:cubicBezTo>
                  <a:lnTo>
                    <a:pt x="2145" y="3996"/>
                  </a:lnTo>
                  <a:cubicBezTo>
                    <a:pt x="2075" y="3996"/>
                    <a:pt x="2018" y="3936"/>
                    <a:pt x="2018" y="3866"/>
                  </a:cubicBezTo>
                  <a:cubicBezTo>
                    <a:pt x="2018" y="3796"/>
                    <a:pt x="2075" y="3739"/>
                    <a:pt x="2145" y="3739"/>
                  </a:cubicBezTo>
                  <a:close/>
                  <a:moveTo>
                    <a:pt x="3976" y="3739"/>
                  </a:moveTo>
                  <a:cubicBezTo>
                    <a:pt x="4046" y="3739"/>
                    <a:pt x="4103" y="3796"/>
                    <a:pt x="4103" y="3866"/>
                  </a:cubicBezTo>
                  <a:cubicBezTo>
                    <a:pt x="4103" y="3936"/>
                    <a:pt x="4046" y="3996"/>
                    <a:pt x="3976" y="3996"/>
                  </a:cubicBezTo>
                  <a:lnTo>
                    <a:pt x="3411" y="3996"/>
                  </a:lnTo>
                  <a:cubicBezTo>
                    <a:pt x="3338" y="3996"/>
                    <a:pt x="3281" y="3936"/>
                    <a:pt x="3281" y="3866"/>
                  </a:cubicBezTo>
                  <a:cubicBezTo>
                    <a:pt x="3281" y="3796"/>
                    <a:pt x="3338" y="3739"/>
                    <a:pt x="3411" y="3739"/>
                  </a:cubicBezTo>
                  <a:close/>
                  <a:moveTo>
                    <a:pt x="1447" y="4400"/>
                  </a:moveTo>
                  <a:cubicBezTo>
                    <a:pt x="1517" y="4400"/>
                    <a:pt x="1574" y="4457"/>
                    <a:pt x="1574" y="4528"/>
                  </a:cubicBezTo>
                  <a:cubicBezTo>
                    <a:pt x="1574" y="4597"/>
                    <a:pt x="1517" y="4654"/>
                    <a:pt x="1447" y="4654"/>
                  </a:cubicBezTo>
                  <a:lnTo>
                    <a:pt x="879" y="4654"/>
                  </a:lnTo>
                  <a:cubicBezTo>
                    <a:pt x="809" y="4654"/>
                    <a:pt x="752" y="4597"/>
                    <a:pt x="752" y="4528"/>
                  </a:cubicBezTo>
                  <a:cubicBezTo>
                    <a:pt x="752" y="4457"/>
                    <a:pt x="809" y="4400"/>
                    <a:pt x="879" y="4400"/>
                  </a:cubicBezTo>
                  <a:close/>
                  <a:moveTo>
                    <a:pt x="2710" y="4400"/>
                  </a:moveTo>
                  <a:cubicBezTo>
                    <a:pt x="2783" y="4400"/>
                    <a:pt x="2840" y="4457"/>
                    <a:pt x="2840" y="4528"/>
                  </a:cubicBezTo>
                  <a:cubicBezTo>
                    <a:pt x="2840" y="4597"/>
                    <a:pt x="2783" y="4654"/>
                    <a:pt x="2710" y="4654"/>
                  </a:cubicBezTo>
                  <a:lnTo>
                    <a:pt x="2145" y="4654"/>
                  </a:lnTo>
                  <a:cubicBezTo>
                    <a:pt x="2075" y="4654"/>
                    <a:pt x="2018" y="4597"/>
                    <a:pt x="2018" y="4528"/>
                  </a:cubicBezTo>
                  <a:cubicBezTo>
                    <a:pt x="2018" y="4457"/>
                    <a:pt x="2075" y="4400"/>
                    <a:pt x="2145" y="4400"/>
                  </a:cubicBezTo>
                  <a:close/>
                  <a:moveTo>
                    <a:pt x="3976" y="4400"/>
                  </a:moveTo>
                  <a:cubicBezTo>
                    <a:pt x="4046" y="4400"/>
                    <a:pt x="4103" y="4457"/>
                    <a:pt x="4103" y="4528"/>
                  </a:cubicBezTo>
                  <a:cubicBezTo>
                    <a:pt x="4103" y="4597"/>
                    <a:pt x="4046" y="4654"/>
                    <a:pt x="3976" y="4654"/>
                  </a:cubicBezTo>
                  <a:lnTo>
                    <a:pt x="3411" y="4654"/>
                  </a:lnTo>
                  <a:cubicBezTo>
                    <a:pt x="3338" y="4654"/>
                    <a:pt x="3281" y="4597"/>
                    <a:pt x="3281" y="4528"/>
                  </a:cubicBezTo>
                  <a:cubicBezTo>
                    <a:pt x="3281" y="4457"/>
                    <a:pt x="3338" y="4400"/>
                    <a:pt x="3411" y="4400"/>
                  </a:cubicBezTo>
                  <a:close/>
                  <a:moveTo>
                    <a:pt x="1447" y="5058"/>
                  </a:moveTo>
                  <a:cubicBezTo>
                    <a:pt x="1517" y="5058"/>
                    <a:pt x="1574" y="5119"/>
                    <a:pt x="1574" y="5189"/>
                  </a:cubicBezTo>
                  <a:cubicBezTo>
                    <a:pt x="1574" y="5259"/>
                    <a:pt x="1517" y="5316"/>
                    <a:pt x="1447" y="5316"/>
                  </a:cubicBezTo>
                  <a:lnTo>
                    <a:pt x="879" y="5316"/>
                  </a:lnTo>
                  <a:cubicBezTo>
                    <a:pt x="809" y="5316"/>
                    <a:pt x="752" y="5259"/>
                    <a:pt x="752" y="5189"/>
                  </a:cubicBezTo>
                  <a:cubicBezTo>
                    <a:pt x="752" y="5119"/>
                    <a:pt x="809" y="5058"/>
                    <a:pt x="879" y="5058"/>
                  </a:cubicBezTo>
                  <a:close/>
                  <a:moveTo>
                    <a:pt x="2710" y="5058"/>
                  </a:moveTo>
                  <a:cubicBezTo>
                    <a:pt x="2783" y="5058"/>
                    <a:pt x="2840" y="5119"/>
                    <a:pt x="2840" y="5189"/>
                  </a:cubicBezTo>
                  <a:cubicBezTo>
                    <a:pt x="2840" y="5259"/>
                    <a:pt x="2783" y="5316"/>
                    <a:pt x="2710" y="5316"/>
                  </a:cubicBezTo>
                  <a:lnTo>
                    <a:pt x="2145" y="5316"/>
                  </a:lnTo>
                  <a:cubicBezTo>
                    <a:pt x="2075" y="5316"/>
                    <a:pt x="2018" y="5259"/>
                    <a:pt x="2018" y="5189"/>
                  </a:cubicBezTo>
                  <a:cubicBezTo>
                    <a:pt x="2018" y="5119"/>
                    <a:pt x="2075" y="5058"/>
                    <a:pt x="2145" y="5058"/>
                  </a:cubicBezTo>
                  <a:close/>
                  <a:moveTo>
                    <a:pt x="3976" y="5058"/>
                  </a:moveTo>
                  <a:cubicBezTo>
                    <a:pt x="4046" y="5058"/>
                    <a:pt x="4103" y="5119"/>
                    <a:pt x="4103" y="5189"/>
                  </a:cubicBezTo>
                  <a:cubicBezTo>
                    <a:pt x="4103" y="5259"/>
                    <a:pt x="4046" y="5316"/>
                    <a:pt x="3976" y="5316"/>
                  </a:cubicBezTo>
                  <a:lnTo>
                    <a:pt x="3411" y="5316"/>
                  </a:lnTo>
                  <a:cubicBezTo>
                    <a:pt x="3338" y="5316"/>
                    <a:pt x="3281" y="5259"/>
                    <a:pt x="3281" y="5189"/>
                  </a:cubicBezTo>
                  <a:cubicBezTo>
                    <a:pt x="3281" y="5119"/>
                    <a:pt x="3338" y="5058"/>
                    <a:pt x="3411" y="5058"/>
                  </a:cubicBezTo>
                  <a:close/>
                  <a:moveTo>
                    <a:pt x="1447" y="5720"/>
                  </a:moveTo>
                  <a:cubicBezTo>
                    <a:pt x="1517" y="5720"/>
                    <a:pt x="1574" y="5777"/>
                    <a:pt x="1574" y="5847"/>
                  </a:cubicBezTo>
                  <a:cubicBezTo>
                    <a:pt x="1574" y="5917"/>
                    <a:pt x="1517" y="5977"/>
                    <a:pt x="1447" y="5977"/>
                  </a:cubicBezTo>
                  <a:lnTo>
                    <a:pt x="879" y="5977"/>
                  </a:lnTo>
                  <a:cubicBezTo>
                    <a:pt x="809" y="5977"/>
                    <a:pt x="752" y="5917"/>
                    <a:pt x="752" y="5847"/>
                  </a:cubicBezTo>
                  <a:cubicBezTo>
                    <a:pt x="752" y="5777"/>
                    <a:pt x="809" y="5720"/>
                    <a:pt x="879" y="5720"/>
                  </a:cubicBezTo>
                  <a:close/>
                  <a:moveTo>
                    <a:pt x="2710" y="5720"/>
                  </a:moveTo>
                  <a:cubicBezTo>
                    <a:pt x="2783" y="5720"/>
                    <a:pt x="2840" y="5777"/>
                    <a:pt x="2840" y="5847"/>
                  </a:cubicBezTo>
                  <a:cubicBezTo>
                    <a:pt x="2840" y="5917"/>
                    <a:pt x="2783" y="5977"/>
                    <a:pt x="2710" y="5977"/>
                  </a:cubicBezTo>
                  <a:lnTo>
                    <a:pt x="2145" y="5977"/>
                  </a:lnTo>
                  <a:cubicBezTo>
                    <a:pt x="2075" y="5977"/>
                    <a:pt x="2018" y="5917"/>
                    <a:pt x="2018" y="5847"/>
                  </a:cubicBezTo>
                  <a:cubicBezTo>
                    <a:pt x="2018" y="5777"/>
                    <a:pt x="2075" y="5720"/>
                    <a:pt x="2145" y="5720"/>
                  </a:cubicBezTo>
                  <a:close/>
                  <a:moveTo>
                    <a:pt x="3976" y="5720"/>
                  </a:moveTo>
                  <a:cubicBezTo>
                    <a:pt x="4046" y="5720"/>
                    <a:pt x="4103" y="5777"/>
                    <a:pt x="4103" y="5847"/>
                  </a:cubicBezTo>
                  <a:cubicBezTo>
                    <a:pt x="4103" y="5917"/>
                    <a:pt x="4046" y="5977"/>
                    <a:pt x="3976" y="5977"/>
                  </a:cubicBezTo>
                  <a:lnTo>
                    <a:pt x="3411" y="5977"/>
                  </a:lnTo>
                  <a:cubicBezTo>
                    <a:pt x="3338" y="5977"/>
                    <a:pt x="3281" y="5917"/>
                    <a:pt x="3281" y="5847"/>
                  </a:cubicBezTo>
                  <a:cubicBezTo>
                    <a:pt x="3281" y="5777"/>
                    <a:pt x="3338" y="5720"/>
                    <a:pt x="3411" y="5720"/>
                  </a:cubicBezTo>
                  <a:close/>
                  <a:moveTo>
                    <a:pt x="1447" y="6381"/>
                  </a:moveTo>
                  <a:cubicBezTo>
                    <a:pt x="1517" y="6381"/>
                    <a:pt x="1574" y="6438"/>
                    <a:pt x="1574" y="6509"/>
                  </a:cubicBezTo>
                  <a:cubicBezTo>
                    <a:pt x="1574" y="6579"/>
                    <a:pt x="1517" y="6636"/>
                    <a:pt x="1447" y="6636"/>
                  </a:cubicBezTo>
                  <a:lnTo>
                    <a:pt x="879" y="6636"/>
                  </a:lnTo>
                  <a:cubicBezTo>
                    <a:pt x="809" y="6636"/>
                    <a:pt x="752" y="6579"/>
                    <a:pt x="752" y="6509"/>
                  </a:cubicBezTo>
                  <a:cubicBezTo>
                    <a:pt x="752" y="6438"/>
                    <a:pt x="809" y="6381"/>
                    <a:pt x="879" y="6381"/>
                  </a:cubicBezTo>
                  <a:close/>
                  <a:moveTo>
                    <a:pt x="2710" y="6381"/>
                  </a:moveTo>
                  <a:cubicBezTo>
                    <a:pt x="2783" y="6381"/>
                    <a:pt x="2840" y="6438"/>
                    <a:pt x="2840" y="6509"/>
                  </a:cubicBezTo>
                  <a:cubicBezTo>
                    <a:pt x="2840" y="6579"/>
                    <a:pt x="2783" y="6636"/>
                    <a:pt x="2710" y="6636"/>
                  </a:cubicBezTo>
                  <a:lnTo>
                    <a:pt x="2145" y="6636"/>
                  </a:lnTo>
                  <a:cubicBezTo>
                    <a:pt x="2075" y="6636"/>
                    <a:pt x="2018" y="6579"/>
                    <a:pt x="2018" y="6509"/>
                  </a:cubicBezTo>
                  <a:cubicBezTo>
                    <a:pt x="2018" y="6438"/>
                    <a:pt x="2075" y="6381"/>
                    <a:pt x="2145" y="6381"/>
                  </a:cubicBezTo>
                  <a:close/>
                  <a:moveTo>
                    <a:pt x="3976" y="6381"/>
                  </a:moveTo>
                  <a:cubicBezTo>
                    <a:pt x="4046" y="6381"/>
                    <a:pt x="4103" y="6438"/>
                    <a:pt x="4103" y="6509"/>
                  </a:cubicBezTo>
                  <a:cubicBezTo>
                    <a:pt x="4103" y="6579"/>
                    <a:pt x="4046" y="6636"/>
                    <a:pt x="3976" y="6636"/>
                  </a:cubicBezTo>
                  <a:lnTo>
                    <a:pt x="3411" y="6636"/>
                  </a:lnTo>
                  <a:cubicBezTo>
                    <a:pt x="3338" y="6636"/>
                    <a:pt x="3281" y="6579"/>
                    <a:pt x="3281" y="6509"/>
                  </a:cubicBezTo>
                  <a:cubicBezTo>
                    <a:pt x="3281" y="6438"/>
                    <a:pt x="3338" y="6381"/>
                    <a:pt x="3411" y="6381"/>
                  </a:cubicBezTo>
                  <a:close/>
                  <a:moveTo>
                    <a:pt x="1447" y="7040"/>
                  </a:moveTo>
                  <a:cubicBezTo>
                    <a:pt x="1517" y="7040"/>
                    <a:pt x="1574" y="7100"/>
                    <a:pt x="1574" y="7170"/>
                  </a:cubicBezTo>
                  <a:cubicBezTo>
                    <a:pt x="1574" y="7240"/>
                    <a:pt x="1517" y="7297"/>
                    <a:pt x="1447" y="7297"/>
                  </a:cubicBezTo>
                  <a:lnTo>
                    <a:pt x="879" y="7297"/>
                  </a:lnTo>
                  <a:cubicBezTo>
                    <a:pt x="809" y="7297"/>
                    <a:pt x="752" y="7240"/>
                    <a:pt x="752" y="7170"/>
                  </a:cubicBezTo>
                  <a:cubicBezTo>
                    <a:pt x="752" y="7100"/>
                    <a:pt x="809" y="7040"/>
                    <a:pt x="879" y="7040"/>
                  </a:cubicBezTo>
                  <a:close/>
                  <a:moveTo>
                    <a:pt x="2710" y="7040"/>
                  </a:moveTo>
                  <a:cubicBezTo>
                    <a:pt x="2783" y="7040"/>
                    <a:pt x="2840" y="7100"/>
                    <a:pt x="2840" y="7170"/>
                  </a:cubicBezTo>
                  <a:cubicBezTo>
                    <a:pt x="2840" y="7240"/>
                    <a:pt x="2783" y="7297"/>
                    <a:pt x="2710" y="7297"/>
                  </a:cubicBezTo>
                  <a:lnTo>
                    <a:pt x="2145" y="7297"/>
                  </a:lnTo>
                  <a:cubicBezTo>
                    <a:pt x="2075" y="7297"/>
                    <a:pt x="2018" y="7240"/>
                    <a:pt x="2018" y="7170"/>
                  </a:cubicBezTo>
                  <a:cubicBezTo>
                    <a:pt x="2018" y="7100"/>
                    <a:pt x="2075" y="7040"/>
                    <a:pt x="2145" y="7040"/>
                  </a:cubicBezTo>
                  <a:close/>
                  <a:moveTo>
                    <a:pt x="3976" y="7040"/>
                  </a:moveTo>
                  <a:cubicBezTo>
                    <a:pt x="4046" y="7040"/>
                    <a:pt x="4103" y="7100"/>
                    <a:pt x="4103" y="7170"/>
                  </a:cubicBezTo>
                  <a:cubicBezTo>
                    <a:pt x="4103" y="7240"/>
                    <a:pt x="4046" y="7297"/>
                    <a:pt x="3976" y="7297"/>
                  </a:cubicBezTo>
                  <a:lnTo>
                    <a:pt x="3411" y="7297"/>
                  </a:lnTo>
                  <a:cubicBezTo>
                    <a:pt x="3338" y="7297"/>
                    <a:pt x="3281" y="7240"/>
                    <a:pt x="3281" y="7170"/>
                  </a:cubicBezTo>
                  <a:cubicBezTo>
                    <a:pt x="3281" y="7100"/>
                    <a:pt x="3338" y="7040"/>
                    <a:pt x="3411" y="7040"/>
                  </a:cubicBezTo>
                  <a:close/>
                  <a:moveTo>
                    <a:pt x="1" y="1"/>
                  </a:moveTo>
                  <a:lnTo>
                    <a:pt x="1" y="9829"/>
                  </a:lnTo>
                  <a:lnTo>
                    <a:pt x="4634" y="9829"/>
                  </a:lnTo>
                  <a:lnTo>
                    <a:pt x="46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4467423" y="2136851"/>
              <a:ext cx="104127" cy="662935"/>
            </a:xfrm>
            <a:custGeom>
              <a:rect b="b" l="l" r="r" t="t"/>
              <a:pathLst>
                <a:path extrusionOk="0" h="9830" w="1544">
                  <a:moveTo>
                    <a:pt x="0" y="1"/>
                  </a:moveTo>
                  <a:lnTo>
                    <a:pt x="0" y="9829"/>
                  </a:lnTo>
                  <a:lnTo>
                    <a:pt x="1544" y="9829"/>
                  </a:lnTo>
                  <a:lnTo>
                    <a:pt x="15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4622133" y="2210767"/>
              <a:ext cx="55503" cy="17400"/>
            </a:xfrm>
            <a:custGeom>
              <a:rect b="b" l="l" r="r" t="t"/>
              <a:pathLst>
                <a:path extrusionOk="0" h="258" w="823">
                  <a:moveTo>
                    <a:pt x="128" y="1"/>
                  </a:moveTo>
                  <a:cubicBezTo>
                    <a:pt x="58" y="1"/>
                    <a:pt x="1" y="61"/>
                    <a:pt x="1" y="131"/>
                  </a:cubicBezTo>
                  <a:cubicBezTo>
                    <a:pt x="1" y="201"/>
                    <a:pt x="58" y="257"/>
                    <a:pt x="128" y="257"/>
                  </a:cubicBezTo>
                  <a:lnTo>
                    <a:pt x="696" y="257"/>
                  </a:lnTo>
                  <a:cubicBezTo>
                    <a:pt x="766" y="257"/>
                    <a:pt x="823" y="201"/>
                    <a:pt x="823" y="131"/>
                  </a:cubicBezTo>
                  <a:cubicBezTo>
                    <a:pt x="823" y="61"/>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4707514" y="2210767"/>
              <a:ext cx="55503" cy="17400"/>
            </a:xfrm>
            <a:custGeom>
              <a:rect b="b" l="l" r="r" t="t"/>
              <a:pathLst>
                <a:path extrusionOk="0" h="258" w="823">
                  <a:moveTo>
                    <a:pt x="128" y="1"/>
                  </a:moveTo>
                  <a:cubicBezTo>
                    <a:pt x="58" y="1"/>
                    <a:pt x="1" y="61"/>
                    <a:pt x="1" y="131"/>
                  </a:cubicBezTo>
                  <a:cubicBezTo>
                    <a:pt x="1" y="201"/>
                    <a:pt x="58" y="257"/>
                    <a:pt x="128" y="257"/>
                  </a:cubicBezTo>
                  <a:lnTo>
                    <a:pt x="693" y="257"/>
                  </a:lnTo>
                  <a:cubicBezTo>
                    <a:pt x="766" y="257"/>
                    <a:pt x="823" y="201"/>
                    <a:pt x="823" y="131"/>
                  </a:cubicBezTo>
                  <a:cubicBezTo>
                    <a:pt x="823" y="61"/>
                    <a:pt x="766" y="1"/>
                    <a:pt x="693"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4792692" y="2210767"/>
              <a:ext cx="55503" cy="17400"/>
            </a:xfrm>
            <a:custGeom>
              <a:rect b="b" l="l" r="r" t="t"/>
              <a:pathLst>
                <a:path extrusionOk="0" h="258" w="823">
                  <a:moveTo>
                    <a:pt x="131" y="1"/>
                  </a:moveTo>
                  <a:cubicBezTo>
                    <a:pt x="58" y="1"/>
                    <a:pt x="1" y="61"/>
                    <a:pt x="1" y="131"/>
                  </a:cubicBezTo>
                  <a:cubicBezTo>
                    <a:pt x="1" y="201"/>
                    <a:pt x="58" y="257"/>
                    <a:pt x="131" y="257"/>
                  </a:cubicBezTo>
                  <a:lnTo>
                    <a:pt x="696" y="257"/>
                  </a:lnTo>
                  <a:cubicBezTo>
                    <a:pt x="766" y="257"/>
                    <a:pt x="823" y="201"/>
                    <a:pt x="823" y="131"/>
                  </a:cubicBezTo>
                  <a:cubicBezTo>
                    <a:pt x="823" y="61"/>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4622133" y="2255413"/>
              <a:ext cx="55503" cy="17332"/>
            </a:xfrm>
            <a:custGeom>
              <a:rect b="b" l="l" r="r" t="t"/>
              <a:pathLst>
                <a:path extrusionOk="0" h="257" w="823">
                  <a:moveTo>
                    <a:pt x="128" y="0"/>
                  </a:moveTo>
                  <a:cubicBezTo>
                    <a:pt x="58" y="0"/>
                    <a:pt x="1" y="56"/>
                    <a:pt x="1" y="127"/>
                  </a:cubicBezTo>
                  <a:cubicBezTo>
                    <a:pt x="1" y="197"/>
                    <a:pt x="58" y="257"/>
                    <a:pt x="128" y="257"/>
                  </a:cubicBezTo>
                  <a:lnTo>
                    <a:pt x="696" y="257"/>
                  </a:lnTo>
                  <a:cubicBezTo>
                    <a:pt x="766" y="257"/>
                    <a:pt x="823" y="197"/>
                    <a:pt x="823" y="127"/>
                  </a:cubicBezTo>
                  <a:cubicBezTo>
                    <a:pt x="823" y="56"/>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4707514" y="2255413"/>
              <a:ext cx="55503" cy="17332"/>
            </a:xfrm>
            <a:custGeom>
              <a:rect b="b" l="l" r="r" t="t"/>
              <a:pathLst>
                <a:path extrusionOk="0" h="257" w="823">
                  <a:moveTo>
                    <a:pt x="128" y="0"/>
                  </a:moveTo>
                  <a:cubicBezTo>
                    <a:pt x="58" y="0"/>
                    <a:pt x="1" y="56"/>
                    <a:pt x="1" y="127"/>
                  </a:cubicBezTo>
                  <a:cubicBezTo>
                    <a:pt x="1" y="197"/>
                    <a:pt x="58" y="257"/>
                    <a:pt x="128" y="257"/>
                  </a:cubicBezTo>
                  <a:lnTo>
                    <a:pt x="693" y="257"/>
                  </a:lnTo>
                  <a:cubicBezTo>
                    <a:pt x="766" y="257"/>
                    <a:pt x="823" y="197"/>
                    <a:pt x="823" y="127"/>
                  </a:cubicBezTo>
                  <a:cubicBezTo>
                    <a:pt x="823" y="56"/>
                    <a:pt x="766" y="0"/>
                    <a:pt x="693"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4792692" y="2255413"/>
              <a:ext cx="55503" cy="17332"/>
            </a:xfrm>
            <a:custGeom>
              <a:rect b="b" l="l" r="r" t="t"/>
              <a:pathLst>
                <a:path extrusionOk="0" h="257" w="823">
                  <a:moveTo>
                    <a:pt x="131" y="0"/>
                  </a:moveTo>
                  <a:cubicBezTo>
                    <a:pt x="58" y="0"/>
                    <a:pt x="1" y="56"/>
                    <a:pt x="1" y="127"/>
                  </a:cubicBezTo>
                  <a:cubicBezTo>
                    <a:pt x="1" y="197"/>
                    <a:pt x="58" y="257"/>
                    <a:pt x="131" y="257"/>
                  </a:cubicBezTo>
                  <a:lnTo>
                    <a:pt x="696" y="257"/>
                  </a:lnTo>
                  <a:cubicBezTo>
                    <a:pt x="766" y="257"/>
                    <a:pt x="823" y="197"/>
                    <a:pt x="823" y="127"/>
                  </a:cubicBezTo>
                  <a:cubicBezTo>
                    <a:pt x="823" y="56"/>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4622133" y="2299992"/>
              <a:ext cx="55503" cy="17197"/>
            </a:xfrm>
            <a:custGeom>
              <a:rect b="b" l="l" r="r" t="t"/>
              <a:pathLst>
                <a:path extrusionOk="0" h="255" w="823">
                  <a:moveTo>
                    <a:pt x="128" y="1"/>
                  </a:moveTo>
                  <a:cubicBezTo>
                    <a:pt x="58" y="1"/>
                    <a:pt x="1" y="57"/>
                    <a:pt x="1" y="127"/>
                  </a:cubicBezTo>
                  <a:cubicBezTo>
                    <a:pt x="1" y="197"/>
                    <a:pt x="58" y="254"/>
                    <a:pt x="128" y="254"/>
                  </a:cubicBezTo>
                  <a:lnTo>
                    <a:pt x="696" y="254"/>
                  </a:lnTo>
                  <a:cubicBezTo>
                    <a:pt x="766" y="254"/>
                    <a:pt x="823" y="197"/>
                    <a:pt x="823" y="127"/>
                  </a:cubicBezTo>
                  <a:cubicBezTo>
                    <a:pt x="823" y="57"/>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4707514" y="2299992"/>
              <a:ext cx="55503" cy="17197"/>
            </a:xfrm>
            <a:custGeom>
              <a:rect b="b" l="l" r="r" t="t"/>
              <a:pathLst>
                <a:path extrusionOk="0" h="255" w="823">
                  <a:moveTo>
                    <a:pt x="128" y="1"/>
                  </a:moveTo>
                  <a:cubicBezTo>
                    <a:pt x="58" y="1"/>
                    <a:pt x="1" y="57"/>
                    <a:pt x="1" y="127"/>
                  </a:cubicBezTo>
                  <a:cubicBezTo>
                    <a:pt x="1" y="197"/>
                    <a:pt x="58" y="254"/>
                    <a:pt x="128" y="254"/>
                  </a:cubicBezTo>
                  <a:lnTo>
                    <a:pt x="693" y="254"/>
                  </a:lnTo>
                  <a:cubicBezTo>
                    <a:pt x="766" y="254"/>
                    <a:pt x="823" y="197"/>
                    <a:pt x="823" y="127"/>
                  </a:cubicBezTo>
                  <a:cubicBezTo>
                    <a:pt x="823" y="57"/>
                    <a:pt x="766" y="1"/>
                    <a:pt x="693"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4792692" y="2299992"/>
              <a:ext cx="55503" cy="17197"/>
            </a:xfrm>
            <a:custGeom>
              <a:rect b="b" l="l" r="r" t="t"/>
              <a:pathLst>
                <a:path extrusionOk="0" h="255" w="823">
                  <a:moveTo>
                    <a:pt x="131" y="1"/>
                  </a:moveTo>
                  <a:cubicBezTo>
                    <a:pt x="58" y="1"/>
                    <a:pt x="1" y="57"/>
                    <a:pt x="1" y="127"/>
                  </a:cubicBezTo>
                  <a:cubicBezTo>
                    <a:pt x="1" y="197"/>
                    <a:pt x="58" y="254"/>
                    <a:pt x="131" y="254"/>
                  </a:cubicBezTo>
                  <a:lnTo>
                    <a:pt x="696" y="254"/>
                  </a:lnTo>
                  <a:cubicBezTo>
                    <a:pt x="766" y="254"/>
                    <a:pt x="823" y="197"/>
                    <a:pt x="823" y="127"/>
                  </a:cubicBezTo>
                  <a:cubicBezTo>
                    <a:pt x="823" y="57"/>
                    <a:pt x="766" y="1"/>
                    <a:pt x="696" y="1"/>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4622133" y="2344368"/>
              <a:ext cx="55503" cy="17400"/>
            </a:xfrm>
            <a:custGeom>
              <a:rect b="b" l="l" r="r" t="t"/>
              <a:pathLst>
                <a:path extrusionOk="0" h="258" w="823">
                  <a:moveTo>
                    <a:pt x="128" y="0"/>
                  </a:moveTo>
                  <a:cubicBezTo>
                    <a:pt x="58" y="0"/>
                    <a:pt x="1" y="60"/>
                    <a:pt x="1" y="131"/>
                  </a:cubicBezTo>
                  <a:cubicBezTo>
                    <a:pt x="1" y="201"/>
                    <a:pt x="58" y="258"/>
                    <a:pt x="128" y="258"/>
                  </a:cubicBezTo>
                  <a:lnTo>
                    <a:pt x="696" y="258"/>
                  </a:lnTo>
                  <a:cubicBezTo>
                    <a:pt x="766" y="258"/>
                    <a:pt x="823" y="201"/>
                    <a:pt x="823" y="131"/>
                  </a:cubicBezTo>
                  <a:cubicBezTo>
                    <a:pt x="823" y="60"/>
                    <a:pt x="766" y="0"/>
                    <a:pt x="696"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4707514" y="2344368"/>
              <a:ext cx="55503" cy="17400"/>
            </a:xfrm>
            <a:custGeom>
              <a:rect b="b" l="l" r="r" t="t"/>
              <a:pathLst>
                <a:path extrusionOk="0" h="258" w="823">
                  <a:moveTo>
                    <a:pt x="128" y="0"/>
                  </a:moveTo>
                  <a:cubicBezTo>
                    <a:pt x="58" y="0"/>
                    <a:pt x="1" y="60"/>
                    <a:pt x="1" y="131"/>
                  </a:cubicBezTo>
                  <a:cubicBezTo>
                    <a:pt x="1" y="201"/>
                    <a:pt x="58" y="258"/>
                    <a:pt x="128" y="258"/>
                  </a:cubicBezTo>
                  <a:lnTo>
                    <a:pt x="693" y="258"/>
                  </a:lnTo>
                  <a:cubicBezTo>
                    <a:pt x="766" y="258"/>
                    <a:pt x="823" y="201"/>
                    <a:pt x="823" y="131"/>
                  </a:cubicBezTo>
                  <a:cubicBezTo>
                    <a:pt x="823" y="60"/>
                    <a:pt x="766" y="0"/>
                    <a:pt x="693" y="0"/>
                  </a:cubicBezTo>
                  <a:close/>
                </a:path>
              </a:pathLst>
            </a:custGeom>
            <a:solidFill>
              <a:srgbClr val="1A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4792692" y="2344368"/>
              <a:ext cx="55503" cy="17400"/>
            </a:xfrm>
            <a:custGeom>
              <a:rect b="b" l="l" r="r" t="t"/>
              <a:pathLst>
                <a:path extrusionOk="0" h="258" w="823">
                  <a:moveTo>
                    <a:pt x="131" y="0"/>
                  </a:moveTo>
                  <a:cubicBezTo>
                    <a:pt x="58" y="0"/>
                    <a:pt x="1" y="60"/>
                    <a:pt x="1" y="131"/>
                  </a:cubicBezTo>
                  <a:cubicBezTo>
                    <a:pt x="1" y="201"/>
                    <a:pt x="58" y="258"/>
                    <a:pt x="131" y="258"/>
                  </a:cubicBezTo>
                  <a:lnTo>
                    <a:pt x="696" y="258"/>
                  </a:lnTo>
                  <a:cubicBezTo>
                    <a:pt x="766" y="258"/>
                    <a:pt x="823" y="201"/>
                    <a:pt x="823" y="131"/>
                  </a:cubicBezTo>
                  <a:cubicBezTo>
                    <a:pt x="823" y="60"/>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4622133" y="2388947"/>
              <a:ext cx="55503" cy="17467"/>
            </a:xfrm>
            <a:custGeom>
              <a:rect b="b" l="l" r="r" t="t"/>
              <a:pathLst>
                <a:path extrusionOk="0" h="259" w="823">
                  <a:moveTo>
                    <a:pt x="128" y="1"/>
                  </a:moveTo>
                  <a:cubicBezTo>
                    <a:pt x="58" y="1"/>
                    <a:pt x="1" y="58"/>
                    <a:pt x="1" y="128"/>
                  </a:cubicBezTo>
                  <a:cubicBezTo>
                    <a:pt x="1" y="198"/>
                    <a:pt x="58" y="258"/>
                    <a:pt x="128" y="258"/>
                  </a:cubicBezTo>
                  <a:lnTo>
                    <a:pt x="696" y="258"/>
                  </a:lnTo>
                  <a:cubicBezTo>
                    <a:pt x="766" y="258"/>
                    <a:pt x="823" y="198"/>
                    <a:pt x="823" y="128"/>
                  </a:cubicBezTo>
                  <a:cubicBezTo>
                    <a:pt x="823" y="58"/>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4707514" y="2388947"/>
              <a:ext cx="55503" cy="17467"/>
            </a:xfrm>
            <a:custGeom>
              <a:rect b="b" l="l" r="r" t="t"/>
              <a:pathLst>
                <a:path extrusionOk="0" h="259" w="823">
                  <a:moveTo>
                    <a:pt x="128" y="1"/>
                  </a:moveTo>
                  <a:cubicBezTo>
                    <a:pt x="58" y="1"/>
                    <a:pt x="1" y="58"/>
                    <a:pt x="1" y="128"/>
                  </a:cubicBezTo>
                  <a:cubicBezTo>
                    <a:pt x="1" y="198"/>
                    <a:pt x="58" y="258"/>
                    <a:pt x="128" y="258"/>
                  </a:cubicBezTo>
                  <a:lnTo>
                    <a:pt x="693" y="258"/>
                  </a:lnTo>
                  <a:cubicBezTo>
                    <a:pt x="766" y="258"/>
                    <a:pt x="823" y="198"/>
                    <a:pt x="823" y="128"/>
                  </a:cubicBezTo>
                  <a:cubicBezTo>
                    <a:pt x="823" y="58"/>
                    <a:pt x="766" y="1"/>
                    <a:pt x="693" y="1"/>
                  </a:cubicBezTo>
                  <a:close/>
                </a:path>
              </a:pathLst>
            </a:custGeom>
            <a:solidFill>
              <a:srgbClr val="1A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4792692" y="2388947"/>
              <a:ext cx="55503" cy="17467"/>
            </a:xfrm>
            <a:custGeom>
              <a:rect b="b" l="l" r="r" t="t"/>
              <a:pathLst>
                <a:path extrusionOk="0" h="259" w="823">
                  <a:moveTo>
                    <a:pt x="131" y="1"/>
                  </a:moveTo>
                  <a:cubicBezTo>
                    <a:pt x="58" y="1"/>
                    <a:pt x="1" y="58"/>
                    <a:pt x="1" y="128"/>
                  </a:cubicBezTo>
                  <a:cubicBezTo>
                    <a:pt x="1" y="198"/>
                    <a:pt x="58" y="258"/>
                    <a:pt x="131" y="258"/>
                  </a:cubicBezTo>
                  <a:lnTo>
                    <a:pt x="696" y="258"/>
                  </a:lnTo>
                  <a:cubicBezTo>
                    <a:pt x="766" y="258"/>
                    <a:pt x="823" y="198"/>
                    <a:pt x="823" y="128"/>
                  </a:cubicBezTo>
                  <a:cubicBezTo>
                    <a:pt x="823" y="58"/>
                    <a:pt x="766" y="1"/>
                    <a:pt x="696" y="1"/>
                  </a:cubicBezTo>
                  <a:close/>
                </a:path>
              </a:pathLst>
            </a:custGeom>
            <a:solidFill>
              <a:srgbClr val="1A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4622133" y="2433593"/>
              <a:ext cx="55503" cy="17197"/>
            </a:xfrm>
            <a:custGeom>
              <a:rect b="b" l="l" r="r" t="t"/>
              <a:pathLst>
                <a:path extrusionOk="0" h="255" w="823">
                  <a:moveTo>
                    <a:pt x="128" y="0"/>
                  </a:moveTo>
                  <a:cubicBezTo>
                    <a:pt x="58" y="0"/>
                    <a:pt x="1" y="57"/>
                    <a:pt x="1" y="128"/>
                  </a:cubicBezTo>
                  <a:cubicBezTo>
                    <a:pt x="1" y="197"/>
                    <a:pt x="58" y="254"/>
                    <a:pt x="128" y="254"/>
                  </a:cubicBezTo>
                  <a:lnTo>
                    <a:pt x="696" y="254"/>
                  </a:lnTo>
                  <a:cubicBezTo>
                    <a:pt x="766" y="254"/>
                    <a:pt x="823" y="197"/>
                    <a:pt x="823" y="128"/>
                  </a:cubicBezTo>
                  <a:cubicBezTo>
                    <a:pt x="823" y="57"/>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4707514" y="2433593"/>
              <a:ext cx="55503" cy="17197"/>
            </a:xfrm>
            <a:custGeom>
              <a:rect b="b" l="l" r="r" t="t"/>
              <a:pathLst>
                <a:path extrusionOk="0" h="255" w="823">
                  <a:moveTo>
                    <a:pt x="128" y="0"/>
                  </a:moveTo>
                  <a:cubicBezTo>
                    <a:pt x="58" y="0"/>
                    <a:pt x="1" y="57"/>
                    <a:pt x="1" y="128"/>
                  </a:cubicBezTo>
                  <a:cubicBezTo>
                    <a:pt x="1" y="197"/>
                    <a:pt x="58" y="254"/>
                    <a:pt x="128" y="254"/>
                  </a:cubicBezTo>
                  <a:lnTo>
                    <a:pt x="693" y="254"/>
                  </a:lnTo>
                  <a:cubicBezTo>
                    <a:pt x="766" y="254"/>
                    <a:pt x="823" y="197"/>
                    <a:pt x="823" y="128"/>
                  </a:cubicBezTo>
                  <a:cubicBezTo>
                    <a:pt x="823" y="57"/>
                    <a:pt x="766" y="0"/>
                    <a:pt x="693" y="0"/>
                  </a:cubicBezTo>
                  <a:close/>
                </a:path>
              </a:pathLst>
            </a:custGeom>
            <a:solidFill>
              <a:srgbClr val="1A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4792692" y="2433593"/>
              <a:ext cx="55503" cy="17197"/>
            </a:xfrm>
            <a:custGeom>
              <a:rect b="b" l="l" r="r" t="t"/>
              <a:pathLst>
                <a:path extrusionOk="0" h="255" w="823">
                  <a:moveTo>
                    <a:pt x="131" y="0"/>
                  </a:moveTo>
                  <a:cubicBezTo>
                    <a:pt x="58" y="0"/>
                    <a:pt x="1" y="57"/>
                    <a:pt x="1" y="128"/>
                  </a:cubicBezTo>
                  <a:cubicBezTo>
                    <a:pt x="1" y="197"/>
                    <a:pt x="58" y="254"/>
                    <a:pt x="131" y="254"/>
                  </a:cubicBezTo>
                  <a:lnTo>
                    <a:pt x="696" y="254"/>
                  </a:lnTo>
                  <a:cubicBezTo>
                    <a:pt x="766" y="254"/>
                    <a:pt x="823" y="197"/>
                    <a:pt x="823" y="128"/>
                  </a:cubicBezTo>
                  <a:cubicBezTo>
                    <a:pt x="823" y="57"/>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4622133" y="2477969"/>
              <a:ext cx="55503" cy="17400"/>
            </a:xfrm>
            <a:custGeom>
              <a:rect b="b" l="l" r="r" t="t"/>
              <a:pathLst>
                <a:path extrusionOk="0" h="258" w="823">
                  <a:moveTo>
                    <a:pt x="128" y="0"/>
                  </a:moveTo>
                  <a:cubicBezTo>
                    <a:pt x="58" y="0"/>
                    <a:pt x="1" y="61"/>
                    <a:pt x="1" y="131"/>
                  </a:cubicBezTo>
                  <a:cubicBezTo>
                    <a:pt x="1" y="201"/>
                    <a:pt x="58" y="258"/>
                    <a:pt x="128" y="258"/>
                  </a:cubicBezTo>
                  <a:lnTo>
                    <a:pt x="696" y="258"/>
                  </a:lnTo>
                  <a:cubicBezTo>
                    <a:pt x="766" y="258"/>
                    <a:pt x="823" y="201"/>
                    <a:pt x="823" y="131"/>
                  </a:cubicBezTo>
                  <a:cubicBezTo>
                    <a:pt x="823" y="61"/>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4707514" y="2477969"/>
              <a:ext cx="55503" cy="17400"/>
            </a:xfrm>
            <a:custGeom>
              <a:rect b="b" l="l" r="r" t="t"/>
              <a:pathLst>
                <a:path extrusionOk="0" h="258" w="823">
                  <a:moveTo>
                    <a:pt x="128" y="0"/>
                  </a:moveTo>
                  <a:cubicBezTo>
                    <a:pt x="58" y="0"/>
                    <a:pt x="1" y="61"/>
                    <a:pt x="1" y="131"/>
                  </a:cubicBezTo>
                  <a:cubicBezTo>
                    <a:pt x="1" y="201"/>
                    <a:pt x="58" y="258"/>
                    <a:pt x="128" y="258"/>
                  </a:cubicBezTo>
                  <a:lnTo>
                    <a:pt x="693" y="258"/>
                  </a:lnTo>
                  <a:cubicBezTo>
                    <a:pt x="766" y="258"/>
                    <a:pt x="823" y="201"/>
                    <a:pt x="823" y="131"/>
                  </a:cubicBezTo>
                  <a:cubicBezTo>
                    <a:pt x="823" y="61"/>
                    <a:pt x="766" y="0"/>
                    <a:pt x="693"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4792692" y="2477969"/>
              <a:ext cx="55503" cy="17400"/>
            </a:xfrm>
            <a:custGeom>
              <a:rect b="b" l="l" r="r" t="t"/>
              <a:pathLst>
                <a:path extrusionOk="0" h="258" w="823">
                  <a:moveTo>
                    <a:pt x="131" y="0"/>
                  </a:moveTo>
                  <a:cubicBezTo>
                    <a:pt x="58" y="0"/>
                    <a:pt x="1" y="61"/>
                    <a:pt x="1" y="131"/>
                  </a:cubicBezTo>
                  <a:cubicBezTo>
                    <a:pt x="1" y="201"/>
                    <a:pt x="58" y="258"/>
                    <a:pt x="131" y="258"/>
                  </a:cubicBezTo>
                  <a:lnTo>
                    <a:pt x="696" y="258"/>
                  </a:lnTo>
                  <a:cubicBezTo>
                    <a:pt x="766" y="258"/>
                    <a:pt x="823" y="201"/>
                    <a:pt x="823" y="131"/>
                  </a:cubicBezTo>
                  <a:cubicBezTo>
                    <a:pt x="823" y="61"/>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4622133" y="2522548"/>
              <a:ext cx="55503" cy="17467"/>
            </a:xfrm>
            <a:custGeom>
              <a:rect b="b" l="l" r="r" t="t"/>
              <a:pathLst>
                <a:path extrusionOk="0" h="259" w="823">
                  <a:moveTo>
                    <a:pt x="128" y="1"/>
                  </a:moveTo>
                  <a:cubicBezTo>
                    <a:pt x="58" y="1"/>
                    <a:pt x="1" y="58"/>
                    <a:pt x="1" y="128"/>
                  </a:cubicBezTo>
                  <a:cubicBezTo>
                    <a:pt x="1" y="198"/>
                    <a:pt x="58" y="258"/>
                    <a:pt x="128" y="258"/>
                  </a:cubicBezTo>
                  <a:lnTo>
                    <a:pt x="696" y="258"/>
                  </a:lnTo>
                  <a:cubicBezTo>
                    <a:pt x="766" y="258"/>
                    <a:pt x="823" y="198"/>
                    <a:pt x="823" y="128"/>
                  </a:cubicBezTo>
                  <a:cubicBezTo>
                    <a:pt x="823" y="58"/>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4707514" y="2522548"/>
              <a:ext cx="55503" cy="17467"/>
            </a:xfrm>
            <a:custGeom>
              <a:rect b="b" l="l" r="r" t="t"/>
              <a:pathLst>
                <a:path extrusionOk="0" h="259" w="823">
                  <a:moveTo>
                    <a:pt x="128" y="1"/>
                  </a:moveTo>
                  <a:cubicBezTo>
                    <a:pt x="58" y="1"/>
                    <a:pt x="1" y="58"/>
                    <a:pt x="1" y="128"/>
                  </a:cubicBezTo>
                  <a:cubicBezTo>
                    <a:pt x="1" y="198"/>
                    <a:pt x="58" y="258"/>
                    <a:pt x="128" y="258"/>
                  </a:cubicBezTo>
                  <a:lnTo>
                    <a:pt x="693" y="258"/>
                  </a:lnTo>
                  <a:cubicBezTo>
                    <a:pt x="766" y="258"/>
                    <a:pt x="823" y="198"/>
                    <a:pt x="823" y="128"/>
                  </a:cubicBezTo>
                  <a:cubicBezTo>
                    <a:pt x="823" y="58"/>
                    <a:pt x="766" y="1"/>
                    <a:pt x="693"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4792692" y="2522548"/>
              <a:ext cx="55503" cy="17467"/>
            </a:xfrm>
            <a:custGeom>
              <a:rect b="b" l="l" r="r" t="t"/>
              <a:pathLst>
                <a:path extrusionOk="0" h="259" w="823">
                  <a:moveTo>
                    <a:pt x="131" y="1"/>
                  </a:moveTo>
                  <a:cubicBezTo>
                    <a:pt x="58" y="1"/>
                    <a:pt x="1" y="58"/>
                    <a:pt x="1" y="128"/>
                  </a:cubicBezTo>
                  <a:cubicBezTo>
                    <a:pt x="1" y="198"/>
                    <a:pt x="58" y="258"/>
                    <a:pt x="131" y="258"/>
                  </a:cubicBezTo>
                  <a:lnTo>
                    <a:pt x="696" y="258"/>
                  </a:lnTo>
                  <a:cubicBezTo>
                    <a:pt x="766" y="258"/>
                    <a:pt x="823" y="198"/>
                    <a:pt x="823" y="128"/>
                  </a:cubicBezTo>
                  <a:cubicBezTo>
                    <a:pt x="823" y="58"/>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622133" y="2567194"/>
              <a:ext cx="55503" cy="17197"/>
            </a:xfrm>
            <a:custGeom>
              <a:rect b="b" l="l" r="r" t="t"/>
              <a:pathLst>
                <a:path extrusionOk="0" h="255" w="823">
                  <a:moveTo>
                    <a:pt x="128" y="0"/>
                  </a:moveTo>
                  <a:cubicBezTo>
                    <a:pt x="58" y="0"/>
                    <a:pt x="1" y="57"/>
                    <a:pt x="1" y="128"/>
                  </a:cubicBezTo>
                  <a:cubicBezTo>
                    <a:pt x="1" y="198"/>
                    <a:pt x="58" y="255"/>
                    <a:pt x="128" y="255"/>
                  </a:cubicBezTo>
                  <a:lnTo>
                    <a:pt x="696" y="255"/>
                  </a:lnTo>
                  <a:cubicBezTo>
                    <a:pt x="766" y="255"/>
                    <a:pt x="823" y="198"/>
                    <a:pt x="823" y="128"/>
                  </a:cubicBezTo>
                  <a:cubicBezTo>
                    <a:pt x="823" y="57"/>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707514" y="2567194"/>
              <a:ext cx="55503" cy="17197"/>
            </a:xfrm>
            <a:custGeom>
              <a:rect b="b" l="l" r="r" t="t"/>
              <a:pathLst>
                <a:path extrusionOk="0" h="255" w="823">
                  <a:moveTo>
                    <a:pt x="128" y="0"/>
                  </a:moveTo>
                  <a:cubicBezTo>
                    <a:pt x="58" y="0"/>
                    <a:pt x="1" y="57"/>
                    <a:pt x="1" y="128"/>
                  </a:cubicBezTo>
                  <a:cubicBezTo>
                    <a:pt x="1" y="198"/>
                    <a:pt x="58" y="255"/>
                    <a:pt x="128" y="255"/>
                  </a:cubicBezTo>
                  <a:lnTo>
                    <a:pt x="693" y="255"/>
                  </a:lnTo>
                  <a:cubicBezTo>
                    <a:pt x="766" y="255"/>
                    <a:pt x="823" y="198"/>
                    <a:pt x="823" y="128"/>
                  </a:cubicBezTo>
                  <a:cubicBezTo>
                    <a:pt x="823" y="57"/>
                    <a:pt x="766" y="0"/>
                    <a:pt x="693"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792692" y="2567194"/>
              <a:ext cx="55503" cy="17197"/>
            </a:xfrm>
            <a:custGeom>
              <a:rect b="b" l="l" r="r" t="t"/>
              <a:pathLst>
                <a:path extrusionOk="0" h="255" w="823">
                  <a:moveTo>
                    <a:pt x="131" y="0"/>
                  </a:moveTo>
                  <a:cubicBezTo>
                    <a:pt x="58" y="0"/>
                    <a:pt x="1" y="57"/>
                    <a:pt x="1" y="128"/>
                  </a:cubicBezTo>
                  <a:cubicBezTo>
                    <a:pt x="1" y="198"/>
                    <a:pt x="58" y="255"/>
                    <a:pt x="131" y="255"/>
                  </a:cubicBezTo>
                  <a:lnTo>
                    <a:pt x="696" y="255"/>
                  </a:lnTo>
                  <a:cubicBezTo>
                    <a:pt x="766" y="255"/>
                    <a:pt x="823" y="198"/>
                    <a:pt x="823" y="128"/>
                  </a:cubicBezTo>
                  <a:cubicBezTo>
                    <a:pt x="823" y="57"/>
                    <a:pt x="766" y="0"/>
                    <a:pt x="696" y="0"/>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4622133" y="2611571"/>
              <a:ext cx="55503" cy="17467"/>
            </a:xfrm>
            <a:custGeom>
              <a:rect b="b" l="l" r="r" t="t"/>
              <a:pathLst>
                <a:path extrusionOk="0" h="259" w="823">
                  <a:moveTo>
                    <a:pt x="128" y="1"/>
                  </a:moveTo>
                  <a:cubicBezTo>
                    <a:pt x="58" y="1"/>
                    <a:pt x="1" y="61"/>
                    <a:pt x="1" y="131"/>
                  </a:cubicBezTo>
                  <a:cubicBezTo>
                    <a:pt x="1" y="201"/>
                    <a:pt x="58" y="258"/>
                    <a:pt x="128" y="258"/>
                  </a:cubicBezTo>
                  <a:lnTo>
                    <a:pt x="696" y="258"/>
                  </a:lnTo>
                  <a:cubicBezTo>
                    <a:pt x="766" y="258"/>
                    <a:pt x="823" y="201"/>
                    <a:pt x="823" y="131"/>
                  </a:cubicBezTo>
                  <a:cubicBezTo>
                    <a:pt x="823" y="61"/>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4707514" y="2611571"/>
              <a:ext cx="55503" cy="17467"/>
            </a:xfrm>
            <a:custGeom>
              <a:rect b="b" l="l" r="r" t="t"/>
              <a:pathLst>
                <a:path extrusionOk="0" h="259" w="823">
                  <a:moveTo>
                    <a:pt x="128" y="1"/>
                  </a:moveTo>
                  <a:cubicBezTo>
                    <a:pt x="58" y="1"/>
                    <a:pt x="1" y="61"/>
                    <a:pt x="1" y="131"/>
                  </a:cubicBezTo>
                  <a:cubicBezTo>
                    <a:pt x="1" y="201"/>
                    <a:pt x="58" y="258"/>
                    <a:pt x="128" y="258"/>
                  </a:cubicBezTo>
                  <a:lnTo>
                    <a:pt x="693" y="258"/>
                  </a:lnTo>
                  <a:cubicBezTo>
                    <a:pt x="766" y="258"/>
                    <a:pt x="823" y="201"/>
                    <a:pt x="823" y="131"/>
                  </a:cubicBezTo>
                  <a:cubicBezTo>
                    <a:pt x="823" y="61"/>
                    <a:pt x="766" y="1"/>
                    <a:pt x="693"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4792692" y="2611571"/>
              <a:ext cx="55503" cy="17467"/>
            </a:xfrm>
            <a:custGeom>
              <a:rect b="b" l="l" r="r" t="t"/>
              <a:pathLst>
                <a:path extrusionOk="0" h="259" w="823">
                  <a:moveTo>
                    <a:pt x="131" y="1"/>
                  </a:moveTo>
                  <a:cubicBezTo>
                    <a:pt x="58" y="1"/>
                    <a:pt x="1" y="61"/>
                    <a:pt x="1" y="131"/>
                  </a:cubicBezTo>
                  <a:cubicBezTo>
                    <a:pt x="1" y="201"/>
                    <a:pt x="58" y="258"/>
                    <a:pt x="131" y="258"/>
                  </a:cubicBezTo>
                  <a:lnTo>
                    <a:pt x="696" y="258"/>
                  </a:lnTo>
                  <a:cubicBezTo>
                    <a:pt x="766" y="258"/>
                    <a:pt x="823" y="201"/>
                    <a:pt x="823" y="131"/>
                  </a:cubicBezTo>
                  <a:cubicBezTo>
                    <a:pt x="823" y="61"/>
                    <a:pt x="766" y="1"/>
                    <a:pt x="696" y="1"/>
                  </a:cubicBezTo>
                  <a:close/>
                </a:path>
              </a:pathLst>
            </a:custGeom>
            <a:solidFill>
              <a:srgbClr val="2F2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912401" y="2255413"/>
              <a:ext cx="240424" cy="544376"/>
            </a:xfrm>
            <a:custGeom>
              <a:rect b="b" l="l" r="r" t="t"/>
              <a:pathLst>
                <a:path extrusionOk="0" h="8072" w="3565">
                  <a:moveTo>
                    <a:pt x="2943" y="1888"/>
                  </a:moveTo>
                  <a:cubicBezTo>
                    <a:pt x="2990" y="1888"/>
                    <a:pt x="3027" y="1925"/>
                    <a:pt x="3027" y="1971"/>
                  </a:cubicBezTo>
                  <a:cubicBezTo>
                    <a:pt x="3027" y="2018"/>
                    <a:pt x="2990" y="2054"/>
                    <a:pt x="2943" y="2054"/>
                  </a:cubicBezTo>
                  <a:lnTo>
                    <a:pt x="508" y="2054"/>
                  </a:lnTo>
                  <a:cubicBezTo>
                    <a:pt x="461" y="2054"/>
                    <a:pt x="424" y="2018"/>
                    <a:pt x="424" y="1971"/>
                  </a:cubicBezTo>
                  <a:cubicBezTo>
                    <a:pt x="424" y="1925"/>
                    <a:pt x="461" y="1888"/>
                    <a:pt x="508" y="1888"/>
                  </a:cubicBezTo>
                  <a:close/>
                  <a:moveTo>
                    <a:pt x="2943" y="2418"/>
                  </a:moveTo>
                  <a:cubicBezTo>
                    <a:pt x="2990" y="2418"/>
                    <a:pt x="3027" y="2455"/>
                    <a:pt x="3027" y="2502"/>
                  </a:cubicBezTo>
                  <a:cubicBezTo>
                    <a:pt x="3027" y="2549"/>
                    <a:pt x="2990" y="2586"/>
                    <a:pt x="2943" y="2586"/>
                  </a:cubicBezTo>
                  <a:lnTo>
                    <a:pt x="508" y="2586"/>
                  </a:lnTo>
                  <a:cubicBezTo>
                    <a:pt x="461" y="2586"/>
                    <a:pt x="424" y="2549"/>
                    <a:pt x="424" y="2502"/>
                  </a:cubicBezTo>
                  <a:cubicBezTo>
                    <a:pt x="424" y="2455"/>
                    <a:pt x="461" y="2418"/>
                    <a:pt x="508" y="2418"/>
                  </a:cubicBezTo>
                  <a:close/>
                  <a:moveTo>
                    <a:pt x="2943" y="2950"/>
                  </a:moveTo>
                  <a:cubicBezTo>
                    <a:pt x="2990" y="2950"/>
                    <a:pt x="3027" y="2990"/>
                    <a:pt x="3027" y="3037"/>
                  </a:cubicBezTo>
                  <a:cubicBezTo>
                    <a:pt x="3027" y="3083"/>
                    <a:pt x="2990" y="3120"/>
                    <a:pt x="2943" y="3120"/>
                  </a:cubicBezTo>
                  <a:lnTo>
                    <a:pt x="508" y="3120"/>
                  </a:lnTo>
                  <a:cubicBezTo>
                    <a:pt x="461" y="3120"/>
                    <a:pt x="424" y="3083"/>
                    <a:pt x="424" y="3037"/>
                  </a:cubicBezTo>
                  <a:cubicBezTo>
                    <a:pt x="424" y="2990"/>
                    <a:pt x="461" y="2950"/>
                    <a:pt x="508" y="2950"/>
                  </a:cubicBezTo>
                  <a:close/>
                  <a:moveTo>
                    <a:pt x="2943" y="3484"/>
                  </a:moveTo>
                  <a:cubicBezTo>
                    <a:pt x="2990" y="3484"/>
                    <a:pt x="3027" y="3521"/>
                    <a:pt x="3027" y="3568"/>
                  </a:cubicBezTo>
                  <a:cubicBezTo>
                    <a:pt x="3027" y="3615"/>
                    <a:pt x="2990" y="3652"/>
                    <a:pt x="2943" y="3652"/>
                  </a:cubicBezTo>
                  <a:lnTo>
                    <a:pt x="508" y="3652"/>
                  </a:lnTo>
                  <a:cubicBezTo>
                    <a:pt x="461" y="3652"/>
                    <a:pt x="424" y="3615"/>
                    <a:pt x="424" y="3568"/>
                  </a:cubicBezTo>
                  <a:cubicBezTo>
                    <a:pt x="424" y="3521"/>
                    <a:pt x="461" y="3484"/>
                    <a:pt x="508" y="3484"/>
                  </a:cubicBezTo>
                  <a:close/>
                  <a:moveTo>
                    <a:pt x="2943" y="4016"/>
                  </a:moveTo>
                  <a:cubicBezTo>
                    <a:pt x="2990" y="4016"/>
                    <a:pt x="3027" y="4056"/>
                    <a:pt x="3027" y="4099"/>
                  </a:cubicBezTo>
                  <a:cubicBezTo>
                    <a:pt x="3027" y="4146"/>
                    <a:pt x="2990" y="4186"/>
                    <a:pt x="2943" y="4186"/>
                  </a:cubicBezTo>
                  <a:lnTo>
                    <a:pt x="508" y="4186"/>
                  </a:lnTo>
                  <a:cubicBezTo>
                    <a:pt x="461" y="4186"/>
                    <a:pt x="424" y="4146"/>
                    <a:pt x="424" y="4099"/>
                  </a:cubicBezTo>
                  <a:cubicBezTo>
                    <a:pt x="424" y="4056"/>
                    <a:pt x="461" y="4016"/>
                    <a:pt x="508" y="4016"/>
                  </a:cubicBezTo>
                  <a:close/>
                  <a:moveTo>
                    <a:pt x="2943" y="4550"/>
                  </a:moveTo>
                  <a:cubicBezTo>
                    <a:pt x="2990" y="4550"/>
                    <a:pt x="3027" y="4587"/>
                    <a:pt x="3027" y="4634"/>
                  </a:cubicBezTo>
                  <a:cubicBezTo>
                    <a:pt x="3027" y="4680"/>
                    <a:pt x="2990" y="4717"/>
                    <a:pt x="2943" y="4717"/>
                  </a:cubicBezTo>
                  <a:lnTo>
                    <a:pt x="508" y="4717"/>
                  </a:lnTo>
                  <a:cubicBezTo>
                    <a:pt x="461" y="4717"/>
                    <a:pt x="424" y="4680"/>
                    <a:pt x="424" y="4634"/>
                  </a:cubicBezTo>
                  <a:cubicBezTo>
                    <a:pt x="424" y="4587"/>
                    <a:pt x="461" y="4550"/>
                    <a:pt x="508" y="4550"/>
                  </a:cubicBezTo>
                  <a:close/>
                  <a:moveTo>
                    <a:pt x="3565" y="0"/>
                  </a:moveTo>
                  <a:lnTo>
                    <a:pt x="1941" y="602"/>
                  </a:lnTo>
                  <a:lnTo>
                    <a:pt x="1624" y="718"/>
                  </a:lnTo>
                  <a:lnTo>
                    <a:pt x="989" y="955"/>
                  </a:lnTo>
                  <a:lnTo>
                    <a:pt x="213" y="1243"/>
                  </a:lnTo>
                  <a:lnTo>
                    <a:pt x="0" y="1319"/>
                  </a:lnTo>
                  <a:lnTo>
                    <a:pt x="0" y="8071"/>
                  </a:lnTo>
                  <a:lnTo>
                    <a:pt x="3565" y="8071"/>
                  </a:lnTo>
                  <a:lnTo>
                    <a:pt x="35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4940996" y="2382675"/>
              <a:ext cx="175546" cy="11330"/>
            </a:xfrm>
            <a:custGeom>
              <a:rect b="b" l="l" r="r" t="t"/>
              <a:pathLst>
                <a:path extrusionOk="0" h="168" w="2603">
                  <a:moveTo>
                    <a:pt x="84" y="1"/>
                  </a:moveTo>
                  <a:cubicBezTo>
                    <a:pt x="37" y="1"/>
                    <a:pt x="0" y="38"/>
                    <a:pt x="0" y="84"/>
                  </a:cubicBezTo>
                  <a:cubicBezTo>
                    <a:pt x="0" y="131"/>
                    <a:pt x="37" y="167"/>
                    <a:pt x="84" y="167"/>
                  </a:cubicBezTo>
                  <a:lnTo>
                    <a:pt x="2519" y="167"/>
                  </a:lnTo>
                  <a:cubicBezTo>
                    <a:pt x="2566" y="167"/>
                    <a:pt x="2603" y="131"/>
                    <a:pt x="2603" y="84"/>
                  </a:cubicBezTo>
                  <a:cubicBezTo>
                    <a:pt x="2603" y="38"/>
                    <a:pt x="2566" y="1"/>
                    <a:pt x="2519" y="1"/>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4940996" y="2418486"/>
              <a:ext cx="175546" cy="11397"/>
            </a:xfrm>
            <a:custGeom>
              <a:rect b="b" l="l" r="r" t="t"/>
              <a:pathLst>
                <a:path extrusionOk="0" h="169" w="2603">
                  <a:moveTo>
                    <a:pt x="84" y="0"/>
                  </a:moveTo>
                  <a:cubicBezTo>
                    <a:pt x="37" y="0"/>
                    <a:pt x="0" y="37"/>
                    <a:pt x="0" y="84"/>
                  </a:cubicBezTo>
                  <a:cubicBezTo>
                    <a:pt x="0" y="131"/>
                    <a:pt x="37" y="168"/>
                    <a:pt x="84" y="168"/>
                  </a:cubicBezTo>
                  <a:lnTo>
                    <a:pt x="2519" y="168"/>
                  </a:lnTo>
                  <a:cubicBezTo>
                    <a:pt x="2566" y="168"/>
                    <a:pt x="2603" y="131"/>
                    <a:pt x="2603" y="84"/>
                  </a:cubicBezTo>
                  <a:cubicBezTo>
                    <a:pt x="2603" y="37"/>
                    <a:pt x="2566" y="0"/>
                    <a:pt x="2519"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4940996" y="2454365"/>
              <a:ext cx="175546" cy="11532"/>
            </a:xfrm>
            <a:custGeom>
              <a:rect b="b" l="l" r="r" t="t"/>
              <a:pathLst>
                <a:path extrusionOk="0" h="171" w="2603">
                  <a:moveTo>
                    <a:pt x="84" y="0"/>
                  </a:moveTo>
                  <a:cubicBezTo>
                    <a:pt x="37" y="0"/>
                    <a:pt x="0" y="40"/>
                    <a:pt x="0" y="87"/>
                  </a:cubicBezTo>
                  <a:cubicBezTo>
                    <a:pt x="0" y="133"/>
                    <a:pt x="37" y="170"/>
                    <a:pt x="84" y="170"/>
                  </a:cubicBezTo>
                  <a:lnTo>
                    <a:pt x="2519" y="170"/>
                  </a:lnTo>
                  <a:cubicBezTo>
                    <a:pt x="2566" y="170"/>
                    <a:pt x="2603" y="133"/>
                    <a:pt x="2603" y="87"/>
                  </a:cubicBezTo>
                  <a:cubicBezTo>
                    <a:pt x="2603" y="40"/>
                    <a:pt x="2566" y="0"/>
                    <a:pt x="2519"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940996" y="2490379"/>
              <a:ext cx="175546" cy="11330"/>
            </a:xfrm>
            <a:custGeom>
              <a:rect b="b" l="l" r="r" t="t"/>
              <a:pathLst>
                <a:path extrusionOk="0" h="168" w="2603">
                  <a:moveTo>
                    <a:pt x="84" y="0"/>
                  </a:moveTo>
                  <a:cubicBezTo>
                    <a:pt x="37" y="0"/>
                    <a:pt x="0" y="37"/>
                    <a:pt x="0" y="84"/>
                  </a:cubicBezTo>
                  <a:cubicBezTo>
                    <a:pt x="0" y="131"/>
                    <a:pt x="37" y="168"/>
                    <a:pt x="84" y="168"/>
                  </a:cubicBezTo>
                  <a:lnTo>
                    <a:pt x="2519" y="168"/>
                  </a:lnTo>
                  <a:cubicBezTo>
                    <a:pt x="2566" y="168"/>
                    <a:pt x="2603" y="131"/>
                    <a:pt x="2603" y="84"/>
                  </a:cubicBezTo>
                  <a:cubicBezTo>
                    <a:pt x="2603" y="37"/>
                    <a:pt x="2566" y="0"/>
                    <a:pt x="2519"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4940996" y="2526190"/>
              <a:ext cx="175546" cy="11532"/>
            </a:xfrm>
            <a:custGeom>
              <a:rect b="b" l="l" r="r" t="t"/>
              <a:pathLst>
                <a:path extrusionOk="0" h="171" w="2603">
                  <a:moveTo>
                    <a:pt x="84" y="1"/>
                  </a:moveTo>
                  <a:cubicBezTo>
                    <a:pt x="37" y="1"/>
                    <a:pt x="0" y="41"/>
                    <a:pt x="0" y="84"/>
                  </a:cubicBezTo>
                  <a:cubicBezTo>
                    <a:pt x="0" y="131"/>
                    <a:pt x="37" y="171"/>
                    <a:pt x="84" y="171"/>
                  </a:cubicBezTo>
                  <a:lnTo>
                    <a:pt x="2519" y="171"/>
                  </a:lnTo>
                  <a:cubicBezTo>
                    <a:pt x="2566" y="171"/>
                    <a:pt x="2603" y="131"/>
                    <a:pt x="2603" y="84"/>
                  </a:cubicBezTo>
                  <a:cubicBezTo>
                    <a:pt x="2603" y="41"/>
                    <a:pt x="2566" y="1"/>
                    <a:pt x="2519" y="1"/>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940996" y="2562271"/>
              <a:ext cx="175546" cy="11330"/>
            </a:xfrm>
            <a:custGeom>
              <a:rect b="b" l="l" r="r" t="t"/>
              <a:pathLst>
                <a:path extrusionOk="0" h="168" w="2603">
                  <a:moveTo>
                    <a:pt x="84" y="0"/>
                  </a:moveTo>
                  <a:cubicBezTo>
                    <a:pt x="37" y="0"/>
                    <a:pt x="0" y="37"/>
                    <a:pt x="0" y="84"/>
                  </a:cubicBezTo>
                  <a:cubicBezTo>
                    <a:pt x="0" y="130"/>
                    <a:pt x="37" y="167"/>
                    <a:pt x="84" y="167"/>
                  </a:cubicBezTo>
                  <a:lnTo>
                    <a:pt x="2519" y="167"/>
                  </a:lnTo>
                  <a:cubicBezTo>
                    <a:pt x="2566" y="167"/>
                    <a:pt x="2603" y="130"/>
                    <a:pt x="2603" y="84"/>
                  </a:cubicBezTo>
                  <a:cubicBezTo>
                    <a:pt x="2603" y="37"/>
                    <a:pt x="2566" y="0"/>
                    <a:pt x="2519" y="0"/>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5152762" y="2255413"/>
              <a:ext cx="93607" cy="544376"/>
            </a:xfrm>
            <a:custGeom>
              <a:rect b="b" l="l" r="r" t="t"/>
              <a:pathLst>
                <a:path extrusionOk="0" h="8072" w="1388">
                  <a:moveTo>
                    <a:pt x="1" y="0"/>
                  </a:moveTo>
                  <a:lnTo>
                    <a:pt x="1" y="8071"/>
                  </a:lnTo>
                  <a:lnTo>
                    <a:pt x="1387" y="8071"/>
                  </a:lnTo>
                  <a:lnTo>
                    <a:pt x="13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4493725" y="1920364"/>
              <a:ext cx="25762" cy="125304"/>
            </a:xfrm>
            <a:custGeom>
              <a:rect b="b" l="l" r="r" t="t"/>
              <a:pathLst>
                <a:path extrusionOk="0" h="1858" w="382">
                  <a:moveTo>
                    <a:pt x="1" y="0"/>
                  </a:moveTo>
                  <a:lnTo>
                    <a:pt x="1" y="1857"/>
                  </a:lnTo>
                  <a:lnTo>
                    <a:pt x="381" y="1857"/>
                  </a:lnTo>
                  <a:lnTo>
                    <a:pt x="3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4519420" y="1920364"/>
              <a:ext cx="328770" cy="125304"/>
            </a:xfrm>
            <a:custGeom>
              <a:rect b="b" l="l" r="r" t="t"/>
              <a:pathLst>
                <a:path extrusionOk="0" h="1858" w="4875">
                  <a:moveTo>
                    <a:pt x="0" y="0"/>
                  </a:moveTo>
                  <a:lnTo>
                    <a:pt x="0" y="1857"/>
                  </a:lnTo>
                  <a:lnTo>
                    <a:pt x="4875" y="1857"/>
                  </a:lnTo>
                  <a:lnTo>
                    <a:pt x="48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5608800" y="1894197"/>
              <a:ext cx="196048" cy="905584"/>
            </a:xfrm>
            <a:custGeom>
              <a:rect b="b" l="l" r="r" t="t"/>
              <a:pathLst>
                <a:path extrusionOk="0" h="13428" w="2907">
                  <a:moveTo>
                    <a:pt x="461" y="1136"/>
                  </a:moveTo>
                  <a:lnTo>
                    <a:pt x="461" y="2025"/>
                  </a:lnTo>
                  <a:lnTo>
                    <a:pt x="983" y="2025"/>
                  </a:lnTo>
                  <a:lnTo>
                    <a:pt x="983" y="1136"/>
                  </a:lnTo>
                  <a:close/>
                  <a:moveTo>
                    <a:pt x="1698" y="1136"/>
                  </a:moveTo>
                  <a:lnTo>
                    <a:pt x="1698" y="2025"/>
                  </a:lnTo>
                  <a:lnTo>
                    <a:pt x="2219" y="2025"/>
                  </a:lnTo>
                  <a:lnTo>
                    <a:pt x="2219" y="1136"/>
                  </a:lnTo>
                  <a:close/>
                  <a:moveTo>
                    <a:pt x="1036" y="1083"/>
                  </a:moveTo>
                  <a:lnTo>
                    <a:pt x="1036" y="2079"/>
                  </a:lnTo>
                  <a:lnTo>
                    <a:pt x="404" y="2079"/>
                  </a:lnTo>
                  <a:lnTo>
                    <a:pt x="404" y="1083"/>
                  </a:lnTo>
                  <a:close/>
                  <a:moveTo>
                    <a:pt x="2272" y="1083"/>
                  </a:moveTo>
                  <a:lnTo>
                    <a:pt x="2272" y="2079"/>
                  </a:lnTo>
                  <a:lnTo>
                    <a:pt x="1641" y="2079"/>
                  </a:lnTo>
                  <a:lnTo>
                    <a:pt x="1641" y="1083"/>
                  </a:lnTo>
                  <a:close/>
                  <a:moveTo>
                    <a:pt x="461" y="3171"/>
                  </a:moveTo>
                  <a:lnTo>
                    <a:pt x="461" y="4057"/>
                  </a:lnTo>
                  <a:lnTo>
                    <a:pt x="983" y="4057"/>
                  </a:lnTo>
                  <a:lnTo>
                    <a:pt x="983" y="3171"/>
                  </a:lnTo>
                  <a:close/>
                  <a:moveTo>
                    <a:pt x="1698" y="3171"/>
                  </a:moveTo>
                  <a:lnTo>
                    <a:pt x="1698" y="4057"/>
                  </a:lnTo>
                  <a:lnTo>
                    <a:pt x="2219" y="4057"/>
                  </a:lnTo>
                  <a:lnTo>
                    <a:pt x="2219" y="3171"/>
                  </a:lnTo>
                  <a:close/>
                  <a:moveTo>
                    <a:pt x="1036" y="3114"/>
                  </a:moveTo>
                  <a:lnTo>
                    <a:pt x="1036" y="4113"/>
                  </a:lnTo>
                  <a:lnTo>
                    <a:pt x="404" y="4113"/>
                  </a:lnTo>
                  <a:lnTo>
                    <a:pt x="404" y="3114"/>
                  </a:lnTo>
                  <a:close/>
                  <a:moveTo>
                    <a:pt x="2272" y="3114"/>
                  </a:moveTo>
                  <a:lnTo>
                    <a:pt x="2272" y="4113"/>
                  </a:lnTo>
                  <a:lnTo>
                    <a:pt x="1641" y="4113"/>
                  </a:lnTo>
                  <a:lnTo>
                    <a:pt x="1641" y="3114"/>
                  </a:lnTo>
                  <a:close/>
                  <a:moveTo>
                    <a:pt x="461" y="5206"/>
                  </a:moveTo>
                  <a:lnTo>
                    <a:pt x="461" y="6091"/>
                  </a:lnTo>
                  <a:lnTo>
                    <a:pt x="983" y="6091"/>
                  </a:lnTo>
                  <a:lnTo>
                    <a:pt x="983" y="5206"/>
                  </a:lnTo>
                  <a:close/>
                  <a:moveTo>
                    <a:pt x="1698" y="5206"/>
                  </a:moveTo>
                  <a:lnTo>
                    <a:pt x="1698" y="6091"/>
                  </a:lnTo>
                  <a:lnTo>
                    <a:pt x="2219" y="6091"/>
                  </a:lnTo>
                  <a:lnTo>
                    <a:pt x="2219" y="5206"/>
                  </a:lnTo>
                  <a:close/>
                  <a:moveTo>
                    <a:pt x="1036" y="5149"/>
                  </a:moveTo>
                  <a:lnTo>
                    <a:pt x="1036" y="6148"/>
                  </a:lnTo>
                  <a:lnTo>
                    <a:pt x="404" y="6148"/>
                  </a:lnTo>
                  <a:lnTo>
                    <a:pt x="404" y="5149"/>
                  </a:lnTo>
                  <a:close/>
                  <a:moveTo>
                    <a:pt x="2272" y="5149"/>
                  </a:moveTo>
                  <a:lnTo>
                    <a:pt x="2272" y="6148"/>
                  </a:lnTo>
                  <a:lnTo>
                    <a:pt x="1641" y="6148"/>
                  </a:lnTo>
                  <a:lnTo>
                    <a:pt x="1641" y="5149"/>
                  </a:lnTo>
                  <a:close/>
                  <a:moveTo>
                    <a:pt x="461" y="7240"/>
                  </a:moveTo>
                  <a:lnTo>
                    <a:pt x="461" y="8126"/>
                  </a:lnTo>
                  <a:lnTo>
                    <a:pt x="983" y="8126"/>
                  </a:lnTo>
                  <a:lnTo>
                    <a:pt x="983" y="7240"/>
                  </a:lnTo>
                  <a:close/>
                  <a:moveTo>
                    <a:pt x="1698" y="7240"/>
                  </a:moveTo>
                  <a:lnTo>
                    <a:pt x="1698" y="8126"/>
                  </a:lnTo>
                  <a:lnTo>
                    <a:pt x="2219" y="8126"/>
                  </a:lnTo>
                  <a:lnTo>
                    <a:pt x="2219" y="7240"/>
                  </a:lnTo>
                  <a:close/>
                  <a:moveTo>
                    <a:pt x="1036" y="7184"/>
                  </a:moveTo>
                  <a:lnTo>
                    <a:pt x="1036" y="8183"/>
                  </a:lnTo>
                  <a:lnTo>
                    <a:pt x="404" y="8183"/>
                  </a:lnTo>
                  <a:lnTo>
                    <a:pt x="404" y="7184"/>
                  </a:lnTo>
                  <a:close/>
                  <a:moveTo>
                    <a:pt x="2272" y="7184"/>
                  </a:moveTo>
                  <a:lnTo>
                    <a:pt x="2272" y="8183"/>
                  </a:lnTo>
                  <a:lnTo>
                    <a:pt x="1641" y="8183"/>
                  </a:lnTo>
                  <a:lnTo>
                    <a:pt x="1641" y="7184"/>
                  </a:lnTo>
                  <a:close/>
                  <a:moveTo>
                    <a:pt x="461" y="9271"/>
                  </a:moveTo>
                  <a:lnTo>
                    <a:pt x="461" y="10160"/>
                  </a:lnTo>
                  <a:lnTo>
                    <a:pt x="983" y="10160"/>
                  </a:lnTo>
                  <a:lnTo>
                    <a:pt x="983" y="9271"/>
                  </a:lnTo>
                  <a:close/>
                  <a:moveTo>
                    <a:pt x="1698" y="9271"/>
                  </a:moveTo>
                  <a:lnTo>
                    <a:pt x="1698" y="10160"/>
                  </a:lnTo>
                  <a:lnTo>
                    <a:pt x="2219" y="10160"/>
                  </a:lnTo>
                  <a:lnTo>
                    <a:pt x="2219" y="9271"/>
                  </a:lnTo>
                  <a:close/>
                  <a:moveTo>
                    <a:pt x="1036" y="9218"/>
                  </a:moveTo>
                  <a:lnTo>
                    <a:pt x="1036" y="10214"/>
                  </a:lnTo>
                  <a:lnTo>
                    <a:pt x="404" y="10214"/>
                  </a:lnTo>
                  <a:lnTo>
                    <a:pt x="404" y="9218"/>
                  </a:lnTo>
                  <a:close/>
                  <a:moveTo>
                    <a:pt x="2272" y="9218"/>
                  </a:moveTo>
                  <a:lnTo>
                    <a:pt x="2272" y="10214"/>
                  </a:lnTo>
                  <a:lnTo>
                    <a:pt x="1641" y="10214"/>
                  </a:lnTo>
                  <a:lnTo>
                    <a:pt x="1641" y="9218"/>
                  </a:lnTo>
                  <a:close/>
                  <a:moveTo>
                    <a:pt x="0" y="0"/>
                  </a:moveTo>
                  <a:lnTo>
                    <a:pt x="0" y="13427"/>
                  </a:lnTo>
                  <a:lnTo>
                    <a:pt x="2907" y="13427"/>
                  </a:lnTo>
                  <a:lnTo>
                    <a:pt x="29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5804784" y="1894197"/>
              <a:ext cx="50310" cy="905584"/>
            </a:xfrm>
            <a:custGeom>
              <a:rect b="b" l="l" r="r" t="t"/>
              <a:pathLst>
                <a:path extrusionOk="0" h="13428" w="746">
                  <a:moveTo>
                    <a:pt x="1" y="0"/>
                  </a:moveTo>
                  <a:lnTo>
                    <a:pt x="1" y="13427"/>
                  </a:lnTo>
                  <a:lnTo>
                    <a:pt x="348" y="13427"/>
                  </a:lnTo>
                  <a:lnTo>
                    <a:pt x="348" y="1548"/>
                  </a:lnTo>
                  <a:lnTo>
                    <a:pt x="746" y="1548"/>
                  </a:lnTo>
                  <a:lnTo>
                    <a:pt x="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6024036" y="1998529"/>
              <a:ext cx="41071" cy="801255"/>
            </a:xfrm>
            <a:custGeom>
              <a:rect b="b" l="l" r="r" t="t"/>
              <a:pathLst>
                <a:path extrusionOk="0" h="11881" w="609">
                  <a:moveTo>
                    <a:pt x="0" y="1"/>
                  </a:moveTo>
                  <a:lnTo>
                    <a:pt x="0" y="11880"/>
                  </a:lnTo>
                  <a:lnTo>
                    <a:pt x="608" y="11880"/>
                  </a:lnTo>
                  <a:lnTo>
                    <a:pt x="6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5828254" y="1998529"/>
              <a:ext cx="195846" cy="807324"/>
            </a:xfrm>
            <a:custGeom>
              <a:rect b="b" l="l" r="r" t="t"/>
              <a:pathLst>
                <a:path extrusionOk="0" h="11971" w="2904">
                  <a:moveTo>
                    <a:pt x="0" y="1"/>
                  </a:moveTo>
                  <a:lnTo>
                    <a:pt x="0" y="11880"/>
                  </a:lnTo>
                  <a:lnTo>
                    <a:pt x="0" y="11971"/>
                  </a:lnTo>
                  <a:lnTo>
                    <a:pt x="2903" y="11971"/>
                  </a:lnTo>
                  <a:lnTo>
                    <a:pt x="2903" y="11880"/>
                  </a:lnTo>
                  <a:lnTo>
                    <a:pt x="2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5636046" y="1967168"/>
              <a:ext cx="42690" cy="67238"/>
            </a:xfrm>
            <a:custGeom>
              <a:rect b="b" l="l" r="r" t="t"/>
              <a:pathLst>
                <a:path extrusionOk="0" h="997" w="633">
                  <a:moveTo>
                    <a:pt x="579" y="54"/>
                  </a:moveTo>
                  <a:lnTo>
                    <a:pt x="579" y="943"/>
                  </a:lnTo>
                  <a:lnTo>
                    <a:pt x="57" y="943"/>
                  </a:lnTo>
                  <a:lnTo>
                    <a:pt x="57" y="54"/>
                  </a:lnTo>
                  <a:close/>
                  <a:moveTo>
                    <a:pt x="0" y="1"/>
                  </a:moveTo>
                  <a:lnTo>
                    <a:pt x="0" y="997"/>
                  </a:lnTo>
                  <a:lnTo>
                    <a:pt x="632" y="997"/>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719404" y="1967168"/>
              <a:ext cx="42622" cy="67238"/>
            </a:xfrm>
            <a:custGeom>
              <a:rect b="b" l="l" r="r" t="t"/>
              <a:pathLst>
                <a:path extrusionOk="0" h="997" w="632">
                  <a:moveTo>
                    <a:pt x="579" y="54"/>
                  </a:moveTo>
                  <a:lnTo>
                    <a:pt x="579" y="943"/>
                  </a:lnTo>
                  <a:lnTo>
                    <a:pt x="58" y="943"/>
                  </a:lnTo>
                  <a:lnTo>
                    <a:pt x="58" y="54"/>
                  </a:lnTo>
                  <a:close/>
                  <a:moveTo>
                    <a:pt x="1" y="1"/>
                  </a:moveTo>
                  <a:lnTo>
                    <a:pt x="1" y="997"/>
                  </a:lnTo>
                  <a:lnTo>
                    <a:pt x="632" y="997"/>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5636046" y="2104209"/>
              <a:ext cx="42690" cy="67440"/>
            </a:xfrm>
            <a:custGeom>
              <a:rect b="b" l="l" r="r" t="t"/>
              <a:pathLst>
                <a:path extrusionOk="0" h="1000" w="633">
                  <a:moveTo>
                    <a:pt x="579" y="57"/>
                  </a:moveTo>
                  <a:lnTo>
                    <a:pt x="579" y="943"/>
                  </a:lnTo>
                  <a:lnTo>
                    <a:pt x="57" y="943"/>
                  </a:lnTo>
                  <a:lnTo>
                    <a:pt x="57" y="57"/>
                  </a:lnTo>
                  <a:close/>
                  <a:moveTo>
                    <a:pt x="0" y="0"/>
                  </a:moveTo>
                  <a:lnTo>
                    <a:pt x="0" y="999"/>
                  </a:lnTo>
                  <a:lnTo>
                    <a:pt x="632" y="999"/>
                  </a:lnTo>
                  <a:lnTo>
                    <a:pt x="632"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719404" y="2104209"/>
              <a:ext cx="42622" cy="67440"/>
            </a:xfrm>
            <a:custGeom>
              <a:rect b="b" l="l" r="r" t="t"/>
              <a:pathLst>
                <a:path extrusionOk="0" h="1000" w="632">
                  <a:moveTo>
                    <a:pt x="579" y="57"/>
                  </a:moveTo>
                  <a:lnTo>
                    <a:pt x="579" y="943"/>
                  </a:lnTo>
                  <a:lnTo>
                    <a:pt x="58" y="943"/>
                  </a:lnTo>
                  <a:lnTo>
                    <a:pt x="58" y="57"/>
                  </a:lnTo>
                  <a:close/>
                  <a:moveTo>
                    <a:pt x="1" y="0"/>
                  </a:moveTo>
                  <a:lnTo>
                    <a:pt x="1" y="999"/>
                  </a:lnTo>
                  <a:lnTo>
                    <a:pt x="632" y="999"/>
                  </a:lnTo>
                  <a:lnTo>
                    <a:pt x="632" y="0"/>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5636046" y="2241385"/>
              <a:ext cx="42690" cy="67440"/>
            </a:xfrm>
            <a:custGeom>
              <a:rect b="b" l="l" r="r" t="t"/>
              <a:pathLst>
                <a:path extrusionOk="0" h="1000" w="633">
                  <a:moveTo>
                    <a:pt x="579" y="58"/>
                  </a:moveTo>
                  <a:lnTo>
                    <a:pt x="579" y="943"/>
                  </a:lnTo>
                  <a:lnTo>
                    <a:pt x="57" y="943"/>
                  </a:lnTo>
                  <a:lnTo>
                    <a:pt x="57" y="58"/>
                  </a:lnTo>
                  <a:close/>
                  <a:moveTo>
                    <a:pt x="0" y="1"/>
                  </a:moveTo>
                  <a:lnTo>
                    <a:pt x="0" y="1000"/>
                  </a:lnTo>
                  <a:lnTo>
                    <a:pt x="632" y="1000"/>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5719404" y="2241385"/>
              <a:ext cx="42622" cy="67440"/>
            </a:xfrm>
            <a:custGeom>
              <a:rect b="b" l="l" r="r" t="t"/>
              <a:pathLst>
                <a:path extrusionOk="0" h="1000" w="632">
                  <a:moveTo>
                    <a:pt x="579" y="58"/>
                  </a:moveTo>
                  <a:lnTo>
                    <a:pt x="579" y="943"/>
                  </a:lnTo>
                  <a:lnTo>
                    <a:pt x="58" y="943"/>
                  </a:lnTo>
                  <a:lnTo>
                    <a:pt x="58" y="58"/>
                  </a:lnTo>
                  <a:close/>
                  <a:moveTo>
                    <a:pt x="1" y="1"/>
                  </a:moveTo>
                  <a:lnTo>
                    <a:pt x="1" y="1000"/>
                  </a:lnTo>
                  <a:lnTo>
                    <a:pt x="632" y="1000"/>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5636046" y="2378628"/>
              <a:ext cx="42690" cy="67440"/>
            </a:xfrm>
            <a:custGeom>
              <a:rect b="b" l="l" r="r" t="t"/>
              <a:pathLst>
                <a:path extrusionOk="0" h="1000" w="633">
                  <a:moveTo>
                    <a:pt x="579" y="57"/>
                  </a:moveTo>
                  <a:lnTo>
                    <a:pt x="579" y="943"/>
                  </a:lnTo>
                  <a:lnTo>
                    <a:pt x="57" y="943"/>
                  </a:lnTo>
                  <a:lnTo>
                    <a:pt x="57" y="57"/>
                  </a:lnTo>
                  <a:close/>
                  <a:moveTo>
                    <a:pt x="0" y="1"/>
                  </a:moveTo>
                  <a:lnTo>
                    <a:pt x="0" y="1000"/>
                  </a:lnTo>
                  <a:lnTo>
                    <a:pt x="632" y="1000"/>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5719404" y="2378628"/>
              <a:ext cx="42622" cy="67440"/>
            </a:xfrm>
            <a:custGeom>
              <a:rect b="b" l="l" r="r" t="t"/>
              <a:pathLst>
                <a:path extrusionOk="0" h="1000" w="632">
                  <a:moveTo>
                    <a:pt x="579" y="57"/>
                  </a:moveTo>
                  <a:lnTo>
                    <a:pt x="579" y="943"/>
                  </a:lnTo>
                  <a:lnTo>
                    <a:pt x="58" y="943"/>
                  </a:lnTo>
                  <a:lnTo>
                    <a:pt x="58" y="57"/>
                  </a:lnTo>
                  <a:close/>
                  <a:moveTo>
                    <a:pt x="1" y="1"/>
                  </a:moveTo>
                  <a:lnTo>
                    <a:pt x="1" y="1000"/>
                  </a:lnTo>
                  <a:lnTo>
                    <a:pt x="632" y="1000"/>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5636046" y="2515804"/>
              <a:ext cx="42690" cy="67238"/>
            </a:xfrm>
            <a:custGeom>
              <a:rect b="b" l="l" r="r" t="t"/>
              <a:pathLst>
                <a:path extrusionOk="0" h="997" w="633">
                  <a:moveTo>
                    <a:pt x="579" y="54"/>
                  </a:moveTo>
                  <a:lnTo>
                    <a:pt x="579" y="943"/>
                  </a:lnTo>
                  <a:lnTo>
                    <a:pt x="57" y="943"/>
                  </a:lnTo>
                  <a:lnTo>
                    <a:pt x="57" y="54"/>
                  </a:lnTo>
                  <a:close/>
                  <a:moveTo>
                    <a:pt x="0" y="1"/>
                  </a:moveTo>
                  <a:lnTo>
                    <a:pt x="0" y="997"/>
                  </a:lnTo>
                  <a:lnTo>
                    <a:pt x="632" y="997"/>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5719404" y="2515804"/>
              <a:ext cx="42622" cy="67238"/>
            </a:xfrm>
            <a:custGeom>
              <a:rect b="b" l="l" r="r" t="t"/>
              <a:pathLst>
                <a:path extrusionOk="0" h="997" w="632">
                  <a:moveTo>
                    <a:pt x="579" y="54"/>
                  </a:moveTo>
                  <a:lnTo>
                    <a:pt x="579" y="943"/>
                  </a:lnTo>
                  <a:lnTo>
                    <a:pt x="58" y="943"/>
                  </a:lnTo>
                  <a:lnTo>
                    <a:pt x="58" y="54"/>
                  </a:lnTo>
                  <a:close/>
                  <a:moveTo>
                    <a:pt x="1" y="1"/>
                  </a:moveTo>
                  <a:lnTo>
                    <a:pt x="1" y="997"/>
                  </a:lnTo>
                  <a:lnTo>
                    <a:pt x="632" y="997"/>
                  </a:lnTo>
                  <a:lnTo>
                    <a:pt x="632" y="1"/>
                  </a:ln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4919347" y="1613168"/>
              <a:ext cx="707311" cy="740019"/>
            </a:xfrm>
            <a:custGeom>
              <a:rect b="b" l="l" r="r" t="t"/>
              <a:pathLst>
                <a:path extrusionOk="0" h="10973" w="10488">
                  <a:moveTo>
                    <a:pt x="5819" y="0"/>
                  </a:moveTo>
                  <a:cubicBezTo>
                    <a:pt x="4086" y="0"/>
                    <a:pt x="2110" y="719"/>
                    <a:pt x="1865" y="1990"/>
                  </a:cubicBezTo>
                  <a:cubicBezTo>
                    <a:pt x="1490" y="3907"/>
                    <a:pt x="1664" y="5026"/>
                    <a:pt x="1664" y="5026"/>
                  </a:cubicBezTo>
                  <a:cubicBezTo>
                    <a:pt x="1664" y="5026"/>
                    <a:pt x="1516" y="4819"/>
                    <a:pt x="1231" y="4819"/>
                  </a:cubicBezTo>
                  <a:cubicBezTo>
                    <a:pt x="1119" y="4819"/>
                    <a:pt x="985" y="4851"/>
                    <a:pt x="832" y="4939"/>
                  </a:cubicBezTo>
                  <a:cubicBezTo>
                    <a:pt x="288" y="5254"/>
                    <a:pt x="0" y="6687"/>
                    <a:pt x="688" y="7288"/>
                  </a:cubicBezTo>
                  <a:cubicBezTo>
                    <a:pt x="961" y="7526"/>
                    <a:pt x="1243" y="7598"/>
                    <a:pt x="1484" y="7598"/>
                  </a:cubicBezTo>
                  <a:cubicBezTo>
                    <a:pt x="1851" y="7598"/>
                    <a:pt x="2122" y="7431"/>
                    <a:pt x="2122" y="7431"/>
                  </a:cubicBezTo>
                  <a:cubicBezTo>
                    <a:pt x="2122" y="7431"/>
                    <a:pt x="2409" y="8407"/>
                    <a:pt x="4039" y="9610"/>
                  </a:cubicBezTo>
                  <a:cubicBezTo>
                    <a:pt x="5142" y="10421"/>
                    <a:pt x="7430" y="10972"/>
                    <a:pt x="8890" y="10972"/>
                  </a:cubicBezTo>
                  <a:cubicBezTo>
                    <a:pt x="9595" y="10972"/>
                    <a:pt x="10106" y="10844"/>
                    <a:pt x="10200" y="10555"/>
                  </a:cubicBezTo>
                  <a:cubicBezTo>
                    <a:pt x="10487" y="9667"/>
                    <a:pt x="9485" y="1759"/>
                    <a:pt x="8022" y="586"/>
                  </a:cubicBezTo>
                  <a:cubicBezTo>
                    <a:pt x="7528" y="188"/>
                    <a:pt x="6705" y="0"/>
                    <a:pt x="58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4983551" y="1555843"/>
              <a:ext cx="646480" cy="414014"/>
            </a:xfrm>
            <a:custGeom>
              <a:rect b="b" l="l" r="r" t="t"/>
              <a:pathLst>
                <a:path extrusionOk="0" h="6139" w="9586">
                  <a:moveTo>
                    <a:pt x="5749" y="1"/>
                  </a:moveTo>
                  <a:cubicBezTo>
                    <a:pt x="4532" y="1"/>
                    <a:pt x="3070" y="258"/>
                    <a:pt x="2015" y="728"/>
                  </a:cubicBezTo>
                  <a:cubicBezTo>
                    <a:pt x="245" y="1520"/>
                    <a:pt x="0" y="2669"/>
                    <a:pt x="171" y="3421"/>
                  </a:cubicBezTo>
                  <a:cubicBezTo>
                    <a:pt x="341" y="4175"/>
                    <a:pt x="618" y="5783"/>
                    <a:pt x="618" y="5783"/>
                  </a:cubicBezTo>
                  <a:cubicBezTo>
                    <a:pt x="618" y="5783"/>
                    <a:pt x="996" y="6139"/>
                    <a:pt x="1508" y="6139"/>
                  </a:cubicBezTo>
                  <a:cubicBezTo>
                    <a:pt x="1604" y="6139"/>
                    <a:pt x="1704" y="6126"/>
                    <a:pt x="1808" y="6096"/>
                  </a:cubicBezTo>
                  <a:cubicBezTo>
                    <a:pt x="2470" y="5906"/>
                    <a:pt x="1941" y="4684"/>
                    <a:pt x="1921" y="4119"/>
                  </a:cubicBezTo>
                  <a:cubicBezTo>
                    <a:pt x="1901" y="3554"/>
                    <a:pt x="3392" y="2800"/>
                    <a:pt x="4558" y="2800"/>
                  </a:cubicBezTo>
                  <a:cubicBezTo>
                    <a:pt x="5120" y="2800"/>
                    <a:pt x="6025" y="2882"/>
                    <a:pt x="6880" y="2882"/>
                  </a:cubicBezTo>
                  <a:cubicBezTo>
                    <a:pt x="7804" y="2882"/>
                    <a:pt x="8670" y="2786"/>
                    <a:pt x="8984" y="2385"/>
                  </a:cubicBezTo>
                  <a:cubicBezTo>
                    <a:pt x="9586" y="1614"/>
                    <a:pt x="7855" y="1125"/>
                    <a:pt x="7855" y="1125"/>
                  </a:cubicBezTo>
                  <a:cubicBezTo>
                    <a:pt x="7855" y="1125"/>
                    <a:pt x="8664" y="992"/>
                    <a:pt x="7685" y="371"/>
                  </a:cubicBezTo>
                  <a:cubicBezTo>
                    <a:pt x="7289" y="120"/>
                    <a:pt x="6575" y="1"/>
                    <a:pt x="57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5426304" y="1822979"/>
              <a:ext cx="86593" cy="83423"/>
            </a:xfrm>
            <a:custGeom>
              <a:rect b="b" l="l" r="r" t="t"/>
              <a:pathLst>
                <a:path extrusionOk="0" h="1237" w="1284">
                  <a:moveTo>
                    <a:pt x="1166" y="0"/>
                  </a:moveTo>
                  <a:cubicBezTo>
                    <a:pt x="953" y="0"/>
                    <a:pt x="500" y="36"/>
                    <a:pt x="287" y="319"/>
                  </a:cubicBezTo>
                  <a:cubicBezTo>
                    <a:pt x="0" y="692"/>
                    <a:pt x="150" y="1237"/>
                    <a:pt x="150" y="1237"/>
                  </a:cubicBezTo>
                  <a:cubicBezTo>
                    <a:pt x="150" y="1237"/>
                    <a:pt x="144" y="772"/>
                    <a:pt x="335" y="469"/>
                  </a:cubicBezTo>
                  <a:cubicBezTo>
                    <a:pt x="525" y="161"/>
                    <a:pt x="1283" y="4"/>
                    <a:pt x="1283" y="4"/>
                  </a:cubicBezTo>
                  <a:cubicBezTo>
                    <a:pt x="1283" y="4"/>
                    <a:pt x="1238" y="0"/>
                    <a:pt x="1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5413422" y="1763158"/>
              <a:ext cx="90235" cy="49973"/>
            </a:xfrm>
            <a:custGeom>
              <a:rect b="b" l="l" r="r" t="t"/>
              <a:pathLst>
                <a:path extrusionOk="0" h="741" w="1338">
                  <a:moveTo>
                    <a:pt x="806" y="0"/>
                  </a:moveTo>
                  <a:cubicBezTo>
                    <a:pt x="681" y="0"/>
                    <a:pt x="548" y="23"/>
                    <a:pt x="421" y="86"/>
                  </a:cubicBezTo>
                  <a:cubicBezTo>
                    <a:pt x="8" y="296"/>
                    <a:pt x="0" y="741"/>
                    <a:pt x="0" y="741"/>
                  </a:cubicBezTo>
                  <a:cubicBezTo>
                    <a:pt x="0" y="741"/>
                    <a:pt x="238" y="284"/>
                    <a:pt x="612" y="183"/>
                  </a:cubicBezTo>
                  <a:cubicBezTo>
                    <a:pt x="826" y="124"/>
                    <a:pt x="1029" y="112"/>
                    <a:pt x="1166" y="112"/>
                  </a:cubicBezTo>
                  <a:cubicBezTo>
                    <a:pt x="1271" y="112"/>
                    <a:pt x="1337" y="119"/>
                    <a:pt x="1337" y="119"/>
                  </a:cubicBezTo>
                  <a:cubicBezTo>
                    <a:pt x="1337" y="119"/>
                    <a:pt x="1094" y="0"/>
                    <a:pt x="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5176636" y="1863781"/>
              <a:ext cx="129215" cy="50985"/>
            </a:xfrm>
            <a:custGeom>
              <a:rect b="b" l="l" r="r" t="t"/>
              <a:pathLst>
                <a:path extrusionOk="0" h="756" w="1916">
                  <a:moveTo>
                    <a:pt x="943" y="1"/>
                  </a:moveTo>
                  <a:cubicBezTo>
                    <a:pt x="550" y="1"/>
                    <a:pt x="98" y="59"/>
                    <a:pt x="0" y="121"/>
                  </a:cubicBezTo>
                  <a:cubicBezTo>
                    <a:pt x="0" y="121"/>
                    <a:pt x="201" y="113"/>
                    <a:pt x="452" y="113"/>
                  </a:cubicBezTo>
                  <a:cubicBezTo>
                    <a:pt x="760" y="113"/>
                    <a:pt x="1143" y="125"/>
                    <a:pt x="1323" y="175"/>
                  </a:cubicBezTo>
                  <a:cubicBezTo>
                    <a:pt x="1651" y="264"/>
                    <a:pt x="1915" y="756"/>
                    <a:pt x="1915" y="756"/>
                  </a:cubicBezTo>
                  <a:cubicBezTo>
                    <a:pt x="1915" y="756"/>
                    <a:pt x="1784" y="204"/>
                    <a:pt x="1487" y="70"/>
                  </a:cubicBezTo>
                  <a:cubicBezTo>
                    <a:pt x="1378" y="20"/>
                    <a:pt x="1170" y="1"/>
                    <a:pt x="9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5161529" y="1802881"/>
              <a:ext cx="139129" cy="33720"/>
            </a:xfrm>
            <a:custGeom>
              <a:rect b="b" l="l" r="r" t="t"/>
              <a:pathLst>
                <a:path extrusionOk="0" h="500" w="2063">
                  <a:moveTo>
                    <a:pt x="1072" y="0"/>
                  </a:moveTo>
                  <a:cubicBezTo>
                    <a:pt x="607" y="0"/>
                    <a:pt x="102" y="151"/>
                    <a:pt x="1" y="426"/>
                  </a:cubicBezTo>
                  <a:cubicBezTo>
                    <a:pt x="1" y="426"/>
                    <a:pt x="476" y="149"/>
                    <a:pt x="1077" y="149"/>
                  </a:cubicBezTo>
                  <a:cubicBezTo>
                    <a:pt x="1112" y="149"/>
                    <a:pt x="1148" y="150"/>
                    <a:pt x="1183" y="152"/>
                  </a:cubicBezTo>
                  <a:cubicBezTo>
                    <a:pt x="1831" y="188"/>
                    <a:pt x="2062" y="500"/>
                    <a:pt x="2062" y="500"/>
                  </a:cubicBezTo>
                  <a:cubicBezTo>
                    <a:pt x="2062" y="500"/>
                    <a:pt x="1885" y="99"/>
                    <a:pt x="1364" y="22"/>
                  </a:cubicBezTo>
                  <a:cubicBezTo>
                    <a:pt x="1271" y="7"/>
                    <a:pt x="1173"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5360279" y="1850090"/>
              <a:ext cx="81198" cy="182021"/>
            </a:xfrm>
            <a:custGeom>
              <a:rect b="b" l="l" r="r" t="t"/>
              <a:pathLst>
                <a:path extrusionOk="0" h="2699" w="1204">
                  <a:moveTo>
                    <a:pt x="117" y="0"/>
                  </a:moveTo>
                  <a:lnTo>
                    <a:pt x="0" y="47"/>
                  </a:lnTo>
                  <a:lnTo>
                    <a:pt x="976" y="2482"/>
                  </a:lnTo>
                  <a:lnTo>
                    <a:pt x="81" y="2158"/>
                  </a:lnTo>
                  <a:lnTo>
                    <a:pt x="37" y="2278"/>
                  </a:lnTo>
                  <a:lnTo>
                    <a:pt x="1203" y="2699"/>
                  </a:lnTo>
                  <a:lnTo>
                    <a:pt x="117"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4991914" y="1988750"/>
              <a:ext cx="60898" cy="45455"/>
            </a:xfrm>
            <a:custGeom>
              <a:rect b="b" l="l" r="r" t="t"/>
              <a:pathLst>
                <a:path extrusionOk="0" h="674" w="903">
                  <a:moveTo>
                    <a:pt x="18" y="1"/>
                  </a:moveTo>
                  <a:cubicBezTo>
                    <a:pt x="7" y="1"/>
                    <a:pt x="1" y="1"/>
                    <a:pt x="1" y="1"/>
                  </a:cubicBezTo>
                  <a:lnTo>
                    <a:pt x="4" y="129"/>
                  </a:lnTo>
                  <a:cubicBezTo>
                    <a:pt x="4" y="129"/>
                    <a:pt x="6" y="129"/>
                    <a:pt x="10" y="129"/>
                  </a:cubicBezTo>
                  <a:cubicBezTo>
                    <a:pt x="76" y="129"/>
                    <a:pt x="615" y="144"/>
                    <a:pt x="778" y="673"/>
                  </a:cubicBezTo>
                  <a:lnTo>
                    <a:pt x="903" y="636"/>
                  </a:lnTo>
                  <a:cubicBezTo>
                    <a:pt x="717" y="41"/>
                    <a:pt x="129" y="1"/>
                    <a:pt x="18"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5231196" y="2049919"/>
              <a:ext cx="288441" cy="148773"/>
            </a:xfrm>
            <a:custGeom>
              <a:rect b="b" l="l" r="r" t="t"/>
              <a:pathLst>
                <a:path extrusionOk="0" h="2206" w="4277">
                  <a:moveTo>
                    <a:pt x="0" y="0"/>
                  </a:moveTo>
                  <a:cubicBezTo>
                    <a:pt x="0" y="0"/>
                    <a:pt x="508" y="1871"/>
                    <a:pt x="2252" y="2178"/>
                  </a:cubicBezTo>
                  <a:cubicBezTo>
                    <a:pt x="2358" y="2197"/>
                    <a:pt x="2459" y="2206"/>
                    <a:pt x="2555" y="2206"/>
                  </a:cubicBezTo>
                  <a:cubicBezTo>
                    <a:pt x="4029" y="2206"/>
                    <a:pt x="4276" y="113"/>
                    <a:pt x="4276" y="113"/>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5300593" y="2051672"/>
              <a:ext cx="179593" cy="40464"/>
            </a:xfrm>
            <a:custGeom>
              <a:rect b="b" l="l" r="r" t="t"/>
              <a:pathLst>
                <a:path extrusionOk="0" h="600" w="2663">
                  <a:moveTo>
                    <a:pt x="0" y="1"/>
                  </a:moveTo>
                  <a:cubicBezTo>
                    <a:pt x="0" y="1"/>
                    <a:pt x="201" y="512"/>
                    <a:pt x="1109" y="589"/>
                  </a:cubicBezTo>
                  <a:cubicBezTo>
                    <a:pt x="1196" y="596"/>
                    <a:pt x="1279" y="599"/>
                    <a:pt x="1359" y="599"/>
                  </a:cubicBezTo>
                  <a:cubicBezTo>
                    <a:pt x="2109" y="599"/>
                    <a:pt x="2524" y="292"/>
                    <a:pt x="2663" y="7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5321500" y="2152362"/>
              <a:ext cx="155786" cy="46871"/>
            </a:xfrm>
            <a:custGeom>
              <a:rect b="b" l="l" r="r" t="t"/>
              <a:pathLst>
                <a:path extrusionOk="0" h="695" w="2310">
                  <a:moveTo>
                    <a:pt x="2169" y="1"/>
                  </a:moveTo>
                  <a:cubicBezTo>
                    <a:pt x="2169" y="1"/>
                    <a:pt x="1679" y="309"/>
                    <a:pt x="1173" y="309"/>
                  </a:cubicBezTo>
                  <a:cubicBezTo>
                    <a:pt x="1166" y="309"/>
                    <a:pt x="1158" y="309"/>
                    <a:pt x="1150" y="309"/>
                  </a:cubicBezTo>
                  <a:cubicBezTo>
                    <a:pt x="632" y="298"/>
                    <a:pt x="178" y="85"/>
                    <a:pt x="178" y="85"/>
                  </a:cubicBezTo>
                  <a:lnTo>
                    <a:pt x="0" y="309"/>
                  </a:lnTo>
                  <a:cubicBezTo>
                    <a:pt x="0" y="309"/>
                    <a:pt x="271" y="599"/>
                    <a:pt x="1150" y="686"/>
                  </a:cubicBezTo>
                  <a:cubicBezTo>
                    <a:pt x="1208" y="692"/>
                    <a:pt x="1263" y="695"/>
                    <a:pt x="1315" y="695"/>
                  </a:cubicBezTo>
                  <a:cubicBezTo>
                    <a:pt x="2065" y="695"/>
                    <a:pt x="2310" y="155"/>
                    <a:pt x="2310" y="155"/>
                  </a:cubicBez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53534" y="2136379"/>
              <a:ext cx="105274" cy="38373"/>
            </a:xfrm>
            <a:custGeom>
              <a:rect b="b" l="l" r="r" t="t"/>
              <a:pathLst>
                <a:path extrusionOk="0" h="569" w="1561">
                  <a:moveTo>
                    <a:pt x="817" y="0"/>
                  </a:moveTo>
                  <a:cubicBezTo>
                    <a:pt x="789" y="0"/>
                    <a:pt x="761" y="2"/>
                    <a:pt x="732" y="5"/>
                  </a:cubicBezTo>
                  <a:cubicBezTo>
                    <a:pt x="278" y="51"/>
                    <a:pt x="0" y="432"/>
                    <a:pt x="0" y="432"/>
                  </a:cubicBezTo>
                  <a:cubicBezTo>
                    <a:pt x="227" y="532"/>
                    <a:pt x="446" y="569"/>
                    <a:pt x="645" y="569"/>
                  </a:cubicBezTo>
                  <a:cubicBezTo>
                    <a:pt x="1174" y="569"/>
                    <a:pt x="1560" y="312"/>
                    <a:pt x="1560" y="312"/>
                  </a:cubicBezTo>
                  <a:cubicBezTo>
                    <a:pt x="1560" y="312"/>
                    <a:pt x="1234" y="0"/>
                    <a:pt x="8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4925215" y="2114325"/>
              <a:ext cx="499798" cy="597653"/>
            </a:xfrm>
            <a:custGeom>
              <a:rect b="b" l="l" r="r" t="t"/>
              <a:pathLst>
                <a:path extrusionOk="0" h="8862" w="7411">
                  <a:moveTo>
                    <a:pt x="2035" y="0"/>
                  </a:moveTo>
                  <a:cubicBezTo>
                    <a:pt x="2035" y="0"/>
                    <a:pt x="2045" y="94"/>
                    <a:pt x="2062" y="261"/>
                  </a:cubicBezTo>
                  <a:cubicBezTo>
                    <a:pt x="2179" y="1437"/>
                    <a:pt x="2549" y="6234"/>
                    <a:pt x="945" y="7063"/>
                  </a:cubicBezTo>
                  <a:cubicBezTo>
                    <a:pt x="698" y="7190"/>
                    <a:pt x="375" y="7310"/>
                    <a:pt x="0" y="7427"/>
                  </a:cubicBezTo>
                  <a:cubicBezTo>
                    <a:pt x="712" y="8206"/>
                    <a:pt x="1674" y="8687"/>
                    <a:pt x="2700" y="8790"/>
                  </a:cubicBezTo>
                  <a:cubicBezTo>
                    <a:pt x="3005" y="8838"/>
                    <a:pt x="3330" y="8861"/>
                    <a:pt x="3665" y="8861"/>
                  </a:cubicBezTo>
                  <a:cubicBezTo>
                    <a:pt x="4946" y="8861"/>
                    <a:pt x="6373" y="8512"/>
                    <a:pt x="7410" y="7765"/>
                  </a:cubicBezTo>
                  <a:cubicBezTo>
                    <a:pt x="7199" y="6655"/>
                    <a:pt x="7029" y="3348"/>
                    <a:pt x="7029" y="3348"/>
                  </a:cubicBezTo>
                  <a:lnTo>
                    <a:pt x="20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4447123" y="2615213"/>
              <a:ext cx="1917387" cy="294983"/>
            </a:xfrm>
            <a:custGeom>
              <a:rect b="b" l="l" r="r" t="t"/>
              <a:pathLst>
                <a:path extrusionOk="0" h="4374" w="28431">
                  <a:moveTo>
                    <a:pt x="7089" y="0"/>
                  </a:moveTo>
                  <a:cubicBezTo>
                    <a:pt x="4654" y="748"/>
                    <a:pt x="0" y="1260"/>
                    <a:pt x="0" y="1517"/>
                  </a:cubicBezTo>
                  <a:lnTo>
                    <a:pt x="0" y="4373"/>
                  </a:lnTo>
                  <a:lnTo>
                    <a:pt x="28430" y="4373"/>
                  </a:lnTo>
                  <a:cubicBezTo>
                    <a:pt x="28430" y="4373"/>
                    <a:pt x="25350" y="1373"/>
                    <a:pt x="23402" y="1373"/>
                  </a:cubicBezTo>
                  <a:cubicBezTo>
                    <a:pt x="23399" y="1373"/>
                    <a:pt x="23396" y="1373"/>
                    <a:pt x="23393" y="1373"/>
                  </a:cubicBezTo>
                  <a:cubicBezTo>
                    <a:pt x="23138" y="1374"/>
                    <a:pt x="22803" y="1376"/>
                    <a:pt x="22411" y="1376"/>
                  </a:cubicBezTo>
                  <a:cubicBezTo>
                    <a:pt x="19806" y="1376"/>
                    <a:pt x="14720" y="1296"/>
                    <a:pt x="14526" y="468"/>
                  </a:cubicBezTo>
                  <a:cubicBezTo>
                    <a:pt x="14516" y="431"/>
                    <a:pt x="14509" y="384"/>
                    <a:pt x="14499" y="338"/>
                  </a:cubicBezTo>
                  <a:cubicBezTo>
                    <a:pt x="13462" y="1085"/>
                    <a:pt x="12035" y="1434"/>
                    <a:pt x="10754" y="1434"/>
                  </a:cubicBezTo>
                  <a:cubicBezTo>
                    <a:pt x="10419" y="1434"/>
                    <a:pt x="10094" y="1411"/>
                    <a:pt x="9789" y="1363"/>
                  </a:cubicBezTo>
                  <a:cubicBezTo>
                    <a:pt x="8763" y="1260"/>
                    <a:pt x="7801" y="779"/>
                    <a:pt x="70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5058141" y="2131860"/>
              <a:ext cx="351565" cy="365592"/>
            </a:xfrm>
            <a:custGeom>
              <a:rect b="b" l="l" r="r" t="t"/>
              <a:pathLst>
                <a:path extrusionOk="0" h="5421" w="5213">
                  <a:moveTo>
                    <a:pt x="91" y="1"/>
                  </a:moveTo>
                  <a:lnTo>
                    <a:pt x="91" y="1"/>
                  </a:lnTo>
                  <a:cubicBezTo>
                    <a:pt x="1" y="3709"/>
                    <a:pt x="5212" y="5420"/>
                    <a:pt x="5212" y="5420"/>
                  </a:cubicBezTo>
                  <a:lnTo>
                    <a:pt x="5058" y="3088"/>
                  </a:lnTo>
                  <a:cubicBezTo>
                    <a:pt x="1384" y="2891"/>
                    <a:pt x="91" y="1"/>
                    <a:pt x="9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6389973" y="2355428"/>
              <a:ext cx="61708" cy="133396"/>
            </a:xfrm>
            <a:custGeom>
              <a:rect b="b" l="l" r="r" t="t"/>
              <a:pathLst>
                <a:path extrusionOk="0" h="1978" w="915">
                  <a:moveTo>
                    <a:pt x="915" y="1"/>
                  </a:moveTo>
                  <a:cubicBezTo>
                    <a:pt x="398" y="90"/>
                    <a:pt x="0" y="545"/>
                    <a:pt x="0" y="1089"/>
                  </a:cubicBezTo>
                  <a:cubicBezTo>
                    <a:pt x="0" y="1453"/>
                    <a:pt x="177" y="1774"/>
                    <a:pt x="448" y="1978"/>
                  </a:cubicBezTo>
                  <a:cubicBezTo>
                    <a:pt x="454" y="1941"/>
                    <a:pt x="458" y="1908"/>
                    <a:pt x="464" y="1874"/>
                  </a:cubicBezTo>
                  <a:cubicBezTo>
                    <a:pt x="241" y="1688"/>
                    <a:pt x="93" y="1404"/>
                    <a:pt x="93" y="1089"/>
                  </a:cubicBezTo>
                  <a:cubicBezTo>
                    <a:pt x="93" y="608"/>
                    <a:pt x="434" y="204"/>
                    <a:pt x="885" y="101"/>
                  </a:cubicBezTo>
                  <a:cubicBezTo>
                    <a:pt x="895" y="67"/>
                    <a:pt x="905" y="33"/>
                    <a:pt x="915"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3"/>
          <p:cNvSpPr txBox="1"/>
          <p:nvPr>
            <p:ph type="ctrTitle"/>
          </p:nvPr>
        </p:nvSpPr>
        <p:spPr>
          <a:xfrm>
            <a:off x="334025" y="1487452"/>
            <a:ext cx="38718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4500"/>
              <a:buFont typeface="Nunito Sans Black"/>
              <a:buNone/>
            </a:pPr>
            <a:r>
              <a:rPr lang="en"/>
              <a:t>Youtube Advertisements</a:t>
            </a:r>
            <a:endParaRPr/>
          </a:p>
        </p:txBody>
      </p:sp>
      <p:sp>
        <p:nvSpPr>
          <p:cNvPr id="264" name="Google Shape;264;p23"/>
          <p:cNvSpPr/>
          <p:nvPr/>
        </p:nvSpPr>
        <p:spPr>
          <a:xfrm>
            <a:off x="7539241" y="2978436"/>
            <a:ext cx="1180942" cy="1608579"/>
          </a:xfrm>
          <a:custGeom>
            <a:rect b="b" l="l" r="r" t="t"/>
            <a:pathLst>
              <a:path extrusionOk="0" h="23852" w="17511">
                <a:moveTo>
                  <a:pt x="9288" y="1"/>
                </a:moveTo>
                <a:cubicBezTo>
                  <a:pt x="9209" y="1"/>
                  <a:pt x="9130" y="3"/>
                  <a:pt x="9050" y="8"/>
                </a:cubicBezTo>
                <a:cubicBezTo>
                  <a:pt x="7561" y="99"/>
                  <a:pt x="6572" y="763"/>
                  <a:pt x="5960" y="1775"/>
                </a:cubicBezTo>
                <a:cubicBezTo>
                  <a:pt x="4875" y="3570"/>
                  <a:pt x="4978" y="6463"/>
                  <a:pt x="5596" y="9196"/>
                </a:cubicBezTo>
                <a:cubicBezTo>
                  <a:pt x="5623" y="9316"/>
                  <a:pt x="5650" y="9432"/>
                  <a:pt x="5680" y="9549"/>
                </a:cubicBezTo>
                <a:cubicBezTo>
                  <a:pt x="6384" y="12450"/>
                  <a:pt x="4861" y="12269"/>
                  <a:pt x="3358" y="12991"/>
                </a:cubicBezTo>
                <a:cubicBezTo>
                  <a:pt x="2593" y="13355"/>
                  <a:pt x="1834" y="13953"/>
                  <a:pt x="1373" y="15299"/>
                </a:cubicBezTo>
                <a:cubicBezTo>
                  <a:pt x="0" y="19298"/>
                  <a:pt x="4617" y="23852"/>
                  <a:pt x="4617" y="23852"/>
                </a:cubicBezTo>
                <a:lnTo>
                  <a:pt x="15475" y="23852"/>
                </a:lnTo>
                <a:cubicBezTo>
                  <a:pt x="16484" y="23150"/>
                  <a:pt x="17015" y="22005"/>
                  <a:pt x="17176" y="20775"/>
                </a:cubicBezTo>
                <a:cubicBezTo>
                  <a:pt x="17511" y="18216"/>
                  <a:pt x="16234" y="15299"/>
                  <a:pt x="14275" y="15299"/>
                </a:cubicBezTo>
                <a:cubicBezTo>
                  <a:pt x="14260" y="15299"/>
                  <a:pt x="14245" y="15299"/>
                  <a:pt x="14229" y="15299"/>
                </a:cubicBezTo>
                <a:cubicBezTo>
                  <a:pt x="14181" y="15300"/>
                  <a:pt x="14132" y="15301"/>
                  <a:pt x="14085" y="15301"/>
                </a:cubicBezTo>
                <a:cubicBezTo>
                  <a:pt x="11259" y="15301"/>
                  <a:pt x="10216" y="13360"/>
                  <a:pt x="12792" y="9897"/>
                </a:cubicBezTo>
                <a:cubicBezTo>
                  <a:pt x="12979" y="9643"/>
                  <a:pt x="13143" y="9376"/>
                  <a:pt x="13284" y="9099"/>
                </a:cubicBezTo>
                <a:cubicBezTo>
                  <a:pt x="15064" y="5534"/>
                  <a:pt x="13074" y="1"/>
                  <a:pt x="92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2883900" y="985747"/>
            <a:ext cx="1939507" cy="396143"/>
          </a:xfrm>
          <a:custGeom>
            <a:rect b="b" l="l" r="r" t="t"/>
            <a:pathLst>
              <a:path extrusionOk="0" h="5874" w="28759">
                <a:moveTo>
                  <a:pt x="8951" y="0"/>
                </a:moveTo>
                <a:cubicBezTo>
                  <a:pt x="6963" y="0"/>
                  <a:pt x="5206" y="990"/>
                  <a:pt x="4146" y="2499"/>
                </a:cubicBezTo>
                <a:cubicBezTo>
                  <a:pt x="3922" y="2818"/>
                  <a:pt x="3562" y="3004"/>
                  <a:pt x="3173" y="3004"/>
                </a:cubicBezTo>
                <a:cubicBezTo>
                  <a:pt x="3162" y="3004"/>
                  <a:pt x="3152" y="3004"/>
                  <a:pt x="3141" y="3004"/>
                </a:cubicBezTo>
                <a:lnTo>
                  <a:pt x="3081" y="3004"/>
                </a:lnTo>
                <a:cubicBezTo>
                  <a:pt x="1451" y="3004"/>
                  <a:pt x="114" y="4270"/>
                  <a:pt x="0" y="5873"/>
                </a:cubicBezTo>
                <a:lnTo>
                  <a:pt x="28758" y="5873"/>
                </a:lnTo>
                <a:cubicBezTo>
                  <a:pt x="28638" y="4277"/>
                  <a:pt x="27305" y="3017"/>
                  <a:pt x="25675" y="3017"/>
                </a:cubicBezTo>
                <a:cubicBezTo>
                  <a:pt x="24583" y="3017"/>
                  <a:pt x="23624" y="3585"/>
                  <a:pt x="23072" y="4441"/>
                </a:cubicBezTo>
                <a:cubicBezTo>
                  <a:pt x="22853" y="4786"/>
                  <a:pt x="22475" y="4990"/>
                  <a:pt x="22076" y="4990"/>
                </a:cubicBezTo>
                <a:cubicBezTo>
                  <a:pt x="22001" y="4990"/>
                  <a:pt x="21925" y="4983"/>
                  <a:pt x="21849" y="4968"/>
                </a:cubicBezTo>
                <a:cubicBezTo>
                  <a:pt x="21656" y="4931"/>
                  <a:pt x="21456" y="4908"/>
                  <a:pt x="21248" y="4908"/>
                </a:cubicBezTo>
                <a:cubicBezTo>
                  <a:pt x="21035" y="4908"/>
                  <a:pt x="20824" y="4931"/>
                  <a:pt x="20623" y="4971"/>
                </a:cubicBezTo>
                <a:cubicBezTo>
                  <a:pt x="20543" y="4988"/>
                  <a:pt x="20463" y="4996"/>
                  <a:pt x="20383" y="4996"/>
                </a:cubicBezTo>
                <a:cubicBezTo>
                  <a:pt x="20026" y="4996"/>
                  <a:pt x="19682" y="4834"/>
                  <a:pt x="19457" y="4544"/>
                </a:cubicBezTo>
                <a:cubicBezTo>
                  <a:pt x="18639" y="3488"/>
                  <a:pt x="17359" y="2807"/>
                  <a:pt x="15919" y="2807"/>
                </a:cubicBezTo>
                <a:cubicBezTo>
                  <a:pt x="15586" y="2807"/>
                  <a:pt x="15258" y="2843"/>
                  <a:pt x="14947" y="2910"/>
                </a:cubicBezTo>
                <a:cubicBezTo>
                  <a:pt x="14859" y="2930"/>
                  <a:pt x="14770" y="2939"/>
                  <a:pt x="14681" y="2939"/>
                </a:cubicBezTo>
                <a:cubicBezTo>
                  <a:pt x="14305" y="2939"/>
                  <a:pt x="13946" y="2763"/>
                  <a:pt x="13721" y="2449"/>
                </a:cubicBezTo>
                <a:cubicBezTo>
                  <a:pt x="12656" y="966"/>
                  <a:pt x="10915" y="0"/>
                  <a:pt x="895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3"/>
          <p:cNvGrpSpPr/>
          <p:nvPr/>
        </p:nvGrpSpPr>
        <p:grpSpPr>
          <a:xfrm>
            <a:off x="6622915" y="831050"/>
            <a:ext cx="2249487" cy="1380867"/>
            <a:chOff x="6622915" y="831050"/>
            <a:chExt cx="2249487" cy="1380867"/>
          </a:xfrm>
        </p:grpSpPr>
        <p:grpSp>
          <p:nvGrpSpPr>
            <p:cNvPr id="267" name="Google Shape;267;p23"/>
            <p:cNvGrpSpPr/>
            <p:nvPr/>
          </p:nvGrpSpPr>
          <p:grpSpPr>
            <a:xfrm>
              <a:off x="6622915" y="1020898"/>
              <a:ext cx="2249487" cy="1191020"/>
              <a:chOff x="6622915" y="1020898"/>
              <a:chExt cx="2249487" cy="1191020"/>
            </a:xfrm>
          </p:grpSpPr>
          <p:sp>
            <p:nvSpPr>
              <p:cNvPr id="268" name="Google Shape;268;p23"/>
              <p:cNvSpPr/>
              <p:nvPr/>
            </p:nvSpPr>
            <p:spPr>
              <a:xfrm>
                <a:off x="6622915" y="1190539"/>
                <a:ext cx="2017872" cy="1021379"/>
              </a:xfrm>
              <a:custGeom>
                <a:rect b="b" l="l" r="r" t="t"/>
                <a:pathLst>
                  <a:path extrusionOk="0" h="15145" w="29921">
                    <a:moveTo>
                      <a:pt x="134" y="1"/>
                    </a:moveTo>
                    <a:cubicBezTo>
                      <a:pt x="60" y="1"/>
                      <a:pt x="0" y="61"/>
                      <a:pt x="0" y="134"/>
                    </a:cubicBezTo>
                    <a:lnTo>
                      <a:pt x="0" y="15011"/>
                    </a:lnTo>
                    <a:cubicBezTo>
                      <a:pt x="0" y="15084"/>
                      <a:pt x="60" y="15144"/>
                      <a:pt x="134" y="15144"/>
                    </a:cubicBezTo>
                    <a:lnTo>
                      <a:pt x="29787" y="15144"/>
                    </a:lnTo>
                    <a:cubicBezTo>
                      <a:pt x="29861" y="15144"/>
                      <a:pt x="29921" y="15084"/>
                      <a:pt x="29921" y="15011"/>
                    </a:cubicBezTo>
                    <a:lnTo>
                      <a:pt x="29921" y="134"/>
                    </a:lnTo>
                    <a:cubicBezTo>
                      <a:pt x="29921" y="61"/>
                      <a:pt x="29861" y="1"/>
                      <a:pt x="297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6763463" y="1212390"/>
                <a:ext cx="1719855" cy="977408"/>
              </a:xfrm>
              <a:custGeom>
                <a:rect b="b" l="l" r="r" t="t"/>
                <a:pathLst>
                  <a:path extrusionOk="0" h="14493" w="25502">
                    <a:moveTo>
                      <a:pt x="1" y="0"/>
                    </a:moveTo>
                    <a:lnTo>
                      <a:pt x="1" y="14493"/>
                    </a:lnTo>
                    <a:lnTo>
                      <a:pt x="25501" y="14493"/>
                    </a:lnTo>
                    <a:lnTo>
                      <a:pt x="25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8521591" y="1666447"/>
                <a:ext cx="83221" cy="83154"/>
              </a:xfrm>
              <a:custGeom>
                <a:rect b="b" l="l" r="r" t="t"/>
                <a:pathLst>
                  <a:path extrusionOk="0" h="1233" w="1234">
                    <a:moveTo>
                      <a:pt x="618" y="0"/>
                    </a:moveTo>
                    <a:cubicBezTo>
                      <a:pt x="277" y="0"/>
                      <a:pt x="1" y="278"/>
                      <a:pt x="1" y="615"/>
                    </a:cubicBezTo>
                    <a:cubicBezTo>
                      <a:pt x="1" y="956"/>
                      <a:pt x="277" y="1232"/>
                      <a:pt x="618" y="1232"/>
                    </a:cubicBezTo>
                    <a:cubicBezTo>
                      <a:pt x="956" y="1232"/>
                      <a:pt x="1233" y="956"/>
                      <a:pt x="1233" y="615"/>
                    </a:cubicBezTo>
                    <a:cubicBezTo>
                      <a:pt x="1233" y="278"/>
                      <a:pt x="956"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677678" y="1575131"/>
                <a:ext cx="18748" cy="265511"/>
              </a:xfrm>
              <a:custGeom>
                <a:rect b="b" l="l" r="r" t="t"/>
                <a:pathLst>
                  <a:path extrusionOk="0" h="3937" w="278">
                    <a:moveTo>
                      <a:pt x="137" y="1"/>
                    </a:moveTo>
                    <a:cubicBezTo>
                      <a:pt x="61" y="1"/>
                      <a:pt x="0" y="65"/>
                      <a:pt x="0" y="141"/>
                    </a:cubicBezTo>
                    <a:lnTo>
                      <a:pt x="0" y="3800"/>
                    </a:lnTo>
                    <a:cubicBezTo>
                      <a:pt x="0" y="3873"/>
                      <a:pt x="61" y="3937"/>
                      <a:pt x="137" y="3937"/>
                    </a:cubicBezTo>
                    <a:cubicBezTo>
                      <a:pt x="214" y="3937"/>
                      <a:pt x="277" y="3873"/>
                      <a:pt x="277" y="3800"/>
                    </a:cubicBezTo>
                    <a:lnTo>
                      <a:pt x="277" y="141"/>
                    </a:lnTo>
                    <a:cubicBezTo>
                      <a:pt x="277" y="65"/>
                      <a:pt x="214"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7923184" y="1020898"/>
                <a:ext cx="949218" cy="215943"/>
              </a:xfrm>
              <a:custGeom>
                <a:rect b="b" l="l" r="r" t="t"/>
                <a:pathLst>
                  <a:path extrusionOk="0" h="3202" w="14075">
                    <a:moveTo>
                      <a:pt x="5052" y="0"/>
                    </a:moveTo>
                    <a:cubicBezTo>
                      <a:pt x="2820" y="0"/>
                      <a:pt x="896" y="1307"/>
                      <a:pt x="0" y="3201"/>
                    </a:cubicBezTo>
                    <a:lnTo>
                      <a:pt x="14075" y="3201"/>
                    </a:lnTo>
                    <a:cubicBezTo>
                      <a:pt x="13587" y="2162"/>
                      <a:pt x="12531" y="1444"/>
                      <a:pt x="11306" y="1444"/>
                    </a:cubicBezTo>
                    <a:cubicBezTo>
                      <a:pt x="11025" y="1444"/>
                      <a:pt x="10754" y="1484"/>
                      <a:pt x="10497" y="1554"/>
                    </a:cubicBezTo>
                    <a:cubicBezTo>
                      <a:pt x="10297" y="1609"/>
                      <a:pt x="10093" y="1635"/>
                      <a:pt x="9890" y="1635"/>
                    </a:cubicBezTo>
                    <a:cubicBezTo>
                      <a:pt x="9371" y="1635"/>
                      <a:pt x="8858" y="1462"/>
                      <a:pt x="8436" y="1140"/>
                    </a:cubicBezTo>
                    <a:cubicBezTo>
                      <a:pt x="7497" y="425"/>
                      <a:pt x="6324" y="0"/>
                      <a:pt x="5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975701" y="831050"/>
              <a:ext cx="1219062" cy="1362240"/>
              <a:chOff x="6975701" y="831050"/>
              <a:chExt cx="1219062" cy="1362240"/>
            </a:xfrm>
          </p:grpSpPr>
          <p:sp>
            <p:nvSpPr>
              <p:cNvPr id="274" name="Google Shape;274;p23"/>
              <p:cNvSpPr/>
              <p:nvPr/>
            </p:nvSpPr>
            <p:spPr>
              <a:xfrm>
                <a:off x="7835308" y="1666110"/>
                <a:ext cx="359455" cy="527178"/>
              </a:xfrm>
              <a:custGeom>
                <a:rect b="b" l="l" r="r" t="t"/>
                <a:pathLst>
                  <a:path extrusionOk="0" h="7817" w="5330">
                    <a:moveTo>
                      <a:pt x="1930" y="1"/>
                    </a:moveTo>
                    <a:cubicBezTo>
                      <a:pt x="1717" y="1"/>
                      <a:pt x="1494" y="61"/>
                      <a:pt x="1266" y="202"/>
                    </a:cubicBezTo>
                    <a:cubicBezTo>
                      <a:pt x="0" y="987"/>
                      <a:pt x="270" y="2460"/>
                      <a:pt x="244" y="3112"/>
                    </a:cubicBezTo>
                    <a:cubicBezTo>
                      <a:pt x="230" y="3419"/>
                      <a:pt x="756" y="5527"/>
                      <a:pt x="1380" y="7816"/>
                    </a:cubicBezTo>
                    <a:lnTo>
                      <a:pt x="5329" y="7816"/>
                    </a:lnTo>
                    <a:cubicBezTo>
                      <a:pt x="4614" y="4705"/>
                      <a:pt x="3786" y="1658"/>
                      <a:pt x="3786" y="1658"/>
                    </a:cubicBezTo>
                    <a:cubicBezTo>
                      <a:pt x="3676" y="1251"/>
                      <a:pt x="2905" y="1"/>
                      <a:pt x="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824922" y="1752974"/>
                <a:ext cx="324521" cy="440316"/>
              </a:xfrm>
              <a:custGeom>
                <a:rect b="b" l="l" r="r" t="t"/>
                <a:pathLst>
                  <a:path extrusionOk="0" h="6529" w="4812">
                    <a:moveTo>
                      <a:pt x="2599" y="0"/>
                    </a:moveTo>
                    <a:cubicBezTo>
                      <a:pt x="2197" y="0"/>
                      <a:pt x="1757" y="155"/>
                      <a:pt x="1314" y="541"/>
                    </a:cubicBezTo>
                    <a:cubicBezTo>
                      <a:pt x="0" y="1687"/>
                      <a:pt x="765" y="3377"/>
                      <a:pt x="765" y="3377"/>
                    </a:cubicBezTo>
                    <a:lnTo>
                      <a:pt x="1627" y="6528"/>
                    </a:lnTo>
                    <a:lnTo>
                      <a:pt x="2299" y="6528"/>
                    </a:lnTo>
                    <a:lnTo>
                      <a:pt x="4811" y="3551"/>
                    </a:lnTo>
                    <a:cubicBezTo>
                      <a:pt x="4811" y="3551"/>
                      <a:pt x="4638" y="2168"/>
                      <a:pt x="4277" y="1226"/>
                    </a:cubicBezTo>
                    <a:cubicBezTo>
                      <a:pt x="4038" y="601"/>
                      <a:pt x="3391" y="0"/>
                      <a:pt x="2599"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7789313" y="1544311"/>
                <a:ext cx="379755" cy="648975"/>
              </a:xfrm>
              <a:custGeom>
                <a:rect b="b" l="l" r="r" t="t"/>
                <a:pathLst>
                  <a:path extrusionOk="0" h="9623" w="5631">
                    <a:moveTo>
                      <a:pt x="1845" y="1"/>
                    </a:moveTo>
                    <a:cubicBezTo>
                      <a:pt x="1" y="883"/>
                      <a:pt x="281" y="2175"/>
                      <a:pt x="371" y="3518"/>
                    </a:cubicBezTo>
                    <a:cubicBezTo>
                      <a:pt x="448" y="4664"/>
                      <a:pt x="1624" y="8506"/>
                      <a:pt x="1972" y="9622"/>
                    </a:cubicBezTo>
                    <a:lnTo>
                      <a:pt x="2235" y="9622"/>
                    </a:lnTo>
                    <a:lnTo>
                      <a:pt x="5630" y="3411"/>
                    </a:lnTo>
                    <a:lnTo>
                      <a:pt x="4881" y="1741"/>
                    </a:lnTo>
                    <a:cubicBezTo>
                      <a:pt x="4133" y="70"/>
                      <a:pt x="1845" y="1"/>
                      <a:pt x="18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7364163" y="1533453"/>
                <a:ext cx="505395" cy="204411"/>
              </a:xfrm>
              <a:custGeom>
                <a:rect b="b" l="l" r="r" t="t"/>
                <a:pathLst>
                  <a:path extrusionOk="0" h="3031" w="7494">
                    <a:moveTo>
                      <a:pt x="6328" y="1"/>
                    </a:moveTo>
                    <a:cubicBezTo>
                      <a:pt x="5513" y="1"/>
                      <a:pt x="4805" y="57"/>
                      <a:pt x="4805" y="57"/>
                    </a:cubicBezTo>
                    <a:lnTo>
                      <a:pt x="3041" y="34"/>
                    </a:lnTo>
                    <a:cubicBezTo>
                      <a:pt x="3041" y="34"/>
                      <a:pt x="1330" y="218"/>
                      <a:pt x="0" y="372"/>
                    </a:cubicBezTo>
                    <a:cubicBezTo>
                      <a:pt x="718" y="1740"/>
                      <a:pt x="2035" y="3030"/>
                      <a:pt x="3526" y="3030"/>
                    </a:cubicBezTo>
                    <a:cubicBezTo>
                      <a:pt x="3819" y="3030"/>
                      <a:pt x="4120" y="2980"/>
                      <a:pt x="4424" y="2871"/>
                    </a:cubicBezTo>
                    <a:cubicBezTo>
                      <a:pt x="5710" y="2427"/>
                      <a:pt x="6849" y="1344"/>
                      <a:pt x="7494" y="51"/>
                    </a:cubicBezTo>
                    <a:cubicBezTo>
                      <a:pt x="7124" y="13"/>
                      <a:pt x="6714" y="1"/>
                      <a:pt x="63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7172157" y="1536892"/>
                <a:ext cx="880159" cy="656394"/>
              </a:xfrm>
              <a:custGeom>
                <a:rect b="b" l="l" r="r" t="t"/>
                <a:pathLst>
                  <a:path extrusionOk="0" h="9733" w="13051">
                    <a:moveTo>
                      <a:pt x="10341" y="0"/>
                    </a:moveTo>
                    <a:cubicBezTo>
                      <a:pt x="9696" y="1293"/>
                      <a:pt x="8557" y="2376"/>
                      <a:pt x="7271" y="2820"/>
                    </a:cubicBezTo>
                    <a:cubicBezTo>
                      <a:pt x="6967" y="2929"/>
                      <a:pt x="6666" y="2979"/>
                      <a:pt x="6373" y="2979"/>
                    </a:cubicBezTo>
                    <a:cubicBezTo>
                      <a:pt x="4882" y="2979"/>
                      <a:pt x="3565" y="1689"/>
                      <a:pt x="2847" y="321"/>
                    </a:cubicBezTo>
                    <a:cubicBezTo>
                      <a:pt x="2373" y="378"/>
                      <a:pt x="1949" y="427"/>
                      <a:pt x="1669" y="464"/>
                    </a:cubicBezTo>
                    <a:cubicBezTo>
                      <a:pt x="586" y="612"/>
                      <a:pt x="1" y="1871"/>
                      <a:pt x="128" y="3374"/>
                    </a:cubicBezTo>
                    <a:cubicBezTo>
                      <a:pt x="255" y="4877"/>
                      <a:pt x="1715" y="7637"/>
                      <a:pt x="2170" y="8616"/>
                    </a:cubicBezTo>
                    <a:cubicBezTo>
                      <a:pt x="2273" y="8837"/>
                      <a:pt x="2393" y="9241"/>
                      <a:pt x="2514" y="9732"/>
                    </a:cubicBezTo>
                    <a:lnTo>
                      <a:pt x="10532" y="9732"/>
                    </a:lnTo>
                    <a:cubicBezTo>
                      <a:pt x="10845" y="8900"/>
                      <a:pt x="11233" y="7968"/>
                      <a:pt x="11691" y="6956"/>
                    </a:cubicBezTo>
                    <a:cubicBezTo>
                      <a:pt x="13050" y="3942"/>
                      <a:pt x="12098" y="848"/>
                      <a:pt x="11434" y="304"/>
                    </a:cubicBezTo>
                    <a:cubicBezTo>
                      <a:pt x="11236" y="144"/>
                      <a:pt x="10822" y="51"/>
                      <a:pt x="103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7950633" y="1828846"/>
                <a:ext cx="57796" cy="195441"/>
              </a:xfrm>
              <a:custGeom>
                <a:rect b="b" l="l" r="r" t="t"/>
                <a:pathLst>
                  <a:path extrusionOk="0" h="2898" w="857">
                    <a:moveTo>
                      <a:pt x="773" y="1"/>
                    </a:moveTo>
                    <a:cubicBezTo>
                      <a:pt x="756" y="913"/>
                      <a:pt x="482" y="1928"/>
                      <a:pt x="1" y="2857"/>
                    </a:cubicBezTo>
                    <a:lnTo>
                      <a:pt x="77" y="2898"/>
                    </a:lnTo>
                    <a:cubicBezTo>
                      <a:pt x="565" y="1955"/>
                      <a:pt x="842" y="929"/>
                      <a:pt x="856" y="4"/>
                    </a:cubicBezTo>
                    <a:lnTo>
                      <a:pt x="7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7362409" y="1806860"/>
                <a:ext cx="123752" cy="49434"/>
              </a:xfrm>
              <a:custGeom>
                <a:rect b="b" l="l" r="r" t="t"/>
                <a:pathLst>
                  <a:path extrusionOk="0" h="733" w="1835">
                    <a:moveTo>
                      <a:pt x="1695" y="1"/>
                    </a:moveTo>
                    <a:cubicBezTo>
                      <a:pt x="1621" y="1"/>
                      <a:pt x="1538" y="64"/>
                      <a:pt x="1550" y="160"/>
                    </a:cubicBezTo>
                    <a:cubicBezTo>
                      <a:pt x="1580" y="357"/>
                      <a:pt x="1309" y="413"/>
                      <a:pt x="1186" y="413"/>
                    </a:cubicBezTo>
                    <a:cubicBezTo>
                      <a:pt x="1056" y="413"/>
                      <a:pt x="992" y="360"/>
                      <a:pt x="879" y="290"/>
                    </a:cubicBezTo>
                    <a:cubicBezTo>
                      <a:pt x="782" y="227"/>
                      <a:pt x="705" y="183"/>
                      <a:pt x="591" y="183"/>
                    </a:cubicBezTo>
                    <a:cubicBezTo>
                      <a:pt x="583" y="183"/>
                      <a:pt x="575" y="183"/>
                      <a:pt x="567" y="183"/>
                    </a:cubicBezTo>
                    <a:cubicBezTo>
                      <a:pt x="341" y="193"/>
                      <a:pt x="180" y="370"/>
                      <a:pt x="63" y="547"/>
                    </a:cubicBezTo>
                    <a:cubicBezTo>
                      <a:pt x="1" y="643"/>
                      <a:pt x="88" y="733"/>
                      <a:pt x="178" y="733"/>
                    </a:cubicBezTo>
                    <a:cubicBezTo>
                      <a:pt x="217" y="733"/>
                      <a:pt x="256" y="716"/>
                      <a:pt x="284" y="674"/>
                    </a:cubicBezTo>
                    <a:cubicBezTo>
                      <a:pt x="327" y="594"/>
                      <a:pt x="391" y="524"/>
                      <a:pt x="471" y="470"/>
                    </a:cubicBezTo>
                    <a:cubicBezTo>
                      <a:pt x="581" y="501"/>
                      <a:pt x="692" y="527"/>
                      <a:pt x="802" y="554"/>
                    </a:cubicBezTo>
                    <a:cubicBezTo>
                      <a:pt x="848" y="574"/>
                      <a:pt x="885" y="611"/>
                      <a:pt x="935" y="631"/>
                    </a:cubicBezTo>
                    <a:cubicBezTo>
                      <a:pt x="1013" y="662"/>
                      <a:pt x="1094" y="676"/>
                      <a:pt x="1176" y="676"/>
                    </a:cubicBezTo>
                    <a:cubicBezTo>
                      <a:pt x="1251" y="676"/>
                      <a:pt x="1325" y="665"/>
                      <a:pt x="1397" y="644"/>
                    </a:cubicBezTo>
                    <a:cubicBezTo>
                      <a:pt x="1657" y="564"/>
                      <a:pt x="1834" y="370"/>
                      <a:pt x="1797" y="93"/>
                    </a:cubicBezTo>
                    <a:cubicBezTo>
                      <a:pt x="1788" y="29"/>
                      <a:pt x="1744" y="1"/>
                      <a:pt x="1695"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7625700" y="1788718"/>
                <a:ext cx="121122" cy="37969"/>
              </a:xfrm>
              <a:custGeom>
                <a:rect b="b" l="l" r="r" t="t"/>
                <a:pathLst>
                  <a:path extrusionOk="0" h="563" w="1796">
                    <a:moveTo>
                      <a:pt x="536" y="1"/>
                    </a:moveTo>
                    <a:cubicBezTo>
                      <a:pt x="308" y="1"/>
                      <a:pt x="151" y="178"/>
                      <a:pt x="51" y="366"/>
                    </a:cubicBezTo>
                    <a:cubicBezTo>
                      <a:pt x="1" y="464"/>
                      <a:pt x="88" y="555"/>
                      <a:pt x="173" y="555"/>
                    </a:cubicBezTo>
                    <a:cubicBezTo>
                      <a:pt x="211" y="555"/>
                      <a:pt x="248" y="537"/>
                      <a:pt x="272" y="492"/>
                    </a:cubicBezTo>
                    <a:cubicBezTo>
                      <a:pt x="355" y="334"/>
                      <a:pt x="435" y="278"/>
                      <a:pt x="523" y="278"/>
                    </a:cubicBezTo>
                    <a:cubicBezTo>
                      <a:pt x="622" y="278"/>
                      <a:pt x="730" y="350"/>
                      <a:pt x="860" y="429"/>
                    </a:cubicBezTo>
                    <a:cubicBezTo>
                      <a:pt x="990" y="506"/>
                      <a:pt x="1133" y="562"/>
                      <a:pt x="1287" y="562"/>
                    </a:cubicBezTo>
                    <a:cubicBezTo>
                      <a:pt x="1291" y="562"/>
                      <a:pt x="1295" y="562"/>
                      <a:pt x="1299" y="562"/>
                    </a:cubicBezTo>
                    <a:cubicBezTo>
                      <a:pt x="1499" y="562"/>
                      <a:pt x="1782" y="457"/>
                      <a:pt x="1792" y="228"/>
                    </a:cubicBezTo>
                    <a:cubicBezTo>
                      <a:pt x="1795" y="147"/>
                      <a:pt x="1734" y="106"/>
                      <a:pt x="1670" y="106"/>
                    </a:cubicBezTo>
                    <a:cubicBezTo>
                      <a:pt x="1607" y="106"/>
                      <a:pt x="1542" y="147"/>
                      <a:pt x="1538" y="228"/>
                    </a:cubicBezTo>
                    <a:cubicBezTo>
                      <a:pt x="1535" y="308"/>
                      <a:pt x="1485" y="337"/>
                      <a:pt x="1413" y="337"/>
                    </a:cubicBezTo>
                    <a:cubicBezTo>
                      <a:pt x="1225" y="337"/>
                      <a:pt x="886" y="135"/>
                      <a:pt x="840" y="108"/>
                    </a:cubicBezTo>
                    <a:cubicBezTo>
                      <a:pt x="746" y="51"/>
                      <a:pt x="646" y="1"/>
                      <a:pt x="536"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7835308" y="1612899"/>
                <a:ext cx="96979" cy="114446"/>
              </a:xfrm>
              <a:custGeom>
                <a:rect b="b" l="l" r="r" t="t"/>
                <a:pathLst>
                  <a:path extrusionOk="0" h="1697" w="1438">
                    <a:moveTo>
                      <a:pt x="1311" y="1"/>
                    </a:moveTo>
                    <a:cubicBezTo>
                      <a:pt x="1247" y="1"/>
                      <a:pt x="1179" y="42"/>
                      <a:pt x="1173" y="122"/>
                    </a:cubicBezTo>
                    <a:cubicBezTo>
                      <a:pt x="1163" y="256"/>
                      <a:pt x="1169" y="410"/>
                      <a:pt x="1136" y="540"/>
                    </a:cubicBezTo>
                    <a:cubicBezTo>
                      <a:pt x="1104" y="670"/>
                      <a:pt x="1034" y="703"/>
                      <a:pt x="948" y="703"/>
                    </a:cubicBezTo>
                    <a:cubicBezTo>
                      <a:pt x="873" y="703"/>
                      <a:pt x="787" y="678"/>
                      <a:pt x="705" y="671"/>
                    </a:cubicBezTo>
                    <a:cubicBezTo>
                      <a:pt x="682" y="668"/>
                      <a:pt x="660" y="667"/>
                      <a:pt x="637" y="667"/>
                    </a:cubicBezTo>
                    <a:cubicBezTo>
                      <a:pt x="524" y="667"/>
                      <a:pt x="416" y="697"/>
                      <a:pt x="318" y="764"/>
                    </a:cubicBezTo>
                    <a:cubicBezTo>
                      <a:pt x="20" y="961"/>
                      <a:pt x="0" y="1329"/>
                      <a:pt x="141" y="1630"/>
                    </a:cubicBezTo>
                    <a:cubicBezTo>
                      <a:pt x="163" y="1677"/>
                      <a:pt x="199" y="1696"/>
                      <a:pt x="237" y="1696"/>
                    </a:cubicBezTo>
                    <a:cubicBezTo>
                      <a:pt x="320" y="1696"/>
                      <a:pt x="409" y="1603"/>
                      <a:pt x="361" y="1502"/>
                    </a:cubicBezTo>
                    <a:cubicBezTo>
                      <a:pt x="284" y="1342"/>
                      <a:pt x="275" y="1141"/>
                      <a:pt x="411" y="1011"/>
                    </a:cubicBezTo>
                    <a:cubicBezTo>
                      <a:pt x="478" y="948"/>
                      <a:pt x="545" y="928"/>
                      <a:pt x="614" y="928"/>
                    </a:cubicBezTo>
                    <a:cubicBezTo>
                      <a:pt x="683" y="928"/>
                      <a:pt x="755" y="948"/>
                      <a:pt x="832" y="961"/>
                    </a:cubicBezTo>
                    <a:cubicBezTo>
                      <a:pt x="883" y="969"/>
                      <a:pt x="932" y="975"/>
                      <a:pt x="981" y="975"/>
                    </a:cubicBezTo>
                    <a:cubicBezTo>
                      <a:pt x="1054" y="975"/>
                      <a:pt x="1125" y="961"/>
                      <a:pt x="1193" y="914"/>
                    </a:cubicBezTo>
                    <a:cubicBezTo>
                      <a:pt x="1437" y="751"/>
                      <a:pt x="1410" y="380"/>
                      <a:pt x="1427" y="122"/>
                    </a:cubicBezTo>
                    <a:cubicBezTo>
                      <a:pt x="1433" y="41"/>
                      <a:pt x="1374" y="1"/>
                      <a:pt x="131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7269408" y="1642303"/>
                <a:ext cx="128136" cy="85581"/>
              </a:xfrm>
              <a:custGeom>
                <a:rect b="b" l="l" r="r" t="t"/>
                <a:pathLst>
                  <a:path extrusionOk="0" h="1269" w="1900">
                    <a:moveTo>
                      <a:pt x="615" y="0"/>
                    </a:moveTo>
                    <a:cubicBezTo>
                      <a:pt x="450" y="0"/>
                      <a:pt x="272" y="72"/>
                      <a:pt x="126" y="151"/>
                    </a:cubicBezTo>
                    <a:cubicBezTo>
                      <a:pt x="0" y="216"/>
                      <a:pt x="78" y="388"/>
                      <a:pt x="193" y="388"/>
                    </a:cubicBezTo>
                    <a:cubicBezTo>
                      <a:pt x="212" y="388"/>
                      <a:pt x="232" y="383"/>
                      <a:pt x="253" y="372"/>
                    </a:cubicBezTo>
                    <a:cubicBezTo>
                      <a:pt x="353" y="308"/>
                      <a:pt x="460" y="268"/>
                      <a:pt x="577" y="247"/>
                    </a:cubicBezTo>
                    <a:cubicBezTo>
                      <a:pt x="651" y="308"/>
                      <a:pt x="728" y="372"/>
                      <a:pt x="801" y="432"/>
                    </a:cubicBezTo>
                    <a:cubicBezTo>
                      <a:pt x="838" y="502"/>
                      <a:pt x="804" y="645"/>
                      <a:pt x="808" y="725"/>
                    </a:cubicBezTo>
                    <a:cubicBezTo>
                      <a:pt x="808" y="853"/>
                      <a:pt x="818" y="976"/>
                      <a:pt x="901" y="1080"/>
                    </a:cubicBezTo>
                    <a:cubicBezTo>
                      <a:pt x="1032" y="1237"/>
                      <a:pt x="1280" y="1268"/>
                      <a:pt x="1502" y="1268"/>
                    </a:cubicBezTo>
                    <a:cubicBezTo>
                      <a:pt x="1587" y="1268"/>
                      <a:pt x="1667" y="1264"/>
                      <a:pt x="1736" y="1260"/>
                    </a:cubicBezTo>
                    <a:cubicBezTo>
                      <a:pt x="1897" y="1254"/>
                      <a:pt x="1900" y="1006"/>
                      <a:pt x="1745" y="1006"/>
                    </a:cubicBezTo>
                    <a:cubicBezTo>
                      <a:pt x="1742" y="1006"/>
                      <a:pt x="1739" y="1006"/>
                      <a:pt x="1736" y="1006"/>
                    </a:cubicBezTo>
                    <a:cubicBezTo>
                      <a:pt x="1663" y="1010"/>
                      <a:pt x="1582" y="1016"/>
                      <a:pt x="1503" y="1016"/>
                    </a:cubicBezTo>
                    <a:cubicBezTo>
                      <a:pt x="1293" y="1016"/>
                      <a:pt x="1093" y="973"/>
                      <a:pt x="1061" y="725"/>
                    </a:cubicBezTo>
                    <a:cubicBezTo>
                      <a:pt x="1038" y="548"/>
                      <a:pt x="1089" y="388"/>
                      <a:pt x="992" y="221"/>
                    </a:cubicBezTo>
                    <a:cubicBezTo>
                      <a:pt x="900" y="58"/>
                      <a:pt x="763" y="0"/>
                      <a:pt x="615"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7826945" y="1874301"/>
                <a:ext cx="123145" cy="76814"/>
              </a:xfrm>
              <a:custGeom>
                <a:rect b="b" l="l" r="r" t="t"/>
                <a:pathLst>
                  <a:path extrusionOk="0" h="1139" w="1826">
                    <a:moveTo>
                      <a:pt x="1462" y="0"/>
                    </a:moveTo>
                    <a:cubicBezTo>
                      <a:pt x="1274" y="0"/>
                      <a:pt x="1082" y="80"/>
                      <a:pt x="940" y="199"/>
                    </a:cubicBezTo>
                    <a:cubicBezTo>
                      <a:pt x="856" y="272"/>
                      <a:pt x="795" y="355"/>
                      <a:pt x="772" y="466"/>
                    </a:cubicBezTo>
                    <a:cubicBezTo>
                      <a:pt x="742" y="610"/>
                      <a:pt x="779" y="626"/>
                      <a:pt x="689" y="764"/>
                    </a:cubicBezTo>
                    <a:cubicBezTo>
                      <a:pt x="660" y="858"/>
                      <a:pt x="609" y="905"/>
                      <a:pt x="533" y="905"/>
                    </a:cubicBezTo>
                    <a:cubicBezTo>
                      <a:pt x="493" y="905"/>
                      <a:pt x="447" y="892"/>
                      <a:pt x="394" y="867"/>
                    </a:cubicBezTo>
                    <a:cubicBezTo>
                      <a:pt x="331" y="847"/>
                      <a:pt x="268" y="824"/>
                      <a:pt x="204" y="796"/>
                    </a:cubicBezTo>
                    <a:cubicBezTo>
                      <a:pt x="188" y="790"/>
                      <a:pt x="172" y="787"/>
                      <a:pt x="158" y="787"/>
                    </a:cubicBezTo>
                    <a:cubicBezTo>
                      <a:pt x="39" y="787"/>
                      <a:pt x="0" y="987"/>
                      <a:pt x="134" y="1041"/>
                    </a:cubicBezTo>
                    <a:cubicBezTo>
                      <a:pt x="264" y="1092"/>
                      <a:pt x="418" y="1138"/>
                      <a:pt x="564" y="1138"/>
                    </a:cubicBezTo>
                    <a:cubicBezTo>
                      <a:pt x="706" y="1138"/>
                      <a:pt x="841" y="1094"/>
                      <a:pt x="940" y="967"/>
                    </a:cubicBezTo>
                    <a:cubicBezTo>
                      <a:pt x="1023" y="857"/>
                      <a:pt x="1003" y="770"/>
                      <a:pt x="1020" y="643"/>
                    </a:cubicBezTo>
                    <a:cubicBezTo>
                      <a:pt x="1047" y="465"/>
                      <a:pt x="1224" y="240"/>
                      <a:pt x="1437" y="240"/>
                    </a:cubicBezTo>
                    <a:cubicBezTo>
                      <a:pt x="1479" y="240"/>
                      <a:pt x="1523" y="249"/>
                      <a:pt x="1568" y="269"/>
                    </a:cubicBezTo>
                    <a:cubicBezTo>
                      <a:pt x="1587" y="277"/>
                      <a:pt x="1606" y="281"/>
                      <a:pt x="1624" y="281"/>
                    </a:cubicBezTo>
                    <a:cubicBezTo>
                      <a:pt x="1746" y="281"/>
                      <a:pt x="1826" y="106"/>
                      <a:pt x="1697" y="48"/>
                    </a:cubicBezTo>
                    <a:cubicBezTo>
                      <a:pt x="1623" y="15"/>
                      <a:pt x="1543" y="0"/>
                      <a:pt x="1462"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7381967" y="1984029"/>
                <a:ext cx="66766" cy="48354"/>
              </a:xfrm>
              <a:custGeom>
                <a:rect b="b" l="l" r="r" t="t"/>
                <a:pathLst>
                  <a:path extrusionOk="0" h="717" w="990">
                    <a:moveTo>
                      <a:pt x="523" y="1"/>
                    </a:moveTo>
                    <a:cubicBezTo>
                      <a:pt x="338" y="1"/>
                      <a:pt x="158" y="144"/>
                      <a:pt x="61" y="292"/>
                    </a:cubicBezTo>
                    <a:cubicBezTo>
                      <a:pt x="0" y="387"/>
                      <a:pt x="87" y="478"/>
                      <a:pt x="176" y="478"/>
                    </a:cubicBezTo>
                    <a:cubicBezTo>
                      <a:pt x="215" y="478"/>
                      <a:pt x="254" y="461"/>
                      <a:pt x="281" y="419"/>
                    </a:cubicBezTo>
                    <a:cubicBezTo>
                      <a:pt x="323" y="357"/>
                      <a:pt x="425" y="259"/>
                      <a:pt x="510" y="259"/>
                    </a:cubicBezTo>
                    <a:cubicBezTo>
                      <a:pt x="539" y="259"/>
                      <a:pt x="566" y="271"/>
                      <a:pt x="589" y="299"/>
                    </a:cubicBezTo>
                    <a:cubicBezTo>
                      <a:pt x="662" y="389"/>
                      <a:pt x="678" y="543"/>
                      <a:pt x="726" y="650"/>
                    </a:cubicBezTo>
                    <a:cubicBezTo>
                      <a:pt x="747" y="697"/>
                      <a:pt x="782" y="716"/>
                      <a:pt x="820" y="716"/>
                    </a:cubicBezTo>
                    <a:cubicBezTo>
                      <a:pt x="901" y="716"/>
                      <a:pt x="990" y="623"/>
                      <a:pt x="946" y="523"/>
                    </a:cubicBezTo>
                    <a:cubicBezTo>
                      <a:pt x="869" y="346"/>
                      <a:pt x="846" y="88"/>
                      <a:pt x="632" y="18"/>
                    </a:cubicBezTo>
                    <a:cubicBezTo>
                      <a:pt x="596" y="6"/>
                      <a:pt x="559" y="1"/>
                      <a:pt x="523"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7615989" y="1942687"/>
                <a:ext cx="151200" cy="75937"/>
              </a:xfrm>
              <a:custGeom>
                <a:rect b="b" l="l" r="r" t="t"/>
                <a:pathLst>
                  <a:path extrusionOk="0" h="1126" w="2242">
                    <a:moveTo>
                      <a:pt x="2116" y="0"/>
                    </a:moveTo>
                    <a:cubicBezTo>
                      <a:pt x="2052" y="0"/>
                      <a:pt x="1988" y="41"/>
                      <a:pt x="1986" y="123"/>
                    </a:cubicBezTo>
                    <a:cubicBezTo>
                      <a:pt x="1986" y="315"/>
                      <a:pt x="1728" y="541"/>
                      <a:pt x="1542" y="541"/>
                    </a:cubicBezTo>
                    <a:cubicBezTo>
                      <a:pt x="1529" y="541"/>
                      <a:pt x="1517" y="540"/>
                      <a:pt x="1505" y="538"/>
                    </a:cubicBezTo>
                    <a:cubicBezTo>
                      <a:pt x="1388" y="518"/>
                      <a:pt x="1268" y="414"/>
                      <a:pt x="1151" y="381"/>
                    </a:cubicBezTo>
                    <a:cubicBezTo>
                      <a:pt x="1062" y="352"/>
                      <a:pt x="970" y="338"/>
                      <a:pt x="877" y="338"/>
                    </a:cubicBezTo>
                    <a:cubicBezTo>
                      <a:pt x="807" y="338"/>
                      <a:pt x="736" y="346"/>
                      <a:pt x="666" y="364"/>
                    </a:cubicBezTo>
                    <a:cubicBezTo>
                      <a:pt x="349" y="444"/>
                      <a:pt x="142" y="672"/>
                      <a:pt x="35" y="972"/>
                    </a:cubicBezTo>
                    <a:cubicBezTo>
                      <a:pt x="1" y="1065"/>
                      <a:pt x="78" y="1126"/>
                      <a:pt x="155" y="1126"/>
                    </a:cubicBezTo>
                    <a:cubicBezTo>
                      <a:pt x="206" y="1126"/>
                      <a:pt x="258" y="1100"/>
                      <a:pt x="279" y="1039"/>
                    </a:cubicBezTo>
                    <a:cubicBezTo>
                      <a:pt x="390" y="732"/>
                      <a:pt x="594" y="625"/>
                      <a:pt x="832" y="625"/>
                    </a:cubicBezTo>
                    <a:cubicBezTo>
                      <a:pt x="980" y="625"/>
                      <a:pt x="1143" y="667"/>
                      <a:pt x="1305" y="729"/>
                    </a:cubicBezTo>
                    <a:cubicBezTo>
                      <a:pt x="1438" y="778"/>
                      <a:pt x="1573" y="837"/>
                      <a:pt x="1716" y="837"/>
                    </a:cubicBezTo>
                    <a:cubicBezTo>
                      <a:pt x="1745" y="837"/>
                      <a:pt x="1775" y="834"/>
                      <a:pt x="1806" y="829"/>
                    </a:cubicBezTo>
                    <a:cubicBezTo>
                      <a:pt x="2167" y="765"/>
                      <a:pt x="2236" y="441"/>
                      <a:pt x="2240" y="123"/>
                    </a:cubicBezTo>
                    <a:cubicBezTo>
                      <a:pt x="2242" y="41"/>
                      <a:pt x="2179" y="0"/>
                      <a:pt x="2116"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7491694" y="1140741"/>
                <a:ext cx="202118" cy="471271"/>
              </a:xfrm>
              <a:custGeom>
                <a:rect b="b" l="l" r="r" t="t"/>
                <a:pathLst>
                  <a:path extrusionOk="0" h="6988" w="2997">
                    <a:moveTo>
                      <a:pt x="974" y="1"/>
                    </a:moveTo>
                    <a:cubicBezTo>
                      <a:pt x="833" y="1"/>
                      <a:pt x="677" y="25"/>
                      <a:pt x="505" y="81"/>
                    </a:cubicBezTo>
                    <a:lnTo>
                      <a:pt x="1" y="6329"/>
                    </a:lnTo>
                    <a:cubicBezTo>
                      <a:pt x="1" y="6329"/>
                      <a:pt x="632" y="6900"/>
                      <a:pt x="1504" y="6980"/>
                    </a:cubicBezTo>
                    <a:cubicBezTo>
                      <a:pt x="1558" y="6985"/>
                      <a:pt x="1612" y="6987"/>
                      <a:pt x="1664" y="6987"/>
                    </a:cubicBezTo>
                    <a:cubicBezTo>
                      <a:pt x="2448" y="6987"/>
                      <a:pt x="2997" y="6459"/>
                      <a:pt x="2997" y="6459"/>
                    </a:cubicBezTo>
                    <a:lnTo>
                      <a:pt x="2229" y="1270"/>
                    </a:lnTo>
                    <a:cubicBezTo>
                      <a:pt x="2229" y="1270"/>
                      <a:pt x="1989"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7534115" y="1132985"/>
                <a:ext cx="119166" cy="169409"/>
              </a:xfrm>
              <a:custGeom>
                <a:rect b="b" l="l" r="r" t="t"/>
                <a:pathLst>
                  <a:path extrusionOk="0" h="2512" w="1767">
                    <a:moveTo>
                      <a:pt x="634" y="1"/>
                    </a:moveTo>
                    <a:cubicBezTo>
                      <a:pt x="1" y="1"/>
                      <a:pt x="76" y="477"/>
                      <a:pt x="76" y="477"/>
                    </a:cubicBezTo>
                    <a:cubicBezTo>
                      <a:pt x="76" y="477"/>
                      <a:pt x="1125" y="2418"/>
                      <a:pt x="1767" y="2512"/>
                    </a:cubicBezTo>
                    <a:lnTo>
                      <a:pt x="1597" y="1125"/>
                    </a:lnTo>
                    <a:cubicBezTo>
                      <a:pt x="1597" y="1125"/>
                      <a:pt x="1386" y="32"/>
                      <a:pt x="691" y="2"/>
                    </a:cubicBezTo>
                    <a:cubicBezTo>
                      <a:pt x="672" y="1"/>
                      <a:pt x="652" y="1"/>
                      <a:pt x="63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7457704" y="851148"/>
                <a:ext cx="373146" cy="390545"/>
              </a:xfrm>
              <a:custGeom>
                <a:rect b="b" l="l" r="r" t="t"/>
                <a:pathLst>
                  <a:path extrusionOk="0" h="5791" w="5533">
                    <a:moveTo>
                      <a:pt x="2681" y="0"/>
                    </a:moveTo>
                    <a:cubicBezTo>
                      <a:pt x="1762" y="0"/>
                      <a:pt x="1017" y="288"/>
                      <a:pt x="963" y="1198"/>
                    </a:cubicBezTo>
                    <a:cubicBezTo>
                      <a:pt x="886" y="2481"/>
                      <a:pt x="878" y="3095"/>
                      <a:pt x="878" y="3095"/>
                    </a:cubicBezTo>
                    <a:cubicBezTo>
                      <a:pt x="878" y="3095"/>
                      <a:pt x="753" y="2899"/>
                      <a:pt x="552" y="2899"/>
                    </a:cubicBezTo>
                    <a:cubicBezTo>
                      <a:pt x="487" y="2899"/>
                      <a:pt x="413" y="2920"/>
                      <a:pt x="334" y="2975"/>
                    </a:cubicBezTo>
                    <a:cubicBezTo>
                      <a:pt x="10" y="3199"/>
                      <a:pt x="0" y="4215"/>
                      <a:pt x="348" y="4426"/>
                    </a:cubicBezTo>
                    <a:cubicBezTo>
                      <a:pt x="446" y="4484"/>
                      <a:pt x="535" y="4505"/>
                      <a:pt x="612" y="4505"/>
                    </a:cubicBezTo>
                    <a:cubicBezTo>
                      <a:pt x="806" y="4505"/>
                      <a:pt x="922" y="4372"/>
                      <a:pt x="922" y="4372"/>
                    </a:cubicBezTo>
                    <a:cubicBezTo>
                      <a:pt x="922" y="4372"/>
                      <a:pt x="1424" y="5260"/>
                      <a:pt x="2642" y="5561"/>
                    </a:cubicBezTo>
                    <a:cubicBezTo>
                      <a:pt x="2642" y="5561"/>
                      <a:pt x="3709" y="5790"/>
                      <a:pt x="4440" y="5790"/>
                    </a:cubicBezTo>
                    <a:cubicBezTo>
                      <a:pt x="4647" y="5790"/>
                      <a:pt x="4826" y="5772"/>
                      <a:pt x="4947" y="5724"/>
                    </a:cubicBezTo>
                    <a:cubicBezTo>
                      <a:pt x="5499" y="5511"/>
                      <a:pt x="5533" y="4779"/>
                      <a:pt x="5359" y="3734"/>
                    </a:cubicBezTo>
                    <a:cubicBezTo>
                      <a:pt x="5188" y="2688"/>
                      <a:pt x="5235" y="376"/>
                      <a:pt x="3862" y="122"/>
                    </a:cubicBezTo>
                    <a:cubicBezTo>
                      <a:pt x="3463" y="48"/>
                      <a:pt x="3057" y="0"/>
                      <a:pt x="26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7598319" y="1003093"/>
                <a:ext cx="80861" cy="43364"/>
              </a:xfrm>
              <a:custGeom>
                <a:rect b="b" l="l" r="r" t="t"/>
                <a:pathLst>
                  <a:path extrusionOk="0" h="643" w="1199">
                    <a:moveTo>
                      <a:pt x="1139" y="0"/>
                    </a:moveTo>
                    <a:lnTo>
                      <a:pt x="1119" y="14"/>
                    </a:lnTo>
                    <a:cubicBezTo>
                      <a:pt x="1119" y="14"/>
                      <a:pt x="1132" y="395"/>
                      <a:pt x="745" y="538"/>
                    </a:cubicBezTo>
                    <a:cubicBezTo>
                      <a:pt x="696" y="557"/>
                      <a:pt x="647" y="565"/>
                      <a:pt x="599" y="565"/>
                    </a:cubicBezTo>
                    <a:cubicBezTo>
                      <a:pt x="274" y="565"/>
                      <a:pt x="0" y="195"/>
                      <a:pt x="0" y="195"/>
                    </a:cubicBezTo>
                    <a:lnTo>
                      <a:pt x="0" y="195"/>
                    </a:lnTo>
                    <a:cubicBezTo>
                      <a:pt x="0" y="195"/>
                      <a:pt x="231" y="643"/>
                      <a:pt x="611" y="643"/>
                    </a:cubicBezTo>
                    <a:cubicBezTo>
                      <a:pt x="632" y="643"/>
                      <a:pt x="653" y="641"/>
                      <a:pt x="674" y="639"/>
                    </a:cubicBezTo>
                    <a:cubicBezTo>
                      <a:pt x="1095" y="585"/>
                      <a:pt x="1199" y="168"/>
                      <a:pt x="1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7741767" y="984142"/>
                <a:ext cx="50108" cy="49703"/>
              </a:xfrm>
              <a:custGeom>
                <a:rect b="b" l="l" r="r" t="t"/>
                <a:pathLst>
                  <a:path extrusionOk="0" h="737" w="743">
                    <a:moveTo>
                      <a:pt x="659" y="1"/>
                    </a:moveTo>
                    <a:cubicBezTo>
                      <a:pt x="659" y="1"/>
                      <a:pt x="743" y="392"/>
                      <a:pt x="432" y="622"/>
                    </a:cubicBezTo>
                    <a:cubicBezTo>
                      <a:pt x="375" y="664"/>
                      <a:pt x="325" y="682"/>
                      <a:pt x="280" y="682"/>
                    </a:cubicBezTo>
                    <a:cubicBezTo>
                      <a:pt x="81" y="682"/>
                      <a:pt x="1" y="335"/>
                      <a:pt x="1" y="335"/>
                    </a:cubicBezTo>
                    <a:lnTo>
                      <a:pt x="1" y="335"/>
                    </a:lnTo>
                    <a:cubicBezTo>
                      <a:pt x="1" y="335"/>
                      <a:pt x="12" y="736"/>
                      <a:pt x="291" y="736"/>
                    </a:cubicBezTo>
                    <a:cubicBezTo>
                      <a:pt x="317" y="736"/>
                      <a:pt x="344" y="733"/>
                      <a:pt x="375" y="726"/>
                    </a:cubicBezTo>
                    <a:cubicBezTo>
                      <a:pt x="739" y="639"/>
                      <a:pt x="732" y="205"/>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7702381" y="1017121"/>
                <a:ext cx="47613" cy="86256"/>
              </a:xfrm>
              <a:custGeom>
                <a:rect b="b" l="l" r="r" t="t"/>
                <a:pathLst>
                  <a:path extrusionOk="0" h="1279" w="706">
                    <a:moveTo>
                      <a:pt x="70" y="0"/>
                    </a:moveTo>
                    <a:cubicBezTo>
                      <a:pt x="70" y="0"/>
                      <a:pt x="0" y="702"/>
                      <a:pt x="150" y="765"/>
                    </a:cubicBezTo>
                    <a:cubicBezTo>
                      <a:pt x="256" y="809"/>
                      <a:pt x="438" y="816"/>
                      <a:pt x="537" y="816"/>
                    </a:cubicBezTo>
                    <a:cubicBezTo>
                      <a:pt x="580" y="816"/>
                      <a:pt x="608" y="815"/>
                      <a:pt x="608" y="815"/>
                    </a:cubicBezTo>
                    <a:lnTo>
                      <a:pt x="608" y="815"/>
                    </a:lnTo>
                    <a:lnTo>
                      <a:pt x="150" y="1239"/>
                    </a:lnTo>
                    <a:cubicBezTo>
                      <a:pt x="150" y="1239"/>
                      <a:pt x="143" y="1278"/>
                      <a:pt x="177" y="1278"/>
                    </a:cubicBezTo>
                    <a:cubicBezTo>
                      <a:pt x="182" y="1278"/>
                      <a:pt x="187" y="1277"/>
                      <a:pt x="194" y="1276"/>
                    </a:cubicBezTo>
                    <a:cubicBezTo>
                      <a:pt x="247" y="1259"/>
                      <a:pt x="705" y="805"/>
                      <a:pt x="702" y="795"/>
                    </a:cubicBezTo>
                    <a:cubicBezTo>
                      <a:pt x="698" y="782"/>
                      <a:pt x="217" y="765"/>
                      <a:pt x="170" y="685"/>
                    </a:cubicBezTo>
                    <a:cubicBezTo>
                      <a:pt x="124" y="605"/>
                      <a:pt x="107" y="16"/>
                      <a:pt x="70"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7599398" y="1054956"/>
                <a:ext cx="38171" cy="37429"/>
              </a:xfrm>
              <a:custGeom>
                <a:rect b="b" l="l" r="r" t="t"/>
                <a:pathLst>
                  <a:path extrusionOk="0" h="555" w="566">
                    <a:moveTo>
                      <a:pt x="281" y="0"/>
                    </a:moveTo>
                    <a:cubicBezTo>
                      <a:pt x="137" y="0"/>
                      <a:pt x="14" y="118"/>
                      <a:pt x="7" y="264"/>
                    </a:cubicBezTo>
                    <a:cubicBezTo>
                      <a:pt x="0" y="417"/>
                      <a:pt x="120" y="548"/>
                      <a:pt x="271" y="554"/>
                    </a:cubicBezTo>
                    <a:cubicBezTo>
                      <a:pt x="273" y="554"/>
                      <a:pt x="275" y="555"/>
                      <a:pt x="277" y="555"/>
                    </a:cubicBezTo>
                    <a:cubicBezTo>
                      <a:pt x="428" y="555"/>
                      <a:pt x="552" y="439"/>
                      <a:pt x="558" y="291"/>
                    </a:cubicBezTo>
                    <a:cubicBezTo>
                      <a:pt x="565" y="137"/>
                      <a:pt x="448" y="7"/>
                      <a:pt x="294" y="0"/>
                    </a:cubicBezTo>
                    <a:cubicBezTo>
                      <a:pt x="290" y="0"/>
                      <a:pt x="286" y="0"/>
                      <a:pt x="2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7757818" y="1041872"/>
                <a:ext cx="38104" cy="37227"/>
              </a:xfrm>
              <a:custGeom>
                <a:rect b="b" l="l" r="r" t="t"/>
                <a:pathLst>
                  <a:path extrusionOk="0" h="552" w="565">
                    <a:moveTo>
                      <a:pt x="282" y="0"/>
                    </a:moveTo>
                    <a:cubicBezTo>
                      <a:pt x="134" y="0"/>
                      <a:pt x="10" y="114"/>
                      <a:pt x="7" y="264"/>
                    </a:cubicBezTo>
                    <a:cubicBezTo>
                      <a:pt x="0" y="418"/>
                      <a:pt x="117" y="545"/>
                      <a:pt x="267" y="551"/>
                    </a:cubicBezTo>
                    <a:cubicBezTo>
                      <a:pt x="272" y="551"/>
                      <a:pt x="276" y="552"/>
                      <a:pt x="281" y="552"/>
                    </a:cubicBezTo>
                    <a:cubicBezTo>
                      <a:pt x="429" y="552"/>
                      <a:pt x="551" y="437"/>
                      <a:pt x="558" y="287"/>
                    </a:cubicBezTo>
                    <a:cubicBezTo>
                      <a:pt x="565" y="137"/>
                      <a:pt x="445" y="7"/>
                      <a:pt x="294" y="0"/>
                    </a:cubicBezTo>
                    <a:cubicBezTo>
                      <a:pt x="290" y="0"/>
                      <a:pt x="286" y="0"/>
                      <a:pt x="2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7481106" y="1074918"/>
                <a:ext cx="35406" cy="68384"/>
              </a:xfrm>
              <a:custGeom>
                <a:rect b="b" l="l" r="r" t="t"/>
                <a:pathLst>
                  <a:path extrusionOk="0" h="1014" w="525">
                    <a:moveTo>
                      <a:pt x="233" y="0"/>
                    </a:moveTo>
                    <a:cubicBezTo>
                      <a:pt x="117" y="0"/>
                      <a:pt x="13" y="127"/>
                      <a:pt x="1" y="145"/>
                    </a:cubicBezTo>
                    <a:lnTo>
                      <a:pt x="67" y="195"/>
                    </a:lnTo>
                    <a:cubicBezTo>
                      <a:pt x="92" y="165"/>
                      <a:pt x="168" y="86"/>
                      <a:pt x="229" y="86"/>
                    </a:cubicBezTo>
                    <a:cubicBezTo>
                      <a:pt x="235" y="86"/>
                      <a:pt x="241" y="87"/>
                      <a:pt x="247" y="88"/>
                    </a:cubicBezTo>
                    <a:cubicBezTo>
                      <a:pt x="278" y="95"/>
                      <a:pt x="335" y="141"/>
                      <a:pt x="365" y="346"/>
                    </a:cubicBezTo>
                    <a:cubicBezTo>
                      <a:pt x="431" y="850"/>
                      <a:pt x="241" y="937"/>
                      <a:pt x="241" y="937"/>
                    </a:cubicBezTo>
                    <a:lnTo>
                      <a:pt x="271" y="1014"/>
                    </a:lnTo>
                    <a:cubicBezTo>
                      <a:pt x="281" y="1011"/>
                      <a:pt x="525" y="914"/>
                      <a:pt x="448" y="335"/>
                    </a:cubicBezTo>
                    <a:cubicBezTo>
                      <a:pt x="421" y="138"/>
                      <a:pt x="361" y="32"/>
                      <a:pt x="271" y="5"/>
                    </a:cubicBezTo>
                    <a:cubicBezTo>
                      <a:pt x="258" y="2"/>
                      <a:pt x="245" y="0"/>
                      <a:pt x="233"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7729627" y="932954"/>
                <a:ext cx="60426" cy="36418"/>
              </a:xfrm>
              <a:custGeom>
                <a:rect b="b" l="l" r="r" t="t"/>
                <a:pathLst>
                  <a:path extrusionOk="0" h="540" w="896">
                    <a:moveTo>
                      <a:pt x="543" y="1"/>
                    </a:moveTo>
                    <a:cubicBezTo>
                      <a:pt x="492" y="1"/>
                      <a:pt x="435" y="11"/>
                      <a:pt x="371" y="35"/>
                    </a:cubicBezTo>
                    <a:cubicBezTo>
                      <a:pt x="1" y="179"/>
                      <a:pt x="17" y="539"/>
                      <a:pt x="17" y="539"/>
                    </a:cubicBezTo>
                    <a:cubicBezTo>
                      <a:pt x="17" y="539"/>
                      <a:pt x="217" y="88"/>
                      <a:pt x="551" y="88"/>
                    </a:cubicBezTo>
                    <a:cubicBezTo>
                      <a:pt x="654" y="88"/>
                      <a:pt x="769" y="131"/>
                      <a:pt x="895" y="242"/>
                    </a:cubicBezTo>
                    <a:cubicBezTo>
                      <a:pt x="895" y="242"/>
                      <a:pt x="792" y="1"/>
                      <a:pt x="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7587191" y="969305"/>
                <a:ext cx="106420" cy="24616"/>
              </a:xfrm>
              <a:custGeom>
                <a:rect b="b" l="l" r="r" t="t"/>
                <a:pathLst>
                  <a:path extrusionOk="0" h="365" w="1578">
                    <a:moveTo>
                      <a:pt x="1578" y="0"/>
                    </a:moveTo>
                    <a:lnTo>
                      <a:pt x="1" y="364"/>
                    </a:lnTo>
                    <a:cubicBezTo>
                      <a:pt x="1" y="364"/>
                      <a:pt x="1057" y="291"/>
                      <a:pt x="1381" y="101"/>
                    </a:cubicBezTo>
                    <a:lnTo>
                      <a:pt x="15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7676012" y="1109246"/>
                <a:ext cx="84570" cy="48152"/>
              </a:xfrm>
              <a:custGeom>
                <a:rect b="b" l="l" r="r" t="t"/>
                <a:pathLst>
                  <a:path extrusionOk="0" h="714" w="1254">
                    <a:moveTo>
                      <a:pt x="0" y="0"/>
                    </a:moveTo>
                    <a:cubicBezTo>
                      <a:pt x="0" y="0"/>
                      <a:pt x="131" y="545"/>
                      <a:pt x="444" y="692"/>
                    </a:cubicBezTo>
                    <a:cubicBezTo>
                      <a:pt x="478" y="707"/>
                      <a:pt x="513" y="713"/>
                      <a:pt x="550" y="713"/>
                    </a:cubicBezTo>
                    <a:cubicBezTo>
                      <a:pt x="860" y="713"/>
                      <a:pt x="1253" y="227"/>
                      <a:pt x="1253" y="227"/>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7693546" y="1112348"/>
                <a:ext cx="48287" cy="16253"/>
              </a:xfrm>
              <a:custGeom>
                <a:rect b="b" l="l" r="r" t="t"/>
                <a:pathLst>
                  <a:path extrusionOk="0" h="241" w="716">
                    <a:moveTo>
                      <a:pt x="1" y="1"/>
                    </a:moveTo>
                    <a:lnTo>
                      <a:pt x="1" y="1"/>
                    </a:lnTo>
                    <a:cubicBezTo>
                      <a:pt x="1" y="1"/>
                      <a:pt x="24" y="198"/>
                      <a:pt x="268" y="235"/>
                    </a:cubicBezTo>
                    <a:cubicBezTo>
                      <a:pt x="294" y="239"/>
                      <a:pt x="320" y="240"/>
                      <a:pt x="345" y="240"/>
                    </a:cubicBezTo>
                    <a:cubicBezTo>
                      <a:pt x="554" y="240"/>
                      <a:pt x="716" y="132"/>
                      <a:pt x="716" y="132"/>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7676012" y="1106953"/>
                <a:ext cx="84570" cy="17669"/>
              </a:xfrm>
              <a:custGeom>
                <a:rect b="b" l="l" r="r" t="t"/>
                <a:pathLst>
                  <a:path extrusionOk="0" h="262" w="1254">
                    <a:moveTo>
                      <a:pt x="461" y="0"/>
                    </a:moveTo>
                    <a:cubicBezTo>
                      <a:pt x="210" y="0"/>
                      <a:pt x="0" y="34"/>
                      <a:pt x="0" y="34"/>
                    </a:cubicBezTo>
                    <a:lnTo>
                      <a:pt x="1253" y="261"/>
                    </a:lnTo>
                    <a:cubicBezTo>
                      <a:pt x="1253" y="261"/>
                      <a:pt x="1223" y="111"/>
                      <a:pt x="848" y="34"/>
                    </a:cubicBezTo>
                    <a:cubicBezTo>
                      <a:pt x="723" y="9"/>
                      <a:pt x="587" y="0"/>
                      <a:pt x="4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7680260" y="1122060"/>
                <a:ext cx="72228" cy="42892"/>
              </a:xfrm>
              <a:custGeom>
                <a:rect b="b" l="l" r="r" t="t"/>
                <a:pathLst>
                  <a:path extrusionOk="0" h="636" w="1071">
                    <a:moveTo>
                      <a:pt x="1" y="0"/>
                    </a:moveTo>
                    <a:lnTo>
                      <a:pt x="1" y="0"/>
                    </a:lnTo>
                    <a:cubicBezTo>
                      <a:pt x="13" y="363"/>
                      <a:pt x="257" y="635"/>
                      <a:pt x="478" y="635"/>
                    </a:cubicBezTo>
                    <a:cubicBezTo>
                      <a:pt x="498" y="635"/>
                      <a:pt x="517" y="633"/>
                      <a:pt x="535" y="629"/>
                    </a:cubicBezTo>
                    <a:cubicBezTo>
                      <a:pt x="769" y="579"/>
                      <a:pt x="1070" y="168"/>
                      <a:pt x="1070" y="168"/>
                    </a:cubicBezTo>
                    <a:lnTo>
                      <a:pt x="1070" y="168"/>
                    </a:lnTo>
                    <a:cubicBezTo>
                      <a:pt x="1070" y="168"/>
                      <a:pt x="646" y="488"/>
                      <a:pt x="429" y="488"/>
                    </a:cubicBezTo>
                    <a:cubicBezTo>
                      <a:pt x="412" y="488"/>
                      <a:pt x="396" y="486"/>
                      <a:pt x="381" y="482"/>
                    </a:cubicBezTo>
                    <a:cubicBezTo>
                      <a:pt x="188" y="421"/>
                      <a:pt x="1" y="1"/>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7581122" y="970789"/>
                <a:ext cx="93607" cy="25155"/>
              </a:xfrm>
              <a:custGeom>
                <a:rect b="b" l="l" r="r" t="t"/>
                <a:pathLst>
                  <a:path extrusionOk="0" h="373" w="1388">
                    <a:moveTo>
                      <a:pt x="730" y="1"/>
                    </a:moveTo>
                    <a:cubicBezTo>
                      <a:pt x="676" y="1"/>
                      <a:pt x="619" y="6"/>
                      <a:pt x="559" y="18"/>
                    </a:cubicBezTo>
                    <a:cubicBezTo>
                      <a:pt x="41" y="126"/>
                      <a:pt x="1" y="373"/>
                      <a:pt x="1" y="373"/>
                    </a:cubicBezTo>
                    <a:cubicBezTo>
                      <a:pt x="1" y="373"/>
                      <a:pt x="265" y="120"/>
                      <a:pt x="702" y="120"/>
                    </a:cubicBezTo>
                    <a:cubicBezTo>
                      <a:pt x="898" y="120"/>
                      <a:pt x="1129" y="171"/>
                      <a:pt x="1387" y="319"/>
                    </a:cubicBezTo>
                    <a:cubicBezTo>
                      <a:pt x="1387" y="319"/>
                      <a:pt x="1145"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372728" y="831050"/>
                <a:ext cx="374764" cy="471338"/>
              </a:xfrm>
              <a:custGeom>
                <a:rect b="b" l="l" r="r" t="t"/>
                <a:pathLst>
                  <a:path extrusionOk="0" h="6989" w="5557">
                    <a:moveTo>
                      <a:pt x="1845" y="3349"/>
                    </a:moveTo>
                    <a:cubicBezTo>
                      <a:pt x="2041" y="3349"/>
                      <a:pt x="2115" y="3524"/>
                      <a:pt x="2115" y="3524"/>
                    </a:cubicBezTo>
                    <a:lnTo>
                      <a:pt x="2196" y="4660"/>
                    </a:lnTo>
                    <a:lnTo>
                      <a:pt x="2196" y="4660"/>
                    </a:lnTo>
                    <a:cubicBezTo>
                      <a:pt x="2076" y="4721"/>
                      <a:pt x="1951" y="4766"/>
                      <a:pt x="1844" y="4766"/>
                    </a:cubicBezTo>
                    <a:cubicBezTo>
                      <a:pt x="1788" y="4766"/>
                      <a:pt x="1736" y="4753"/>
                      <a:pt x="1694" y="4724"/>
                    </a:cubicBezTo>
                    <a:cubicBezTo>
                      <a:pt x="1413" y="4526"/>
                      <a:pt x="1300" y="3567"/>
                      <a:pt x="1644" y="3401"/>
                    </a:cubicBezTo>
                    <a:cubicBezTo>
                      <a:pt x="1722" y="3363"/>
                      <a:pt x="1788" y="3349"/>
                      <a:pt x="1845" y="3349"/>
                    </a:cubicBezTo>
                    <a:close/>
                    <a:moveTo>
                      <a:pt x="3494" y="1"/>
                    </a:moveTo>
                    <a:cubicBezTo>
                      <a:pt x="2506" y="1"/>
                      <a:pt x="1437" y="206"/>
                      <a:pt x="966" y="741"/>
                    </a:cubicBezTo>
                    <a:cubicBezTo>
                      <a:pt x="1" y="1840"/>
                      <a:pt x="288" y="6698"/>
                      <a:pt x="288" y="6698"/>
                    </a:cubicBezTo>
                    <a:lnTo>
                      <a:pt x="2082" y="6989"/>
                    </a:lnTo>
                    <a:lnTo>
                      <a:pt x="2293" y="6021"/>
                    </a:lnTo>
                    <a:lnTo>
                      <a:pt x="2352" y="6855"/>
                    </a:lnTo>
                    <a:lnTo>
                      <a:pt x="2727" y="6855"/>
                    </a:lnTo>
                    <a:lnTo>
                      <a:pt x="2482" y="5153"/>
                    </a:lnTo>
                    <a:lnTo>
                      <a:pt x="2656" y="4352"/>
                    </a:lnTo>
                    <a:lnTo>
                      <a:pt x="2656" y="4352"/>
                    </a:lnTo>
                    <a:cubicBezTo>
                      <a:pt x="2656" y="4352"/>
                      <a:pt x="2545" y="4446"/>
                      <a:pt x="2394" y="4544"/>
                    </a:cubicBezTo>
                    <a:lnTo>
                      <a:pt x="2394" y="4544"/>
                    </a:lnTo>
                    <a:lnTo>
                      <a:pt x="2229" y="3397"/>
                    </a:lnTo>
                    <a:cubicBezTo>
                      <a:pt x="5350" y="2806"/>
                      <a:pt x="5556" y="544"/>
                      <a:pt x="5556" y="544"/>
                    </a:cubicBezTo>
                    <a:cubicBezTo>
                      <a:pt x="5491" y="230"/>
                      <a:pt x="4538" y="1"/>
                      <a:pt x="349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7402267" y="843122"/>
                <a:ext cx="310696" cy="127596"/>
              </a:xfrm>
              <a:custGeom>
                <a:rect b="b" l="l" r="r" t="t"/>
                <a:pathLst>
                  <a:path extrusionOk="0" h="1892" w="4607">
                    <a:moveTo>
                      <a:pt x="4577" y="1"/>
                    </a:moveTo>
                    <a:cubicBezTo>
                      <a:pt x="3484" y="1177"/>
                      <a:pt x="37" y="1845"/>
                      <a:pt x="1" y="1851"/>
                    </a:cubicBezTo>
                    <a:lnTo>
                      <a:pt x="10" y="1891"/>
                    </a:lnTo>
                    <a:cubicBezTo>
                      <a:pt x="44" y="1885"/>
                      <a:pt x="3508" y="1213"/>
                      <a:pt x="4607" y="27"/>
                    </a:cubicBezTo>
                    <a:lnTo>
                      <a:pt x="4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7395523" y="852362"/>
                <a:ext cx="339560" cy="182560"/>
              </a:xfrm>
              <a:custGeom>
                <a:rect b="b" l="l" r="r" t="t"/>
                <a:pathLst>
                  <a:path extrusionOk="0" h="2707" w="5035">
                    <a:moveTo>
                      <a:pt x="4998" y="1"/>
                    </a:moveTo>
                    <a:cubicBezTo>
                      <a:pt x="4995" y="7"/>
                      <a:pt x="4674" y="686"/>
                      <a:pt x="3902" y="1350"/>
                    </a:cubicBezTo>
                    <a:cubicBezTo>
                      <a:pt x="3200" y="1952"/>
                      <a:pt x="1971" y="2664"/>
                      <a:pt x="90" y="2664"/>
                    </a:cubicBezTo>
                    <a:lnTo>
                      <a:pt x="0" y="2664"/>
                    </a:lnTo>
                    <a:lnTo>
                      <a:pt x="0" y="2707"/>
                    </a:lnTo>
                    <a:lnTo>
                      <a:pt x="90" y="2707"/>
                    </a:lnTo>
                    <a:cubicBezTo>
                      <a:pt x="1985" y="2707"/>
                      <a:pt x="3224" y="1989"/>
                      <a:pt x="3929" y="1381"/>
                    </a:cubicBezTo>
                    <a:cubicBezTo>
                      <a:pt x="4711" y="712"/>
                      <a:pt x="5032" y="27"/>
                      <a:pt x="5035" y="21"/>
                    </a:cubicBezTo>
                    <a:lnTo>
                      <a:pt x="4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7430188" y="1078358"/>
                <a:ext cx="41948" cy="210952"/>
              </a:xfrm>
              <a:custGeom>
                <a:rect b="b" l="l" r="r" t="t"/>
                <a:pathLst>
                  <a:path extrusionOk="0" h="3128" w="622">
                    <a:moveTo>
                      <a:pt x="592" y="1"/>
                    </a:moveTo>
                    <a:cubicBezTo>
                      <a:pt x="572" y="21"/>
                      <a:pt x="128" y="508"/>
                      <a:pt x="71" y="1728"/>
                    </a:cubicBezTo>
                    <a:cubicBezTo>
                      <a:pt x="14" y="2941"/>
                      <a:pt x="0" y="3121"/>
                      <a:pt x="0" y="3124"/>
                    </a:cubicBezTo>
                    <a:lnTo>
                      <a:pt x="44" y="3128"/>
                    </a:lnTo>
                    <a:cubicBezTo>
                      <a:pt x="44" y="3124"/>
                      <a:pt x="57" y="2944"/>
                      <a:pt x="114" y="1731"/>
                    </a:cubicBezTo>
                    <a:cubicBezTo>
                      <a:pt x="168" y="528"/>
                      <a:pt x="618" y="34"/>
                      <a:pt x="622" y="27"/>
                    </a:cubicBezTo>
                    <a:lnTo>
                      <a:pt x="5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7480432" y="1152274"/>
                <a:ext cx="12679" cy="145131"/>
              </a:xfrm>
              <a:custGeom>
                <a:rect b="b" l="l" r="r" t="t"/>
                <a:pathLst>
                  <a:path extrusionOk="0" h="2152" w="188">
                    <a:moveTo>
                      <a:pt x="148" y="1"/>
                    </a:moveTo>
                    <a:lnTo>
                      <a:pt x="0" y="2149"/>
                    </a:lnTo>
                    <a:lnTo>
                      <a:pt x="40" y="2152"/>
                    </a:lnTo>
                    <a:lnTo>
                      <a:pt x="188" y="4"/>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6975701" y="1699089"/>
                <a:ext cx="382250" cy="494200"/>
              </a:xfrm>
              <a:custGeom>
                <a:rect b="b" l="l" r="r" t="t"/>
                <a:pathLst>
                  <a:path extrusionOk="0" h="7328" w="5668">
                    <a:moveTo>
                      <a:pt x="4144" y="0"/>
                    </a:moveTo>
                    <a:cubicBezTo>
                      <a:pt x="2650" y="4"/>
                      <a:pt x="2109" y="1397"/>
                      <a:pt x="1738" y="1938"/>
                    </a:cubicBezTo>
                    <a:cubicBezTo>
                      <a:pt x="1548" y="2219"/>
                      <a:pt x="746" y="4761"/>
                      <a:pt x="1" y="7327"/>
                    </a:cubicBezTo>
                    <a:lnTo>
                      <a:pt x="4020" y="7327"/>
                    </a:lnTo>
                    <a:cubicBezTo>
                      <a:pt x="4855" y="4788"/>
                      <a:pt x="5517" y="2566"/>
                      <a:pt x="5517" y="2566"/>
                    </a:cubicBezTo>
                    <a:cubicBezTo>
                      <a:pt x="5667" y="2071"/>
                      <a:pt x="5637" y="0"/>
                      <a:pt x="4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7030531" y="1744409"/>
                <a:ext cx="314742" cy="299231"/>
              </a:xfrm>
              <a:custGeom>
                <a:rect b="b" l="l" r="r" t="t"/>
                <a:pathLst>
                  <a:path extrusionOk="0" h="4437" w="4667">
                    <a:moveTo>
                      <a:pt x="2757" y="1"/>
                    </a:moveTo>
                    <a:cubicBezTo>
                      <a:pt x="2625" y="1"/>
                      <a:pt x="2484" y="12"/>
                      <a:pt x="2335" y="36"/>
                    </a:cubicBezTo>
                    <a:cubicBezTo>
                      <a:pt x="614" y="317"/>
                      <a:pt x="377" y="2158"/>
                      <a:pt x="377" y="2158"/>
                    </a:cubicBezTo>
                    <a:lnTo>
                      <a:pt x="0" y="3945"/>
                    </a:lnTo>
                    <a:lnTo>
                      <a:pt x="3725" y="4437"/>
                    </a:lnTo>
                    <a:cubicBezTo>
                      <a:pt x="3725" y="4437"/>
                      <a:pt x="4303" y="3167"/>
                      <a:pt x="4493" y="2178"/>
                    </a:cubicBezTo>
                    <a:cubicBezTo>
                      <a:pt x="4667" y="1275"/>
                      <a:pt x="4158" y="1"/>
                      <a:pt x="2757"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7045098" y="1577829"/>
                <a:ext cx="404033" cy="599204"/>
              </a:xfrm>
              <a:custGeom>
                <a:rect b="b" l="l" r="r" t="t"/>
                <a:pathLst>
                  <a:path extrusionOk="0" h="8885" w="5991">
                    <a:moveTo>
                      <a:pt x="3446" y="1"/>
                    </a:moveTo>
                    <a:cubicBezTo>
                      <a:pt x="1900" y="1"/>
                      <a:pt x="1313" y="743"/>
                      <a:pt x="753" y="1798"/>
                    </a:cubicBezTo>
                    <a:cubicBezTo>
                      <a:pt x="121" y="2991"/>
                      <a:pt x="1" y="3726"/>
                      <a:pt x="1" y="3726"/>
                    </a:cubicBezTo>
                    <a:lnTo>
                      <a:pt x="4431" y="8885"/>
                    </a:lnTo>
                    <a:cubicBezTo>
                      <a:pt x="4431" y="8885"/>
                      <a:pt x="5503" y="4932"/>
                      <a:pt x="5747" y="3118"/>
                    </a:cubicBezTo>
                    <a:cubicBezTo>
                      <a:pt x="5991" y="1300"/>
                      <a:pt x="4083" y="38"/>
                      <a:pt x="4083" y="38"/>
                    </a:cubicBezTo>
                    <a:cubicBezTo>
                      <a:pt x="3854" y="13"/>
                      <a:pt x="3642" y="1"/>
                      <a:pt x="3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7132030" y="1676361"/>
                <a:ext cx="175209" cy="83693"/>
              </a:xfrm>
              <a:custGeom>
                <a:rect b="b" l="l" r="r" t="t"/>
                <a:pathLst>
                  <a:path extrusionOk="0" h="1241" w="2598">
                    <a:moveTo>
                      <a:pt x="781" y="0"/>
                    </a:moveTo>
                    <a:cubicBezTo>
                      <a:pt x="547" y="0"/>
                      <a:pt x="287" y="141"/>
                      <a:pt x="115" y="251"/>
                    </a:cubicBezTo>
                    <a:cubicBezTo>
                      <a:pt x="0" y="324"/>
                      <a:pt x="72" y="491"/>
                      <a:pt x="179" y="491"/>
                    </a:cubicBezTo>
                    <a:cubicBezTo>
                      <a:pt x="199" y="491"/>
                      <a:pt x="220" y="485"/>
                      <a:pt x="242" y="471"/>
                    </a:cubicBezTo>
                    <a:cubicBezTo>
                      <a:pt x="392" y="375"/>
                      <a:pt x="540" y="310"/>
                      <a:pt x="672" y="310"/>
                    </a:cubicBezTo>
                    <a:cubicBezTo>
                      <a:pt x="821" y="310"/>
                      <a:pt x="951" y="392"/>
                      <a:pt x="1041" y="604"/>
                    </a:cubicBezTo>
                    <a:cubicBezTo>
                      <a:pt x="1107" y="762"/>
                      <a:pt x="1184" y="922"/>
                      <a:pt x="1308" y="1039"/>
                    </a:cubicBezTo>
                    <a:cubicBezTo>
                      <a:pt x="1475" y="1200"/>
                      <a:pt x="1640" y="1241"/>
                      <a:pt x="1814" y="1241"/>
                    </a:cubicBezTo>
                    <a:cubicBezTo>
                      <a:pt x="1996" y="1241"/>
                      <a:pt x="2187" y="1196"/>
                      <a:pt x="2399" y="1196"/>
                    </a:cubicBezTo>
                    <a:cubicBezTo>
                      <a:pt x="2410" y="1196"/>
                      <a:pt x="2422" y="1196"/>
                      <a:pt x="2434" y="1196"/>
                    </a:cubicBezTo>
                    <a:cubicBezTo>
                      <a:pt x="2435" y="1196"/>
                      <a:pt x="2436" y="1196"/>
                      <a:pt x="2437" y="1196"/>
                    </a:cubicBezTo>
                    <a:cubicBezTo>
                      <a:pt x="2597" y="1196"/>
                      <a:pt x="2596" y="945"/>
                      <a:pt x="2434" y="942"/>
                    </a:cubicBezTo>
                    <a:cubicBezTo>
                      <a:pt x="2425" y="942"/>
                      <a:pt x="2417" y="942"/>
                      <a:pt x="2409" y="942"/>
                    </a:cubicBezTo>
                    <a:cubicBezTo>
                      <a:pt x="2255" y="942"/>
                      <a:pt x="2091" y="964"/>
                      <a:pt x="1935" y="964"/>
                    </a:cubicBezTo>
                    <a:cubicBezTo>
                      <a:pt x="1706" y="964"/>
                      <a:pt x="1494" y="916"/>
                      <a:pt x="1354" y="681"/>
                    </a:cubicBezTo>
                    <a:cubicBezTo>
                      <a:pt x="1254" y="511"/>
                      <a:pt x="1231" y="237"/>
                      <a:pt x="1074" y="103"/>
                    </a:cubicBezTo>
                    <a:cubicBezTo>
                      <a:pt x="988" y="29"/>
                      <a:pt x="887" y="0"/>
                      <a:pt x="781"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7264889" y="1857306"/>
                <a:ext cx="130834" cy="72026"/>
              </a:xfrm>
              <a:custGeom>
                <a:rect b="b" l="l" r="r" t="t"/>
                <a:pathLst>
                  <a:path extrusionOk="0" h="1068" w="1940">
                    <a:moveTo>
                      <a:pt x="518" y="1"/>
                    </a:moveTo>
                    <a:cubicBezTo>
                      <a:pt x="383" y="1"/>
                      <a:pt x="241" y="64"/>
                      <a:pt x="123" y="126"/>
                    </a:cubicBezTo>
                    <a:cubicBezTo>
                      <a:pt x="0" y="195"/>
                      <a:pt x="75" y="363"/>
                      <a:pt x="191" y="363"/>
                    </a:cubicBezTo>
                    <a:cubicBezTo>
                      <a:pt x="211" y="363"/>
                      <a:pt x="232" y="358"/>
                      <a:pt x="254" y="347"/>
                    </a:cubicBezTo>
                    <a:cubicBezTo>
                      <a:pt x="320" y="311"/>
                      <a:pt x="389" y="284"/>
                      <a:pt x="453" y="284"/>
                    </a:cubicBezTo>
                    <a:cubicBezTo>
                      <a:pt x="522" y="284"/>
                      <a:pt x="586" y="315"/>
                      <a:pt x="638" y="401"/>
                    </a:cubicBezTo>
                    <a:cubicBezTo>
                      <a:pt x="667" y="451"/>
                      <a:pt x="670" y="547"/>
                      <a:pt x="698" y="607"/>
                    </a:cubicBezTo>
                    <a:cubicBezTo>
                      <a:pt x="755" y="735"/>
                      <a:pt x="841" y="845"/>
                      <a:pt x="951" y="925"/>
                    </a:cubicBezTo>
                    <a:cubicBezTo>
                      <a:pt x="1086" y="1024"/>
                      <a:pt x="1236" y="1068"/>
                      <a:pt x="1386" y="1068"/>
                    </a:cubicBezTo>
                    <a:cubicBezTo>
                      <a:pt x="1531" y="1068"/>
                      <a:pt x="1677" y="1027"/>
                      <a:pt x="1813" y="955"/>
                    </a:cubicBezTo>
                    <a:cubicBezTo>
                      <a:pt x="1939" y="890"/>
                      <a:pt x="1862" y="719"/>
                      <a:pt x="1747" y="719"/>
                    </a:cubicBezTo>
                    <a:cubicBezTo>
                      <a:pt x="1728" y="719"/>
                      <a:pt x="1707" y="724"/>
                      <a:pt x="1686" y="735"/>
                    </a:cubicBezTo>
                    <a:cubicBezTo>
                      <a:pt x="1592" y="785"/>
                      <a:pt x="1496" y="809"/>
                      <a:pt x="1403" y="809"/>
                    </a:cubicBezTo>
                    <a:cubicBezTo>
                      <a:pt x="1181" y="809"/>
                      <a:pt x="983" y="671"/>
                      <a:pt x="905" y="427"/>
                    </a:cubicBezTo>
                    <a:cubicBezTo>
                      <a:pt x="861" y="297"/>
                      <a:pt x="861" y="180"/>
                      <a:pt x="751" y="86"/>
                    </a:cubicBezTo>
                    <a:cubicBezTo>
                      <a:pt x="680" y="24"/>
                      <a:pt x="600" y="1"/>
                      <a:pt x="518"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23"/>
          <p:cNvGrpSpPr/>
          <p:nvPr/>
        </p:nvGrpSpPr>
        <p:grpSpPr>
          <a:xfrm>
            <a:off x="3802725" y="2296144"/>
            <a:ext cx="5171399" cy="2296137"/>
            <a:chOff x="3802725" y="2296144"/>
            <a:chExt cx="5171399" cy="2296137"/>
          </a:xfrm>
        </p:grpSpPr>
        <p:sp>
          <p:nvSpPr>
            <p:cNvPr id="314" name="Google Shape;314;p23"/>
            <p:cNvSpPr/>
            <p:nvPr/>
          </p:nvSpPr>
          <p:spPr>
            <a:xfrm>
              <a:off x="8266813" y="3361910"/>
              <a:ext cx="707311" cy="1225014"/>
            </a:xfrm>
            <a:custGeom>
              <a:rect b="b" l="l" r="r" t="t"/>
              <a:pathLst>
                <a:path extrusionOk="0" h="15984" w="9229">
                  <a:moveTo>
                    <a:pt x="5655" y="0"/>
                  </a:moveTo>
                  <a:cubicBezTo>
                    <a:pt x="5365" y="0"/>
                    <a:pt x="5080" y="96"/>
                    <a:pt x="4829" y="305"/>
                  </a:cubicBezTo>
                  <a:cubicBezTo>
                    <a:pt x="3436" y="1461"/>
                    <a:pt x="4999" y="3542"/>
                    <a:pt x="3743" y="4501"/>
                  </a:cubicBezTo>
                  <a:cubicBezTo>
                    <a:pt x="2487" y="5460"/>
                    <a:pt x="2093" y="6155"/>
                    <a:pt x="2059" y="8203"/>
                  </a:cubicBezTo>
                  <a:cubicBezTo>
                    <a:pt x="2025" y="10250"/>
                    <a:pt x="3413" y="11109"/>
                    <a:pt x="1705" y="12165"/>
                  </a:cubicBezTo>
                  <a:cubicBezTo>
                    <a:pt x="1" y="13217"/>
                    <a:pt x="506" y="15983"/>
                    <a:pt x="506" y="15983"/>
                  </a:cubicBezTo>
                  <a:lnTo>
                    <a:pt x="8668" y="15983"/>
                  </a:lnTo>
                  <a:cubicBezTo>
                    <a:pt x="8668" y="15983"/>
                    <a:pt x="8039" y="15141"/>
                    <a:pt x="8634" y="13588"/>
                  </a:cubicBezTo>
                  <a:cubicBezTo>
                    <a:pt x="9229" y="12034"/>
                    <a:pt x="8500" y="10845"/>
                    <a:pt x="7545" y="9589"/>
                  </a:cubicBezTo>
                  <a:cubicBezTo>
                    <a:pt x="6586" y="8333"/>
                    <a:pt x="6552" y="7013"/>
                    <a:pt x="7575" y="4237"/>
                  </a:cubicBezTo>
                  <a:cubicBezTo>
                    <a:pt x="8415" y="1963"/>
                    <a:pt x="6971" y="0"/>
                    <a:pt x="5655"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23"/>
            <p:cNvGrpSpPr/>
            <p:nvPr/>
          </p:nvGrpSpPr>
          <p:grpSpPr>
            <a:xfrm>
              <a:off x="8396412" y="3398851"/>
              <a:ext cx="543371" cy="1189907"/>
              <a:chOff x="8635634" y="3146280"/>
              <a:chExt cx="478151" cy="1047084"/>
            </a:xfrm>
          </p:grpSpPr>
          <p:sp>
            <p:nvSpPr>
              <p:cNvPr id="316" name="Google Shape;316;p23"/>
              <p:cNvSpPr/>
              <p:nvPr/>
            </p:nvSpPr>
            <p:spPr>
              <a:xfrm>
                <a:off x="8676436" y="3176224"/>
                <a:ext cx="313663" cy="619706"/>
              </a:xfrm>
              <a:custGeom>
                <a:rect b="b" l="l" r="r" t="t"/>
                <a:pathLst>
                  <a:path extrusionOk="0" h="9189" w="4651">
                    <a:moveTo>
                      <a:pt x="2092" y="0"/>
                    </a:moveTo>
                    <a:lnTo>
                      <a:pt x="2035" y="14"/>
                    </a:lnTo>
                    <a:cubicBezTo>
                      <a:pt x="2042" y="34"/>
                      <a:pt x="2523" y="2085"/>
                      <a:pt x="3669" y="2807"/>
                    </a:cubicBezTo>
                    <a:cubicBezTo>
                      <a:pt x="4313" y="3218"/>
                      <a:pt x="4591" y="3872"/>
                      <a:pt x="4450" y="4661"/>
                    </a:cubicBezTo>
                    <a:cubicBezTo>
                      <a:pt x="4253" y="5736"/>
                      <a:pt x="3348" y="6706"/>
                      <a:pt x="2339" y="6916"/>
                    </a:cubicBezTo>
                    <a:cubicBezTo>
                      <a:pt x="1450" y="7103"/>
                      <a:pt x="712" y="7568"/>
                      <a:pt x="311" y="8189"/>
                    </a:cubicBezTo>
                    <a:cubicBezTo>
                      <a:pt x="90" y="8533"/>
                      <a:pt x="0" y="8897"/>
                      <a:pt x="67" y="9188"/>
                    </a:cubicBezTo>
                    <a:lnTo>
                      <a:pt x="124" y="9174"/>
                    </a:lnTo>
                    <a:cubicBezTo>
                      <a:pt x="61" y="8897"/>
                      <a:pt x="147" y="8550"/>
                      <a:pt x="361" y="8219"/>
                    </a:cubicBezTo>
                    <a:cubicBezTo>
                      <a:pt x="752" y="7611"/>
                      <a:pt x="1477" y="7156"/>
                      <a:pt x="2352" y="6973"/>
                    </a:cubicBezTo>
                    <a:cubicBezTo>
                      <a:pt x="3382" y="6755"/>
                      <a:pt x="4307" y="5767"/>
                      <a:pt x="4507" y="4671"/>
                    </a:cubicBezTo>
                    <a:cubicBezTo>
                      <a:pt x="4651" y="3859"/>
                      <a:pt x="4367" y="3181"/>
                      <a:pt x="3698" y="2760"/>
                    </a:cubicBezTo>
                    <a:cubicBezTo>
                      <a:pt x="2573" y="2048"/>
                      <a:pt x="2095" y="2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8658632" y="3282579"/>
                <a:ext cx="271109" cy="384880"/>
              </a:xfrm>
              <a:custGeom>
                <a:rect b="b" l="l" r="r" t="t"/>
                <a:pathLst>
                  <a:path extrusionOk="0" h="5707" w="4020">
                    <a:moveTo>
                      <a:pt x="2232" y="0"/>
                    </a:moveTo>
                    <a:lnTo>
                      <a:pt x="2175" y="7"/>
                    </a:lnTo>
                    <a:cubicBezTo>
                      <a:pt x="2178" y="24"/>
                      <a:pt x="2329" y="1698"/>
                      <a:pt x="3338" y="2435"/>
                    </a:cubicBezTo>
                    <a:cubicBezTo>
                      <a:pt x="3782" y="2760"/>
                      <a:pt x="3959" y="3305"/>
                      <a:pt x="3786" y="3823"/>
                    </a:cubicBezTo>
                    <a:cubicBezTo>
                      <a:pt x="3624" y="4306"/>
                      <a:pt x="3107" y="4821"/>
                      <a:pt x="2148" y="4821"/>
                    </a:cubicBezTo>
                    <a:cubicBezTo>
                      <a:pt x="2133" y="4821"/>
                      <a:pt x="2118" y="4821"/>
                      <a:pt x="2102" y="4821"/>
                    </a:cubicBezTo>
                    <a:lnTo>
                      <a:pt x="2025" y="4821"/>
                    </a:lnTo>
                    <a:cubicBezTo>
                      <a:pt x="294" y="4821"/>
                      <a:pt x="10" y="5653"/>
                      <a:pt x="1" y="5690"/>
                    </a:cubicBezTo>
                    <a:lnTo>
                      <a:pt x="54" y="5707"/>
                    </a:lnTo>
                    <a:cubicBezTo>
                      <a:pt x="58" y="5700"/>
                      <a:pt x="341" y="4878"/>
                      <a:pt x="2025" y="4878"/>
                    </a:cubicBezTo>
                    <a:lnTo>
                      <a:pt x="2098" y="4878"/>
                    </a:lnTo>
                    <a:cubicBezTo>
                      <a:pt x="2114" y="4878"/>
                      <a:pt x="2129" y="4878"/>
                      <a:pt x="2145" y="4878"/>
                    </a:cubicBezTo>
                    <a:cubicBezTo>
                      <a:pt x="3137" y="4878"/>
                      <a:pt x="3672" y="4346"/>
                      <a:pt x="3839" y="3843"/>
                    </a:cubicBezTo>
                    <a:cubicBezTo>
                      <a:pt x="4019" y="3297"/>
                      <a:pt x="3839" y="2730"/>
                      <a:pt x="3371" y="2389"/>
                    </a:cubicBezTo>
                    <a:cubicBezTo>
                      <a:pt x="2386" y="1667"/>
                      <a:pt x="2235" y="17"/>
                      <a:pt x="22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8635634" y="3665174"/>
                <a:ext cx="345967" cy="528190"/>
              </a:xfrm>
              <a:custGeom>
                <a:rect b="b" l="l" r="r" t="t"/>
                <a:pathLst>
                  <a:path extrusionOk="0" h="7832" w="5130">
                    <a:moveTo>
                      <a:pt x="5109" y="0"/>
                    </a:moveTo>
                    <a:cubicBezTo>
                      <a:pt x="5085" y="6"/>
                      <a:pt x="2847" y="839"/>
                      <a:pt x="2266" y="2449"/>
                    </a:cubicBezTo>
                    <a:cubicBezTo>
                      <a:pt x="2098" y="2920"/>
                      <a:pt x="1995" y="3457"/>
                      <a:pt x="1885" y="4029"/>
                    </a:cubicBezTo>
                    <a:cubicBezTo>
                      <a:pt x="1628" y="5389"/>
                      <a:pt x="1334" y="6932"/>
                      <a:pt x="1" y="7784"/>
                    </a:cubicBezTo>
                    <a:lnTo>
                      <a:pt x="31" y="7831"/>
                    </a:lnTo>
                    <a:cubicBezTo>
                      <a:pt x="1384" y="6965"/>
                      <a:pt x="1682" y="5412"/>
                      <a:pt x="1942" y="4039"/>
                    </a:cubicBezTo>
                    <a:cubicBezTo>
                      <a:pt x="2052" y="3471"/>
                      <a:pt x="2152" y="2933"/>
                      <a:pt x="2323" y="2469"/>
                    </a:cubicBezTo>
                    <a:cubicBezTo>
                      <a:pt x="2891" y="885"/>
                      <a:pt x="5105" y="60"/>
                      <a:pt x="5129" y="54"/>
                    </a:cubicBezTo>
                    <a:lnTo>
                      <a:pt x="51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8757973" y="3878289"/>
                <a:ext cx="346844" cy="86323"/>
              </a:xfrm>
              <a:custGeom>
                <a:rect b="b" l="l" r="r" t="t"/>
                <a:pathLst>
                  <a:path extrusionOk="0" h="1280" w="5143">
                    <a:moveTo>
                      <a:pt x="5099" y="1"/>
                    </a:moveTo>
                    <a:cubicBezTo>
                      <a:pt x="4932" y="187"/>
                      <a:pt x="4706" y="357"/>
                      <a:pt x="4068" y="357"/>
                    </a:cubicBezTo>
                    <a:cubicBezTo>
                      <a:pt x="3721" y="357"/>
                      <a:pt x="3252" y="307"/>
                      <a:pt x="2606" y="181"/>
                    </a:cubicBezTo>
                    <a:cubicBezTo>
                      <a:pt x="2405" y="142"/>
                      <a:pt x="2216" y="125"/>
                      <a:pt x="2040" y="125"/>
                    </a:cubicBezTo>
                    <a:cubicBezTo>
                      <a:pt x="623" y="125"/>
                      <a:pt x="7" y="1241"/>
                      <a:pt x="1" y="1253"/>
                    </a:cubicBezTo>
                    <a:lnTo>
                      <a:pt x="51" y="1280"/>
                    </a:lnTo>
                    <a:cubicBezTo>
                      <a:pt x="57" y="1268"/>
                      <a:pt x="657" y="182"/>
                      <a:pt x="2040" y="182"/>
                    </a:cubicBezTo>
                    <a:cubicBezTo>
                      <a:pt x="2213" y="182"/>
                      <a:pt x="2399" y="199"/>
                      <a:pt x="2597" y="237"/>
                    </a:cubicBezTo>
                    <a:cubicBezTo>
                      <a:pt x="3242" y="362"/>
                      <a:pt x="3713" y="413"/>
                      <a:pt x="4065" y="413"/>
                    </a:cubicBezTo>
                    <a:cubicBezTo>
                      <a:pt x="4729" y="413"/>
                      <a:pt x="4967" y="233"/>
                      <a:pt x="5143" y="37"/>
                    </a:cubicBezTo>
                    <a:lnTo>
                      <a:pt x="50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8753926" y="3671446"/>
                <a:ext cx="38845" cy="209334"/>
              </a:xfrm>
              <a:custGeom>
                <a:rect b="b" l="l" r="r" t="t"/>
                <a:pathLst>
                  <a:path extrusionOk="0" h="3104" w="576">
                    <a:moveTo>
                      <a:pt x="104" y="1"/>
                    </a:moveTo>
                    <a:lnTo>
                      <a:pt x="68" y="47"/>
                    </a:lnTo>
                    <a:cubicBezTo>
                      <a:pt x="71" y="51"/>
                      <a:pt x="512" y="422"/>
                      <a:pt x="372" y="1244"/>
                    </a:cubicBezTo>
                    <a:cubicBezTo>
                      <a:pt x="332" y="1480"/>
                      <a:pt x="275" y="1685"/>
                      <a:pt x="224" y="1865"/>
                    </a:cubicBezTo>
                    <a:cubicBezTo>
                      <a:pt x="97" y="2349"/>
                      <a:pt x="0" y="2697"/>
                      <a:pt x="312" y="3104"/>
                    </a:cubicBezTo>
                    <a:lnTo>
                      <a:pt x="358" y="3068"/>
                    </a:lnTo>
                    <a:cubicBezTo>
                      <a:pt x="64" y="2687"/>
                      <a:pt x="151" y="2366"/>
                      <a:pt x="281" y="1881"/>
                    </a:cubicBezTo>
                    <a:cubicBezTo>
                      <a:pt x="332" y="1697"/>
                      <a:pt x="385" y="1491"/>
                      <a:pt x="429" y="1253"/>
                    </a:cubicBezTo>
                    <a:cubicBezTo>
                      <a:pt x="575" y="395"/>
                      <a:pt x="121" y="17"/>
                      <a:pt x="1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8720138" y="4001437"/>
                <a:ext cx="393647" cy="91179"/>
              </a:xfrm>
              <a:custGeom>
                <a:rect b="b" l="l" r="r" t="t"/>
                <a:pathLst>
                  <a:path extrusionOk="0" h="1352" w="5837">
                    <a:moveTo>
                      <a:pt x="2135" y="1"/>
                    </a:moveTo>
                    <a:cubicBezTo>
                      <a:pt x="706" y="1"/>
                      <a:pt x="10" y="1310"/>
                      <a:pt x="0" y="1325"/>
                    </a:cubicBezTo>
                    <a:lnTo>
                      <a:pt x="54" y="1351"/>
                    </a:lnTo>
                    <a:cubicBezTo>
                      <a:pt x="60" y="1336"/>
                      <a:pt x="740" y="59"/>
                      <a:pt x="2134" y="59"/>
                    </a:cubicBezTo>
                    <a:cubicBezTo>
                      <a:pt x="2284" y="59"/>
                      <a:pt x="2441" y="73"/>
                      <a:pt x="2606" y="105"/>
                    </a:cubicBezTo>
                    <a:cubicBezTo>
                      <a:pt x="2944" y="169"/>
                      <a:pt x="3248" y="235"/>
                      <a:pt x="3515" y="295"/>
                    </a:cubicBezTo>
                    <a:cubicBezTo>
                      <a:pt x="4057" y="416"/>
                      <a:pt x="4485" y="511"/>
                      <a:pt x="4841" y="511"/>
                    </a:cubicBezTo>
                    <a:cubicBezTo>
                      <a:pt x="5244" y="511"/>
                      <a:pt x="5555" y="390"/>
                      <a:pt x="5837" y="49"/>
                    </a:cubicBezTo>
                    <a:lnTo>
                      <a:pt x="5793" y="12"/>
                    </a:lnTo>
                    <a:cubicBezTo>
                      <a:pt x="5524" y="337"/>
                      <a:pt x="5224" y="453"/>
                      <a:pt x="4835" y="453"/>
                    </a:cubicBezTo>
                    <a:cubicBezTo>
                      <a:pt x="4485" y="453"/>
                      <a:pt x="4063" y="359"/>
                      <a:pt x="3528" y="239"/>
                    </a:cubicBezTo>
                    <a:cubicBezTo>
                      <a:pt x="3258" y="179"/>
                      <a:pt x="2954" y="112"/>
                      <a:pt x="2617" y="49"/>
                    </a:cubicBezTo>
                    <a:cubicBezTo>
                      <a:pt x="2448" y="16"/>
                      <a:pt x="2288" y="1"/>
                      <a:pt x="21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8884628" y="3146280"/>
                <a:ext cx="101632" cy="223092"/>
              </a:xfrm>
              <a:custGeom>
                <a:rect b="b" l="l" r="r" t="t"/>
                <a:pathLst>
                  <a:path extrusionOk="0" h="3308" w="1507">
                    <a:moveTo>
                      <a:pt x="1453" y="0"/>
                    </a:moveTo>
                    <a:lnTo>
                      <a:pt x="1397" y="10"/>
                    </a:lnTo>
                    <a:cubicBezTo>
                      <a:pt x="1447" y="281"/>
                      <a:pt x="1377" y="371"/>
                      <a:pt x="989" y="872"/>
                    </a:cubicBezTo>
                    <a:cubicBezTo>
                      <a:pt x="899" y="985"/>
                      <a:pt x="796" y="1123"/>
                      <a:pt x="672" y="1286"/>
                    </a:cubicBezTo>
                    <a:cubicBezTo>
                      <a:pt x="0" y="2175"/>
                      <a:pt x="662" y="3298"/>
                      <a:pt x="668" y="3307"/>
                    </a:cubicBezTo>
                    <a:lnTo>
                      <a:pt x="719" y="3281"/>
                    </a:lnTo>
                    <a:cubicBezTo>
                      <a:pt x="712" y="3267"/>
                      <a:pt x="67" y="2179"/>
                      <a:pt x="719" y="1320"/>
                    </a:cubicBezTo>
                    <a:cubicBezTo>
                      <a:pt x="842" y="1156"/>
                      <a:pt x="946" y="1022"/>
                      <a:pt x="1032" y="905"/>
                    </a:cubicBezTo>
                    <a:cubicBezTo>
                      <a:pt x="1427" y="401"/>
                      <a:pt x="1507" y="294"/>
                      <a:pt x="14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3"/>
            <p:cNvSpPr/>
            <p:nvPr/>
          </p:nvSpPr>
          <p:spPr>
            <a:xfrm>
              <a:off x="7810557" y="4013823"/>
              <a:ext cx="566159" cy="566429"/>
            </a:xfrm>
            <a:custGeom>
              <a:rect b="b" l="l" r="r" t="t"/>
              <a:pathLst>
                <a:path extrusionOk="0" h="8399" w="8395">
                  <a:moveTo>
                    <a:pt x="60" y="0"/>
                  </a:moveTo>
                  <a:lnTo>
                    <a:pt x="0" y="63"/>
                  </a:lnTo>
                  <a:lnTo>
                    <a:pt x="8335" y="8399"/>
                  </a:lnTo>
                  <a:lnTo>
                    <a:pt x="8395" y="8336"/>
                  </a:lnTo>
                  <a:lnTo>
                    <a:pt x="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7913675" y="3312163"/>
              <a:ext cx="340977" cy="808943"/>
            </a:xfrm>
            <a:custGeom>
              <a:rect b="b" l="l" r="r" t="t"/>
              <a:pathLst>
                <a:path extrusionOk="0" h="11995" w="5056">
                  <a:moveTo>
                    <a:pt x="4972" y="1"/>
                  </a:moveTo>
                  <a:lnTo>
                    <a:pt x="1" y="11960"/>
                  </a:lnTo>
                  <a:lnTo>
                    <a:pt x="84" y="11994"/>
                  </a:lnTo>
                  <a:lnTo>
                    <a:pt x="5055" y="34"/>
                  </a:lnTo>
                  <a:lnTo>
                    <a:pt x="49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8156801" y="3455273"/>
              <a:ext cx="197464" cy="86593"/>
            </a:xfrm>
            <a:custGeom>
              <a:rect b="b" l="l" r="r" t="t"/>
              <a:pathLst>
                <a:path extrusionOk="0" h="1284" w="2928">
                  <a:moveTo>
                    <a:pt x="2894" y="0"/>
                  </a:moveTo>
                  <a:lnTo>
                    <a:pt x="1" y="1203"/>
                  </a:lnTo>
                  <a:lnTo>
                    <a:pt x="34" y="1283"/>
                  </a:lnTo>
                  <a:lnTo>
                    <a:pt x="2927" y="80"/>
                  </a:lnTo>
                  <a:lnTo>
                    <a:pt x="28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7996156" y="3433075"/>
              <a:ext cx="100351" cy="224912"/>
            </a:xfrm>
            <a:custGeom>
              <a:rect b="b" l="l" r="r" t="t"/>
              <a:pathLst>
                <a:path extrusionOk="0" h="3335" w="1488">
                  <a:moveTo>
                    <a:pt x="81" y="1"/>
                  </a:moveTo>
                  <a:lnTo>
                    <a:pt x="1" y="33"/>
                  </a:lnTo>
                  <a:lnTo>
                    <a:pt x="1404" y="3334"/>
                  </a:lnTo>
                  <a:lnTo>
                    <a:pt x="1487" y="3298"/>
                  </a:lnTo>
                  <a:lnTo>
                    <a:pt x="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8231796" y="4207987"/>
              <a:ext cx="6002" cy="230105"/>
            </a:xfrm>
            <a:custGeom>
              <a:rect b="b" l="l" r="r" t="t"/>
              <a:pathLst>
                <a:path extrusionOk="0" h="3412" w="89">
                  <a:moveTo>
                    <a:pt x="1" y="0"/>
                  </a:moveTo>
                  <a:lnTo>
                    <a:pt x="1" y="3412"/>
                  </a:lnTo>
                  <a:lnTo>
                    <a:pt x="88" y="3412"/>
                  </a:lnTo>
                  <a:lnTo>
                    <a:pt x="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7844750" y="4298358"/>
              <a:ext cx="253305" cy="6137"/>
            </a:xfrm>
            <a:custGeom>
              <a:rect b="b" l="l" r="r" t="t"/>
              <a:pathLst>
                <a:path extrusionOk="0" h="91" w="3756">
                  <a:moveTo>
                    <a:pt x="1" y="0"/>
                  </a:moveTo>
                  <a:lnTo>
                    <a:pt x="1" y="91"/>
                  </a:lnTo>
                  <a:lnTo>
                    <a:pt x="3755" y="91"/>
                  </a:lnTo>
                  <a:lnTo>
                    <a:pt x="37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3802725" y="4475418"/>
              <a:ext cx="3954614" cy="114451"/>
            </a:xfrm>
            <a:custGeom>
              <a:rect b="b" l="l" r="r" t="t"/>
              <a:pathLst>
                <a:path extrusionOk="0" h="1440" w="58639">
                  <a:moveTo>
                    <a:pt x="0" y="0"/>
                  </a:moveTo>
                  <a:lnTo>
                    <a:pt x="0" y="1440"/>
                  </a:lnTo>
                  <a:lnTo>
                    <a:pt x="58638" y="1440"/>
                  </a:lnTo>
                  <a:lnTo>
                    <a:pt x="586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4982472" y="2509734"/>
              <a:ext cx="3275224" cy="1976262"/>
            </a:xfrm>
            <a:custGeom>
              <a:rect b="b" l="l" r="r" t="t"/>
              <a:pathLst>
                <a:path extrusionOk="0" h="29304" w="48565">
                  <a:moveTo>
                    <a:pt x="8826" y="1"/>
                  </a:moveTo>
                  <a:cubicBezTo>
                    <a:pt x="7998" y="1"/>
                    <a:pt x="7276" y="562"/>
                    <a:pt x="7072" y="1364"/>
                  </a:cubicBezTo>
                  <a:lnTo>
                    <a:pt x="0" y="29303"/>
                  </a:lnTo>
                  <a:lnTo>
                    <a:pt x="41145" y="29303"/>
                  </a:lnTo>
                  <a:lnTo>
                    <a:pt x="485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5040809" y="2717454"/>
              <a:ext cx="3164217" cy="1538441"/>
            </a:xfrm>
            <a:custGeom>
              <a:rect b="b" l="l" r="r" t="t"/>
              <a:pathLst>
                <a:path extrusionOk="0" h="22812" w="46919">
                  <a:moveTo>
                    <a:pt x="5773" y="1"/>
                  </a:moveTo>
                  <a:lnTo>
                    <a:pt x="0" y="22812"/>
                  </a:lnTo>
                  <a:lnTo>
                    <a:pt x="41145" y="22812"/>
                  </a:lnTo>
                  <a:lnTo>
                    <a:pt x="469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7735900" y="2509734"/>
              <a:ext cx="630294" cy="2082547"/>
            </a:xfrm>
            <a:custGeom>
              <a:rect b="b" l="l" r="r" t="t"/>
              <a:pathLst>
                <a:path extrusionOk="0" h="30880" w="9346">
                  <a:moveTo>
                    <a:pt x="7738" y="1"/>
                  </a:moveTo>
                  <a:lnTo>
                    <a:pt x="318" y="29303"/>
                  </a:lnTo>
                  <a:lnTo>
                    <a:pt x="1" y="30880"/>
                  </a:lnTo>
                  <a:lnTo>
                    <a:pt x="1" y="30880"/>
                  </a:lnTo>
                  <a:lnTo>
                    <a:pt x="1715" y="30743"/>
                  </a:lnTo>
                  <a:cubicBezTo>
                    <a:pt x="1715" y="30743"/>
                    <a:pt x="8634" y="3769"/>
                    <a:pt x="8991" y="2199"/>
                  </a:cubicBezTo>
                  <a:cubicBezTo>
                    <a:pt x="9346" y="632"/>
                    <a:pt x="7738" y="1"/>
                    <a:pt x="7738"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4107084" y="4453059"/>
              <a:ext cx="518546" cy="32978"/>
            </a:xfrm>
            <a:custGeom>
              <a:rect b="b" l="l" r="r" t="t"/>
              <a:pathLst>
                <a:path extrusionOk="0" h="489" w="7689">
                  <a:moveTo>
                    <a:pt x="1" y="0"/>
                  </a:moveTo>
                  <a:lnTo>
                    <a:pt x="1" y="488"/>
                  </a:lnTo>
                  <a:lnTo>
                    <a:pt x="7688" y="488"/>
                  </a:lnTo>
                  <a:lnTo>
                    <a:pt x="76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4658686" y="4453059"/>
              <a:ext cx="1325061" cy="32978"/>
            </a:xfrm>
            <a:custGeom>
              <a:rect b="b" l="l" r="r" t="t"/>
              <a:pathLst>
                <a:path extrusionOk="0" h="489" w="19648">
                  <a:moveTo>
                    <a:pt x="0" y="0"/>
                  </a:moveTo>
                  <a:lnTo>
                    <a:pt x="0" y="488"/>
                  </a:lnTo>
                  <a:lnTo>
                    <a:pt x="19647" y="488"/>
                  </a:lnTo>
                  <a:lnTo>
                    <a:pt x="19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6055329" y="4453059"/>
              <a:ext cx="1325331" cy="32978"/>
            </a:xfrm>
            <a:custGeom>
              <a:rect b="b" l="l" r="r" t="t"/>
              <a:pathLst>
                <a:path extrusionOk="0" h="489" w="19652">
                  <a:moveTo>
                    <a:pt x="1" y="0"/>
                  </a:moveTo>
                  <a:lnTo>
                    <a:pt x="1" y="488"/>
                  </a:lnTo>
                  <a:lnTo>
                    <a:pt x="19652" y="488"/>
                  </a:lnTo>
                  <a:lnTo>
                    <a:pt x="196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4774078" y="3432198"/>
              <a:ext cx="838414" cy="823510"/>
            </a:xfrm>
            <a:custGeom>
              <a:rect b="b" l="l" r="r" t="t"/>
              <a:pathLst>
                <a:path extrusionOk="0" h="12211" w="12432">
                  <a:moveTo>
                    <a:pt x="1872" y="0"/>
                  </a:moveTo>
                  <a:cubicBezTo>
                    <a:pt x="751" y="0"/>
                    <a:pt x="1" y="1607"/>
                    <a:pt x="1166" y="2385"/>
                  </a:cubicBezTo>
                  <a:cubicBezTo>
                    <a:pt x="1342" y="2502"/>
                    <a:pt x="1516" y="2599"/>
                    <a:pt x="1673" y="2672"/>
                  </a:cubicBezTo>
                  <a:cubicBezTo>
                    <a:pt x="2782" y="3170"/>
                    <a:pt x="1239" y="4704"/>
                    <a:pt x="2939" y="6277"/>
                  </a:cubicBezTo>
                  <a:cubicBezTo>
                    <a:pt x="4640" y="7848"/>
                    <a:pt x="5512" y="7711"/>
                    <a:pt x="4927" y="8937"/>
                  </a:cubicBezTo>
                  <a:cubicBezTo>
                    <a:pt x="4343" y="10163"/>
                    <a:pt x="5709" y="12210"/>
                    <a:pt x="5709" y="12210"/>
                  </a:cubicBezTo>
                  <a:lnTo>
                    <a:pt x="12431" y="12210"/>
                  </a:lnTo>
                  <a:cubicBezTo>
                    <a:pt x="12431" y="12210"/>
                    <a:pt x="8950" y="9805"/>
                    <a:pt x="9307" y="7724"/>
                  </a:cubicBezTo>
                  <a:cubicBezTo>
                    <a:pt x="9665" y="5643"/>
                    <a:pt x="8001" y="4387"/>
                    <a:pt x="5946" y="4296"/>
                  </a:cubicBezTo>
                  <a:cubicBezTo>
                    <a:pt x="3888" y="4209"/>
                    <a:pt x="4483" y="3912"/>
                    <a:pt x="3968" y="1824"/>
                  </a:cubicBezTo>
                  <a:cubicBezTo>
                    <a:pt x="3798" y="1133"/>
                    <a:pt x="3234" y="601"/>
                    <a:pt x="2552" y="197"/>
                  </a:cubicBezTo>
                  <a:cubicBezTo>
                    <a:pt x="2319" y="60"/>
                    <a:pt x="2089" y="0"/>
                    <a:pt x="1872"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5840596" y="3248757"/>
              <a:ext cx="891220" cy="1006947"/>
            </a:xfrm>
            <a:custGeom>
              <a:rect b="b" l="l" r="r" t="t"/>
              <a:pathLst>
                <a:path extrusionOk="0" h="14931" w="13215">
                  <a:moveTo>
                    <a:pt x="11143" y="0"/>
                  </a:moveTo>
                  <a:cubicBezTo>
                    <a:pt x="10634" y="0"/>
                    <a:pt x="10072" y="108"/>
                    <a:pt x="9506" y="418"/>
                  </a:cubicBezTo>
                  <a:cubicBezTo>
                    <a:pt x="7056" y="1755"/>
                    <a:pt x="7294" y="3448"/>
                    <a:pt x="5620" y="3575"/>
                  </a:cubicBezTo>
                  <a:cubicBezTo>
                    <a:pt x="3853" y="3713"/>
                    <a:pt x="953" y="5022"/>
                    <a:pt x="475" y="8644"/>
                  </a:cubicBezTo>
                  <a:cubicBezTo>
                    <a:pt x="1" y="12268"/>
                    <a:pt x="475" y="14930"/>
                    <a:pt x="475" y="14930"/>
                  </a:cubicBezTo>
                  <a:lnTo>
                    <a:pt x="4688" y="14930"/>
                  </a:lnTo>
                  <a:cubicBezTo>
                    <a:pt x="4688" y="14930"/>
                    <a:pt x="6766" y="13384"/>
                    <a:pt x="6111" y="11205"/>
                  </a:cubicBezTo>
                  <a:cubicBezTo>
                    <a:pt x="5457" y="9028"/>
                    <a:pt x="5540" y="6188"/>
                    <a:pt x="8099" y="6010"/>
                  </a:cubicBezTo>
                  <a:cubicBezTo>
                    <a:pt x="10655" y="5830"/>
                    <a:pt x="9121" y="3295"/>
                    <a:pt x="9847" y="1811"/>
                  </a:cubicBezTo>
                  <a:cubicBezTo>
                    <a:pt x="10390" y="702"/>
                    <a:pt x="12012" y="563"/>
                    <a:pt x="12789" y="563"/>
                  </a:cubicBezTo>
                  <a:cubicBezTo>
                    <a:pt x="13049" y="563"/>
                    <a:pt x="13214" y="578"/>
                    <a:pt x="13214" y="578"/>
                  </a:cubicBezTo>
                  <a:cubicBezTo>
                    <a:pt x="13214" y="578"/>
                    <a:pt x="12320" y="0"/>
                    <a:pt x="111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5998543" y="3266629"/>
              <a:ext cx="733882" cy="990019"/>
            </a:xfrm>
            <a:custGeom>
              <a:rect b="b" l="l" r="r" t="t"/>
              <a:pathLst>
                <a:path extrusionOk="0" h="14680" w="10882">
                  <a:moveTo>
                    <a:pt x="9212" y="1"/>
                  </a:moveTo>
                  <a:cubicBezTo>
                    <a:pt x="8395" y="1"/>
                    <a:pt x="7476" y="238"/>
                    <a:pt x="6943" y="1146"/>
                  </a:cubicBezTo>
                  <a:cubicBezTo>
                    <a:pt x="6623" y="1687"/>
                    <a:pt x="6418" y="2214"/>
                    <a:pt x="6218" y="2726"/>
                  </a:cubicBezTo>
                  <a:cubicBezTo>
                    <a:pt x="5734" y="3972"/>
                    <a:pt x="5349" y="4957"/>
                    <a:pt x="3619" y="5101"/>
                  </a:cubicBezTo>
                  <a:cubicBezTo>
                    <a:pt x="2526" y="5187"/>
                    <a:pt x="1567" y="5756"/>
                    <a:pt x="923" y="6701"/>
                  </a:cubicBezTo>
                  <a:cubicBezTo>
                    <a:pt x="212" y="7744"/>
                    <a:pt x="1" y="9093"/>
                    <a:pt x="362" y="10309"/>
                  </a:cubicBezTo>
                  <a:cubicBezTo>
                    <a:pt x="1053" y="12628"/>
                    <a:pt x="175" y="14636"/>
                    <a:pt x="164" y="14656"/>
                  </a:cubicBezTo>
                  <a:lnTo>
                    <a:pt x="215" y="14679"/>
                  </a:lnTo>
                  <a:cubicBezTo>
                    <a:pt x="224" y="14659"/>
                    <a:pt x="1114" y="12635"/>
                    <a:pt x="415" y="10292"/>
                  </a:cubicBezTo>
                  <a:cubicBezTo>
                    <a:pt x="58" y="9093"/>
                    <a:pt x="265" y="7760"/>
                    <a:pt x="970" y="6731"/>
                  </a:cubicBezTo>
                  <a:cubicBezTo>
                    <a:pt x="1604" y="5802"/>
                    <a:pt x="2546" y="5241"/>
                    <a:pt x="3622" y="5155"/>
                  </a:cubicBezTo>
                  <a:cubicBezTo>
                    <a:pt x="5390" y="5011"/>
                    <a:pt x="5777" y="4012"/>
                    <a:pt x="6268" y="2746"/>
                  </a:cubicBezTo>
                  <a:cubicBezTo>
                    <a:pt x="6469" y="2238"/>
                    <a:pt x="6672" y="1710"/>
                    <a:pt x="6990" y="1172"/>
                  </a:cubicBezTo>
                  <a:cubicBezTo>
                    <a:pt x="7509" y="288"/>
                    <a:pt x="8408" y="56"/>
                    <a:pt x="9209" y="56"/>
                  </a:cubicBezTo>
                  <a:cubicBezTo>
                    <a:pt x="10087" y="56"/>
                    <a:pt x="10848" y="335"/>
                    <a:pt x="10862" y="341"/>
                  </a:cubicBezTo>
                  <a:lnTo>
                    <a:pt x="10882" y="287"/>
                  </a:lnTo>
                  <a:cubicBezTo>
                    <a:pt x="10866" y="281"/>
                    <a:pt x="10100" y="1"/>
                    <a:pt x="92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6009604" y="3795572"/>
              <a:ext cx="223833" cy="118829"/>
            </a:xfrm>
            <a:custGeom>
              <a:rect b="b" l="l" r="r" t="t"/>
              <a:pathLst>
                <a:path extrusionOk="0" h="1762" w="3319">
                  <a:moveTo>
                    <a:pt x="2373" y="0"/>
                  </a:moveTo>
                  <a:cubicBezTo>
                    <a:pt x="685" y="0"/>
                    <a:pt x="9" y="1722"/>
                    <a:pt x="0" y="1741"/>
                  </a:cubicBezTo>
                  <a:lnTo>
                    <a:pt x="54" y="1762"/>
                  </a:lnTo>
                  <a:cubicBezTo>
                    <a:pt x="59" y="1742"/>
                    <a:pt x="720" y="56"/>
                    <a:pt x="2371" y="56"/>
                  </a:cubicBezTo>
                  <a:cubicBezTo>
                    <a:pt x="2651" y="56"/>
                    <a:pt x="2959" y="105"/>
                    <a:pt x="3298" y="218"/>
                  </a:cubicBezTo>
                  <a:lnTo>
                    <a:pt x="3318" y="164"/>
                  </a:lnTo>
                  <a:cubicBezTo>
                    <a:pt x="2973" y="49"/>
                    <a:pt x="2659" y="0"/>
                    <a:pt x="23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6099503" y="3634320"/>
              <a:ext cx="235973" cy="42622"/>
            </a:xfrm>
            <a:custGeom>
              <a:rect b="b" l="l" r="r" t="t"/>
              <a:pathLst>
                <a:path extrusionOk="0" h="632" w="3499">
                  <a:moveTo>
                    <a:pt x="2171" y="0"/>
                  </a:moveTo>
                  <a:cubicBezTo>
                    <a:pt x="1095" y="0"/>
                    <a:pt x="17" y="575"/>
                    <a:pt x="1" y="585"/>
                  </a:cubicBezTo>
                  <a:lnTo>
                    <a:pt x="27" y="631"/>
                  </a:lnTo>
                  <a:cubicBezTo>
                    <a:pt x="43" y="624"/>
                    <a:pt x="1111" y="55"/>
                    <a:pt x="2170" y="55"/>
                  </a:cubicBezTo>
                  <a:cubicBezTo>
                    <a:pt x="2632" y="55"/>
                    <a:pt x="3092" y="163"/>
                    <a:pt x="3462" y="474"/>
                  </a:cubicBezTo>
                  <a:lnTo>
                    <a:pt x="3498" y="431"/>
                  </a:lnTo>
                  <a:cubicBezTo>
                    <a:pt x="3117" y="111"/>
                    <a:pt x="2644" y="0"/>
                    <a:pt x="21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6325027" y="3418642"/>
              <a:ext cx="42015" cy="151470"/>
            </a:xfrm>
            <a:custGeom>
              <a:rect b="b" l="l" r="r" t="t"/>
              <a:pathLst>
                <a:path extrusionOk="0" h="2246" w="623">
                  <a:moveTo>
                    <a:pt x="44" y="0"/>
                  </a:moveTo>
                  <a:lnTo>
                    <a:pt x="1" y="37"/>
                  </a:lnTo>
                  <a:cubicBezTo>
                    <a:pt x="562" y="652"/>
                    <a:pt x="391" y="2225"/>
                    <a:pt x="391" y="2239"/>
                  </a:cubicBezTo>
                  <a:lnTo>
                    <a:pt x="445" y="2246"/>
                  </a:lnTo>
                  <a:cubicBezTo>
                    <a:pt x="452" y="2182"/>
                    <a:pt x="622" y="632"/>
                    <a:pt x="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5347667" y="2884034"/>
              <a:ext cx="966145" cy="1371662"/>
            </a:xfrm>
            <a:custGeom>
              <a:rect b="b" l="l" r="r" t="t"/>
              <a:pathLst>
                <a:path extrusionOk="0" h="20339" w="14326">
                  <a:moveTo>
                    <a:pt x="13420" y="0"/>
                  </a:moveTo>
                  <a:cubicBezTo>
                    <a:pt x="13420" y="0"/>
                    <a:pt x="9842" y="250"/>
                    <a:pt x="8783" y="3223"/>
                  </a:cubicBezTo>
                  <a:cubicBezTo>
                    <a:pt x="7724" y="6200"/>
                    <a:pt x="7169" y="7560"/>
                    <a:pt x="5255" y="8820"/>
                  </a:cubicBezTo>
                  <a:cubicBezTo>
                    <a:pt x="3341" y="10079"/>
                    <a:pt x="1" y="15631"/>
                    <a:pt x="2653" y="20338"/>
                  </a:cubicBezTo>
                  <a:lnTo>
                    <a:pt x="7784" y="20338"/>
                  </a:lnTo>
                  <a:cubicBezTo>
                    <a:pt x="7784" y="20338"/>
                    <a:pt x="9792" y="17640"/>
                    <a:pt x="8833" y="15270"/>
                  </a:cubicBezTo>
                  <a:cubicBezTo>
                    <a:pt x="7875" y="12902"/>
                    <a:pt x="7674" y="8720"/>
                    <a:pt x="11002" y="7410"/>
                  </a:cubicBezTo>
                  <a:cubicBezTo>
                    <a:pt x="14325" y="6097"/>
                    <a:pt x="11352" y="1764"/>
                    <a:pt x="134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5669834" y="2882146"/>
              <a:ext cx="583154" cy="1373753"/>
            </a:xfrm>
            <a:custGeom>
              <a:rect b="b" l="l" r="r" t="t"/>
              <a:pathLst>
                <a:path extrusionOk="0" h="20370" w="8647">
                  <a:moveTo>
                    <a:pt x="8640" y="1"/>
                  </a:moveTo>
                  <a:cubicBezTo>
                    <a:pt x="8630" y="1"/>
                    <a:pt x="7778" y="135"/>
                    <a:pt x="6916" y="743"/>
                  </a:cubicBezTo>
                  <a:cubicBezTo>
                    <a:pt x="6117" y="1304"/>
                    <a:pt x="5146" y="2397"/>
                    <a:pt x="5038" y="4411"/>
                  </a:cubicBezTo>
                  <a:cubicBezTo>
                    <a:pt x="4938" y="6235"/>
                    <a:pt x="3906" y="7227"/>
                    <a:pt x="2810" y="8276"/>
                  </a:cubicBezTo>
                  <a:cubicBezTo>
                    <a:pt x="1581" y="9459"/>
                    <a:pt x="304" y="10682"/>
                    <a:pt x="198" y="13204"/>
                  </a:cubicBezTo>
                  <a:cubicBezTo>
                    <a:pt x="1" y="17915"/>
                    <a:pt x="198" y="20346"/>
                    <a:pt x="198" y="20370"/>
                  </a:cubicBezTo>
                  <a:lnTo>
                    <a:pt x="255" y="20366"/>
                  </a:lnTo>
                  <a:cubicBezTo>
                    <a:pt x="252" y="20340"/>
                    <a:pt x="54" y="17915"/>
                    <a:pt x="255" y="13207"/>
                  </a:cubicBezTo>
                  <a:cubicBezTo>
                    <a:pt x="361" y="10705"/>
                    <a:pt x="1624" y="9493"/>
                    <a:pt x="2850" y="8316"/>
                  </a:cubicBezTo>
                  <a:cubicBezTo>
                    <a:pt x="3953" y="7260"/>
                    <a:pt x="4995" y="6262"/>
                    <a:pt x="5092" y="4414"/>
                  </a:cubicBezTo>
                  <a:cubicBezTo>
                    <a:pt x="5199" y="2420"/>
                    <a:pt x="6158" y="1344"/>
                    <a:pt x="6947" y="790"/>
                  </a:cubicBezTo>
                  <a:cubicBezTo>
                    <a:pt x="7798" y="188"/>
                    <a:pt x="8640" y="58"/>
                    <a:pt x="8646" y="55"/>
                  </a:cubicBezTo>
                  <a:lnTo>
                    <a:pt x="86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5906621" y="3344524"/>
              <a:ext cx="235973" cy="52738"/>
            </a:xfrm>
            <a:custGeom>
              <a:rect b="b" l="l" r="r" t="t"/>
              <a:pathLst>
                <a:path extrusionOk="0" h="782" w="3499">
                  <a:moveTo>
                    <a:pt x="2719" y="0"/>
                  </a:moveTo>
                  <a:cubicBezTo>
                    <a:pt x="1437" y="0"/>
                    <a:pt x="17" y="724"/>
                    <a:pt x="1" y="735"/>
                  </a:cubicBezTo>
                  <a:lnTo>
                    <a:pt x="24" y="782"/>
                  </a:lnTo>
                  <a:cubicBezTo>
                    <a:pt x="44" y="774"/>
                    <a:pt x="1451" y="56"/>
                    <a:pt x="2717" y="56"/>
                  </a:cubicBezTo>
                  <a:cubicBezTo>
                    <a:pt x="2983" y="56"/>
                    <a:pt x="3243" y="87"/>
                    <a:pt x="3482" y="164"/>
                  </a:cubicBezTo>
                  <a:lnTo>
                    <a:pt x="3499" y="111"/>
                  </a:lnTo>
                  <a:cubicBezTo>
                    <a:pt x="3255" y="33"/>
                    <a:pt x="2990" y="0"/>
                    <a:pt x="27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5695327" y="3610513"/>
              <a:ext cx="212503" cy="78770"/>
            </a:xfrm>
            <a:custGeom>
              <a:rect b="b" l="l" r="r" t="t"/>
              <a:pathLst>
                <a:path extrusionOk="0" h="1168" w="3151">
                  <a:moveTo>
                    <a:pt x="2748" y="1"/>
                  </a:moveTo>
                  <a:cubicBezTo>
                    <a:pt x="1249" y="1"/>
                    <a:pt x="13" y="1116"/>
                    <a:pt x="0" y="1128"/>
                  </a:cubicBezTo>
                  <a:lnTo>
                    <a:pt x="37" y="1168"/>
                  </a:lnTo>
                  <a:cubicBezTo>
                    <a:pt x="49" y="1156"/>
                    <a:pt x="1272" y="55"/>
                    <a:pt x="2745" y="55"/>
                  </a:cubicBezTo>
                  <a:cubicBezTo>
                    <a:pt x="2876" y="55"/>
                    <a:pt x="3008" y="63"/>
                    <a:pt x="3141" y="82"/>
                  </a:cubicBezTo>
                  <a:lnTo>
                    <a:pt x="3151" y="28"/>
                  </a:lnTo>
                  <a:cubicBezTo>
                    <a:pt x="3015" y="9"/>
                    <a:pt x="2880" y="1"/>
                    <a:pt x="27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5843563" y="3328271"/>
              <a:ext cx="25088" cy="129013"/>
            </a:xfrm>
            <a:custGeom>
              <a:rect b="b" l="l" r="r" t="t"/>
              <a:pathLst>
                <a:path extrusionOk="0" h="1913" w="372">
                  <a:moveTo>
                    <a:pt x="54" y="1"/>
                  </a:moveTo>
                  <a:lnTo>
                    <a:pt x="1" y="21"/>
                  </a:lnTo>
                  <a:cubicBezTo>
                    <a:pt x="311" y="906"/>
                    <a:pt x="4" y="1885"/>
                    <a:pt x="1" y="1895"/>
                  </a:cubicBezTo>
                  <a:lnTo>
                    <a:pt x="54" y="1912"/>
                  </a:lnTo>
                  <a:cubicBezTo>
                    <a:pt x="57" y="1902"/>
                    <a:pt x="371" y="906"/>
                    <a:pt x="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4773337" y="2997808"/>
              <a:ext cx="1063731" cy="1257891"/>
            </a:xfrm>
            <a:custGeom>
              <a:rect b="b" l="l" r="r" t="t"/>
              <a:pathLst>
                <a:path extrusionOk="0" h="18652" w="15773">
                  <a:moveTo>
                    <a:pt x="1" y="0"/>
                  </a:moveTo>
                  <a:lnTo>
                    <a:pt x="1" y="0"/>
                  </a:lnTo>
                  <a:cubicBezTo>
                    <a:pt x="1" y="0"/>
                    <a:pt x="1858" y="1240"/>
                    <a:pt x="1801" y="2759"/>
                  </a:cubicBezTo>
                  <a:cubicBezTo>
                    <a:pt x="1745" y="4282"/>
                    <a:pt x="2082" y="7042"/>
                    <a:pt x="5292" y="7830"/>
                  </a:cubicBezTo>
                  <a:cubicBezTo>
                    <a:pt x="8506" y="8619"/>
                    <a:pt x="8617" y="10109"/>
                    <a:pt x="7885" y="12745"/>
                  </a:cubicBezTo>
                  <a:cubicBezTo>
                    <a:pt x="7153" y="15378"/>
                    <a:pt x="8112" y="18651"/>
                    <a:pt x="8112" y="18651"/>
                  </a:cubicBezTo>
                  <a:lnTo>
                    <a:pt x="15773" y="18651"/>
                  </a:lnTo>
                  <a:cubicBezTo>
                    <a:pt x="15773" y="18651"/>
                    <a:pt x="15264" y="12725"/>
                    <a:pt x="12054" y="10925"/>
                  </a:cubicBezTo>
                  <a:cubicBezTo>
                    <a:pt x="8844" y="9127"/>
                    <a:pt x="9689" y="6872"/>
                    <a:pt x="7828" y="4563"/>
                  </a:cubicBezTo>
                  <a:cubicBezTo>
                    <a:pt x="5971" y="2255"/>
                    <a:pt x="3886" y="3324"/>
                    <a:pt x="2984" y="1690"/>
                  </a:cubicBezTo>
                  <a:cubicBezTo>
                    <a:pt x="2082" y="57"/>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4773134" y="2995852"/>
              <a:ext cx="870853" cy="1260993"/>
            </a:xfrm>
            <a:custGeom>
              <a:rect b="b" l="l" r="r" t="t"/>
              <a:pathLst>
                <a:path extrusionOk="0" h="18698" w="12913">
                  <a:moveTo>
                    <a:pt x="36" y="1"/>
                  </a:moveTo>
                  <a:cubicBezTo>
                    <a:pt x="14" y="1"/>
                    <a:pt x="2" y="2"/>
                    <a:pt x="0" y="2"/>
                  </a:cubicBezTo>
                  <a:lnTo>
                    <a:pt x="4" y="56"/>
                  </a:lnTo>
                  <a:cubicBezTo>
                    <a:pt x="5" y="56"/>
                    <a:pt x="13" y="55"/>
                    <a:pt x="28" y="55"/>
                  </a:cubicBezTo>
                  <a:cubicBezTo>
                    <a:pt x="259" y="55"/>
                    <a:pt x="2068" y="134"/>
                    <a:pt x="3037" y="2735"/>
                  </a:cubicBezTo>
                  <a:cubicBezTo>
                    <a:pt x="4076" y="5528"/>
                    <a:pt x="5763" y="6249"/>
                    <a:pt x="7116" y="6828"/>
                  </a:cubicBezTo>
                  <a:lnTo>
                    <a:pt x="7183" y="6857"/>
                  </a:lnTo>
                  <a:cubicBezTo>
                    <a:pt x="8569" y="7452"/>
                    <a:pt x="10771" y="9583"/>
                    <a:pt x="10771" y="12774"/>
                  </a:cubicBezTo>
                  <a:cubicBezTo>
                    <a:pt x="10771" y="15962"/>
                    <a:pt x="12849" y="18671"/>
                    <a:pt x="12869" y="18697"/>
                  </a:cubicBezTo>
                  <a:lnTo>
                    <a:pt x="12913" y="18664"/>
                  </a:lnTo>
                  <a:cubicBezTo>
                    <a:pt x="12893" y="18637"/>
                    <a:pt x="10825" y="15942"/>
                    <a:pt x="10825" y="12774"/>
                  </a:cubicBezTo>
                  <a:cubicBezTo>
                    <a:pt x="10825" y="9557"/>
                    <a:pt x="8606" y="7406"/>
                    <a:pt x="7203" y="6807"/>
                  </a:cubicBezTo>
                  <a:lnTo>
                    <a:pt x="7140" y="6777"/>
                  </a:lnTo>
                  <a:cubicBezTo>
                    <a:pt x="5793" y="6203"/>
                    <a:pt x="4119" y="5485"/>
                    <a:pt x="3087" y="2718"/>
                  </a:cubicBezTo>
                  <a:cubicBezTo>
                    <a:pt x="2118" y="113"/>
                    <a:pt x="312" y="1"/>
                    <a:pt x="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5471827" y="3773991"/>
              <a:ext cx="171500" cy="278325"/>
            </a:xfrm>
            <a:custGeom>
              <a:rect b="b" l="l" r="r" t="t"/>
              <a:pathLst>
                <a:path extrusionOk="0" h="4127" w="2543">
                  <a:moveTo>
                    <a:pt x="2519" y="0"/>
                  </a:moveTo>
                  <a:cubicBezTo>
                    <a:pt x="0" y="1203"/>
                    <a:pt x="918" y="4096"/>
                    <a:pt x="926" y="4126"/>
                  </a:cubicBezTo>
                  <a:lnTo>
                    <a:pt x="979" y="4109"/>
                  </a:lnTo>
                  <a:cubicBezTo>
                    <a:pt x="969" y="4079"/>
                    <a:pt x="67" y="1229"/>
                    <a:pt x="2542" y="50"/>
                  </a:cubicBezTo>
                  <a:lnTo>
                    <a:pt x="25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5329863" y="3720105"/>
              <a:ext cx="173118" cy="126922"/>
            </a:xfrm>
            <a:custGeom>
              <a:rect b="b" l="l" r="r" t="t"/>
              <a:pathLst>
                <a:path extrusionOk="0" h="1882" w="2567">
                  <a:moveTo>
                    <a:pt x="4" y="0"/>
                  </a:moveTo>
                  <a:lnTo>
                    <a:pt x="1" y="57"/>
                  </a:lnTo>
                  <a:cubicBezTo>
                    <a:pt x="1554" y="91"/>
                    <a:pt x="2506" y="1865"/>
                    <a:pt x="2516" y="1882"/>
                  </a:cubicBezTo>
                  <a:lnTo>
                    <a:pt x="2566" y="1855"/>
                  </a:lnTo>
                  <a:cubicBezTo>
                    <a:pt x="2556" y="1838"/>
                    <a:pt x="1591" y="37"/>
                    <a:pt x="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5154110" y="3232099"/>
              <a:ext cx="105274" cy="225991"/>
            </a:xfrm>
            <a:custGeom>
              <a:rect b="b" l="l" r="r" t="t"/>
              <a:pathLst>
                <a:path extrusionOk="0" h="3351" w="1561">
                  <a:moveTo>
                    <a:pt x="946" y="0"/>
                  </a:moveTo>
                  <a:cubicBezTo>
                    <a:pt x="1" y="2051"/>
                    <a:pt x="1511" y="3338"/>
                    <a:pt x="1528" y="3351"/>
                  </a:cubicBezTo>
                  <a:lnTo>
                    <a:pt x="1560" y="3308"/>
                  </a:lnTo>
                  <a:cubicBezTo>
                    <a:pt x="1548" y="3294"/>
                    <a:pt x="67" y="2038"/>
                    <a:pt x="996" y="24"/>
                  </a:cubicBezTo>
                  <a:lnTo>
                    <a:pt x="9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4903768" y="3285985"/>
              <a:ext cx="204006" cy="86323"/>
            </a:xfrm>
            <a:custGeom>
              <a:rect b="b" l="l" r="r" t="t"/>
              <a:pathLst>
                <a:path extrusionOk="0" h="1280" w="3025">
                  <a:moveTo>
                    <a:pt x="703" y="0"/>
                  </a:moveTo>
                  <a:cubicBezTo>
                    <a:pt x="463" y="0"/>
                    <a:pt x="225" y="56"/>
                    <a:pt x="1" y="190"/>
                  </a:cubicBezTo>
                  <a:lnTo>
                    <a:pt x="28" y="237"/>
                  </a:lnTo>
                  <a:cubicBezTo>
                    <a:pt x="243" y="109"/>
                    <a:pt x="472" y="55"/>
                    <a:pt x="704" y="55"/>
                  </a:cubicBezTo>
                  <a:cubicBezTo>
                    <a:pt x="1807" y="55"/>
                    <a:pt x="2967" y="1266"/>
                    <a:pt x="2984" y="1280"/>
                  </a:cubicBezTo>
                  <a:lnTo>
                    <a:pt x="3024" y="1243"/>
                  </a:lnTo>
                  <a:cubicBezTo>
                    <a:pt x="3008" y="1226"/>
                    <a:pt x="1832"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6285843" y="3218341"/>
              <a:ext cx="8430" cy="2967"/>
            </a:xfrm>
            <a:custGeom>
              <a:rect b="b" l="l" r="r" t="t"/>
              <a:pathLst>
                <a:path extrusionOk="0" h="44" w="125">
                  <a:moveTo>
                    <a:pt x="1" y="1"/>
                  </a:moveTo>
                  <a:lnTo>
                    <a:pt x="44" y="44"/>
                  </a:lnTo>
                  <a:cubicBezTo>
                    <a:pt x="70" y="30"/>
                    <a:pt x="98" y="17"/>
                    <a:pt x="124" y="7"/>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6518786" y="3465042"/>
              <a:ext cx="3507" cy="3237"/>
            </a:xfrm>
            <a:custGeom>
              <a:rect b="b" l="l" r="r" t="t"/>
              <a:pathLst>
                <a:path extrusionOk="0" h="48" w="52">
                  <a:moveTo>
                    <a:pt x="21" y="0"/>
                  </a:moveTo>
                  <a:lnTo>
                    <a:pt x="1" y="20"/>
                  </a:lnTo>
                  <a:lnTo>
                    <a:pt x="24" y="48"/>
                  </a:lnTo>
                  <a:lnTo>
                    <a:pt x="51" y="37"/>
                  </a:lnTo>
                  <a:lnTo>
                    <a:pt x="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7015828" y="3250106"/>
              <a:ext cx="16523" cy="4384"/>
            </a:xfrm>
            <a:custGeom>
              <a:rect b="b" l="l" r="r" t="t"/>
              <a:pathLst>
                <a:path extrusionOk="0" h="65" w="245">
                  <a:moveTo>
                    <a:pt x="1" y="0"/>
                  </a:moveTo>
                  <a:lnTo>
                    <a:pt x="1" y="0"/>
                  </a:lnTo>
                  <a:cubicBezTo>
                    <a:pt x="41" y="24"/>
                    <a:pt x="81" y="44"/>
                    <a:pt x="118" y="64"/>
                  </a:cubicBezTo>
                  <a:lnTo>
                    <a:pt x="245" y="1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7032284" y="3250781"/>
              <a:ext cx="67" cy="67"/>
            </a:xfrm>
            <a:custGeom>
              <a:rect b="b" l="l" r="r" t="t"/>
              <a:pathLst>
                <a:path extrusionOk="0" h="1" w="1">
                  <a:moveTo>
                    <a:pt x="1"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7026214" y="3250781"/>
              <a:ext cx="6137" cy="7284"/>
            </a:xfrm>
            <a:custGeom>
              <a:rect b="b" l="l" r="r" t="t"/>
              <a:pathLst>
                <a:path extrusionOk="0" h="108" w="91">
                  <a:moveTo>
                    <a:pt x="91" y="1"/>
                  </a:moveTo>
                  <a:lnTo>
                    <a:pt x="0" y="74"/>
                  </a:lnTo>
                  <a:cubicBezTo>
                    <a:pt x="27" y="84"/>
                    <a:pt x="51" y="98"/>
                    <a:pt x="77" y="10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6285843" y="3218341"/>
              <a:ext cx="1619" cy="4316"/>
            </a:xfrm>
            <a:custGeom>
              <a:rect b="b" l="l" r="r" t="t"/>
              <a:pathLst>
                <a:path extrusionOk="0" h="64" w="24">
                  <a:moveTo>
                    <a:pt x="1" y="1"/>
                  </a:moveTo>
                  <a:lnTo>
                    <a:pt x="4" y="64"/>
                  </a:lnTo>
                  <a:cubicBezTo>
                    <a:pt x="10" y="61"/>
                    <a:pt x="17" y="58"/>
                    <a:pt x="24" y="54"/>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6523574" y="3325168"/>
              <a:ext cx="498179" cy="935730"/>
            </a:xfrm>
            <a:custGeom>
              <a:rect b="b" l="l" r="r" t="t"/>
              <a:pathLst>
                <a:path extrusionOk="0" h="13875" w="7387">
                  <a:moveTo>
                    <a:pt x="7386" y="0"/>
                  </a:moveTo>
                  <a:lnTo>
                    <a:pt x="7386" y="0"/>
                  </a:lnTo>
                  <a:cubicBezTo>
                    <a:pt x="6832" y="267"/>
                    <a:pt x="6070" y="565"/>
                    <a:pt x="5068" y="825"/>
                  </a:cubicBezTo>
                  <a:lnTo>
                    <a:pt x="1343" y="3729"/>
                  </a:lnTo>
                  <a:lnTo>
                    <a:pt x="0" y="2135"/>
                  </a:lnTo>
                  <a:lnTo>
                    <a:pt x="0" y="13874"/>
                  </a:lnTo>
                  <a:lnTo>
                    <a:pt x="5396" y="13874"/>
                  </a:lnTo>
                  <a:lnTo>
                    <a:pt x="73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6520404" y="3467537"/>
              <a:ext cx="2293" cy="742"/>
            </a:xfrm>
            <a:custGeom>
              <a:rect b="b" l="l" r="r" t="t"/>
              <a:pathLst>
                <a:path extrusionOk="0" h="11" w="34">
                  <a:moveTo>
                    <a:pt x="27" y="0"/>
                  </a:moveTo>
                  <a:lnTo>
                    <a:pt x="0" y="11"/>
                  </a:lnTo>
                  <a:lnTo>
                    <a:pt x="34" y="11"/>
                  </a:lnTo>
                  <a:lnTo>
                    <a:pt x="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6865299" y="3255771"/>
              <a:ext cx="166105" cy="125101"/>
            </a:xfrm>
            <a:custGeom>
              <a:rect b="b" l="l" r="r" t="t"/>
              <a:pathLst>
                <a:path extrusionOk="0" h="1855" w="2463">
                  <a:moveTo>
                    <a:pt x="2386" y="0"/>
                  </a:moveTo>
                  <a:lnTo>
                    <a:pt x="1" y="1854"/>
                  </a:lnTo>
                  <a:cubicBezTo>
                    <a:pt x="1003" y="1594"/>
                    <a:pt x="1765" y="1296"/>
                    <a:pt x="2319" y="1029"/>
                  </a:cubicBezTo>
                  <a:lnTo>
                    <a:pt x="2463" y="33"/>
                  </a:lnTo>
                  <a:cubicBezTo>
                    <a:pt x="2437" y="24"/>
                    <a:pt x="2413" y="10"/>
                    <a:pt x="23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6286046" y="3221983"/>
              <a:ext cx="31629" cy="75061"/>
            </a:xfrm>
            <a:custGeom>
              <a:rect b="b" l="l" r="r" t="t"/>
              <a:pathLst>
                <a:path extrusionOk="0" h="1113" w="469">
                  <a:moveTo>
                    <a:pt x="21" y="0"/>
                  </a:moveTo>
                  <a:cubicBezTo>
                    <a:pt x="14" y="4"/>
                    <a:pt x="7" y="7"/>
                    <a:pt x="1" y="10"/>
                  </a:cubicBezTo>
                  <a:lnTo>
                    <a:pt x="14" y="789"/>
                  </a:lnTo>
                  <a:cubicBezTo>
                    <a:pt x="144" y="889"/>
                    <a:pt x="298" y="999"/>
                    <a:pt x="468" y="1112"/>
                  </a:cubicBezTo>
                  <a:lnTo>
                    <a:pt x="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6520404" y="3468212"/>
              <a:ext cx="67" cy="67"/>
            </a:xfrm>
            <a:custGeom>
              <a:rect b="b" l="l" r="r" t="t"/>
              <a:pathLst>
                <a:path extrusionOk="0" h="1" w="1">
                  <a:moveTo>
                    <a:pt x="0" y="1"/>
                  </a:moveTo>
                  <a:lnTo>
                    <a:pt x="0"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7032284" y="3250781"/>
              <a:ext cx="67" cy="67"/>
            </a:xfrm>
            <a:custGeom>
              <a:rect b="b" l="l" r="r" t="t"/>
              <a:pathLst>
                <a:path extrusionOk="0" h="1" w="1">
                  <a:moveTo>
                    <a:pt x="1" y="1"/>
                  </a:move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7023719" y="3250781"/>
              <a:ext cx="8632" cy="3709"/>
            </a:xfrm>
            <a:custGeom>
              <a:rect b="b" l="l" r="r" t="t"/>
              <a:pathLst>
                <a:path extrusionOk="0" h="55" w="128">
                  <a:moveTo>
                    <a:pt x="128" y="1"/>
                  </a:moveTo>
                  <a:lnTo>
                    <a:pt x="1" y="54"/>
                  </a:lnTo>
                  <a:lnTo>
                    <a:pt x="4" y="54"/>
                  </a:lnTo>
                  <a:lnTo>
                    <a:pt x="128"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7032284" y="3250781"/>
              <a:ext cx="67" cy="67"/>
            </a:xfrm>
            <a:custGeom>
              <a:rect b="b" l="l" r="r" t="t"/>
              <a:pathLst>
                <a:path extrusionOk="0" h="1" w="1">
                  <a:moveTo>
                    <a:pt x="1" y="1"/>
                  </a:moveTo>
                  <a:lnTo>
                    <a:pt x="1"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7023989" y="3250781"/>
              <a:ext cx="8363" cy="5058"/>
            </a:xfrm>
            <a:custGeom>
              <a:rect b="b" l="l" r="r" t="t"/>
              <a:pathLst>
                <a:path extrusionOk="0" h="75" w="124">
                  <a:moveTo>
                    <a:pt x="124" y="1"/>
                  </a:moveTo>
                  <a:lnTo>
                    <a:pt x="0" y="54"/>
                  </a:lnTo>
                  <a:cubicBezTo>
                    <a:pt x="10" y="61"/>
                    <a:pt x="23" y="67"/>
                    <a:pt x="33" y="74"/>
                  </a:cubicBezTo>
                  <a:lnTo>
                    <a:pt x="124"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6522630" y="3468212"/>
              <a:ext cx="1012" cy="944"/>
            </a:xfrm>
            <a:custGeom>
              <a:rect b="b" l="l" r="r" t="t"/>
              <a:pathLst>
                <a:path extrusionOk="0" h="14" w="15">
                  <a:moveTo>
                    <a:pt x="1" y="1"/>
                  </a:moveTo>
                  <a:lnTo>
                    <a:pt x="14" y="14"/>
                  </a:lnTo>
                  <a:lnTo>
                    <a:pt x="14"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6285843" y="3218341"/>
              <a:ext cx="2967" cy="2967"/>
            </a:xfrm>
            <a:custGeom>
              <a:rect b="b" l="l" r="r" t="t"/>
              <a:pathLst>
                <a:path extrusionOk="0" h="44" w="44">
                  <a:moveTo>
                    <a:pt x="44" y="44"/>
                  </a:moveTo>
                  <a:lnTo>
                    <a:pt x="1"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6288743" y="3221241"/>
              <a:ext cx="124494" cy="131238"/>
            </a:xfrm>
            <a:custGeom>
              <a:rect b="b" l="l" r="r" t="t"/>
              <a:pathLst>
                <a:path extrusionOk="0" h="1946" w="1846">
                  <a:moveTo>
                    <a:pt x="1" y="1"/>
                  </a:moveTo>
                  <a:lnTo>
                    <a:pt x="1805" y="1925"/>
                  </a:lnTo>
                  <a:cubicBezTo>
                    <a:pt x="1819" y="1932"/>
                    <a:pt x="1831" y="1939"/>
                    <a:pt x="1845" y="1945"/>
                  </a:cubicBezTo>
                  <a:lnTo>
                    <a:pt x="1"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285843" y="3218341"/>
              <a:ext cx="2967" cy="3709"/>
            </a:xfrm>
            <a:custGeom>
              <a:rect b="b" l="l" r="r" t="t"/>
              <a:pathLst>
                <a:path extrusionOk="0" h="55" w="44">
                  <a:moveTo>
                    <a:pt x="1" y="1"/>
                  </a:moveTo>
                  <a:lnTo>
                    <a:pt x="24" y="54"/>
                  </a:lnTo>
                  <a:cubicBezTo>
                    <a:pt x="30" y="50"/>
                    <a:pt x="38" y="47"/>
                    <a:pt x="44" y="44"/>
                  </a:cubicBezTo>
                  <a:lnTo>
                    <a:pt x="1"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6700581" y="2802298"/>
              <a:ext cx="22949" cy="133064"/>
            </a:xfrm>
            <a:custGeom>
              <a:rect b="b" l="l" r="r" t="t"/>
              <a:pathLst>
                <a:path extrusionOk="0" h="6036" w="1041">
                  <a:moveTo>
                    <a:pt x="1041" y="1"/>
                  </a:moveTo>
                  <a:lnTo>
                    <a:pt x="994" y="255"/>
                  </a:lnTo>
                  <a:lnTo>
                    <a:pt x="1" y="6035"/>
                  </a:lnTo>
                  <a:cubicBezTo>
                    <a:pt x="1000" y="2582"/>
                    <a:pt x="1041" y="1"/>
                    <a:pt x="104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6723508" y="2802298"/>
              <a:ext cx="22" cy="22"/>
            </a:xfrm>
            <a:custGeom>
              <a:rect b="b" l="l" r="r" t="t"/>
              <a:pathLst>
                <a:path extrusionOk="0" h="1" w="1">
                  <a:moveTo>
                    <a:pt x="1" y="1"/>
                  </a:moveTo>
                  <a:lnTo>
                    <a:pt x="1" y="1"/>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6700581" y="2741343"/>
              <a:ext cx="143469" cy="194018"/>
            </a:xfrm>
            <a:custGeom>
              <a:rect b="b" l="l" r="r" t="t"/>
              <a:pathLst>
                <a:path extrusionOk="0" h="8801" w="6508">
                  <a:moveTo>
                    <a:pt x="6507" y="1"/>
                  </a:moveTo>
                  <a:lnTo>
                    <a:pt x="6507" y="1"/>
                  </a:lnTo>
                  <a:cubicBezTo>
                    <a:pt x="6203" y="255"/>
                    <a:pt x="5875" y="516"/>
                    <a:pt x="5514" y="780"/>
                  </a:cubicBezTo>
                  <a:cubicBezTo>
                    <a:pt x="4424" y="1582"/>
                    <a:pt x="2789" y="2268"/>
                    <a:pt x="1041" y="2766"/>
                  </a:cubicBezTo>
                  <a:cubicBezTo>
                    <a:pt x="1041" y="2766"/>
                    <a:pt x="1001" y="5347"/>
                    <a:pt x="1" y="8800"/>
                  </a:cubicBezTo>
                  <a:cubicBezTo>
                    <a:pt x="71" y="8747"/>
                    <a:pt x="4107" y="5731"/>
                    <a:pt x="5430" y="2766"/>
                  </a:cubicBezTo>
                  <a:cubicBezTo>
                    <a:pt x="5918" y="1672"/>
                    <a:pt x="6267" y="743"/>
                    <a:pt x="6507"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6723508" y="2697121"/>
              <a:ext cx="132094" cy="105199"/>
            </a:xfrm>
            <a:custGeom>
              <a:rect b="b" l="l" r="r" t="t"/>
              <a:pathLst>
                <a:path extrusionOk="0" h="4772" w="5992">
                  <a:moveTo>
                    <a:pt x="5992" y="1"/>
                  </a:moveTo>
                  <a:lnTo>
                    <a:pt x="1" y="4772"/>
                  </a:lnTo>
                  <a:lnTo>
                    <a:pt x="5961" y="161"/>
                  </a:lnTo>
                  <a:cubicBezTo>
                    <a:pt x="5986" y="55"/>
                    <a:pt x="5992" y="1"/>
                    <a:pt x="59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6494747" y="2366137"/>
              <a:ext cx="516669" cy="456155"/>
            </a:xfrm>
            <a:custGeom>
              <a:rect b="b" l="l" r="r" t="t"/>
              <a:pathLst>
                <a:path extrusionOk="0" h="20692" w="23437">
                  <a:moveTo>
                    <a:pt x="21139" y="9214"/>
                  </a:moveTo>
                  <a:cubicBezTo>
                    <a:pt x="21147" y="9214"/>
                    <a:pt x="21152" y="9214"/>
                    <a:pt x="21153" y="9214"/>
                  </a:cubicBezTo>
                  <a:lnTo>
                    <a:pt x="21143" y="9489"/>
                  </a:lnTo>
                  <a:cubicBezTo>
                    <a:pt x="21139" y="9489"/>
                    <a:pt x="21128" y="9488"/>
                    <a:pt x="21111" y="9488"/>
                  </a:cubicBezTo>
                  <a:cubicBezTo>
                    <a:pt x="20907" y="9488"/>
                    <a:pt x="19837" y="9551"/>
                    <a:pt x="19498" y="10648"/>
                  </a:cubicBezTo>
                  <a:lnTo>
                    <a:pt x="19234" y="10565"/>
                  </a:lnTo>
                  <a:cubicBezTo>
                    <a:pt x="19643" y="9248"/>
                    <a:pt x="20991" y="9214"/>
                    <a:pt x="21139" y="9214"/>
                  </a:cubicBezTo>
                  <a:close/>
                  <a:moveTo>
                    <a:pt x="5360" y="1"/>
                  </a:moveTo>
                  <a:cubicBezTo>
                    <a:pt x="4975" y="726"/>
                    <a:pt x="1" y="15015"/>
                    <a:pt x="1759" y="19809"/>
                  </a:cubicBezTo>
                  <a:cubicBezTo>
                    <a:pt x="1982" y="20419"/>
                    <a:pt x="3078" y="20691"/>
                    <a:pt x="4578" y="20691"/>
                  </a:cubicBezTo>
                  <a:cubicBezTo>
                    <a:pt x="6230" y="20691"/>
                    <a:pt x="8371" y="20361"/>
                    <a:pt x="10378" y="19786"/>
                  </a:cubicBezTo>
                  <a:cubicBezTo>
                    <a:pt x="12126" y="19288"/>
                    <a:pt x="13761" y="18602"/>
                    <a:pt x="14851" y="17800"/>
                  </a:cubicBezTo>
                  <a:cubicBezTo>
                    <a:pt x="15212" y="17536"/>
                    <a:pt x="15540" y="17275"/>
                    <a:pt x="15844" y="17021"/>
                  </a:cubicBezTo>
                  <a:cubicBezTo>
                    <a:pt x="18442" y="14834"/>
                    <a:pt x="18930" y="13173"/>
                    <a:pt x="18930" y="13173"/>
                  </a:cubicBezTo>
                  <a:cubicBezTo>
                    <a:pt x="18930" y="13173"/>
                    <a:pt x="19507" y="13529"/>
                    <a:pt x="20285" y="13529"/>
                  </a:cubicBezTo>
                  <a:cubicBezTo>
                    <a:pt x="20796" y="13529"/>
                    <a:pt x="21393" y="13376"/>
                    <a:pt x="21972" y="12869"/>
                  </a:cubicBezTo>
                  <a:cubicBezTo>
                    <a:pt x="23436" y="11591"/>
                    <a:pt x="22825" y="8546"/>
                    <a:pt x="21668" y="7877"/>
                  </a:cubicBezTo>
                  <a:cubicBezTo>
                    <a:pt x="21668" y="7877"/>
                    <a:pt x="21159" y="7501"/>
                    <a:pt x="20625" y="7501"/>
                  </a:cubicBezTo>
                  <a:cubicBezTo>
                    <a:pt x="20480" y="7501"/>
                    <a:pt x="20333" y="7529"/>
                    <a:pt x="20194" y="7599"/>
                  </a:cubicBezTo>
                  <a:cubicBezTo>
                    <a:pt x="19227" y="8091"/>
                    <a:pt x="19364" y="9037"/>
                    <a:pt x="19364" y="9037"/>
                  </a:cubicBezTo>
                  <a:lnTo>
                    <a:pt x="17823" y="9037"/>
                  </a:lnTo>
                  <a:cubicBezTo>
                    <a:pt x="17823" y="9037"/>
                    <a:pt x="17077" y="4163"/>
                    <a:pt x="16891" y="3354"/>
                  </a:cubicBezTo>
                  <a:cubicBezTo>
                    <a:pt x="16704" y="2548"/>
                    <a:pt x="17573" y="933"/>
                    <a:pt x="17573" y="933"/>
                  </a:cubicBezTo>
                  <a:lnTo>
                    <a:pt x="53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6737220" y="2487782"/>
              <a:ext cx="89569" cy="34346"/>
            </a:xfrm>
            <a:custGeom>
              <a:rect b="b" l="l" r="r" t="t"/>
              <a:pathLst>
                <a:path extrusionOk="0" h="1558" w="4063">
                  <a:moveTo>
                    <a:pt x="1699" y="66"/>
                  </a:moveTo>
                  <a:cubicBezTo>
                    <a:pt x="1990" y="66"/>
                    <a:pt x="2224" y="363"/>
                    <a:pt x="2224" y="731"/>
                  </a:cubicBezTo>
                  <a:cubicBezTo>
                    <a:pt x="2224" y="1102"/>
                    <a:pt x="1990" y="1399"/>
                    <a:pt x="1699" y="1399"/>
                  </a:cubicBezTo>
                  <a:cubicBezTo>
                    <a:pt x="1408" y="1399"/>
                    <a:pt x="1174" y="1102"/>
                    <a:pt x="1174" y="731"/>
                  </a:cubicBezTo>
                  <a:cubicBezTo>
                    <a:pt x="1174" y="363"/>
                    <a:pt x="1408" y="66"/>
                    <a:pt x="1699" y="66"/>
                  </a:cubicBezTo>
                  <a:close/>
                  <a:moveTo>
                    <a:pt x="3120" y="0"/>
                  </a:moveTo>
                  <a:cubicBezTo>
                    <a:pt x="2465" y="0"/>
                    <a:pt x="1642" y="24"/>
                    <a:pt x="1255" y="129"/>
                  </a:cubicBezTo>
                  <a:cubicBezTo>
                    <a:pt x="556" y="320"/>
                    <a:pt x="0" y="1363"/>
                    <a:pt x="0" y="1363"/>
                  </a:cubicBezTo>
                  <a:cubicBezTo>
                    <a:pt x="0" y="1363"/>
                    <a:pt x="989" y="1558"/>
                    <a:pt x="1844" y="1558"/>
                  </a:cubicBezTo>
                  <a:cubicBezTo>
                    <a:pt x="2271" y="1558"/>
                    <a:pt x="2665" y="1509"/>
                    <a:pt x="2886" y="1363"/>
                  </a:cubicBezTo>
                  <a:cubicBezTo>
                    <a:pt x="3551" y="928"/>
                    <a:pt x="4063" y="15"/>
                    <a:pt x="4063" y="15"/>
                  </a:cubicBezTo>
                  <a:cubicBezTo>
                    <a:pt x="4063" y="15"/>
                    <a:pt x="3645" y="0"/>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6589960" y="2454207"/>
              <a:ext cx="56788" cy="57802"/>
            </a:xfrm>
            <a:custGeom>
              <a:rect b="b" l="l" r="r" t="t"/>
              <a:pathLst>
                <a:path extrusionOk="0" h="2622" w="2576">
                  <a:moveTo>
                    <a:pt x="152" y="1"/>
                  </a:moveTo>
                  <a:cubicBezTo>
                    <a:pt x="152" y="1"/>
                    <a:pt x="1" y="228"/>
                    <a:pt x="493" y="1084"/>
                  </a:cubicBezTo>
                  <a:cubicBezTo>
                    <a:pt x="987" y="1936"/>
                    <a:pt x="2562" y="2621"/>
                    <a:pt x="2562" y="2621"/>
                  </a:cubicBezTo>
                  <a:cubicBezTo>
                    <a:pt x="2562" y="2621"/>
                    <a:pt x="2576" y="1638"/>
                    <a:pt x="2167" y="987"/>
                  </a:cubicBezTo>
                  <a:cubicBezTo>
                    <a:pt x="2147" y="956"/>
                    <a:pt x="2127" y="924"/>
                    <a:pt x="2101" y="893"/>
                  </a:cubicBezTo>
                  <a:lnTo>
                    <a:pt x="2101" y="893"/>
                  </a:lnTo>
                  <a:cubicBezTo>
                    <a:pt x="2167" y="1024"/>
                    <a:pt x="2198" y="1184"/>
                    <a:pt x="2174" y="1354"/>
                  </a:cubicBezTo>
                  <a:cubicBezTo>
                    <a:pt x="2127" y="1694"/>
                    <a:pt x="1885" y="1947"/>
                    <a:pt x="1620" y="1947"/>
                  </a:cubicBezTo>
                  <a:cubicBezTo>
                    <a:pt x="1601" y="1947"/>
                    <a:pt x="1581" y="1946"/>
                    <a:pt x="1562" y="1943"/>
                  </a:cubicBezTo>
                  <a:cubicBezTo>
                    <a:pt x="1275" y="1906"/>
                    <a:pt x="1084" y="1575"/>
                    <a:pt x="1134" y="1211"/>
                  </a:cubicBezTo>
                  <a:cubicBezTo>
                    <a:pt x="1181" y="869"/>
                    <a:pt x="1422" y="616"/>
                    <a:pt x="1689" y="616"/>
                  </a:cubicBezTo>
                  <a:cubicBezTo>
                    <a:pt x="1707" y="616"/>
                    <a:pt x="1725" y="617"/>
                    <a:pt x="1743" y="619"/>
                  </a:cubicBezTo>
                  <a:cubicBezTo>
                    <a:pt x="1763" y="623"/>
                    <a:pt x="1783" y="626"/>
                    <a:pt x="1800" y="632"/>
                  </a:cubicBezTo>
                  <a:cubicBezTo>
                    <a:pt x="1178" y="214"/>
                    <a:pt x="152"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6737220" y="2482469"/>
              <a:ext cx="89569" cy="35382"/>
            </a:xfrm>
            <a:custGeom>
              <a:rect b="b" l="l" r="r" t="t"/>
              <a:pathLst>
                <a:path extrusionOk="0" h="1605" w="4063">
                  <a:moveTo>
                    <a:pt x="2058" y="0"/>
                  </a:moveTo>
                  <a:cubicBezTo>
                    <a:pt x="1576" y="0"/>
                    <a:pt x="1136" y="41"/>
                    <a:pt x="906" y="146"/>
                  </a:cubicBezTo>
                  <a:cubicBezTo>
                    <a:pt x="278" y="437"/>
                    <a:pt x="0" y="1604"/>
                    <a:pt x="0" y="1604"/>
                  </a:cubicBezTo>
                  <a:cubicBezTo>
                    <a:pt x="0" y="1604"/>
                    <a:pt x="556" y="561"/>
                    <a:pt x="1255" y="370"/>
                  </a:cubicBezTo>
                  <a:cubicBezTo>
                    <a:pt x="1642" y="265"/>
                    <a:pt x="2465" y="241"/>
                    <a:pt x="3120" y="241"/>
                  </a:cubicBezTo>
                  <a:cubicBezTo>
                    <a:pt x="3645" y="241"/>
                    <a:pt x="4063" y="256"/>
                    <a:pt x="4063" y="256"/>
                  </a:cubicBezTo>
                  <a:cubicBezTo>
                    <a:pt x="3859" y="125"/>
                    <a:pt x="2895"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6763101" y="2489215"/>
              <a:ext cx="23147" cy="29430"/>
            </a:xfrm>
            <a:custGeom>
              <a:rect b="b" l="l" r="r" t="t"/>
              <a:pathLst>
                <a:path extrusionOk="0" h="1335" w="1050">
                  <a:moveTo>
                    <a:pt x="525" y="1"/>
                  </a:moveTo>
                  <a:cubicBezTo>
                    <a:pt x="234" y="1"/>
                    <a:pt x="0" y="298"/>
                    <a:pt x="0" y="666"/>
                  </a:cubicBezTo>
                  <a:cubicBezTo>
                    <a:pt x="0" y="1037"/>
                    <a:pt x="234" y="1334"/>
                    <a:pt x="525" y="1334"/>
                  </a:cubicBezTo>
                  <a:cubicBezTo>
                    <a:pt x="816" y="1334"/>
                    <a:pt x="1050" y="1037"/>
                    <a:pt x="1050" y="666"/>
                  </a:cubicBezTo>
                  <a:cubicBezTo>
                    <a:pt x="1050" y="298"/>
                    <a:pt x="816"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6593288" y="2454031"/>
              <a:ext cx="60227" cy="57978"/>
            </a:xfrm>
            <a:custGeom>
              <a:rect b="b" l="l" r="r" t="t"/>
              <a:pathLst>
                <a:path extrusionOk="0" h="2630" w="2732">
                  <a:moveTo>
                    <a:pt x="1936" y="875"/>
                  </a:moveTo>
                  <a:lnTo>
                    <a:pt x="1936" y="875"/>
                  </a:lnTo>
                  <a:cubicBezTo>
                    <a:pt x="1939" y="884"/>
                    <a:pt x="1946" y="895"/>
                    <a:pt x="1950" y="901"/>
                  </a:cubicBezTo>
                  <a:cubicBezTo>
                    <a:pt x="1943" y="895"/>
                    <a:pt x="1939" y="884"/>
                    <a:pt x="1936" y="875"/>
                  </a:cubicBezTo>
                  <a:close/>
                  <a:moveTo>
                    <a:pt x="241" y="1"/>
                  </a:moveTo>
                  <a:cubicBezTo>
                    <a:pt x="93" y="1"/>
                    <a:pt x="1" y="9"/>
                    <a:pt x="1" y="9"/>
                  </a:cubicBezTo>
                  <a:cubicBezTo>
                    <a:pt x="1" y="9"/>
                    <a:pt x="1027" y="222"/>
                    <a:pt x="1649" y="640"/>
                  </a:cubicBezTo>
                  <a:cubicBezTo>
                    <a:pt x="1632" y="634"/>
                    <a:pt x="1612" y="631"/>
                    <a:pt x="1592" y="627"/>
                  </a:cubicBezTo>
                  <a:cubicBezTo>
                    <a:pt x="1574" y="625"/>
                    <a:pt x="1556" y="624"/>
                    <a:pt x="1538" y="624"/>
                  </a:cubicBezTo>
                  <a:cubicBezTo>
                    <a:pt x="1271" y="624"/>
                    <a:pt x="1030" y="877"/>
                    <a:pt x="983" y="1219"/>
                  </a:cubicBezTo>
                  <a:cubicBezTo>
                    <a:pt x="933" y="1583"/>
                    <a:pt x="1124" y="1914"/>
                    <a:pt x="1411" y="1951"/>
                  </a:cubicBezTo>
                  <a:cubicBezTo>
                    <a:pt x="1430" y="1954"/>
                    <a:pt x="1450" y="1955"/>
                    <a:pt x="1469" y="1955"/>
                  </a:cubicBezTo>
                  <a:cubicBezTo>
                    <a:pt x="1734" y="1955"/>
                    <a:pt x="1976" y="1702"/>
                    <a:pt x="2023" y="1362"/>
                  </a:cubicBezTo>
                  <a:cubicBezTo>
                    <a:pt x="2047" y="1192"/>
                    <a:pt x="2016" y="1032"/>
                    <a:pt x="1950" y="901"/>
                  </a:cubicBezTo>
                  <a:lnTo>
                    <a:pt x="1950" y="901"/>
                  </a:lnTo>
                  <a:cubicBezTo>
                    <a:pt x="1976" y="932"/>
                    <a:pt x="1996" y="964"/>
                    <a:pt x="2016" y="995"/>
                  </a:cubicBezTo>
                  <a:cubicBezTo>
                    <a:pt x="2425" y="1646"/>
                    <a:pt x="2411" y="2629"/>
                    <a:pt x="2411" y="2629"/>
                  </a:cubicBezTo>
                  <a:cubicBezTo>
                    <a:pt x="2411" y="2629"/>
                    <a:pt x="2732" y="1473"/>
                    <a:pt x="2124" y="677"/>
                  </a:cubicBezTo>
                  <a:cubicBezTo>
                    <a:pt x="1665" y="75"/>
                    <a:pt x="692"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6918761" y="2569260"/>
              <a:ext cx="42304" cy="31635"/>
            </a:xfrm>
            <a:custGeom>
              <a:rect b="b" l="l" r="r" t="t"/>
              <a:pathLst>
                <a:path extrusionOk="0" h="1435" w="1919">
                  <a:moveTo>
                    <a:pt x="1905" y="0"/>
                  </a:moveTo>
                  <a:cubicBezTo>
                    <a:pt x="1757" y="0"/>
                    <a:pt x="409" y="34"/>
                    <a:pt x="0" y="1351"/>
                  </a:cubicBezTo>
                  <a:lnTo>
                    <a:pt x="264" y="1434"/>
                  </a:lnTo>
                  <a:cubicBezTo>
                    <a:pt x="603" y="337"/>
                    <a:pt x="1673" y="274"/>
                    <a:pt x="1877" y="274"/>
                  </a:cubicBezTo>
                  <a:cubicBezTo>
                    <a:pt x="1894" y="274"/>
                    <a:pt x="1905" y="275"/>
                    <a:pt x="1909" y="275"/>
                  </a:cubicBezTo>
                  <a:lnTo>
                    <a:pt x="1919" y="0"/>
                  </a:lnTo>
                  <a:cubicBezTo>
                    <a:pt x="1918" y="0"/>
                    <a:pt x="1913" y="0"/>
                    <a:pt x="1905"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6643463" y="2631735"/>
              <a:ext cx="134629" cy="58265"/>
            </a:xfrm>
            <a:custGeom>
              <a:rect b="b" l="l" r="r" t="t"/>
              <a:pathLst>
                <a:path extrusionOk="0" h="2643" w="6107">
                  <a:moveTo>
                    <a:pt x="5952" y="0"/>
                  </a:moveTo>
                  <a:cubicBezTo>
                    <a:pt x="5898" y="0"/>
                    <a:pt x="5848" y="32"/>
                    <a:pt x="5825" y="85"/>
                  </a:cubicBezTo>
                  <a:cubicBezTo>
                    <a:pt x="5815" y="105"/>
                    <a:pt x="4838" y="2308"/>
                    <a:pt x="135" y="2368"/>
                  </a:cubicBezTo>
                  <a:cubicBezTo>
                    <a:pt x="61" y="2368"/>
                    <a:pt x="1" y="2432"/>
                    <a:pt x="1" y="2509"/>
                  </a:cubicBezTo>
                  <a:cubicBezTo>
                    <a:pt x="1" y="2583"/>
                    <a:pt x="61" y="2643"/>
                    <a:pt x="138" y="2643"/>
                  </a:cubicBezTo>
                  <a:cubicBezTo>
                    <a:pt x="5039" y="2579"/>
                    <a:pt x="6039" y="285"/>
                    <a:pt x="6079" y="189"/>
                  </a:cubicBezTo>
                  <a:cubicBezTo>
                    <a:pt x="6106" y="118"/>
                    <a:pt x="6072" y="38"/>
                    <a:pt x="6006" y="12"/>
                  </a:cubicBezTo>
                  <a:cubicBezTo>
                    <a:pt x="5988" y="4"/>
                    <a:pt x="5970" y="0"/>
                    <a:pt x="59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6606934" y="2397728"/>
              <a:ext cx="67590" cy="65496"/>
            </a:xfrm>
            <a:custGeom>
              <a:rect b="b" l="l" r="r" t="t"/>
              <a:pathLst>
                <a:path extrusionOk="0" h="2971" w="3066">
                  <a:moveTo>
                    <a:pt x="1981" y="1"/>
                  </a:moveTo>
                  <a:cubicBezTo>
                    <a:pt x="1185" y="1"/>
                    <a:pt x="0" y="366"/>
                    <a:pt x="0" y="366"/>
                  </a:cubicBezTo>
                  <a:lnTo>
                    <a:pt x="2604" y="2970"/>
                  </a:lnTo>
                  <a:cubicBezTo>
                    <a:pt x="2604" y="2970"/>
                    <a:pt x="3065" y="624"/>
                    <a:pt x="2604" y="162"/>
                  </a:cubicBezTo>
                  <a:cubicBezTo>
                    <a:pt x="2486" y="44"/>
                    <a:pt x="2257" y="1"/>
                    <a:pt x="1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6765372" y="2408618"/>
              <a:ext cx="73300" cy="59323"/>
            </a:xfrm>
            <a:custGeom>
              <a:rect b="b" l="l" r="r" t="t"/>
              <a:pathLst>
                <a:path extrusionOk="0" h="2691" w="3325">
                  <a:moveTo>
                    <a:pt x="2194" y="1"/>
                  </a:moveTo>
                  <a:cubicBezTo>
                    <a:pt x="1480" y="1"/>
                    <a:pt x="1" y="1099"/>
                    <a:pt x="1" y="1099"/>
                  </a:cubicBezTo>
                  <a:lnTo>
                    <a:pt x="3324" y="2691"/>
                  </a:lnTo>
                  <a:cubicBezTo>
                    <a:pt x="3324" y="2691"/>
                    <a:pt x="2976" y="320"/>
                    <a:pt x="2391" y="40"/>
                  </a:cubicBezTo>
                  <a:cubicBezTo>
                    <a:pt x="2336" y="13"/>
                    <a:pt x="2269" y="1"/>
                    <a:pt x="2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6598601" y="2296144"/>
              <a:ext cx="373817" cy="269236"/>
            </a:xfrm>
            <a:custGeom>
              <a:rect b="b" l="l" r="r" t="t"/>
              <a:pathLst>
                <a:path extrusionOk="0" h="12213" w="16957">
                  <a:moveTo>
                    <a:pt x="4583" y="0"/>
                  </a:moveTo>
                  <a:cubicBezTo>
                    <a:pt x="3049" y="0"/>
                    <a:pt x="1518" y="216"/>
                    <a:pt x="0" y="778"/>
                  </a:cubicBezTo>
                  <a:lnTo>
                    <a:pt x="649" y="3176"/>
                  </a:lnTo>
                  <a:lnTo>
                    <a:pt x="12862" y="4108"/>
                  </a:lnTo>
                  <a:cubicBezTo>
                    <a:pt x="12862" y="4108"/>
                    <a:pt x="11993" y="5723"/>
                    <a:pt x="12180" y="6529"/>
                  </a:cubicBezTo>
                  <a:cubicBezTo>
                    <a:pt x="12366" y="7338"/>
                    <a:pt x="13112" y="12212"/>
                    <a:pt x="13112" y="12212"/>
                  </a:cubicBezTo>
                  <a:lnTo>
                    <a:pt x="14653" y="12212"/>
                  </a:lnTo>
                  <a:cubicBezTo>
                    <a:pt x="14653" y="12212"/>
                    <a:pt x="14717" y="11400"/>
                    <a:pt x="15212" y="11069"/>
                  </a:cubicBezTo>
                  <a:cubicBezTo>
                    <a:pt x="15419" y="10897"/>
                    <a:pt x="15715" y="10798"/>
                    <a:pt x="16044" y="10798"/>
                  </a:cubicBezTo>
                  <a:cubicBezTo>
                    <a:pt x="16336" y="10798"/>
                    <a:pt x="16653" y="10876"/>
                    <a:pt x="16957" y="11052"/>
                  </a:cubicBezTo>
                  <a:lnTo>
                    <a:pt x="16957" y="2162"/>
                  </a:lnTo>
                  <a:cubicBezTo>
                    <a:pt x="12912" y="1581"/>
                    <a:pt x="8733" y="0"/>
                    <a:pt x="45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6972396" y="2539764"/>
              <a:ext cx="22" cy="22"/>
            </a:xfrm>
            <a:custGeom>
              <a:rect b="b" l="l" r="r" t="t"/>
              <a:pathLst>
                <a:path extrusionOk="0" h="1" w="1">
                  <a:moveTo>
                    <a:pt x="1"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6521642" y="2432250"/>
              <a:ext cx="322408" cy="167167"/>
            </a:xfrm>
            <a:custGeom>
              <a:rect b="b" l="l" r="r" t="t"/>
              <a:pathLst>
                <a:path extrusionOk="0" h="7583" w="14625">
                  <a:moveTo>
                    <a:pt x="3251" y="275"/>
                  </a:moveTo>
                  <a:cubicBezTo>
                    <a:pt x="4892" y="275"/>
                    <a:pt x="6229" y="1608"/>
                    <a:pt x="6229" y="3250"/>
                  </a:cubicBezTo>
                  <a:cubicBezTo>
                    <a:pt x="6229" y="4892"/>
                    <a:pt x="4892" y="6229"/>
                    <a:pt x="3251" y="6229"/>
                  </a:cubicBezTo>
                  <a:cubicBezTo>
                    <a:pt x="2535" y="6229"/>
                    <a:pt x="1876" y="5975"/>
                    <a:pt x="1362" y="5550"/>
                  </a:cubicBezTo>
                  <a:cubicBezTo>
                    <a:pt x="700" y="5006"/>
                    <a:pt x="275" y="4176"/>
                    <a:pt x="275" y="3250"/>
                  </a:cubicBezTo>
                  <a:cubicBezTo>
                    <a:pt x="275" y="1836"/>
                    <a:pt x="1268" y="649"/>
                    <a:pt x="2592" y="348"/>
                  </a:cubicBezTo>
                  <a:cubicBezTo>
                    <a:pt x="2806" y="298"/>
                    <a:pt x="3027" y="275"/>
                    <a:pt x="3251" y="275"/>
                  </a:cubicBezTo>
                  <a:close/>
                  <a:moveTo>
                    <a:pt x="11371" y="275"/>
                  </a:moveTo>
                  <a:cubicBezTo>
                    <a:pt x="11813" y="275"/>
                    <a:pt x="12230" y="372"/>
                    <a:pt x="12608" y="542"/>
                  </a:cubicBezTo>
                  <a:cubicBezTo>
                    <a:pt x="13634" y="1014"/>
                    <a:pt x="14350" y="2050"/>
                    <a:pt x="14350" y="3250"/>
                  </a:cubicBezTo>
                  <a:cubicBezTo>
                    <a:pt x="14350" y="4892"/>
                    <a:pt x="13012" y="6229"/>
                    <a:pt x="11371" y="6229"/>
                  </a:cubicBezTo>
                  <a:cubicBezTo>
                    <a:pt x="9730" y="6229"/>
                    <a:pt x="8395" y="4892"/>
                    <a:pt x="8395" y="3250"/>
                  </a:cubicBezTo>
                  <a:cubicBezTo>
                    <a:pt x="8395" y="2284"/>
                    <a:pt x="8857" y="1425"/>
                    <a:pt x="9576" y="880"/>
                  </a:cubicBezTo>
                  <a:cubicBezTo>
                    <a:pt x="10074" y="499"/>
                    <a:pt x="10696" y="275"/>
                    <a:pt x="11371" y="275"/>
                  </a:cubicBezTo>
                  <a:close/>
                  <a:moveTo>
                    <a:pt x="3251" y="0"/>
                  </a:moveTo>
                  <a:cubicBezTo>
                    <a:pt x="3056" y="0"/>
                    <a:pt x="2869" y="17"/>
                    <a:pt x="2682" y="51"/>
                  </a:cubicBezTo>
                  <a:cubicBezTo>
                    <a:pt x="1161" y="318"/>
                    <a:pt x="1" y="1652"/>
                    <a:pt x="1" y="3250"/>
                  </a:cubicBezTo>
                  <a:cubicBezTo>
                    <a:pt x="1" y="4316"/>
                    <a:pt x="512" y="5262"/>
                    <a:pt x="1305" y="5854"/>
                  </a:cubicBezTo>
                  <a:cubicBezTo>
                    <a:pt x="1850" y="6262"/>
                    <a:pt x="2521" y="6503"/>
                    <a:pt x="3251" y="6503"/>
                  </a:cubicBezTo>
                  <a:cubicBezTo>
                    <a:pt x="4999" y="6503"/>
                    <a:pt x="6426" y="5119"/>
                    <a:pt x="6500" y="3387"/>
                  </a:cubicBezTo>
                  <a:lnTo>
                    <a:pt x="7189" y="3387"/>
                  </a:lnTo>
                  <a:lnTo>
                    <a:pt x="5504" y="7583"/>
                  </a:lnTo>
                  <a:lnTo>
                    <a:pt x="7981" y="6690"/>
                  </a:lnTo>
                  <a:lnTo>
                    <a:pt x="7888" y="6433"/>
                  </a:lnTo>
                  <a:lnTo>
                    <a:pt x="5985" y="7118"/>
                  </a:lnTo>
                  <a:lnTo>
                    <a:pt x="7483" y="3387"/>
                  </a:lnTo>
                  <a:lnTo>
                    <a:pt x="8122" y="3387"/>
                  </a:lnTo>
                  <a:cubicBezTo>
                    <a:pt x="8195" y="5119"/>
                    <a:pt x="9626" y="6503"/>
                    <a:pt x="11371" y="6503"/>
                  </a:cubicBezTo>
                  <a:cubicBezTo>
                    <a:pt x="13163" y="6503"/>
                    <a:pt x="14624" y="5046"/>
                    <a:pt x="14624" y="3250"/>
                  </a:cubicBezTo>
                  <a:cubicBezTo>
                    <a:pt x="14624" y="2077"/>
                    <a:pt x="13999" y="1047"/>
                    <a:pt x="13063" y="475"/>
                  </a:cubicBezTo>
                  <a:cubicBezTo>
                    <a:pt x="12571" y="174"/>
                    <a:pt x="11989" y="0"/>
                    <a:pt x="11371" y="0"/>
                  </a:cubicBezTo>
                  <a:cubicBezTo>
                    <a:pt x="10823" y="0"/>
                    <a:pt x="10304" y="137"/>
                    <a:pt x="9850" y="378"/>
                  </a:cubicBezTo>
                  <a:cubicBezTo>
                    <a:pt x="8860" y="906"/>
                    <a:pt x="8172" y="1929"/>
                    <a:pt x="8122" y="3113"/>
                  </a:cubicBezTo>
                  <a:lnTo>
                    <a:pt x="7593" y="3113"/>
                  </a:lnTo>
                  <a:lnTo>
                    <a:pt x="8062" y="1946"/>
                  </a:lnTo>
                  <a:lnTo>
                    <a:pt x="7807" y="1846"/>
                  </a:lnTo>
                  <a:lnTo>
                    <a:pt x="7299" y="3113"/>
                  </a:lnTo>
                  <a:lnTo>
                    <a:pt x="6500" y="3113"/>
                  </a:lnTo>
                  <a:cubicBezTo>
                    <a:pt x="6426" y="1384"/>
                    <a:pt x="4999" y="0"/>
                    <a:pt x="3251"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5567821" y="3261385"/>
              <a:ext cx="876156" cy="1000160"/>
            </a:xfrm>
            <a:custGeom>
              <a:rect b="b" l="l" r="r" t="t"/>
              <a:pathLst>
                <a:path extrusionOk="0" h="45369" w="39744">
                  <a:moveTo>
                    <a:pt x="38999" y="1"/>
                  </a:moveTo>
                  <a:cubicBezTo>
                    <a:pt x="38999" y="1"/>
                    <a:pt x="20899" y="2218"/>
                    <a:pt x="14446" y="5250"/>
                  </a:cubicBezTo>
                  <a:cubicBezTo>
                    <a:pt x="14446" y="5250"/>
                    <a:pt x="595" y="8469"/>
                    <a:pt x="153" y="24480"/>
                  </a:cubicBezTo>
                  <a:cubicBezTo>
                    <a:pt x="0" y="30147"/>
                    <a:pt x="531" y="37796"/>
                    <a:pt x="1548" y="45369"/>
                  </a:cubicBezTo>
                  <a:lnTo>
                    <a:pt x="14924" y="45369"/>
                  </a:lnTo>
                  <a:cubicBezTo>
                    <a:pt x="13219" y="35121"/>
                    <a:pt x="11828" y="21381"/>
                    <a:pt x="11815" y="21220"/>
                  </a:cubicBezTo>
                  <a:lnTo>
                    <a:pt x="12085" y="21194"/>
                  </a:lnTo>
                  <a:cubicBezTo>
                    <a:pt x="12102" y="21350"/>
                    <a:pt x="13493" y="35128"/>
                    <a:pt x="15202" y="45369"/>
                  </a:cubicBezTo>
                  <a:lnTo>
                    <a:pt x="39744" y="45369"/>
                  </a:lnTo>
                  <a:lnTo>
                    <a:pt x="39039" y="2468"/>
                  </a:lnTo>
                  <a:lnTo>
                    <a:pt x="39002" y="184"/>
                  </a:lnTo>
                  <a:lnTo>
                    <a:pt x="389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5828157" y="3728584"/>
              <a:ext cx="74688" cy="532960"/>
            </a:xfrm>
            <a:custGeom>
              <a:rect b="b" l="l" r="r" t="t"/>
              <a:pathLst>
                <a:path extrusionOk="0" h="24176" w="3388">
                  <a:moveTo>
                    <a:pt x="271" y="1"/>
                  </a:moveTo>
                  <a:lnTo>
                    <a:pt x="1" y="27"/>
                  </a:lnTo>
                  <a:cubicBezTo>
                    <a:pt x="14" y="188"/>
                    <a:pt x="1405" y="13928"/>
                    <a:pt x="3110" y="24176"/>
                  </a:cubicBezTo>
                  <a:lnTo>
                    <a:pt x="3388" y="24176"/>
                  </a:lnTo>
                  <a:cubicBezTo>
                    <a:pt x="1679" y="13935"/>
                    <a:pt x="288" y="157"/>
                    <a:pt x="27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6650914" y="3498104"/>
              <a:ext cx="3197" cy="2976"/>
            </a:xfrm>
            <a:custGeom>
              <a:rect b="b" l="l" r="r" t="t"/>
              <a:pathLst>
                <a:path extrusionOk="0" h="135" w="145">
                  <a:moveTo>
                    <a:pt x="61" y="1"/>
                  </a:moveTo>
                  <a:lnTo>
                    <a:pt x="1" y="58"/>
                  </a:lnTo>
                  <a:lnTo>
                    <a:pt x="71" y="135"/>
                  </a:lnTo>
                  <a:lnTo>
                    <a:pt x="144" y="105"/>
                  </a:lnTo>
                  <a:lnTo>
                    <a:pt x="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6427532" y="2656514"/>
              <a:ext cx="716088" cy="841612"/>
            </a:xfrm>
            <a:custGeom>
              <a:rect b="b" l="l" r="r" t="t"/>
              <a:pathLst>
                <a:path extrusionOk="0" h="38177" w="32483">
                  <a:moveTo>
                    <a:pt x="21979" y="1"/>
                  </a:moveTo>
                  <a:cubicBezTo>
                    <a:pt x="21979" y="1"/>
                    <a:pt x="21491" y="1662"/>
                    <a:pt x="18893" y="3849"/>
                  </a:cubicBezTo>
                  <a:cubicBezTo>
                    <a:pt x="18653" y="4591"/>
                    <a:pt x="18304" y="5520"/>
                    <a:pt x="17816" y="6614"/>
                  </a:cubicBezTo>
                  <a:cubicBezTo>
                    <a:pt x="16493" y="9579"/>
                    <a:pt x="12457" y="12595"/>
                    <a:pt x="12387" y="12648"/>
                  </a:cubicBezTo>
                  <a:cubicBezTo>
                    <a:pt x="11027" y="17352"/>
                    <a:pt x="7881" y="23681"/>
                    <a:pt x="616" y="27325"/>
                  </a:cubicBezTo>
                  <a:lnTo>
                    <a:pt x="1" y="27439"/>
                  </a:lnTo>
                  <a:lnTo>
                    <a:pt x="121" y="27565"/>
                  </a:lnTo>
                  <a:lnTo>
                    <a:pt x="5534" y="33270"/>
                  </a:lnTo>
                  <a:lnTo>
                    <a:pt x="10194" y="38177"/>
                  </a:lnTo>
                  <a:lnTo>
                    <a:pt x="15610" y="35914"/>
                  </a:lnTo>
                  <a:lnTo>
                    <a:pt x="32116" y="29010"/>
                  </a:lnTo>
                  <a:lnTo>
                    <a:pt x="32483" y="28853"/>
                  </a:lnTo>
                  <a:lnTo>
                    <a:pt x="31196" y="28485"/>
                  </a:lnTo>
                  <a:cubicBezTo>
                    <a:pt x="29387" y="27332"/>
                    <a:pt x="27365" y="25309"/>
                    <a:pt x="25880" y="21755"/>
                  </a:cubicBezTo>
                  <a:cubicBezTo>
                    <a:pt x="22484" y="13618"/>
                    <a:pt x="21979" y="1"/>
                    <a:pt x="21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7143620" y="3292578"/>
              <a:ext cx="0" cy="22"/>
            </a:xfrm>
            <a:custGeom>
              <a:rect b="b" l="l" r="r" t="t"/>
              <a:pathLst>
                <a:path extrusionOk="0" h="1" w="0">
                  <a:moveTo>
                    <a:pt x="0" y="0"/>
                  </a:move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137800" y="3292578"/>
              <a:ext cx="5820" cy="6922"/>
            </a:xfrm>
            <a:custGeom>
              <a:rect b="b" l="l" r="r" t="t"/>
              <a:pathLst>
                <a:path extrusionOk="0" h="314" w="264">
                  <a:moveTo>
                    <a:pt x="264" y="0"/>
                  </a:moveTo>
                  <a:lnTo>
                    <a:pt x="0" y="207"/>
                  </a:lnTo>
                  <a:cubicBezTo>
                    <a:pt x="74" y="244"/>
                    <a:pt x="147" y="281"/>
                    <a:pt x="221" y="314"/>
                  </a:cubicBezTo>
                  <a:lnTo>
                    <a:pt x="2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6427532" y="3261385"/>
              <a:ext cx="1411" cy="4078"/>
            </a:xfrm>
            <a:custGeom>
              <a:rect b="b" l="l" r="r" t="t"/>
              <a:pathLst>
                <a:path extrusionOk="0" h="185" w="64">
                  <a:moveTo>
                    <a:pt x="1" y="1"/>
                  </a:moveTo>
                  <a:lnTo>
                    <a:pt x="4" y="184"/>
                  </a:lnTo>
                  <a:lnTo>
                    <a:pt x="64" y="15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6652479" y="3500419"/>
              <a:ext cx="2227" cy="661"/>
            </a:xfrm>
            <a:custGeom>
              <a:rect b="b" l="l" r="r" t="t"/>
              <a:pathLst>
                <a:path extrusionOk="0" h="30" w="101">
                  <a:moveTo>
                    <a:pt x="73" y="0"/>
                  </a:moveTo>
                  <a:lnTo>
                    <a:pt x="0" y="30"/>
                  </a:lnTo>
                  <a:lnTo>
                    <a:pt x="101" y="30"/>
                  </a:lnTo>
                  <a:lnTo>
                    <a:pt x="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6428414" y="3315770"/>
              <a:ext cx="704977" cy="945775"/>
            </a:xfrm>
            <a:custGeom>
              <a:rect b="b" l="l" r="r" t="t"/>
              <a:pathLst>
                <a:path extrusionOk="0" h="42902" w="31979">
                  <a:moveTo>
                    <a:pt x="1" y="1"/>
                  </a:moveTo>
                  <a:lnTo>
                    <a:pt x="706" y="42902"/>
                  </a:lnTo>
                  <a:lnTo>
                    <a:pt x="26135" y="42902"/>
                  </a:lnTo>
                  <a:lnTo>
                    <a:pt x="31978" y="2184"/>
                  </a:lnTo>
                  <a:lnTo>
                    <a:pt x="31978" y="2184"/>
                  </a:lnTo>
                  <a:cubicBezTo>
                    <a:pt x="30354" y="2960"/>
                    <a:pt x="28117" y="3839"/>
                    <a:pt x="25182" y="4608"/>
                  </a:cubicBezTo>
                  <a:lnTo>
                    <a:pt x="14246" y="13126"/>
                  </a:lnTo>
                  <a:lnTo>
                    <a:pt x="11067" y="9355"/>
                  </a:lnTo>
                  <a:lnTo>
                    <a:pt x="10679" y="8898"/>
                  </a:lnTo>
                  <a:lnTo>
                    <a:pt x="10301" y="8446"/>
                  </a:lnTo>
                  <a:lnTo>
                    <a:pt x="10208" y="8339"/>
                  </a:lnTo>
                  <a:lnTo>
                    <a:pt x="10154" y="8272"/>
                  </a:lnTo>
                  <a:lnTo>
                    <a:pt x="5858" y="12211"/>
                  </a:lnTo>
                  <a:lnTo>
                    <a:pt x="1338" y="957"/>
                  </a:lnTo>
                  <a:cubicBezTo>
                    <a:pt x="837" y="620"/>
                    <a:pt x="391" y="295"/>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6983529" y="3297142"/>
              <a:ext cx="159143" cy="120233"/>
            </a:xfrm>
            <a:custGeom>
              <a:rect b="b" l="l" r="r" t="t"/>
              <a:pathLst>
                <a:path extrusionOk="0" h="5454" w="7219">
                  <a:moveTo>
                    <a:pt x="6998" y="0"/>
                  </a:moveTo>
                  <a:lnTo>
                    <a:pt x="1" y="5453"/>
                  </a:lnTo>
                  <a:cubicBezTo>
                    <a:pt x="2936" y="4684"/>
                    <a:pt x="5173" y="3805"/>
                    <a:pt x="6797" y="3029"/>
                  </a:cubicBezTo>
                  <a:lnTo>
                    <a:pt x="7219" y="107"/>
                  </a:lnTo>
                  <a:cubicBezTo>
                    <a:pt x="7145" y="74"/>
                    <a:pt x="7072" y="37"/>
                    <a:pt x="69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6427598" y="3264780"/>
              <a:ext cx="30334" cy="72109"/>
            </a:xfrm>
            <a:custGeom>
              <a:rect b="b" l="l" r="r" t="t"/>
              <a:pathLst>
                <a:path extrusionOk="0" h="3271" w="1376">
                  <a:moveTo>
                    <a:pt x="61" y="1"/>
                  </a:moveTo>
                  <a:lnTo>
                    <a:pt x="1" y="30"/>
                  </a:lnTo>
                  <a:lnTo>
                    <a:pt x="38" y="2314"/>
                  </a:lnTo>
                  <a:cubicBezTo>
                    <a:pt x="428" y="2608"/>
                    <a:pt x="874" y="2933"/>
                    <a:pt x="1375" y="3270"/>
                  </a:cubicBezTo>
                  <a:lnTo>
                    <a:pt x="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6652479" y="3501058"/>
              <a:ext cx="22" cy="22"/>
            </a:xfrm>
            <a:custGeom>
              <a:rect b="b" l="l" r="r" t="t"/>
              <a:pathLst>
                <a:path extrusionOk="0" h="1" w="1">
                  <a:moveTo>
                    <a:pt x="0" y="1"/>
                  </a:moveTo>
                  <a:lnTo>
                    <a:pt x="0"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6649217" y="3498104"/>
              <a:ext cx="6084" cy="760553"/>
            </a:xfrm>
            <a:custGeom>
              <a:rect b="b" l="l" r="r" t="t"/>
              <a:pathLst>
                <a:path extrusionOk="0" h="34500" w="276">
                  <a:moveTo>
                    <a:pt x="1" y="1"/>
                  </a:moveTo>
                  <a:lnTo>
                    <a:pt x="1" y="34500"/>
                  </a:lnTo>
                  <a:lnTo>
                    <a:pt x="275" y="34500"/>
                  </a:lnTo>
                  <a:lnTo>
                    <a:pt x="275" y="45"/>
                  </a:lnTo>
                  <a:lnTo>
                    <a:pt x="241"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7143620" y="3292578"/>
              <a:ext cx="0" cy="22"/>
            </a:xfrm>
            <a:custGeom>
              <a:rect b="b" l="l" r="r" t="t"/>
              <a:pathLst>
                <a:path extrusionOk="0" h="1" w="0">
                  <a:moveTo>
                    <a:pt x="0" y="0"/>
                  </a:moveTo>
                  <a:lnTo>
                    <a:pt x="0" y="0"/>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7135507" y="3292578"/>
              <a:ext cx="8113" cy="3461"/>
            </a:xfrm>
            <a:custGeom>
              <a:rect b="b" l="l" r="r" t="t"/>
              <a:pathLst>
                <a:path extrusionOk="0" h="157" w="368">
                  <a:moveTo>
                    <a:pt x="368" y="0"/>
                  </a:moveTo>
                  <a:lnTo>
                    <a:pt x="1" y="157"/>
                  </a:lnTo>
                  <a:lnTo>
                    <a:pt x="4" y="157"/>
                  </a:lnTo>
                  <a:lnTo>
                    <a:pt x="368" y="0"/>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6652237" y="3448238"/>
              <a:ext cx="124422" cy="52203"/>
            </a:xfrm>
            <a:custGeom>
              <a:rect b="b" l="l" r="r" t="t"/>
              <a:pathLst>
                <a:path extrusionOk="0" h="2368" w="5644">
                  <a:moveTo>
                    <a:pt x="5417" y="0"/>
                  </a:moveTo>
                  <a:lnTo>
                    <a:pt x="1" y="2263"/>
                  </a:lnTo>
                  <a:lnTo>
                    <a:pt x="84" y="2367"/>
                  </a:lnTo>
                  <a:lnTo>
                    <a:pt x="5644" y="7"/>
                  </a:lnTo>
                  <a:cubicBezTo>
                    <a:pt x="5568" y="3"/>
                    <a:pt x="5491" y="3"/>
                    <a:pt x="5417" y="0"/>
                  </a:cubicBez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6771632" y="3296017"/>
              <a:ext cx="363963" cy="152375"/>
            </a:xfrm>
            <a:custGeom>
              <a:rect b="b" l="l" r="r" t="t"/>
              <a:pathLst>
                <a:path extrusionOk="0" h="6912" w="16510">
                  <a:moveTo>
                    <a:pt x="16507" y="1"/>
                  </a:moveTo>
                  <a:lnTo>
                    <a:pt x="1" y="6905"/>
                  </a:lnTo>
                  <a:cubicBezTo>
                    <a:pt x="75" y="6908"/>
                    <a:pt x="152" y="6908"/>
                    <a:pt x="228" y="6912"/>
                  </a:cubicBezTo>
                  <a:lnTo>
                    <a:pt x="16510"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7143620" y="3292578"/>
              <a:ext cx="0" cy="22"/>
            </a:xfrm>
            <a:custGeom>
              <a:rect b="b" l="l" r="r" t="t"/>
              <a:pathLst>
                <a:path extrusionOk="0" h="1" w="0">
                  <a:moveTo>
                    <a:pt x="0" y="0"/>
                  </a:moveTo>
                  <a:lnTo>
                    <a:pt x="0" y="0"/>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7135573" y="3292578"/>
              <a:ext cx="8046" cy="4585"/>
            </a:xfrm>
            <a:custGeom>
              <a:rect b="b" l="l" r="r" t="t"/>
              <a:pathLst>
                <a:path extrusionOk="0" h="208" w="365">
                  <a:moveTo>
                    <a:pt x="365" y="0"/>
                  </a:moveTo>
                  <a:lnTo>
                    <a:pt x="1" y="157"/>
                  </a:lnTo>
                  <a:cubicBezTo>
                    <a:pt x="34" y="174"/>
                    <a:pt x="67" y="190"/>
                    <a:pt x="101" y="207"/>
                  </a:cubicBezTo>
                  <a:lnTo>
                    <a:pt x="365" y="0"/>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6654089" y="3296017"/>
              <a:ext cx="483733" cy="309137"/>
            </a:xfrm>
            <a:custGeom>
              <a:rect b="b" l="l" r="r" t="t"/>
              <a:pathLst>
                <a:path extrusionOk="0" h="14023" w="21943">
                  <a:moveTo>
                    <a:pt x="21842" y="1"/>
                  </a:moveTo>
                  <a:lnTo>
                    <a:pt x="5560" y="6912"/>
                  </a:lnTo>
                  <a:lnTo>
                    <a:pt x="0" y="9272"/>
                  </a:lnTo>
                  <a:lnTo>
                    <a:pt x="28" y="9302"/>
                  </a:lnTo>
                  <a:lnTo>
                    <a:pt x="64" y="9302"/>
                  </a:lnTo>
                  <a:lnTo>
                    <a:pt x="64" y="9342"/>
                  </a:lnTo>
                  <a:lnTo>
                    <a:pt x="4009" y="14022"/>
                  </a:lnTo>
                  <a:lnTo>
                    <a:pt x="14945" y="5504"/>
                  </a:lnTo>
                  <a:lnTo>
                    <a:pt x="21942" y="51"/>
                  </a:lnTo>
                  <a:cubicBezTo>
                    <a:pt x="21908" y="34"/>
                    <a:pt x="21875" y="18"/>
                    <a:pt x="21842" y="1"/>
                  </a:cubicBez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6654684" y="3501058"/>
              <a:ext cx="816" cy="904"/>
            </a:xfrm>
            <a:custGeom>
              <a:rect b="b" l="l" r="r" t="t"/>
              <a:pathLst>
                <a:path extrusionOk="0" h="41" w="37">
                  <a:moveTo>
                    <a:pt x="1" y="1"/>
                  </a:moveTo>
                  <a:lnTo>
                    <a:pt x="37" y="41"/>
                  </a:lnTo>
                  <a:lnTo>
                    <a:pt x="37"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6546994" y="3388673"/>
              <a:ext cx="105265" cy="110710"/>
            </a:xfrm>
            <a:custGeom>
              <a:rect b="b" l="l" r="r" t="t"/>
              <a:pathLst>
                <a:path extrusionOk="0" h="5022" w="4775">
                  <a:moveTo>
                    <a:pt x="1" y="1"/>
                  </a:moveTo>
                  <a:lnTo>
                    <a:pt x="4715" y="5022"/>
                  </a:lnTo>
                  <a:lnTo>
                    <a:pt x="4775" y="4965"/>
                  </a:lnTo>
                  <a:lnTo>
                    <a:pt x="115" y="58"/>
                  </a:lnTo>
                  <a:cubicBezTo>
                    <a:pt x="78" y="37"/>
                    <a:pt x="38" y="21"/>
                    <a:pt x="1" y="1"/>
                  </a:cubicBez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6427532" y="3261385"/>
              <a:ext cx="2667" cy="2822"/>
            </a:xfrm>
            <a:custGeom>
              <a:rect b="b" l="l" r="r" t="t"/>
              <a:pathLst>
                <a:path extrusionOk="0" h="128" w="121">
                  <a:moveTo>
                    <a:pt x="121" y="127"/>
                  </a:moveTo>
                  <a:lnTo>
                    <a:pt x="1" y="1"/>
                  </a:lnTo>
                  <a:lnTo>
                    <a:pt x="121" y="127"/>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6430177" y="3264184"/>
              <a:ext cx="119352" cy="125767"/>
            </a:xfrm>
            <a:custGeom>
              <a:rect b="b" l="l" r="r" t="t"/>
              <a:pathLst>
                <a:path extrusionOk="0" h="5705" w="5414">
                  <a:moveTo>
                    <a:pt x="1" y="0"/>
                  </a:moveTo>
                  <a:lnTo>
                    <a:pt x="5300" y="5648"/>
                  </a:lnTo>
                  <a:cubicBezTo>
                    <a:pt x="5337" y="5668"/>
                    <a:pt x="5377" y="5684"/>
                    <a:pt x="5414" y="5705"/>
                  </a:cubicBezTo>
                  <a:lnTo>
                    <a:pt x="1" y="0"/>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6427532" y="3261385"/>
              <a:ext cx="2667" cy="3417"/>
            </a:xfrm>
            <a:custGeom>
              <a:rect b="b" l="l" r="r" t="t"/>
              <a:pathLst>
                <a:path extrusionOk="0" h="155" w="121">
                  <a:moveTo>
                    <a:pt x="1" y="1"/>
                  </a:moveTo>
                  <a:lnTo>
                    <a:pt x="64" y="155"/>
                  </a:lnTo>
                  <a:cubicBezTo>
                    <a:pt x="81" y="147"/>
                    <a:pt x="101" y="138"/>
                    <a:pt x="121" y="127"/>
                  </a:cubicBezTo>
                  <a:lnTo>
                    <a:pt x="1" y="1"/>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6428921" y="3264184"/>
              <a:ext cx="222015" cy="320777"/>
            </a:xfrm>
            <a:custGeom>
              <a:rect b="b" l="l" r="r" t="t"/>
              <a:pathLst>
                <a:path extrusionOk="0" h="14551" w="10071">
                  <a:moveTo>
                    <a:pt x="58" y="0"/>
                  </a:moveTo>
                  <a:cubicBezTo>
                    <a:pt x="38" y="11"/>
                    <a:pt x="18" y="20"/>
                    <a:pt x="1" y="28"/>
                  </a:cubicBezTo>
                  <a:lnTo>
                    <a:pt x="1315" y="3297"/>
                  </a:lnTo>
                  <a:lnTo>
                    <a:pt x="5835" y="14551"/>
                  </a:lnTo>
                  <a:lnTo>
                    <a:pt x="10071" y="10669"/>
                  </a:lnTo>
                  <a:lnTo>
                    <a:pt x="5357" y="5648"/>
                  </a:lnTo>
                  <a:lnTo>
                    <a:pt x="58" y="0"/>
                  </a:lnTo>
                  <a:close/>
                </a:path>
              </a:pathLst>
            </a:custGeom>
            <a:solidFill>
              <a:srgbClr val="528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7004538" y="3292578"/>
              <a:ext cx="843684" cy="968966"/>
            </a:xfrm>
            <a:custGeom>
              <a:rect b="b" l="l" r="r" t="t"/>
              <a:pathLst>
                <a:path extrusionOk="0" h="43954" w="38271">
                  <a:moveTo>
                    <a:pt x="6309" y="0"/>
                  </a:moveTo>
                  <a:lnTo>
                    <a:pt x="6266" y="314"/>
                  </a:lnTo>
                  <a:lnTo>
                    <a:pt x="5844" y="3236"/>
                  </a:lnTo>
                  <a:lnTo>
                    <a:pt x="1" y="43954"/>
                  </a:lnTo>
                  <a:lnTo>
                    <a:pt x="36722" y="43954"/>
                  </a:lnTo>
                  <a:cubicBezTo>
                    <a:pt x="37736" y="36381"/>
                    <a:pt x="38271" y="28732"/>
                    <a:pt x="38113" y="23065"/>
                  </a:cubicBezTo>
                  <a:cubicBezTo>
                    <a:pt x="37679" y="7134"/>
                    <a:pt x="25255" y="3664"/>
                    <a:pt x="25128" y="3631"/>
                  </a:cubicBezTo>
                  <a:cubicBezTo>
                    <a:pt x="21674" y="1969"/>
                    <a:pt x="16727" y="1110"/>
                    <a:pt x="11140" y="210"/>
                  </a:cubicBezTo>
                  <a:lnTo>
                    <a:pt x="6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9" name="Shape 799"/>
        <p:cNvGrpSpPr/>
        <p:nvPr/>
      </p:nvGrpSpPr>
      <p:grpSpPr>
        <a:xfrm>
          <a:off x="0" y="0"/>
          <a:ext cx="0" cy="0"/>
          <a:chOff x="0" y="0"/>
          <a:chExt cx="0" cy="0"/>
        </a:xfrm>
      </p:grpSpPr>
      <p:sp>
        <p:nvSpPr>
          <p:cNvPr id="800" name="Google Shape;800;p32"/>
          <p:cNvSpPr txBox="1"/>
          <p:nvPr>
            <p:ph type="ctrTitle"/>
          </p:nvPr>
        </p:nvSpPr>
        <p:spPr>
          <a:xfrm flipH="1">
            <a:off x="973375" y="195117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Trending</a:t>
            </a:r>
            <a:endParaRPr/>
          </a:p>
          <a:p>
            <a:pPr indent="0" lvl="0" marL="0" rtl="0" algn="l">
              <a:lnSpc>
                <a:spcPct val="90000"/>
              </a:lnSpc>
              <a:spcBef>
                <a:spcPts val="0"/>
              </a:spcBef>
              <a:spcAft>
                <a:spcPts val="0"/>
              </a:spcAft>
              <a:buClr>
                <a:schemeClr val="dk1"/>
              </a:buClr>
              <a:buSzPts val="1800"/>
              <a:buFont typeface="Nunito Sans Black"/>
              <a:buNone/>
            </a:pPr>
            <a:r>
              <a:rPr lang="en"/>
              <a:t>WeekDay</a:t>
            </a:r>
            <a:endParaRPr/>
          </a:p>
        </p:txBody>
      </p:sp>
      <p:pic>
        <p:nvPicPr>
          <p:cNvPr id="801" name="Google Shape;801;p32"/>
          <p:cNvPicPr preferRelativeResize="0"/>
          <p:nvPr/>
        </p:nvPicPr>
        <p:blipFill>
          <a:blip r:embed="rId3">
            <a:alphaModFix/>
          </a:blip>
          <a:stretch>
            <a:fillRect/>
          </a:stretch>
        </p:blipFill>
        <p:spPr>
          <a:xfrm>
            <a:off x="2162825" y="909900"/>
            <a:ext cx="6457924" cy="3547210"/>
          </a:xfrm>
          <a:prstGeom prst="rect">
            <a:avLst/>
          </a:prstGeom>
          <a:noFill/>
          <a:ln>
            <a:noFill/>
          </a:ln>
        </p:spPr>
      </p:pic>
      <p:sp>
        <p:nvSpPr>
          <p:cNvPr id="802" name="Google Shape;802;p32"/>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Calendar Analysis </a:t>
            </a:r>
            <a:endParaRPr b="1" sz="2100">
              <a:latin typeface="Saira Semi Condensed"/>
              <a:ea typeface="Saira Semi Condensed"/>
              <a:cs typeface="Saira Semi Condensed"/>
              <a:sym typeface="Saira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6" name="Shape 806"/>
        <p:cNvGrpSpPr/>
        <p:nvPr/>
      </p:nvGrpSpPr>
      <p:grpSpPr>
        <a:xfrm>
          <a:off x="0" y="0"/>
          <a:ext cx="0" cy="0"/>
          <a:chOff x="0" y="0"/>
          <a:chExt cx="0" cy="0"/>
        </a:xfrm>
      </p:grpSpPr>
      <p:sp>
        <p:nvSpPr>
          <p:cNvPr id="807" name="Google Shape;807;p33"/>
          <p:cNvSpPr txBox="1"/>
          <p:nvPr>
            <p:ph type="ctrTitle"/>
          </p:nvPr>
        </p:nvSpPr>
        <p:spPr>
          <a:xfrm flipH="1">
            <a:off x="973375" y="195117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Publishing </a:t>
            </a:r>
            <a:br>
              <a:rPr lang="en"/>
            </a:br>
            <a:r>
              <a:rPr lang="en"/>
              <a:t>Hour </a:t>
            </a:r>
            <a:endParaRPr/>
          </a:p>
        </p:txBody>
      </p:sp>
      <p:sp>
        <p:nvSpPr>
          <p:cNvPr id="808" name="Google Shape;808;p33"/>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Calendar Analysis </a:t>
            </a:r>
            <a:endParaRPr b="1" sz="2100">
              <a:latin typeface="Saira Semi Condensed"/>
              <a:ea typeface="Saira Semi Condensed"/>
              <a:cs typeface="Saira Semi Condensed"/>
              <a:sym typeface="Saira Semi Condensed"/>
            </a:endParaRPr>
          </a:p>
        </p:txBody>
      </p:sp>
      <p:pic>
        <p:nvPicPr>
          <p:cNvPr id="809" name="Google Shape;809;p33"/>
          <p:cNvPicPr preferRelativeResize="0"/>
          <p:nvPr/>
        </p:nvPicPr>
        <p:blipFill>
          <a:blip r:embed="rId3">
            <a:alphaModFix/>
          </a:blip>
          <a:stretch>
            <a:fillRect/>
          </a:stretch>
        </p:blipFill>
        <p:spPr>
          <a:xfrm>
            <a:off x="2204250" y="1290500"/>
            <a:ext cx="6457925" cy="27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3" name="Shape 813"/>
        <p:cNvGrpSpPr/>
        <p:nvPr/>
      </p:nvGrpSpPr>
      <p:grpSpPr>
        <a:xfrm>
          <a:off x="0" y="0"/>
          <a:ext cx="0" cy="0"/>
          <a:chOff x="0" y="0"/>
          <a:chExt cx="0" cy="0"/>
        </a:xfrm>
      </p:grpSpPr>
      <p:sp>
        <p:nvSpPr>
          <p:cNvPr id="814" name="Google Shape;814;p34"/>
          <p:cNvSpPr txBox="1"/>
          <p:nvPr>
            <p:ph type="ctrTitle"/>
          </p:nvPr>
        </p:nvSpPr>
        <p:spPr>
          <a:xfrm flipH="1">
            <a:off x="973375" y="195117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Publishing </a:t>
            </a:r>
            <a:br>
              <a:rPr lang="en"/>
            </a:br>
            <a:r>
              <a:rPr lang="en"/>
              <a:t>Month </a:t>
            </a:r>
            <a:endParaRPr/>
          </a:p>
        </p:txBody>
      </p:sp>
      <p:sp>
        <p:nvSpPr>
          <p:cNvPr id="815" name="Google Shape;815;p34"/>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Calendar Analysis </a:t>
            </a:r>
            <a:endParaRPr b="1" sz="2100">
              <a:latin typeface="Saira Semi Condensed"/>
              <a:ea typeface="Saira Semi Condensed"/>
              <a:cs typeface="Saira Semi Condensed"/>
              <a:sym typeface="Saira Semi Condensed"/>
            </a:endParaRPr>
          </a:p>
        </p:txBody>
      </p:sp>
      <p:pic>
        <p:nvPicPr>
          <p:cNvPr id="816" name="Google Shape;816;p34"/>
          <p:cNvPicPr preferRelativeResize="0"/>
          <p:nvPr/>
        </p:nvPicPr>
        <p:blipFill>
          <a:blip r:embed="rId3">
            <a:alphaModFix/>
          </a:blip>
          <a:stretch>
            <a:fillRect/>
          </a:stretch>
        </p:blipFill>
        <p:spPr>
          <a:xfrm>
            <a:off x="2309075" y="1216788"/>
            <a:ext cx="6457925" cy="2709925"/>
          </a:xfrm>
          <a:prstGeom prst="rect">
            <a:avLst/>
          </a:prstGeom>
          <a:noFill/>
          <a:ln>
            <a:noFill/>
          </a:ln>
        </p:spPr>
      </p:pic>
      <p:sp>
        <p:nvSpPr>
          <p:cNvPr id="817" name="Google Shape;817;p34"/>
          <p:cNvSpPr txBox="1"/>
          <p:nvPr>
            <p:ph type="ctrTitle"/>
          </p:nvPr>
        </p:nvSpPr>
        <p:spPr>
          <a:xfrm flipH="1">
            <a:off x="1814400" y="3840550"/>
            <a:ext cx="6421200" cy="1241400"/>
          </a:xfrm>
          <a:prstGeom prst="rect">
            <a:avLst/>
          </a:prstGeom>
          <a:noFill/>
          <a:ln>
            <a:noFill/>
          </a:ln>
        </p:spPr>
        <p:txBody>
          <a:bodyPr anchorCtr="0" anchor="ctr" bIns="34275" lIns="68575" spcFirstLastPara="1" rIns="68575" wrap="square" tIns="34275">
            <a:noAutofit/>
          </a:bodyPr>
          <a:lstStyle/>
          <a:p>
            <a:pPr indent="-342900" lvl="0" marL="457200" rtl="0" algn="l">
              <a:lnSpc>
                <a:spcPct val="90000"/>
              </a:lnSpc>
              <a:spcBef>
                <a:spcPts val="0"/>
              </a:spcBef>
              <a:spcAft>
                <a:spcPts val="0"/>
              </a:spcAft>
              <a:buClr>
                <a:schemeClr val="lt2"/>
              </a:buClr>
              <a:buSzPts val="1800"/>
              <a:buChar char="●"/>
            </a:pPr>
            <a:r>
              <a:rPr lang="en">
                <a:solidFill>
                  <a:schemeClr val="lt2"/>
                </a:solidFill>
              </a:rPr>
              <a:t>It is important to note that the months from Aug-Dec were repeated twice in the dataset since the data is from Aug 2020-Dec 2021.</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1" name="Shape 821"/>
        <p:cNvGrpSpPr/>
        <p:nvPr/>
      </p:nvGrpSpPr>
      <p:grpSpPr>
        <a:xfrm>
          <a:off x="0" y="0"/>
          <a:ext cx="0" cy="0"/>
          <a:chOff x="0" y="0"/>
          <a:chExt cx="0" cy="0"/>
        </a:xfrm>
      </p:grpSpPr>
      <p:sp>
        <p:nvSpPr>
          <p:cNvPr id="822" name="Google Shape;822;p35"/>
          <p:cNvSpPr txBox="1"/>
          <p:nvPr>
            <p:ph type="ctrTitle"/>
          </p:nvPr>
        </p:nvSpPr>
        <p:spPr>
          <a:xfrm flipH="1">
            <a:off x="793525" y="178332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some categories are more trendy</a:t>
            </a:r>
            <a:endParaRPr/>
          </a:p>
        </p:txBody>
      </p:sp>
      <p:pic>
        <p:nvPicPr>
          <p:cNvPr id="823" name="Google Shape;823;p35"/>
          <p:cNvPicPr preferRelativeResize="0"/>
          <p:nvPr/>
        </p:nvPicPr>
        <p:blipFill>
          <a:blip r:embed="rId3">
            <a:alphaModFix/>
          </a:blip>
          <a:stretch>
            <a:fillRect/>
          </a:stretch>
        </p:blipFill>
        <p:spPr>
          <a:xfrm>
            <a:off x="1991525" y="905925"/>
            <a:ext cx="6439249" cy="4089300"/>
          </a:xfrm>
          <a:prstGeom prst="rect">
            <a:avLst/>
          </a:prstGeom>
          <a:noFill/>
          <a:ln>
            <a:noFill/>
          </a:ln>
        </p:spPr>
      </p:pic>
      <p:sp>
        <p:nvSpPr>
          <p:cNvPr id="824" name="Google Shape;824;p35"/>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Category </a:t>
            </a:r>
            <a:r>
              <a:rPr b="1" lang="en" sz="2100">
                <a:latin typeface="Saira Semi Condensed"/>
                <a:ea typeface="Saira Semi Condensed"/>
                <a:cs typeface="Saira Semi Condensed"/>
                <a:sym typeface="Saira Semi Condensed"/>
              </a:rPr>
              <a:t>Analysis </a:t>
            </a:r>
            <a:endParaRPr b="1" sz="2100">
              <a:latin typeface="Saira Semi Condensed"/>
              <a:ea typeface="Saira Semi Condensed"/>
              <a:cs typeface="Saira Semi Condensed"/>
              <a:sym typeface="Saira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8" name="Shape 828"/>
        <p:cNvGrpSpPr/>
        <p:nvPr/>
      </p:nvGrpSpPr>
      <p:grpSpPr>
        <a:xfrm>
          <a:off x="0" y="0"/>
          <a:ext cx="0" cy="0"/>
          <a:chOff x="0" y="0"/>
          <a:chExt cx="0" cy="0"/>
        </a:xfrm>
      </p:grpSpPr>
      <p:sp>
        <p:nvSpPr>
          <p:cNvPr id="829" name="Google Shape;829;p36"/>
          <p:cNvSpPr txBox="1"/>
          <p:nvPr>
            <p:ph type="ctrTitle"/>
          </p:nvPr>
        </p:nvSpPr>
        <p:spPr>
          <a:xfrm flipH="1">
            <a:off x="793525" y="178332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The Most Common words in videos titles</a:t>
            </a:r>
            <a:endParaRPr/>
          </a:p>
        </p:txBody>
      </p:sp>
      <p:pic>
        <p:nvPicPr>
          <p:cNvPr id="830" name="Google Shape;830;p36"/>
          <p:cNvPicPr preferRelativeResize="0"/>
          <p:nvPr/>
        </p:nvPicPr>
        <p:blipFill rotWithShape="1">
          <a:blip r:embed="rId3">
            <a:alphaModFix/>
          </a:blip>
          <a:srcRect b="0" l="0" r="0" t="0"/>
          <a:stretch/>
        </p:blipFill>
        <p:spPr>
          <a:xfrm>
            <a:off x="2286425" y="1048200"/>
            <a:ext cx="6637774" cy="2831389"/>
          </a:xfrm>
          <a:prstGeom prst="rect">
            <a:avLst/>
          </a:prstGeom>
          <a:noFill/>
          <a:ln>
            <a:noFill/>
          </a:ln>
        </p:spPr>
      </p:pic>
      <p:sp>
        <p:nvSpPr>
          <p:cNvPr id="831" name="Google Shape;831;p36"/>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Title </a:t>
            </a:r>
            <a:r>
              <a:rPr b="1" lang="en" sz="2100">
                <a:latin typeface="Saira Semi Condensed"/>
                <a:ea typeface="Saira Semi Condensed"/>
                <a:cs typeface="Saira Semi Condensed"/>
                <a:sym typeface="Saira Semi Condensed"/>
              </a:rPr>
              <a:t>Analysis </a:t>
            </a:r>
            <a:endParaRPr b="1" sz="2100">
              <a:latin typeface="Saira Semi Condensed"/>
              <a:ea typeface="Saira Semi Condensed"/>
              <a:cs typeface="Saira Semi Condensed"/>
              <a:sym typeface="Saira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5" name="Shape 835"/>
        <p:cNvGrpSpPr/>
        <p:nvPr/>
      </p:nvGrpSpPr>
      <p:grpSpPr>
        <a:xfrm>
          <a:off x="0" y="0"/>
          <a:ext cx="0" cy="0"/>
          <a:chOff x="0" y="0"/>
          <a:chExt cx="0" cy="0"/>
        </a:xfrm>
      </p:grpSpPr>
      <p:sp>
        <p:nvSpPr>
          <p:cNvPr id="836" name="Google Shape;836;p37"/>
          <p:cNvSpPr txBox="1"/>
          <p:nvPr>
            <p:ph type="ctrTitle"/>
          </p:nvPr>
        </p:nvSpPr>
        <p:spPr>
          <a:xfrm flipH="1">
            <a:off x="1122950" y="2129113"/>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Try not to make your title too short, or too long</a:t>
            </a:r>
            <a:endParaRPr/>
          </a:p>
          <a:p>
            <a:pPr indent="0" lvl="0" marL="0" rtl="0" algn="l">
              <a:lnSpc>
                <a:spcPct val="90000"/>
              </a:lnSpc>
              <a:spcBef>
                <a:spcPts val="0"/>
              </a:spcBef>
              <a:spcAft>
                <a:spcPts val="0"/>
              </a:spcAft>
              <a:buClr>
                <a:schemeClr val="dk1"/>
              </a:buClr>
              <a:buSzPts val="1800"/>
              <a:buFont typeface="Nunito Sans Black"/>
              <a:buNone/>
            </a:pPr>
            <a:r>
              <a:t/>
            </a:r>
            <a:endParaRPr/>
          </a:p>
          <a:p>
            <a:pPr indent="0" lvl="0" marL="0" rtl="0" algn="l">
              <a:lnSpc>
                <a:spcPct val="90000"/>
              </a:lnSpc>
              <a:spcBef>
                <a:spcPts val="0"/>
              </a:spcBef>
              <a:spcAft>
                <a:spcPts val="0"/>
              </a:spcAft>
              <a:buClr>
                <a:schemeClr val="dk1"/>
              </a:buClr>
              <a:buSzPts val="1800"/>
              <a:buFont typeface="Nunito Sans Black"/>
              <a:buNone/>
            </a:pPr>
            <a:r>
              <a:t/>
            </a:r>
            <a:endParaRPr/>
          </a:p>
        </p:txBody>
      </p:sp>
      <p:pic>
        <p:nvPicPr>
          <p:cNvPr id="837" name="Google Shape;837;p37"/>
          <p:cNvPicPr preferRelativeResize="0"/>
          <p:nvPr/>
        </p:nvPicPr>
        <p:blipFill>
          <a:blip r:embed="rId3">
            <a:alphaModFix/>
          </a:blip>
          <a:stretch>
            <a:fillRect/>
          </a:stretch>
        </p:blipFill>
        <p:spPr>
          <a:xfrm>
            <a:off x="2908075" y="706700"/>
            <a:ext cx="5200615" cy="4086225"/>
          </a:xfrm>
          <a:prstGeom prst="rect">
            <a:avLst/>
          </a:prstGeom>
          <a:noFill/>
          <a:ln>
            <a:noFill/>
          </a:ln>
        </p:spPr>
      </p:pic>
      <p:sp>
        <p:nvSpPr>
          <p:cNvPr id="838" name="Google Shape;838;p37"/>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Title Analysis </a:t>
            </a:r>
            <a:endParaRPr b="1" sz="2100">
              <a:latin typeface="Saira Semi Condensed"/>
              <a:ea typeface="Saira Semi Condensed"/>
              <a:cs typeface="Saira Semi Condensed"/>
              <a:sym typeface="Saira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2" name="Shape 842"/>
        <p:cNvGrpSpPr/>
        <p:nvPr/>
      </p:nvGrpSpPr>
      <p:grpSpPr>
        <a:xfrm>
          <a:off x="0" y="0"/>
          <a:ext cx="0" cy="0"/>
          <a:chOff x="0" y="0"/>
          <a:chExt cx="0" cy="0"/>
        </a:xfrm>
      </p:grpSpPr>
      <p:sp>
        <p:nvSpPr>
          <p:cNvPr id="843" name="Google Shape;843;p38"/>
          <p:cNvSpPr txBox="1"/>
          <p:nvPr>
            <p:ph type="ctrTitle"/>
          </p:nvPr>
        </p:nvSpPr>
        <p:spPr>
          <a:xfrm flipH="1">
            <a:off x="793475" y="1783325"/>
            <a:ext cx="19761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Likes and dislikes are very correlated with the views</a:t>
            </a:r>
            <a:endParaRPr/>
          </a:p>
          <a:p>
            <a:pPr indent="0" lvl="0" marL="0" rtl="0" algn="l">
              <a:lnSpc>
                <a:spcPct val="90000"/>
              </a:lnSpc>
              <a:spcBef>
                <a:spcPts val="0"/>
              </a:spcBef>
              <a:spcAft>
                <a:spcPts val="0"/>
              </a:spcAft>
              <a:buClr>
                <a:schemeClr val="dk1"/>
              </a:buClr>
              <a:buSzPts val="1800"/>
              <a:buFont typeface="Nunito Sans Black"/>
              <a:buNone/>
            </a:pPr>
            <a:r>
              <a:t/>
            </a:r>
            <a:endParaRPr/>
          </a:p>
          <a:p>
            <a:pPr indent="0" lvl="0" marL="0" rtl="0" algn="l">
              <a:lnSpc>
                <a:spcPct val="90000"/>
              </a:lnSpc>
              <a:spcBef>
                <a:spcPts val="0"/>
              </a:spcBef>
              <a:spcAft>
                <a:spcPts val="0"/>
              </a:spcAft>
              <a:buClr>
                <a:schemeClr val="dk1"/>
              </a:buClr>
              <a:buSzPts val="1800"/>
              <a:buFont typeface="Nunito Sans Black"/>
              <a:buNone/>
            </a:pPr>
            <a:r>
              <a:t/>
            </a:r>
            <a:endParaRPr/>
          </a:p>
          <a:p>
            <a:pPr indent="0" lvl="0" marL="0" rtl="0" algn="l">
              <a:lnSpc>
                <a:spcPct val="90000"/>
              </a:lnSpc>
              <a:spcBef>
                <a:spcPts val="0"/>
              </a:spcBef>
              <a:spcAft>
                <a:spcPts val="0"/>
              </a:spcAft>
              <a:buClr>
                <a:schemeClr val="dk1"/>
              </a:buClr>
              <a:buSzPts val="1800"/>
              <a:buFont typeface="Nunito Sans Black"/>
              <a:buNone/>
            </a:pPr>
            <a:r>
              <a:rPr lang="en"/>
              <a:t>Can we predict views from likes?</a:t>
            </a:r>
            <a:r>
              <a:rPr lang="en" sz="2100">
                <a:solidFill>
                  <a:srgbClr val="000000"/>
                </a:solidFill>
                <a:latin typeface="Arial"/>
                <a:ea typeface="Arial"/>
                <a:cs typeface="Arial"/>
                <a:sym typeface="Arial"/>
              </a:rPr>
              <a:t>🤔</a:t>
            </a:r>
            <a:endParaRPr sz="2100">
              <a:solidFill>
                <a:srgbClr val="000000"/>
              </a:solidFill>
              <a:latin typeface="Arial"/>
              <a:ea typeface="Arial"/>
              <a:cs typeface="Arial"/>
              <a:sym typeface="Arial"/>
            </a:endParaRPr>
          </a:p>
          <a:p>
            <a:pPr indent="0" lvl="0" marL="0" rtl="0" algn="l">
              <a:lnSpc>
                <a:spcPct val="90000"/>
              </a:lnSpc>
              <a:spcBef>
                <a:spcPts val="0"/>
              </a:spcBef>
              <a:spcAft>
                <a:spcPts val="0"/>
              </a:spcAft>
              <a:buClr>
                <a:schemeClr val="dk1"/>
              </a:buClr>
              <a:buSzPts val="1800"/>
              <a:buFont typeface="Nunito Sans Black"/>
              <a:buNone/>
            </a:pPr>
            <a:r>
              <a:t/>
            </a:r>
            <a:endParaRPr/>
          </a:p>
        </p:txBody>
      </p:sp>
      <p:pic>
        <p:nvPicPr>
          <p:cNvPr id="844" name="Google Shape;844;p38"/>
          <p:cNvPicPr preferRelativeResize="0"/>
          <p:nvPr/>
        </p:nvPicPr>
        <p:blipFill>
          <a:blip r:embed="rId3">
            <a:alphaModFix/>
          </a:blip>
          <a:stretch>
            <a:fillRect/>
          </a:stretch>
        </p:blipFill>
        <p:spPr>
          <a:xfrm>
            <a:off x="3515750" y="643175"/>
            <a:ext cx="4514850" cy="390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8" name="Shape 848"/>
        <p:cNvGrpSpPr/>
        <p:nvPr/>
      </p:nvGrpSpPr>
      <p:grpSpPr>
        <a:xfrm>
          <a:off x="0" y="0"/>
          <a:ext cx="0" cy="0"/>
          <a:chOff x="0" y="0"/>
          <a:chExt cx="0" cy="0"/>
        </a:xfrm>
      </p:grpSpPr>
      <p:sp>
        <p:nvSpPr>
          <p:cNvPr id="849" name="Google Shape;849;p39"/>
          <p:cNvSpPr txBox="1"/>
          <p:nvPr>
            <p:ph type="ctrTitle"/>
          </p:nvPr>
        </p:nvSpPr>
        <p:spPr>
          <a:xfrm flipH="1">
            <a:off x="2268450" y="423375"/>
            <a:ext cx="4409700" cy="1241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Font typeface="Nunito Sans Black"/>
              <a:buNone/>
            </a:pPr>
            <a:r>
              <a:rPr lang="en"/>
              <a:t>SO MANY VIEWS, yet very low number of active viewers </a:t>
            </a:r>
            <a:r>
              <a:rPr lang="en" sz="2100">
                <a:solidFill>
                  <a:srgbClr val="000000"/>
                </a:solidFill>
                <a:latin typeface="Arial"/>
                <a:ea typeface="Arial"/>
                <a:cs typeface="Arial"/>
                <a:sym typeface="Arial"/>
              </a:rPr>
              <a:t>😔</a:t>
            </a:r>
            <a:endParaRPr sz="2100">
              <a:solidFill>
                <a:srgbClr val="000000"/>
              </a:solidFill>
              <a:latin typeface="Arial"/>
              <a:ea typeface="Arial"/>
              <a:cs typeface="Arial"/>
              <a:sym typeface="Arial"/>
            </a:endParaRPr>
          </a:p>
          <a:p>
            <a:pPr indent="0" lvl="0" marL="0" rtl="0" algn="ctr">
              <a:lnSpc>
                <a:spcPct val="90000"/>
              </a:lnSpc>
              <a:spcBef>
                <a:spcPts val="0"/>
              </a:spcBef>
              <a:spcAft>
                <a:spcPts val="0"/>
              </a:spcAft>
              <a:buClr>
                <a:schemeClr val="dk1"/>
              </a:buClr>
              <a:buSzPts val="1800"/>
              <a:buFont typeface="Nunito Sans Black"/>
              <a:buNone/>
            </a:pPr>
            <a:r>
              <a:rPr lang="en"/>
              <a:t> </a:t>
            </a:r>
            <a:endParaRPr/>
          </a:p>
        </p:txBody>
      </p:sp>
      <p:pic>
        <p:nvPicPr>
          <p:cNvPr id="850" name="Google Shape;850;p39"/>
          <p:cNvPicPr preferRelativeResize="0"/>
          <p:nvPr/>
        </p:nvPicPr>
        <p:blipFill>
          <a:blip r:embed="rId3">
            <a:alphaModFix/>
          </a:blip>
          <a:stretch>
            <a:fillRect/>
          </a:stretch>
        </p:blipFill>
        <p:spPr>
          <a:xfrm>
            <a:off x="1048925" y="1844613"/>
            <a:ext cx="6308214" cy="181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4" name="Shape 854"/>
        <p:cNvGrpSpPr/>
        <p:nvPr/>
      </p:nvGrpSpPr>
      <p:grpSpPr>
        <a:xfrm>
          <a:off x="0" y="0"/>
          <a:ext cx="0" cy="0"/>
          <a:chOff x="0" y="0"/>
          <a:chExt cx="0" cy="0"/>
        </a:xfrm>
      </p:grpSpPr>
      <p:sp>
        <p:nvSpPr>
          <p:cNvPr id="855" name="Google Shape;855;p40"/>
          <p:cNvSpPr txBox="1"/>
          <p:nvPr>
            <p:ph type="ctrTitle"/>
          </p:nvPr>
        </p:nvSpPr>
        <p:spPr>
          <a:xfrm flipH="1">
            <a:off x="793525" y="178332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It gets harder and harder to be one of the top creators.</a:t>
            </a:r>
            <a:endParaRPr/>
          </a:p>
          <a:p>
            <a:pPr indent="0" lvl="0" marL="0" rtl="0" algn="l">
              <a:lnSpc>
                <a:spcPct val="90000"/>
              </a:lnSpc>
              <a:spcBef>
                <a:spcPts val="0"/>
              </a:spcBef>
              <a:spcAft>
                <a:spcPts val="0"/>
              </a:spcAft>
              <a:buClr>
                <a:schemeClr val="dk1"/>
              </a:buClr>
              <a:buSzPts val="1800"/>
              <a:buFont typeface="Nunito Sans Black"/>
              <a:buNone/>
            </a:pPr>
            <a:r>
              <a:t/>
            </a:r>
            <a:endParaRPr/>
          </a:p>
          <a:p>
            <a:pPr indent="0" lvl="0" marL="0" rtl="0" algn="l">
              <a:lnSpc>
                <a:spcPct val="90000"/>
              </a:lnSpc>
              <a:spcBef>
                <a:spcPts val="0"/>
              </a:spcBef>
              <a:spcAft>
                <a:spcPts val="0"/>
              </a:spcAft>
              <a:buClr>
                <a:schemeClr val="dk1"/>
              </a:buClr>
              <a:buSzPts val="1800"/>
              <a:buFont typeface="Nunito Sans Black"/>
              <a:buNone/>
            </a:pPr>
            <a:r>
              <a:rPr lang="en"/>
              <a:t>Few videos account for the majority of the views in the dataset</a:t>
            </a:r>
            <a:endParaRPr/>
          </a:p>
        </p:txBody>
      </p:sp>
      <p:pic>
        <p:nvPicPr>
          <p:cNvPr id="856" name="Google Shape;856;p40"/>
          <p:cNvPicPr preferRelativeResize="0"/>
          <p:nvPr/>
        </p:nvPicPr>
        <p:blipFill>
          <a:blip r:embed="rId3">
            <a:alphaModFix/>
          </a:blip>
          <a:stretch>
            <a:fillRect/>
          </a:stretch>
        </p:blipFill>
        <p:spPr>
          <a:xfrm>
            <a:off x="2329850" y="931725"/>
            <a:ext cx="6238875" cy="316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0" name="Shape 860"/>
        <p:cNvGrpSpPr/>
        <p:nvPr/>
      </p:nvGrpSpPr>
      <p:grpSpPr>
        <a:xfrm>
          <a:off x="0" y="0"/>
          <a:ext cx="0" cy="0"/>
          <a:chOff x="0" y="0"/>
          <a:chExt cx="0" cy="0"/>
        </a:xfrm>
      </p:grpSpPr>
      <p:sp>
        <p:nvSpPr>
          <p:cNvPr id="861" name="Google Shape;861;p41"/>
          <p:cNvSpPr txBox="1"/>
          <p:nvPr>
            <p:ph idx="2" type="ctrTitle"/>
          </p:nvPr>
        </p:nvSpPr>
        <p:spPr>
          <a:xfrm flipH="1">
            <a:off x="5902800" y="2430675"/>
            <a:ext cx="32412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Feature Engineering</a:t>
            </a:r>
            <a:endParaRPr/>
          </a:p>
        </p:txBody>
      </p:sp>
      <p:sp>
        <p:nvSpPr>
          <p:cNvPr id="862" name="Google Shape;862;p41"/>
          <p:cNvSpPr txBox="1"/>
          <p:nvPr>
            <p:ph type="title"/>
          </p:nvPr>
        </p:nvSpPr>
        <p:spPr>
          <a:xfrm>
            <a:off x="4475975" y="2495925"/>
            <a:ext cx="1276800" cy="864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863" name="Google Shape;863;p41"/>
          <p:cNvSpPr/>
          <p:nvPr/>
        </p:nvSpPr>
        <p:spPr>
          <a:xfrm>
            <a:off x="500562" y="4081120"/>
            <a:ext cx="41" cy="42"/>
          </a:xfrm>
          <a:custGeom>
            <a:rect b="b" l="l" r="r" t="t"/>
            <a:pathLst>
              <a:path extrusionOk="0" h="1" w="1">
                <a:moveTo>
                  <a:pt x="1"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1"/>
          <p:cNvSpPr/>
          <p:nvPr/>
        </p:nvSpPr>
        <p:spPr>
          <a:xfrm>
            <a:off x="840245" y="2281274"/>
            <a:ext cx="118526" cy="110791"/>
          </a:xfrm>
          <a:custGeom>
            <a:rect b="b" l="l" r="r" t="t"/>
            <a:pathLst>
              <a:path extrusionOk="0" h="4517" w="4141">
                <a:moveTo>
                  <a:pt x="2676" y="0"/>
                </a:moveTo>
                <a:cubicBezTo>
                  <a:pt x="2574" y="0"/>
                  <a:pt x="2467" y="9"/>
                  <a:pt x="2352" y="27"/>
                </a:cubicBezTo>
                <a:cubicBezTo>
                  <a:pt x="1031" y="242"/>
                  <a:pt x="848" y="1654"/>
                  <a:pt x="848" y="1654"/>
                </a:cubicBezTo>
                <a:lnTo>
                  <a:pt x="1" y="4516"/>
                </a:lnTo>
                <a:lnTo>
                  <a:pt x="3419" y="3404"/>
                </a:lnTo>
                <a:cubicBezTo>
                  <a:pt x="3419" y="3404"/>
                  <a:pt x="3861" y="2429"/>
                  <a:pt x="4006" y="1673"/>
                </a:cubicBezTo>
                <a:cubicBezTo>
                  <a:pt x="4140" y="977"/>
                  <a:pt x="3752" y="0"/>
                  <a:pt x="2676"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1"/>
          <p:cNvSpPr/>
          <p:nvPr/>
        </p:nvSpPr>
        <p:spPr>
          <a:xfrm>
            <a:off x="792873" y="2442402"/>
            <a:ext cx="97088" cy="302817"/>
          </a:xfrm>
          <a:custGeom>
            <a:rect b="b" l="l" r="r" t="t"/>
            <a:pathLst>
              <a:path extrusionOk="0" h="12346" w="3392">
                <a:moveTo>
                  <a:pt x="2059" y="0"/>
                </a:moveTo>
                <a:cubicBezTo>
                  <a:pt x="1783" y="0"/>
                  <a:pt x="1473" y="144"/>
                  <a:pt x="1140" y="499"/>
                </a:cubicBezTo>
                <a:cubicBezTo>
                  <a:pt x="1" y="1707"/>
                  <a:pt x="238" y="10458"/>
                  <a:pt x="480" y="11593"/>
                </a:cubicBezTo>
                <a:cubicBezTo>
                  <a:pt x="595" y="12145"/>
                  <a:pt x="788" y="12346"/>
                  <a:pt x="969" y="12346"/>
                </a:cubicBezTo>
                <a:cubicBezTo>
                  <a:pt x="1160" y="12346"/>
                  <a:pt x="1337" y="12122"/>
                  <a:pt x="1395" y="11852"/>
                </a:cubicBezTo>
                <a:cubicBezTo>
                  <a:pt x="1395" y="11852"/>
                  <a:pt x="3392" y="2642"/>
                  <a:pt x="3269" y="1589"/>
                </a:cubicBezTo>
                <a:cubicBezTo>
                  <a:pt x="3186" y="841"/>
                  <a:pt x="2724" y="0"/>
                  <a:pt x="2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1"/>
          <p:cNvSpPr/>
          <p:nvPr/>
        </p:nvSpPr>
        <p:spPr>
          <a:xfrm>
            <a:off x="799027" y="2703044"/>
            <a:ext cx="67749" cy="131615"/>
          </a:xfrm>
          <a:custGeom>
            <a:rect b="b" l="l" r="r" t="t"/>
            <a:pathLst>
              <a:path extrusionOk="0" h="5366" w="2367">
                <a:moveTo>
                  <a:pt x="590" y="1"/>
                </a:moveTo>
                <a:cubicBezTo>
                  <a:pt x="557" y="1"/>
                  <a:pt x="525" y="8"/>
                  <a:pt x="492" y="23"/>
                </a:cubicBezTo>
                <a:cubicBezTo>
                  <a:pt x="0" y="256"/>
                  <a:pt x="105" y="2353"/>
                  <a:pt x="438" y="3205"/>
                </a:cubicBezTo>
                <a:cubicBezTo>
                  <a:pt x="770" y="4062"/>
                  <a:pt x="1500" y="5351"/>
                  <a:pt x="1764" y="5366"/>
                </a:cubicBezTo>
                <a:cubicBezTo>
                  <a:pt x="1766" y="5366"/>
                  <a:pt x="1767" y="5366"/>
                  <a:pt x="1768" y="5366"/>
                </a:cubicBezTo>
                <a:cubicBezTo>
                  <a:pt x="2018" y="5366"/>
                  <a:pt x="1467" y="4078"/>
                  <a:pt x="1323" y="3660"/>
                </a:cubicBezTo>
                <a:cubicBezTo>
                  <a:pt x="1172" y="3241"/>
                  <a:pt x="1268" y="2753"/>
                  <a:pt x="1268" y="2753"/>
                </a:cubicBezTo>
                <a:cubicBezTo>
                  <a:pt x="1276" y="2700"/>
                  <a:pt x="1310" y="2667"/>
                  <a:pt x="1361" y="2667"/>
                </a:cubicBezTo>
                <a:cubicBezTo>
                  <a:pt x="1421" y="2667"/>
                  <a:pt x="1504" y="2714"/>
                  <a:pt x="1591" y="2831"/>
                </a:cubicBezTo>
                <a:cubicBezTo>
                  <a:pt x="1749" y="3044"/>
                  <a:pt x="1804" y="4066"/>
                  <a:pt x="2077" y="4066"/>
                </a:cubicBezTo>
                <a:cubicBezTo>
                  <a:pt x="2079" y="4066"/>
                  <a:pt x="2081" y="4066"/>
                  <a:pt x="2083" y="4066"/>
                </a:cubicBezTo>
                <a:cubicBezTo>
                  <a:pt x="2366" y="4049"/>
                  <a:pt x="2074" y="2467"/>
                  <a:pt x="1764" y="1947"/>
                </a:cubicBezTo>
                <a:cubicBezTo>
                  <a:pt x="1479" y="1458"/>
                  <a:pt x="1050" y="1"/>
                  <a:pt x="5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1017280" y="3229085"/>
            <a:ext cx="341810" cy="156485"/>
          </a:xfrm>
          <a:custGeom>
            <a:rect b="b" l="l" r="r" t="t"/>
            <a:pathLst>
              <a:path extrusionOk="0" h="6380" w="11942">
                <a:moveTo>
                  <a:pt x="6233" y="189"/>
                </a:moveTo>
                <a:cubicBezTo>
                  <a:pt x="6747" y="189"/>
                  <a:pt x="7234" y="427"/>
                  <a:pt x="7557" y="847"/>
                </a:cubicBezTo>
                <a:lnTo>
                  <a:pt x="11654" y="6192"/>
                </a:lnTo>
                <a:lnTo>
                  <a:pt x="228" y="6192"/>
                </a:lnTo>
                <a:cubicBezTo>
                  <a:pt x="228" y="4501"/>
                  <a:pt x="1404" y="3937"/>
                  <a:pt x="2543" y="3394"/>
                </a:cubicBezTo>
                <a:cubicBezTo>
                  <a:pt x="3478" y="2948"/>
                  <a:pt x="4362" y="2524"/>
                  <a:pt x="4590" y="1530"/>
                </a:cubicBezTo>
                <a:lnTo>
                  <a:pt x="4609" y="1439"/>
                </a:lnTo>
                <a:cubicBezTo>
                  <a:pt x="4767" y="810"/>
                  <a:pt x="5242" y="359"/>
                  <a:pt x="5880" y="227"/>
                </a:cubicBezTo>
                <a:cubicBezTo>
                  <a:pt x="5998" y="201"/>
                  <a:pt x="6116" y="189"/>
                  <a:pt x="6233" y="189"/>
                </a:cubicBezTo>
                <a:close/>
                <a:moveTo>
                  <a:pt x="6227" y="0"/>
                </a:moveTo>
                <a:cubicBezTo>
                  <a:pt x="6100" y="0"/>
                  <a:pt x="5972" y="13"/>
                  <a:pt x="5844" y="40"/>
                </a:cubicBezTo>
                <a:cubicBezTo>
                  <a:pt x="5141" y="186"/>
                  <a:pt x="4599" y="706"/>
                  <a:pt x="4430" y="1394"/>
                </a:cubicBezTo>
                <a:lnTo>
                  <a:pt x="4407" y="1489"/>
                </a:lnTo>
                <a:cubicBezTo>
                  <a:pt x="4203" y="2396"/>
                  <a:pt x="3355" y="2797"/>
                  <a:pt x="2461" y="3226"/>
                </a:cubicBezTo>
                <a:cubicBezTo>
                  <a:pt x="1308" y="3777"/>
                  <a:pt x="0" y="4406"/>
                  <a:pt x="42" y="6284"/>
                </a:cubicBezTo>
                <a:cubicBezTo>
                  <a:pt x="42" y="6339"/>
                  <a:pt x="82" y="6379"/>
                  <a:pt x="133" y="6379"/>
                </a:cubicBezTo>
                <a:lnTo>
                  <a:pt x="11841" y="6379"/>
                </a:lnTo>
                <a:cubicBezTo>
                  <a:pt x="11877" y="6379"/>
                  <a:pt x="11910" y="6356"/>
                  <a:pt x="11928" y="6325"/>
                </a:cubicBezTo>
                <a:cubicBezTo>
                  <a:pt x="11942" y="6293"/>
                  <a:pt x="11937" y="6257"/>
                  <a:pt x="11919" y="6230"/>
                </a:cubicBezTo>
                <a:lnTo>
                  <a:pt x="7703" y="733"/>
                </a:lnTo>
                <a:cubicBezTo>
                  <a:pt x="7345" y="263"/>
                  <a:pt x="6801" y="0"/>
                  <a:pt x="62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1194716" y="3229110"/>
            <a:ext cx="74504" cy="156461"/>
          </a:xfrm>
          <a:custGeom>
            <a:rect b="b" l="l" r="r" t="t"/>
            <a:pathLst>
              <a:path extrusionOk="0" h="6379" w="2603">
                <a:moveTo>
                  <a:pt x="105" y="0"/>
                </a:moveTo>
                <a:cubicBezTo>
                  <a:pt x="94" y="0"/>
                  <a:pt x="83" y="2"/>
                  <a:pt x="72" y="7"/>
                </a:cubicBezTo>
                <a:cubicBezTo>
                  <a:pt x="23" y="25"/>
                  <a:pt x="0" y="80"/>
                  <a:pt x="18" y="130"/>
                </a:cubicBezTo>
                <a:lnTo>
                  <a:pt x="2411" y="6315"/>
                </a:lnTo>
                <a:cubicBezTo>
                  <a:pt x="2424" y="6355"/>
                  <a:pt x="2461" y="6378"/>
                  <a:pt x="2497" y="6378"/>
                </a:cubicBezTo>
                <a:cubicBezTo>
                  <a:pt x="2512" y="6378"/>
                  <a:pt x="2520" y="6374"/>
                  <a:pt x="2529" y="6370"/>
                </a:cubicBezTo>
                <a:cubicBezTo>
                  <a:pt x="2579" y="6351"/>
                  <a:pt x="2602" y="6296"/>
                  <a:pt x="2584" y="6250"/>
                </a:cubicBezTo>
                <a:lnTo>
                  <a:pt x="191" y="62"/>
                </a:lnTo>
                <a:cubicBezTo>
                  <a:pt x="177" y="23"/>
                  <a:pt x="142" y="0"/>
                  <a:pt x="1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1"/>
          <p:cNvSpPr/>
          <p:nvPr/>
        </p:nvSpPr>
        <p:spPr>
          <a:xfrm>
            <a:off x="1128939" y="3285231"/>
            <a:ext cx="114204" cy="42334"/>
          </a:xfrm>
          <a:custGeom>
            <a:rect b="b" l="l" r="r" t="t"/>
            <a:pathLst>
              <a:path extrusionOk="0" h="1726" w="3990">
                <a:moveTo>
                  <a:pt x="109" y="1"/>
                </a:moveTo>
                <a:cubicBezTo>
                  <a:pt x="72" y="1"/>
                  <a:pt x="36" y="23"/>
                  <a:pt x="18" y="62"/>
                </a:cubicBezTo>
                <a:cubicBezTo>
                  <a:pt x="1" y="107"/>
                  <a:pt x="24" y="161"/>
                  <a:pt x="73" y="180"/>
                </a:cubicBezTo>
                <a:lnTo>
                  <a:pt x="3847" y="1716"/>
                </a:lnTo>
                <a:cubicBezTo>
                  <a:pt x="3857" y="1720"/>
                  <a:pt x="3870" y="1726"/>
                  <a:pt x="3880" y="1726"/>
                </a:cubicBezTo>
                <a:cubicBezTo>
                  <a:pt x="3920" y="1726"/>
                  <a:pt x="3952" y="1703"/>
                  <a:pt x="3966" y="1665"/>
                </a:cubicBezTo>
                <a:cubicBezTo>
                  <a:pt x="3989" y="1616"/>
                  <a:pt x="3966" y="1566"/>
                  <a:pt x="3916" y="1543"/>
                </a:cubicBezTo>
                <a:lnTo>
                  <a:pt x="142" y="7"/>
                </a:lnTo>
                <a:cubicBezTo>
                  <a:pt x="131" y="3"/>
                  <a:pt x="120" y="1"/>
                  <a:pt x="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1"/>
          <p:cNvSpPr/>
          <p:nvPr/>
        </p:nvSpPr>
        <p:spPr>
          <a:xfrm>
            <a:off x="1229006" y="3277774"/>
            <a:ext cx="37610" cy="31886"/>
          </a:xfrm>
          <a:custGeom>
            <a:rect b="b" l="l" r="r" t="t"/>
            <a:pathLst>
              <a:path extrusionOk="0" h="1300" w="1314">
                <a:moveTo>
                  <a:pt x="1211" y="1"/>
                </a:moveTo>
                <a:cubicBezTo>
                  <a:pt x="1187" y="1"/>
                  <a:pt x="1163" y="10"/>
                  <a:pt x="1144" y="28"/>
                </a:cubicBezTo>
                <a:lnTo>
                  <a:pt x="37" y="1140"/>
                </a:lnTo>
                <a:cubicBezTo>
                  <a:pt x="1" y="1176"/>
                  <a:pt x="1" y="1237"/>
                  <a:pt x="37" y="1273"/>
                </a:cubicBezTo>
                <a:cubicBezTo>
                  <a:pt x="56" y="1291"/>
                  <a:pt x="77" y="1300"/>
                  <a:pt x="100" y="1300"/>
                </a:cubicBezTo>
                <a:cubicBezTo>
                  <a:pt x="128" y="1300"/>
                  <a:pt x="151" y="1291"/>
                  <a:pt x="169" y="1273"/>
                </a:cubicBezTo>
                <a:lnTo>
                  <a:pt x="1276" y="160"/>
                </a:lnTo>
                <a:cubicBezTo>
                  <a:pt x="1314" y="124"/>
                  <a:pt x="1314" y="65"/>
                  <a:pt x="1276" y="28"/>
                </a:cubicBezTo>
                <a:cubicBezTo>
                  <a:pt x="1258" y="10"/>
                  <a:pt x="1234" y="1"/>
                  <a:pt x="12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
          <p:cNvSpPr/>
          <p:nvPr/>
        </p:nvSpPr>
        <p:spPr>
          <a:xfrm>
            <a:off x="1097225" y="3305026"/>
            <a:ext cx="162719" cy="59872"/>
          </a:xfrm>
          <a:custGeom>
            <a:rect b="b" l="l" r="r" t="t"/>
            <a:pathLst>
              <a:path extrusionOk="0" h="2441" w="5685">
                <a:moveTo>
                  <a:pt x="110" y="0"/>
                </a:moveTo>
                <a:cubicBezTo>
                  <a:pt x="73" y="0"/>
                  <a:pt x="37" y="21"/>
                  <a:pt x="20" y="57"/>
                </a:cubicBezTo>
                <a:cubicBezTo>
                  <a:pt x="1" y="107"/>
                  <a:pt x="24" y="162"/>
                  <a:pt x="70" y="180"/>
                </a:cubicBezTo>
                <a:lnTo>
                  <a:pt x="5543" y="2431"/>
                </a:lnTo>
                <a:cubicBezTo>
                  <a:pt x="5552" y="2436"/>
                  <a:pt x="5566" y="2440"/>
                  <a:pt x="5580" y="2440"/>
                </a:cubicBezTo>
                <a:cubicBezTo>
                  <a:pt x="5617" y="2440"/>
                  <a:pt x="5648" y="2417"/>
                  <a:pt x="5662" y="2381"/>
                </a:cubicBezTo>
                <a:cubicBezTo>
                  <a:pt x="5685" y="2331"/>
                  <a:pt x="5662" y="2276"/>
                  <a:pt x="5611" y="2259"/>
                </a:cubicBezTo>
                <a:lnTo>
                  <a:pt x="142" y="6"/>
                </a:lnTo>
                <a:cubicBezTo>
                  <a:pt x="132" y="2"/>
                  <a:pt x="121"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1"/>
          <p:cNvSpPr/>
          <p:nvPr/>
        </p:nvSpPr>
        <p:spPr>
          <a:xfrm>
            <a:off x="1365711" y="3145099"/>
            <a:ext cx="226891" cy="241915"/>
          </a:xfrm>
          <a:custGeom>
            <a:rect b="b" l="l" r="r" t="t"/>
            <a:pathLst>
              <a:path extrusionOk="0" h="9863" w="7927">
                <a:moveTo>
                  <a:pt x="7630" y="0"/>
                </a:moveTo>
                <a:cubicBezTo>
                  <a:pt x="7630" y="1"/>
                  <a:pt x="2211" y="2494"/>
                  <a:pt x="1" y="9863"/>
                </a:cubicBezTo>
                <a:lnTo>
                  <a:pt x="4508" y="9863"/>
                </a:lnTo>
                <a:cubicBezTo>
                  <a:pt x="4508" y="9863"/>
                  <a:pt x="7927" y="4923"/>
                  <a:pt x="76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1"/>
          <p:cNvSpPr/>
          <p:nvPr/>
        </p:nvSpPr>
        <p:spPr>
          <a:xfrm>
            <a:off x="1082484" y="2755609"/>
            <a:ext cx="290576" cy="632613"/>
          </a:xfrm>
          <a:custGeom>
            <a:rect b="b" l="l" r="r" t="t"/>
            <a:pathLst>
              <a:path extrusionOk="0" h="25792" w="10152">
                <a:moveTo>
                  <a:pt x="1" y="0"/>
                </a:moveTo>
                <a:cubicBezTo>
                  <a:pt x="215" y="19981"/>
                  <a:pt x="10152" y="25792"/>
                  <a:pt x="10152" y="25792"/>
                </a:cubicBezTo>
                <a:cubicBezTo>
                  <a:pt x="9723" y="9134"/>
                  <a:pt x="1" y="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1"/>
          <p:cNvSpPr/>
          <p:nvPr/>
        </p:nvSpPr>
        <p:spPr>
          <a:xfrm>
            <a:off x="1080795" y="2755045"/>
            <a:ext cx="293953" cy="633742"/>
          </a:xfrm>
          <a:custGeom>
            <a:rect b="b" l="l" r="r" t="t"/>
            <a:pathLst>
              <a:path extrusionOk="0" h="25838" w="10270">
                <a:moveTo>
                  <a:pt x="120" y="0"/>
                </a:moveTo>
                <a:lnTo>
                  <a:pt x="1" y="46"/>
                </a:lnTo>
                <a:lnTo>
                  <a:pt x="10150" y="25838"/>
                </a:lnTo>
                <a:lnTo>
                  <a:pt x="10270" y="25792"/>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1"/>
          <p:cNvSpPr/>
          <p:nvPr/>
        </p:nvSpPr>
        <p:spPr>
          <a:xfrm>
            <a:off x="1264614" y="3091185"/>
            <a:ext cx="50118" cy="65194"/>
          </a:xfrm>
          <a:custGeom>
            <a:rect b="b" l="l" r="r" t="t"/>
            <a:pathLst>
              <a:path extrusionOk="0" h="2658" w="1751">
                <a:moveTo>
                  <a:pt x="1641" y="1"/>
                </a:moveTo>
                <a:lnTo>
                  <a:pt x="1" y="2590"/>
                </a:lnTo>
                <a:lnTo>
                  <a:pt x="110" y="2658"/>
                </a:lnTo>
                <a:lnTo>
                  <a:pt x="1751" y="70"/>
                </a:lnTo>
                <a:lnTo>
                  <a:pt x="1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1"/>
          <p:cNvSpPr/>
          <p:nvPr/>
        </p:nvSpPr>
        <p:spPr>
          <a:xfrm>
            <a:off x="1116545" y="3014827"/>
            <a:ext cx="91363" cy="14692"/>
          </a:xfrm>
          <a:custGeom>
            <a:rect b="b" l="l" r="r" t="t"/>
            <a:pathLst>
              <a:path extrusionOk="0" h="599" w="3192">
                <a:moveTo>
                  <a:pt x="24" y="1"/>
                </a:moveTo>
                <a:lnTo>
                  <a:pt x="1" y="124"/>
                </a:lnTo>
                <a:lnTo>
                  <a:pt x="3169" y="598"/>
                </a:lnTo>
                <a:lnTo>
                  <a:pt x="3192" y="471"/>
                </a:lnTo>
                <a:lnTo>
                  <a:pt x="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1"/>
          <p:cNvSpPr/>
          <p:nvPr/>
        </p:nvSpPr>
        <p:spPr>
          <a:xfrm>
            <a:off x="1179059" y="2895569"/>
            <a:ext cx="30254" cy="74588"/>
          </a:xfrm>
          <a:custGeom>
            <a:rect b="b" l="l" r="r" t="t"/>
            <a:pathLst>
              <a:path extrusionOk="0" h="3041" w="1057">
                <a:moveTo>
                  <a:pt x="934" y="1"/>
                </a:moveTo>
                <a:lnTo>
                  <a:pt x="0" y="2999"/>
                </a:lnTo>
                <a:lnTo>
                  <a:pt x="123" y="3040"/>
                </a:lnTo>
                <a:lnTo>
                  <a:pt x="1057" y="37"/>
                </a:lnTo>
                <a:lnTo>
                  <a:pt x="9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1234760" y="3260899"/>
            <a:ext cx="89130" cy="20701"/>
          </a:xfrm>
          <a:custGeom>
            <a:rect b="b" l="l" r="r" t="t"/>
            <a:pathLst>
              <a:path extrusionOk="0" h="844" w="3114">
                <a:moveTo>
                  <a:pt x="27" y="0"/>
                </a:moveTo>
                <a:lnTo>
                  <a:pt x="0" y="124"/>
                </a:lnTo>
                <a:lnTo>
                  <a:pt x="3081" y="844"/>
                </a:lnTo>
                <a:lnTo>
                  <a:pt x="3113" y="721"/>
                </a:lnTo>
                <a:lnTo>
                  <a:pt x="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1"/>
          <p:cNvSpPr/>
          <p:nvPr/>
        </p:nvSpPr>
        <p:spPr>
          <a:xfrm>
            <a:off x="1323864" y="2727425"/>
            <a:ext cx="244608" cy="659569"/>
          </a:xfrm>
          <a:custGeom>
            <a:rect b="b" l="l" r="r" t="t"/>
            <a:pathLst>
              <a:path extrusionOk="0" h="26891" w="8546">
                <a:moveTo>
                  <a:pt x="6203" y="1"/>
                </a:moveTo>
                <a:cubicBezTo>
                  <a:pt x="6203" y="1"/>
                  <a:pt x="0" y="11194"/>
                  <a:pt x="1723" y="26891"/>
                </a:cubicBezTo>
                <a:cubicBezTo>
                  <a:pt x="1723" y="26891"/>
                  <a:pt x="7333" y="19763"/>
                  <a:pt x="7461" y="15784"/>
                </a:cubicBezTo>
                <a:lnTo>
                  <a:pt x="5154" y="15784"/>
                </a:lnTo>
                <a:lnTo>
                  <a:pt x="7461" y="14818"/>
                </a:lnTo>
                <a:cubicBezTo>
                  <a:pt x="7461" y="14818"/>
                  <a:pt x="8545" y="4818"/>
                  <a:pt x="6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1"/>
          <p:cNvSpPr/>
          <p:nvPr/>
        </p:nvSpPr>
        <p:spPr>
          <a:xfrm>
            <a:off x="1370549" y="2727082"/>
            <a:ext cx="133495" cy="660378"/>
          </a:xfrm>
          <a:custGeom>
            <a:rect b="b" l="l" r="r" t="t"/>
            <a:pathLst>
              <a:path extrusionOk="0" h="26924" w="4664">
                <a:moveTo>
                  <a:pt x="4480" y="0"/>
                </a:moveTo>
                <a:lnTo>
                  <a:pt x="0" y="26891"/>
                </a:lnTo>
                <a:lnTo>
                  <a:pt x="183" y="26923"/>
                </a:lnTo>
                <a:lnTo>
                  <a:pt x="4663" y="33"/>
                </a:lnTo>
                <a:lnTo>
                  <a:pt x="44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1"/>
          <p:cNvSpPr/>
          <p:nvPr/>
        </p:nvSpPr>
        <p:spPr>
          <a:xfrm>
            <a:off x="1376789" y="3033862"/>
            <a:ext cx="46082" cy="110791"/>
          </a:xfrm>
          <a:custGeom>
            <a:rect b="b" l="l" r="r" t="t"/>
            <a:pathLst>
              <a:path extrusionOk="0" h="4517" w="1610">
                <a:moveTo>
                  <a:pt x="252" y="0"/>
                </a:moveTo>
                <a:lnTo>
                  <a:pt x="252" y="0"/>
                </a:lnTo>
                <a:cubicBezTo>
                  <a:pt x="238" y="73"/>
                  <a:pt x="1" y="1833"/>
                  <a:pt x="1446" y="4517"/>
                </a:cubicBezTo>
                <a:lnTo>
                  <a:pt x="1610" y="4430"/>
                </a:lnTo>
                <a:cubicBezTo>
                  <a:pt x="198" y="1801"/>
                  <a:pt x="434" y="45"/>
                  <a:pt x="434" y="28"/>
                </a:cubicBezTo>
                <a:lnTo>
                  <a:pt x="2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1"/>
          <p:cNvSpPr/>
          <p:nvPr/>
        </p:nvSpPr>
        <p:spPr>
          <a:xfrm>
            <a:off x="1371722" y="3100359"/>
            <a:ext cx="41903" cy="90899"/>
          </a:xfrm>
          <a:custGeom>
            <a:rect b="b" l="l" r="r" t="t"/>
            <a:pathLst>
              <a:path extrusionOk="0" h="3706" w="1464">
                <a:moveTo>
                  <a:pt x="28" y="1"/>
                </a:moveTo>
                <a:cubicBezTo>
                  <a:pt x="28" y="87"/>
                  <a:pt x="1" y="2111"/>
                  <a:pt x="1318" y="3706"/>
                </a:cubicBezTo>
                <a:lnTo>
                  <a:pt x="1463" y="3583"/>
                </a:lnTo>
                <a:cubicBezTo>
                  <a:pt x="192" y="2043"/>
                  <a:pt x="215" y="24"/>
                  <a:pt x="215" y="5"/>
                </a:cubicBezTo>
                <a:lnTo>
                  <a:pt x="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1442307" y="2930890"/>
            <a:ext cx="104358" cy="97938"/>
          </a:xfrm>
          <a:custGeom>
            <a:rect b="b" l="l" r="r" t="t"/>
            <a:pathLst>
              <a:path extrusionOk="0" h="3993" w="3646">
                <a:moveTo>
                  <a:pt x="3469" y="0"/>
                </a:moveTo>
                <a:cubicBezTo>
                  <a:pt x="2461" y="2840"/>
                  <a:pt x="23" y="3811"/>
                  <a:pt x="0" y="3820"/>
                </a:cubicBezTo>
                <a:lnTo>
                  <a:pt x="64" y="3993"/>
                </a:lnTo>
                <a:cubicBezTo>
                  <a:pt x="91" y="3984"/>
                  <a:pt x="2607" y="2985"/>
                  <a:pt x="3646" y="59"/>
                </a:cubicBezTo>
                <a:lnTo>
                  <a:pt x="34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1"/>
          <p:cNvSpPr/>
          <p:nvPr/>
        </p:nvSpPr>
        <p:spPr>
          <a:xfrm>
            <a:off x="1398227" y="3193249"/>
            <a:ext cx="115721" cy="64998"/>
          </a:xfrm>
          <a:custGeom>
            <a:rect b="b" l="l" r="r" t="t"/>
            <a:pathLst>
              <a:path extrusionOk="0" h="2650" w="4043">
                <a:moveTo>
                  <a:pt x="3906" y="1"/>
                </a:moveTo>
                <a:cubicBezTo>
                  <a:pt x="1887" y="2157"/>
                  <a:pt x="23" y="2462"/>
                  <a:pt x="0" y="2462"/>
                </a:cubicBezTo>
                <a:lnTo>
                  <a:pt x="32" y="2649"/>
                </a:lnTo>
                <a:cubicBezTo>
                  <a:pt x="109" y="2636"/>
                  <a:pt x="1978" y="2335"/>
                  <a:pt x="4043" y="129"/>
                </a:cubicBezTo>
                <a:lnTo>
                  <a:pt x="3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1"/>
          <p:cNvSpPr/>
          <p:nvPr/>
        </p:nvSpPr>
        <p:spPr>
          <a:xfrm>
            <a:off x="1472448" y="3053730"/>
            <a:ext cx="23900" cy="20505"/>
          </a:xfrm>
          <a:custGeom>
            <a:rect b="b" l="l" r="r" t="t"/>
            <a:pathLst>
              <a:path extrusionOk="0" h="836" w="835">
                <a:moveTo>
                  <a:pt x="419" y="188"/>
                </a:moveTo>
                <a:cubicBezTo>
                  <a:pt x="547" y="188"/>
                  <a:pt x="647" y="293"/>
                  <a:pt x="647" y="421"/>
                </a:cubicBezTo>
                <a:cubicBezTo>
                  <a:pt x="647" y="548"/>
                  <a:pt x="547" y="648"/>
                  <a:pt x="419" y="648"/>
                </a:cubicBezTo>
                <a:cubicBezTo>
                  <a:pt x="292" y="648"/>
                  <a:pt x="187" y="548"/>
                  <a:pt x="187" y="421"/>
                </a:cubicBezTo>
                <a:cubicBezTo>
                  <a:pt x="187" y="293"/>
                  <a:pt x="292" y="188"/>
                  <a:pt x="419" y="188"/>
                </a:cubicBezTo>
                <a:close/>
                <a:moveTo>
                  <a:pt x="419" y="1"/>
                </a:moveTo>
                <a:cubicBezTo>
                  <a:pt x="187" y="1"/>
                  <a:pt x="1" y="188"/>
                  <a:pt x="1" y="421"/>
                </a:cubicBezTo>
                <a:cubicBezTo>
                  <a:pt x="1" y="648"/>
                  <a:pt x="187" y="835"/>
                  <a:pt x="419" y="835"/>
                </a:cubicBezTo>
                <a:cubicBezTo>
                  <a:pt x="647" y="835"/>
                  <a:pt x="834" y="648"/>
                  <a:pt x="834" y="421"/>
                </a:cubicBezTo>
                <a:cubicBezTo>
                  <a:pt x="834" y="188"/>
                  <a:pt x="647" y="1"/>
                  <a:pt x="4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a:off x="1513780" y="3089738"/>
            <a:ext cx="153188" cy="299628"/>
          </a:xfrm>
          <a:custGeom>
            <a:rect b="b" l="l" r="r" t="t"/>
            <a:pathLst>
              <a:path extrusionOk="0" h="12216" w="5352">
                <a:moveTo>
                  <a:pt x="5251" y="1"/>
                </a:moveTo>
                <a:cubicBezTo>
                  <a:pt x="5193" y="1"/>
                  <a:pt x="5164" y="39"/>
                  <a:pt x="5160" y="87"/>
                </a:cubicBezTo>
                <a:cubicBezTo>
                  <a:pt x="4887" y="5922"/>
                  <a:pt x="78" y="12001"/>
                  <a:pt x="33" y="12065"/>
                </a:cubicBezTo>
                <a:cubicBezTo>
                  <a:pt x="0" y="12102"/>
                  <a:pt x="6" y="12161"/>
                  <a:pt x="46" y="12193"/>
                </a:cubicBezTo>
                <a:cubicBezTo>
                  <a:pt x="65" y="12206"/>
                  <a:pt x="82" y="12216"/>
                  <a:pt x="105" y="12216"/>
                </a:cubicBezTo>
                <a:cubicBezTo>
                  <a:pt x="133" y="12216"/>
                  <a:pt x="160" y="12202"/>
                  <a:pt x="179" y="12179"/>
                </a:cubicBezTo>
                <a:cubicBezTo>
                  <a:pt x="225" y="12120"/>
                  <a:pt x="5069" y="5990"/>
                  <a:pt x="5347" y="97"/>
                </a:cubicBezTo>
                <a:cubicBezTo>
                  <a:pt x="5352" y="47"/>
                  <a:pt x="5311" y="1"/>
                  <a:pt x="5261" y="1"/>
                </a:cubicBezTo>
                <a:cubicBezTo>
                  <a:pt x="5258" y="1"/>
                  <a:pt x="5254" y="1"/>
                  <a:pt x="52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1"/>
          <p:cNvSpPr/>
          <p:nvPr/>
        </p:nvSpPr>
        <p:spPr>
          <a:xfrm>
            <a:off x="1649054" y="3123685"/>
            <a:ext cx="58876" cy="37527"/>
          </a:xfrm>
          <a:custGeom>
            <a:rect b="b" l="l" r="r" t="t"/>
            <a:pathLst>
              <a:path extrusionOk="0" h="1530" w="2057">
                <a:moveTo>
                  <a:pt x="1949" y="0"/>
                </a:moveTo>
                <a:cubicBezTo>
                  <a:pt x="1931" y="0"/>
                  <a:pt x="1913" y="5"/>
                  <a:pt x="1898" y="16"/>
                </a:cubicBezTo>
                <a:lnTo>
                  <a:pt x="51" y="1360"/>
                </a:lnTo>
                <a:cubicBezTo>
                  <a:pt x="11" y="1393"/>
                  <a:pt x="1" y="1448"/>
                  <a:pt x="33" y="1488"/>
                </a:cubicBezTo>
                <a:cubicBezTo>
                  <a:pt x="51" y="1516"/>
                  <a:pt x="79" y="1530"/>
                  <a:pt x="106" y="1530"/>
                </a:cubicBezTo>
                <a:cubicBezTo>
                  <a:pt x="129" y="1530"/>
                  <a:pt x="148" y="1524"/>
                  <a:pt x="161" y="1511"/>
                </a:cubicBezTo>
                <a:lnTo>
                  <a:pt x="2007" y="167"/>
                </a:lnTo>
                <a:cubicBezTo>
                  <a:pt x="2048" y="139"/>
                  <a:pt x="2056" y="80"/>
                  <a:pt x="2025" y="39"/>
                </a:cubicBezTo>
                <a:cubicBezTo>
                  <a:pt x="2008" y="14"/>
                  <a:pt x="1978" y="0"/>
                  <a:pt x="19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1617883" y="3156627"/>
            <a:ext cx="20265" cy="51410"/>
          </a:xfrm>
          <a:custGeom>
            <a:rect b="b" l="l" r="r" t="t"/>
            <a:pathLst>
              <a:path extrusionOk="0" h="2096" w="708">
                <a:moveTo>
                  <a:pt x="109" y="0"/>
                </a:moveTo>
                <a:cubicBezTo>
                  <a:pt x="100" y="0"/>
                  <a:pt x="91" y="2"/>
                  <a:pt x="82" y="4"/>
                </a:cubicBezTo>
                <a:cubicBezTo>
                  <a:pt x="33" y="13"/>
                  <a:pt x="0" y="68"/>
                  <a:pt x="15" y="118"/>
                </a:cubicBezTo>
                <a:lnTo>
                  <a:pt x="511" y="2028"/>
                </a:lnTo>
                <a:cubicBezTo>
                  <a:pt x="520" y="2068"/>
                  <a:pt x="562" y="2095"/>
                  <a:pt x="602" y="2095"/>
                </a:cubicBezTo>
                <a:lnTo>
                  <a:pt x="625" y="2095"/>
                </a:lnTo>
                <a:cubicBezTo>
                  <a:pt x="675" y="2082"/>
                  <a:pt x="707" y="2032"/>
                  <a:pt x="694" y="1982"/>
                </a:cubicBezTo>
                <a:lnTo>
                  <a:pt x="197" y="68"/>
                </a:lnTo>
                <a:cubicBezTo>
                  <a:pt x="186" y="26"/>
                  <a:pt x="150" y="0"/>
                  <a:pt x="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1587342" y="3253638"/>
            <a:ext cx="94254" cy="41501"/>
          </a:xfrm>
          <a:custGeom>
            <a:rect b="b" l="l" r="r" t="t"/>
            <a:pathLst>
              <a:path extrusionOk="0" h="1692" w="3293">
                <a:moveTo>
                  <a:pt x="3187" y="0"/>
                </a:moveTo>
                <a:cubicBezTo>
                  <a:pt x="3173" y="0"/>
                  <a:pt x="3159" y="3"/>
                  <a:pt x="3146" y="10"/>
                </a:cubicBezTo>
                <a:lnTo>
                  <a:pt x="70" y="1514"/>
                </a:lnTo>
                <a:cubicBezTo>
                  <a:pt x="24" y="1537"/>
                  <a:pt x="1" y="1592"/>
                  <a:pt x="24" y="1641"/>
                </a:cubicBezTo>
                <a:cubicBezTo>
                  <a:pt x="43" y="1674"/>
                  <a:pt x="74" y="1691"/>
                  <a:pt x="110" y="1691"/>
                </a:cubicBezTo>
                <a:cubicBezTo>
                  <a:pt x="125" y="1691"/>
                  <a:pt x="138" y="1687"/>
                  <a:pt x="152" y="1682"/>
                </a:cubicBezTo>
                <a:lnTo>
                  <a:pt x="3228" y="178"/>
                </a:lnTo>
                <a:cubicBezTo>
                  <a:pt x="3274" y="155"/>
                  <a:pt x="3292" y="101"/>
                  <a:pt x="3269" y="55"/>
                </a:cubicBezTo>
                <a:cubicBezTo>
                  <a:pt x="3253" y="20"/>
                  <a:pt x="3221" y="0"/>
                  <a:pt x="31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1562182" y="2998859"/>
            <a:ext cx="75048" cy="123987"/>
          </a:xfrm>
          <a:custGeom>
            <a:rect b="b" l="l" r="r" t="t"/>
            <a:pathLst>
              <a:path extrusionOk="0" h="5055" w="2622">
                <a:moveTo>
                  <a:pt x="2417" y="296"/>
                </a:moveTo>
                <a:lnTo>
                  <a:pt x="2417" y="296"/>
                </a:lnTo>
                <a:cubicBezTo>
                  <a:pt x="2188" y="2795"/>
                  <a:pt x="689" y="4312"/>
                  <a:pt x="196" y="4754"/>
                </a:cubicBezTo>
                <a:cubicBezTo>
                  <a:pt x="339" y="2170"/>
                  <a:pt x="1906" y="707"/>
                  <a:pt x="2417" y="296"/>
                </a:cubicBezTo>
                <a:close/>
                <a:moveTo>
                  <a:pt x="2526" y="1"/>
                </a:moveTo>
                <a:cubicBezTo>
                  <a:pt x="2508" y="1"/>
                  <a:pt x="2490" y="6"/>
                  <a:pt x="2476" y="18"/>
                </a:cubicBezTo>
                <a:cubicBezTo>
                  <a:pt x="2453" y="33"/>
                  <a:pt x="83" y="1642"/>
                  <a:pt x="1" y="4959"/>
                </a:cubicBezTo>
                <a:cubicBezTo>
                  <a:pt x="1" y="4991"/>
                  <a:pt x="19" y="5027"/>
                  <a:pt x="51" y="5041"/>
                </a:cubicBezTo>
                <a:cubicBezTo>
                  <a:pt x="65" y="5050"/>
                  <a:pt x="78" y="5055"/>
                  <a:pt x="92" y="5055"/>
                </a:cubicBezTo>
                <a:cubicBezTo>
                  <a:pt x="114" y="5055"/>
                  <a:pt x="133" y="5046"/>
                  <a:pt x="151" y="5033"/>
                </a:cubicBezTo>
                <a:cubicBezTo>
                  <a:pt x="174" y="5018"/>
                  <a:pt x="2417" y="3304"/>
                  <a:pt x="2621" y="101"/>
                </a:cubicBezTo>
                <a:cubicBezTo>
                  <a:pt x="2621" y="64"/>
                  <a:pt x="2603" y="33"/>
                  <a:pt x="2571" y="14"/>
                </a:cubicBezTo>
                <a:cubicBezTo>
                  <a:pt x="2558" y="5"/>
                  <a:pt x="2542" y="1"/>
                  <a:pt x="2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1266589" y="2847542"/>
            <a:ext cx="76336" cy="171128"/>
          </a:xfrm>
          <a:custGeom>
            <a:rect b="b" l="l" r="r" t="t"/>
            <a:pathLst>
              <a:path extrusionOk="0" h="6977" w="2667">
                <a:moveTo>
                  <a:pt x="515" y="409"/>
                </a:moveTo>
                <a:cubicBezTo>
                  <a:pt x="980" y="1242"/>
                  <a:pt x="2311" y="3945"/>
                  <a:pt x="1928" y="6657"/>
                </a:cubicBezTo>
                <a:cubicBezTo>
                  <a:pt x="1522" y="6101"/>
                  <a:pt x="314" y="4114"/>
                  <a:pt x="515" y="409"/>
                </a:cubicBezTo>
                <a:close/>
                <a:moveTo>
                  <a:pt x="440" y="1"/>
                </a:moveTo>
                <a:cubicBezTo>
                  <a:pt x="433" y="1"/>
                  <a:pt x="426" y="1"/>
                  <a:pt x="419" y="3"/>
                </a:cubicBezTo>
                <a:cubicBezTo>
                  <a:pt x="383" y="12"/>
                  <a:pt x="356" y="49"/>
                  <a:pt x="351" y="89"/>
                </a:cubicBezTo>
                <a:cubicBezTo>
                  <a:pt x="1" y="4807"/>
                  <a:pt x="1837" y="6862"/>
                  <a:pt x="1919" y="6944"/>
                </a:cubicBezTo>
                <a:cubicBezTo>
                  <a:pt x="1932" y="6967"/>
                  <a:pt x="1960" y="6976"/>
                  <a:pt x="1987" y="6976"/>
                </a:cubicBezTo>
                <a:cubicBezTo>
                  <a:pt x="1997" y="6976"/>
                  <a:pt x="2001" y="6976"/>
                  <a:pt x="2010" y="6972"/>
                </a:cubicBezTo>
                <a:cubicBezTo>
                  <a:pt x="2046" y="6963"/>
                  <a:pt x="2069" y="6936"/>
                  <a:pt x="2079" y="6898"/>
                </a:cubicBezTo>
                <a:cubicBezTo>
                  <a:pt x="2666" y="3508"/>
                  <a:pt x="542" y="81"/>
                  <a:pt x="524" y="44"/>
                </a:cubicBezTo>
                <a:cubicBezTo>
                  <a:pt x="505" y="17"/>
                  <a:pt x="474" y="1"/>
                  <a:pt x="4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1139788" y="2047835"/>
            <a:ext cx="998897" cy="778110"/>
          </a:xfrm>
          <a:custGeom>
            <a:rect b="b" l="l" r="r" t="t"/>
            <a:pathLst>
              <a:path extrusionOk="0" h="31724" w="34899">
                <a:moveTo>
                  <a:pt x="11584" y="0"/>
                </a:moveTo>
                <a:cubicBezTo>
                  <a:pt x="10271" y="0"/>
                  <a:pt x="8774" y="262"/>
                  <a:pt x="7110" y="953"/>
                </a:cubicBezTo>
                <a:cubicBezTo>
                  <a:pt x="1107" y="5329"/>
                  <a:pt x="2807" y="11080"/>
                  <a:pt x="2807" y="11080"/>
                </a:cubicBezTo>
                <a:cubicBezTo>
                  <a:pt x="3829" y="12898"/>
                  <a:pt x="7675" y="11764"/>
                  <a:pt x="9206" y="13040"/>
                </a:cubicBezTo>
                <a:cubicBezTo>
                  <a:pt x="10495" y="14114"/>
                  <a:pt x="9901" y="15669"/>
                  <a:pt x="8056" y="15669"/>
                </a:cubicBezTo>
                <a:cubicBezTo>
                  <a:pt x="7701" y="15669"/>
                  <a:pt x="7301" y="15612"/>
                  <a:pt x="6859" y="15483"/>
                </a:cubicBezTo>
                <a:cubicBezTo>
                  <a:pt x="4116" y="14676"/>
                  <a:pt x="1440" y="12816"/>
                  <a:pt x="1440" y="12816"/>
                </a:cubicBezTo>
                <a:lnTo>
                  <a:pt x="1440" y="12816"/>
                </a:lnTo>
                <a:cubicBezTo>
                  <a:pt x="0" y="15155"/>
                  <a:pt x="1518" y="18582"/>
                  <a:pt x="1518" y="18582"/>
                </a:cubicBezTo>
                <a:cubicBezTo>
                  <a:pt x="1924" y="18939"/>
                  <a:pt x="2470" y="19067"/>
                  <a:pt x="3085" y="19067"/>
                </a:cubicBezTo>
                <a:cubicBezTo>
                  <a:pt x="4292" y="19067"/>
                  <a:pt x="5768" y="18576"/>
                  <a:pt x="6996" y="18359"/>
                </a:cubicBezTo>
                <a:cubicBezTo>
                  <a:pt x="7157" y="18330"/>
                  <a:pt x="7326" y="18317"/>
                  <a:pt x="7498" y="18317"/>
                </a:cubicBezTo>
                <a:cubicBezTo>
                  <a:pt x="9314" y="18317"/>
                  <a:pt x="11567" y="19811"/>
                  <a:pt x="10031" y="21135"/>
                </a:cubicBezTo>
                <a:cubicBezTo>
                  <a:pt x="9570" y="21534"/>
                  <a:pt x="8754" y="21679"/>
                  <a:pt x="7813" y="21679"/>
                </a:cubicBezTo>
                <a:cubicBezTo>
                  <a:pt x="5330" y="21679"/>
                  <a:pt x="1974" y="20670"/>
                  <a:pt x="1974" y="20670"/>
                </a:cubicBezTo>
                <a:lnTo>
                  <a:pt x="1974" y="20670"/>
                </a:lnTo>
                <a:cubicBezTo>
                  <a:pt x="2466" y="22633"/>
                  <a:pt x="3815" y="25035"/>
                  <a:pt x="3815" y="25035"/>
                </a:cubicBezTo>
                <a:cubicBezTo>
                  <a:pt x="3815" y="25035"/>
                  <a:pt x="4715" y="26695"/>
                  <a:pt x="6194" y="26695"/>
                </a:cubicBezTo>
                <a:cubicBezTo>
                  <a:pt x="6273" y="26695"/>
                  <a:pt x="6353" y="26691"/>
                  <a:pt x="6436" y="26681"/>
                </a:cubicBezTo>
                <a:cubicBezTo>
                  <a:pt x="7169" y="26590"/>
                  <a:pt x="8108" y="26467"/>
                  <a:pt x="8926" y="26467"/>
                </a:cubicBezTo>
                <a:cubicBezTo>
                  <a:pt x="9919" y="26467"/>
                  <a:pt x="10735" y="26648"/>
                  <a:pt x="10792" y="27288"/>
                </a:cubicBezTo>
                <a:cubicBezTo>
                  <a:pt x="10879" y="28263"/>
                  <a:pt x="10210" y="28579"/>
                  <a:pt x="9308" y="28579"/>
                </a:cubicBezTo>
                <a:cubicBezTo>
                  <a:pt x="7652" y="28579"/>
                  <a:pt x="5210" y="27515"/>
                  <a:pt x="5209" y="27515"/>
                </a:cubicBezTo>
                <a:lnTo>
                  <a:pt x="5209" y="27515"/>
                </a:lnTo>
                <a:cubicBezTo>
                  <a:pt x="7681" y="30831"/>
                  <a:pt x="11812" y="31723"/>
                  <a:pt x="15543" y="31723"/>
                </a:cubicBezTo>
                <a:cubicBezTo>
                  <a:pt x="19895" y="31723"/>
                  <a:pt x="23704" y="30509"/>
                  <a:pt x="23704" y="30509"/>
                </a:cubicBezTo>
                <a:cubicBezTo>
                  <a:pt x="23704" y="30509"/>
                  <a:pt x="34898" y="20506"/>
                  <a:pt x="30063" y="11892"/>
                </a:cubicBezTo>
                <a:lnTo>
                  <a:pt x="30063" y="11892"/>
                </a:lnTo>
                <a:cubicBezTo>
                  <a:pt x="30062" y="11892"/>
                  <a:pt x="28928" y="17342"/>
                  <a:pt x="27373" y="17342"/>
                </a:cubicBezTo>
                <a:cubicBezTo>
                  <a:pt x="27152" y="17342"/>
                  <a:pt x="26921" y="17231"/>
                  <a:pt x="26685" y="16978"/>
                </a:cubicBezTo>
                <a:cubicBezTo>
                  <a:pt x="25382" y="15588"/>
                  <a:pt x="27114" y="14808"/>
                  <a:pt x="28125" y="13527"/>
                </a:cubicBezTo>
                <a:cubicBezTo>
                  <a:pt x="29142" y="12242"/>
                  <a:pt x="29383" y="10679"/>
                  <a:pt x="29383" y="10679"/>
                </a:cubicBezTo>
                <a:cubicBezTo>
                  <a:pt x="29383" y="10679"/>
                  <a:pt x="28035" y="8277"/>
                  <a:pt x="26613" y="6837"/>
                </a:cubicBezTo>
                <a:cubicBezTo>
                  <a:pt x="26613" y="6837"/>
                  <a:pt x="24935" y="13281"/>
                  <a:pt x="22816" y="13960"/>
                </a:cubicBezTo>
                <a:cubicBezTo>
                  <a:pt x="22623" y="14022"/>
                  <a:pt x="22448" y="14051"/>
                  <a:pt x="22291" y="14051"/>
                </a:cubicBezTo>
                <a:cubicBezTo>
                  <a:pt x="20726" y="14051"/>
                  <a:pt x="20897" y="11202"/>
                  <a:pt x="22027" y="9917"/>
                </a:cubicBezTo>
                <a:cubicBezTo>
                  <a:pt x="23272" y="8510"/>
                  <a:pt x="25345" y="6937"/>
                  <a:pt x="25071" y="5360"/>
                </a:cubicBezTo>
                <a:cubicBezTo>
                  <a:pt x="25071" y="5360"/>
                  <a:pt x="22940" y="2288"/>
                  <a:pt x="20202" y="2288"/>
                </a:cubicBezTo>
                <a:cubicBezTo>
                  <a:pt x="20198" y="2288"/>
                  <a:pt x="20195" y="2288"/>
                  <a:pt x="20191" y="2288"/>
                </a:cubicBezTo>
                <a:cubicBezTo>
                  <a:pt x="20191" y="2288"/>
                  <a:pt x="20386" y="5542"/>
                  <a:pt x="19644" y="8304"/>
                </a:cubicBezTo>
                <a:cubicBezTo>
                  <a:pt x="19246" y="9785"/>
                  <a:pt x="18408" y="10456"/>
                  <a:pt x="17672" y="10456"/>
                </a:cubicBezTo>
                <a:cubicBezTo>
                  <a:pt x="17034" y="10456"/>
                  <a:pt x="16472" y="9953"/>
                  <a:pt x="16335" y="9038"/>
                </a:cubicBezTo>
                <a:cubicBezTo>
                  <a:pt x="16043" y="7065"/>
                  <a:pt x="19015" y="4376"/>
                  <a:pt x="17994" y="2553"/>
                </a:cubicBezTo>
                <a:cubicBezTo>
                  <a:pt x="17994" y="2553"/>
                  <a:pt x="15685" y="0"/>
                  <a:pt x="11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1339378" y="2068316"/>
            <a:ext cx="482804" cy="730772"/>
          </a:xfrm>
          <a:custGeom>
            <a:rect b="b" l="l" r="r" t="t"/>
            <a:pathLst>
              <a:path extrusionOk="0" h="29794" w="16868">
                <a:moveTo>
                  <a:pt x="139" y="0"/>
                </a:moveTo>
                <a:cubicBezTo>
                  <a:pt x="118" y="0"/>
                  <a:pt x="97" y="6"/>
                  <a:pt x="77" y="18"/>
                </a:cubicBezTo>
                <a:cubicBezTo>
                  <a:pt x="18" y="49"/>
                  <a:pt x="1" y="123"/>
                  <a:pt x="32" y="177"/>
                </a:cubicBezTo>
                <a:lnTo>
                  <a:pt x="16627" y="29734"/>
                </a:lnTo>
                <a:cubicBezTo>
                  <a:pt x="16649" y="29775"/>
                  <a:pt x="16691" y="29793"/>
                  <a:pt x="16731" y="29793"/>
                </a:cubicBezTo>
                <a:cubicBezTo>
                  <a:pt x="16750" y="29793"/>
                  <a:pt x="16768" y="29789"/>
                  <a:pt x="16786" y="29779"/>
                </a:cubicBezTo>
                <a:cubicBezTo>
                  <a:pt x="16846" y="29747"/>
                  <a:pt x="16868" y="29674"/>
                  <a:pt x="16832" y="29615"/>
                </a:cubicBezTo>
                <a:lnTo>
                  <a:pt x="241" y="64"/>
                </a:lnTo>
                <a:cubicBezTo>
                  <a:pt x="220" y="23"/>
                  <a:pt x="181" y="0"/>
                  <a:pt x="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1483239" y="2058112"/>
            <a:ext cx="83005" cy="235562"/>
          </a:xfrm>
          <a:custGeom>
            <a:rect b="b" l="l" r="r" t="t"/>
            <a:pathLst>
              <a:path extrusionOk="0" h="9604" w="2900">
                <a:moveTo>
                  <a:pt x="2767" y="0"/>
                </a:moveTo>
                <a:cubicBezTo>
                  <a:pt x="2714" y="0"/>
                  <a:pt x="2665" y="34"/>
                  <a:pt x="2649" y="87"/>
                </a:cubicBezTo>
                <a:lnTo>
                  <a:pt x="20" y="9454"/>
                </a:lnTo>
                <a:cubicBezTo>
                  <a:pt x="1" y="9517"/>
                  <a:pt x="38" y="9580"/>
                  <a:pt x="102" y="9599"/>
                </a:cubicBezTo>
                <a:cubicBezTo>
                  <a:pt x="116" y="9603"/>
                  <a:pt x="125" y="9603"/>
                  <a:pt x="133" y="9603"/>
                </a:cubicBezTo>
                <a:cubicBezTo>
                  <a:pt x="188" y="9603"/>
                  <a:pt x="234" y="9572"/>
                  <a:pt x="253" y="9517"/>
                </a:cubicBezTo>
                <a:lnTo>
                  <a:pt x="2882" y="151"/>
                </a:lnTo>
                <a:cubicBezTo>
                  <a:pt x="2900" y="91"/>
                  <a:pt x="2859" y="23"/>
                  <a:pt x="2800" y="5"/>
                </a:cubicBezTo>
                <a:cubicBezTo>
                  <a:pt x="2789" y="2"/>
                  <a:pt x="2778" y="0"/>
                  <a:pt x="27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1437613" y="2542062"/>
            <a:ext cx="251134" cy="64434"/>
          </a:xfrm>
          <a:custGeom>
            <a:rect b="b" l="l" r="r" t="t"/>
            <a:pathLst>
              <a:path extrusionOk="0" h="2627" w="8774">
                <a:moveTo>
                  <a:pt x="135" y="1"/>
                </a:moveTo>
                <a:cubicBezTo>
                  <a:pt x="82" y="1"/>
                  <a:pt x="33" y="35"/>
                  <a:pt x="19" y="88"/>
                </a:cubicBezTo>
                <a:cubicBezTo>
                  <a:pt x="0" y="151"/>
                  <a:pt x="42" y="215"/>
                  <a:pt x="105" y="233"/>
                </a:cubicBezTo>
                <a:lnTo>
                  <a:pt x="8605" y="2621"/>
                </a:lnTo>
                <a:cubicBezTo>
                  <a:pt x="8619" y="2627"/>
                  <a:pt x="8628" y="2627"/>
                  <a:pt x="8637" y="2627"/>
                </a:cubicBezTo>
                <a:cubicBezTo>
                  <a:pt x="8692" y="2627"/>
                  <a:pt x="8738" y="2589"/>
                  <a:pt x="8755" y="2539"/>
                </a:cubicBezTo>
                <a:cubicBezTo>
                  <a:pt x="8774" y="2476"/>
                  <a:pt x="8732" y="2412"/>
                  <a:pt x="8669" y="2394"/>
                </a:cubicBezTo>
                <a:lnTo>
                  <a:pt x="169" y="6"/>
                </a:lnTo>
                <a:cubicBezTo>
                  <a:pt x="157" y="2"/>
                  <a:pt x="146" y="1"/>
                  <a:pt x="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1603170" y="2296016"/>
            <a:ext cx="64830" cy="180571"/>
          </a:xfrm>
          <a:custGeom>
            <a:rect b="b" l="l" r="r" t="t"/>
            <a:pathLst>
              <a:path extrusionOk="0" h="7362" w="2265">
                <a:moveTo>
                  <a:pt x="2134" y="1"/>
                </a:moveTo>
                <a:cubicBezTo>
                  <a:pt x="2081" y="1"/>
                  <a:pt x="2034" y="38"/>
                  <a:pt x="2018" y="87"/>
                </a:cubicBezTo>
                <a:lnTo>
                  <a:pt x="18" y="7210"/>
                </a:lnTo>
                <a:cubicBezTo>
                  <a:pt x="0" y="7275"/>
                  <a:pt x="36" y="7343"/>
                  <a:pt x="100" y="7361"/>
                </a:cubicBezTo>
                <a:lnTo>
                  <a:pt x="132" y="7361"/>
                </a:lnTo>
                <a:cubicBezTo>
                  <a:pt x="182" y="7361"/>
                  <a:pt x="232" y="7329"/>
                  <a:pt x="246" y="7275"/>
                </a:cubicBezTo>
                <a:lnTo>
                  <a:pt x="2247" y="155"/>
                </a:lnTo>
                <a:cubicBezTo>
                  <a:pt x="2265" y="91"/>
                  <a:pt x="2229" y="24"/>
                  <a:pt x="2165" y="5"/>
                </a:cubicBezTo>
                <a:cubicBezTo>
                  <a:pt x="2154" y="2"/>
                  <a:pt x="2144" y="1"/>
                  <a:pt x="2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1105583" y="1356397"/>
            <a:ext cx="909680" cy="182779"/>
          </a:xfrm>
          <a:custGeom>
            <a:rect b="b" l="l" r="r" t="t"/>
            <a:pathLst>
              <a:path extrusionOk="0" h="7452" w="31782">
                <a:moveTo>
                  <a:pt x="7330" y="0"/>
                </a:moveTo>
                <a:cubicBezTo>
                  <a:pt x="3283" y="0"/>
                  <a:pt x="1" y="3282"/>
                  <a:pt x="1" y="7329"/>
                </a:cubicBezTo>
                <a:lnTo>
                  <a:pt x="1" y="7451"/>
                </a:lnTo>
                <a:lnTo>
                  <a:pt x="31782" y="7451"/>
                </a:lnTo>
                <a:cubicBezTo>
                  <a:pt x="31130" y="6723"/>
                  <a:pt x="30182" y="6262"/>
                  <a:pt x="29129" y="6262"/>
                </a:cubicBezTo>
                <a:cubicBezTo>
                  <a:pt x="28660" y="6262"/>
                  <a:pt x="28208" y="6353"/>
                  <a:pt x="27798" y="6522"/>
                </a:cubicBezTo>
                <a:cubicBezTo>
                  <a:pt x="27608" y="6599"/>
                  <a:pt x="27408" y="6636"/>
                  <a:pt x="27210" y="6636"/>
                </a:cubicBezTo>
                <a:cubicBezTo>
                  <a:pt x="26810" y="6636"/>
                  <a:pt x="26416" y="6483"/>
                  <a:pt x="26121" y="6193"/>
                </a:cubicBezTo>
                <a:cubicBezTo>
                  <a:pt x="25360" y="5451"/>
                  <a:pt x="24320" y="4990"/>
                  <a:pt x="23176" y="4990"/>
                </a:cubicBezTo>
                <a:cubicBezTo>
                  <a:pt x="23072" y="4990"/>
                  <a:pt x="22967" y="4996"/>
                  <a:pt x="22867" y="5000"/>
                </a:cubicBezTo>
                <a:cubicBezTo>
                  <a:pt x="22713" y="5012"/>
                  <a:pt x="22560" y="5017"/>
                  <a:pt x="22407" y="5017"/>
                </a:cubicBezTo>
                <a:cubicBezTo>
                  <a:pt x="21168" y="5017"/>
                  <a:pt x="19953" y="4641"/>
                  <a:pt x="18943" y="3915"/>
                </a:cubicBezTo>
                <a:cubicBezTo>
                  <a:pt x="18013" y="3246"/>
                  <a:pt x="16874" y="2853"/>
                  <a:pt x="15643" y="2853"/>
                </a:cubicBezTo>
                <a:lnTo>
                  <a:pt x="15611" y="2853"/>
                </a:lnTo>
                <a:cubicBezTo>
                  <a:pt x="15597" y="2853"/>
                  <a:pt x="15583" y="2853"/>
                  <a:pt x="15569" y="2853"/>
                </a:cubicBezTo>
                <a:cubicBezTo>
                  <a:pt x="14221" y="2853"/>
                  <a:pt x="12916" y="2389"/>
                  <a:pt x="11851" y="1559"/>
                </a:cubicBezTo>
                <a:cubicBezTo>
                  <a:pt x="10607" y="579"/>
                  <a:pt x="9038" y="0"/>
                  <a:pt x="7330"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2040964" y="1526773"/>
            <a:ext cx="82862" cy="12092"/>
          </a:xfrm>
          <a:custGeom>
            <a:rect b="b" l="l" r="r" t="t"/>
            <a:pathLst>
              <a:path extrusionOk="0" h="493" w="2895">
                <a:moveTo>
                  <a:pt x="1450" y="0"/>
                </a:moveTo>
                <a:cubicBezTo>
                  <a:pt x="903" y="0"/>
                  <a:pt x="402" y="183"/>
                  <a:pt x="1" y="492"/>
                </a:cubicBezTo>
                <a:lnTo>
                  <a:pt x="2895" y="492"/>
                </a:lnTo>
                <a:cubicBezTo>
                  <a:pt x="2493" y="183"/>
                  <a:pt x="1992" y="0"/>
                  <a:pt x="1450"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1610212" y="1710541"/>
            <a:ext cx="1280027" cy="1712412"/>
          </a:xfrm>
          <a:custGeom>
            <a:rect b="b" l="l" r="r" t="t"/>
            <a:pathLst>
              <a:path extrusionOk="0" h="69816" w="44721">
                <a:moveTo>
                  <a:pt x="169" y="1"/>
                </a:moveTo>
                <a:cubicBezTo>
                  <a:pt x="73" y="1"/>
                  <a:pt x="0" y="79"/>
                  <a:pt x="0" y="169"/>
                </a:cubicBezTo>
                <a:lnTo>
                  <a:pt x="0" y="69651"/>
                </a:lnTo>
                <a:cubicBezTo>
                  <a:pt x="0" y="69742"/>
                  <a:pt x="73" y="69815"/>
                  <a:pt x="169" y="69815"/>
                </a:cubicBezTo>
                <a:lnTo>
                  <a:pt x="44720" y="69815"/>
                </a:lnTo>
                <a:lnTo>
                  <a:pt x="44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1666170" y="1750572"/>
            <a:ext cx="1224070" cy="52881"/>
          </a:xfrm>
          <a:custGeom>
            <a:rect b="b" l="l" r="r" t="t"/>
            <a:pathLst>
              <a:path extrusionOk="0" h="2156" w="42766">
                <a:moveTo>
                  <a:pt x="0" y="1"/>
                </a:moveTo>
                <a:lnTo>
                  <a:pt x="0" y="2156"/>
                </a:lnTo>
                <a:lnTo>
                  <a:pt x="42765" y="2156"/>
                </a:lnTo>
                <a:lnTo>
                  <a:pt x="42765" y="1"/>
                </a:ln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1600165" y="1701932"/>
            <a:ext cx="1300120" cy="1729630"/>
          </a:xfrm>
          <a:custGeom>
            <a:rect b="b" l="l" r="r" t="t"/>
            <a:pathLst>
              <a:path extrusionOk="0" h="70518" w="45423">
                <a:moveTo>
                  <a:pt x="701" y="5297"/>
                </a:moveTo>
                <a:cubicBezTo>
                  <a:pt x="1299" y="6053"/>
                  <a:pt x="2229" y="6545"/>
                  <a:pt x="3268" y="6545"/>
                </a:cubicBezTo>
                <a:lnTo>
                  <a:pt x="44720" y="6545"/>
                </a:lnTo>
                <a:lnTo>
                  <a:pt x="44720" y="69815"/>
                </a:lnTo>
                <a:lnTo>
                  <a:pt x="3268" y="69815"/>
                </a:lnTo>
                <a:cubicBezTo>
                  <a:pt x="1856" y="69815"/>
                  <a:pt x="701" y="68667"/>
                  <a:pt x="701" y="67249"/>
                </a:cubicBezTo>
                <a:lnTo>
                  <a:pt x="701" y="5297"/>
                </a:lnTo>
                <a:close/>
                <a:moveTo>
                  <a:pt x="3268" y="1"/>
                </a:moveTo>
                <a:cubicBezTo>
                  <a:pt x="1467" y="1"/>
                  <a:pt x="0" y="1469"/>
                  <a:pt x="0" y="3274"/>
                </a:cubicBezTo>
                <a:cubicBezTo>
                  <a:pt x="0" y="3533"/>
                  <a:pt x="28" y="3783"/>
                  <a:pt x="87" y="4025"/>
                </a:cubicBezTo>
                <a:lnTo>
                  <a:pt x="0" y="4025"/>
                </a:lnTo>
                <a:lnTo>
                  <a:pt x="0" y="67249"/>
                </a:lnTo>
                <a:cubicBezTo>
                  <a:pt x="0" y="69050"/>
                  <a:pt x="1467" y="70518"/>
                  <a:pt x="3268" y="70518"/>
                </a:cubicBezTo>
                <a:lnTo>
                  <a:pt x="45422" y="70518"/>
                </a:lnTo>
                <a:lnTo>
                  <a:pt x="45422" y="5844"/>
                </a:lnTo>
                <a:lnTo>
                  <a:pt x="3268" y="5844"/>
                </a:lnTo>
                <a:cubicBezTo>
                  <a:pt x="1856" y="5844"/>
                  <a:pt x="701" y="4691"/>
                  <a:pt x="701" y="3274"/>
                </a:cubicBezTo>
                <a:cubicBezTo>
                  <a:pt x="701" y="1856"/>
                  <a:pt x="1856" y="703"/>
                  <a:pt x="3268" y="703"/>
                </a:cubicBezTo>
                <a:lnTo>
                  <a:pt x="45071" y="703"/>
                </a:lnTo>
                <a:lnTo>
                  <a:pt x="45071" y="1"/>
                </a:ln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1656123" y="1741963"/>
            <a:ext cx="1234116" cy="70100"/>
          </a:xfrm>
          <a:custGeom>
            <a:rect b="b" l="l" r="r" t="t"/>
            <a:pathLst>
              <a:path extrusionOk="0" h="2858" w="43117">
                <a:moveTo>
                  <a:pt x="1432" y="1"/>
                </a:moveTo>
                <a:cubicBezTo>
                  <a:pt x="643" y="1"/>
                  <a:pt x="0" y="643"/>
                  <a:pt x="0" y="1431"/>
                </a:cubicBezTo>
                <a:cubicBezTo>
                  <a:pt x="0" y="2220"/>
                  <a:pt x="643" y="2858"/>
                  <a:pt x="1432" y="2858"/>
                </a:cubicBezTo>
                <a:lnTo>
                  <a:pt x="43116" y="2858"/>
                </a:lnTo>
                <a:lnTo>
                  <a:pt x="43116" y="2157"/>
                </a:lnTo>
                <a:lnTo>
                  <a:pt x="1432" y="2157"/>
                </a:lnTo>
                <a:cubicBezTo>
                  <a:pt x="1030" y="2157"/>
                  <a:pt x="702" y="1833"/>
                  <a:pt x="702" y="1431"/>
                </a:cubicBezTo>
                <a:cubicBezTo>
                  <a:pt x="702" y="1030"/>
                  <a:pt x="1030" y="702"/>
                  <a:pt x="1432" y="702"/>
                </a:cubicBezTo>
                <a:lnTo>
                  <a:pt x="43116" y="702"/>
                </a:lnTo>
                <a:lnTo>
                  <a:pt x="43116" y="1"/>
                </a:ln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1"/>
          <p:cNvSpPr/>
          <p:nvPr/>
        </p:nvSpPr>
        <p:spPr>
          <a:xfrm>
            <a:off x="2338274" y="1954037"/>
            <a:ext cx="483091" cy="724640"/>
          </a:xfrm>
          <a:custGeom>
            <a:rect b="b" l="l" r="r" t="t"/>
            <a:pathLst>
              <a:path extrusionOk="0" h="29544" w="16878">
                <a:moveTo>
                  <a:pt x="46" y="0"/>
                </a:moveTo>
                <a:cubicBezTo>
                  <a:pt x="24" y="0"/>
                  <a:pt x="1" y="19"/>
                  <a:pt x="1" y="46"/>
                </a:cubicBezTo>
                <a:lnTo>
                  <a:pt x="1" y="29498"/>
                </a:lnTo>
                <a:cubicBezTo>
                  <a:pt x="1" y="29526"/>
                  <a:pt x="24" y="29543"/>
                  <a:pt x="46" y="29543"/>
                </a:cubicBezTo>
                <a:lnTo>
                  <a:pt x="16832" y="29543"/>
                </a:lnTo>
                <a:cubicBezTo>
                  <a:pt x="16855" y="29543"/>
                  <a:pt x="16878" y="29526"/>
                  <a:pt x="16878" y="29498"/>
                </a:cubicBezTo>
                <a:lnTo>
                  <a:pt x="16878" y="46"/>
                </a:lnTo>
                <a:cubicBezTo>
                  <a:pt x="16878" y="19"/>
                  <a:pt x="16855" y="0"/>
                  <a:pt x="16832" y="0"/>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1"/>
          <p:cNvSpPr/>
          <p:nvPr/>
        </p:nvSpPr>
        <p:spPr>
          <a:xfrm>
            <a:off x="1725907" y="1966424"/>
            <a:ext cx="29510" cy="34142"/>
          </a:xfrm>
          <a:custGeom>
            <a:rect b="b" l="l" r="r" t="t"/>
            <a:pathLst>
              <a:path extrusionOk="0" h="1392" w="1031">
                <a:moveTo>
                  <a:pt x="515" y="526"/>
                </a:moveTo>
                <a:cubicBezTo>
                  <a:pt x="429" y="526"/>
                  <a:pt x="356" y="589"/>
                  <a:pt x="356" y="690"/>
                </a:cubicBezTo>
                <a:cubicBezTo>
                  <a:pt x="356" y="785"/>
                  <a:pt x="429" y="849"/>
                  <a:pt x="515" y="849"/>
                </a:cubicBezTo>
                <a:cubicBezTo>
                  <a:pt x="607" y="849"/>
                  <a:pt x="675" y="785"/>
                  <a:pt x="675" y="690"/>
                </a:cubicBezTo>
                <a:cubicBezTo>
                  <a:pt x="675" y="589"/>
                  <a:pt x="607" y="526"/>
                  <a:pt x="515" y="526"/>
                </a:cubicBezTo>
                <a:close/>
                <a:moveTo>
                  <a:pt x="515" y="243"/>
                </a:moveTo>
                <a:cubicBezTo>
                  <a:pt x="648" y="243"/>
                  <a:pt x="753" y="343"/>
                  <a:pt x="753" y="694"/>
                </a:cubicBezTo>
                <a:cubicBezTo>
                  <a:pt x="753" y="1040"/>
                  <a:pt x="648" y="1155"/>
                  <a:pt x="515" y="1155"/>
                </a:cubicBezTo>
                <a:cubicBezTo>
                  <a:pt x="383" y="1155"/>
                  <a:pt x="279" y="1040"/>
                  <a:pt x="279" y="694"/>
                </a:cubicBezTo>
                <a:cubicBezTo>
                  <a:pt x="279" y="343"/>
                  <a:pt x="383" y="243"/>
                  <a:pt x="515" y="243"/>
                </a:cubicBezTo>
                <a:close/>
                <a:moveTo>
                  <a:pt x="515" y="1"/>
                </a:moveTo>
                <a:cubicBezTo>
                  <a:pt x="206" y="1"/>
                  <a:pt x="0" y="238"/>
                  <a:pt x="0" y="694"/>
                </a:cubicBezTo>
                <a:cubicBezTo>
                  <a:pt x="0" y="1145"/>
                  <a:pt x="206" y="1391"/>
                  <a:pt x="515" y="1391"/>
                </a:cubicBezTo>
                <a:cubicBezTo>
                  <a:pt x="826" y="1391"/>
                  <a:pt x="1031" y="1145"/>
                  <a:pt x="1031" y="694"/>
                </a:cubicBezTo>
                <a:cubicBezTo>
                  <a:pt x="1031" y="238"/>
                  <a:pt x="826" y="1"/>
                  <a:pt x="5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a:off x="1722530" y="2187010"/>
            <a:ext cx="555620" cy="10743"/>
          </a:xfrm>
          <a:custGeom>
            <a:rect b="b" l="l" r="r" t="t"/>
            <a:pathLst>
              <a:path extrusionOk="0" h="438"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a:off x="1722530" y="2247375"/>
            <a:ext cx="555620" cy="10768"/>
          </a:xfrm>
          <a:custGeom>
            <a:rect b="b" l="l" r="r" t="t"/>
            <a:pathLst>
              <a:path extrusionOk="0" h="439"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1722530" y="2307642"/>
            <a:ext cx="555620" cy="10866"/>
          </a:xfrm>
          <a:custGeom>
            <a:rect b="b" l="l" r="r" t="t"/>
            <a:pathLst>
              <a:path extrusionOk="0" h="443" w="19412">
                <a:moveTo>
                  <a:pt x="0" y="0"/>
                </a:moveTo>
                <a:lnTo>
                  <a:pt x="0" y="442"/>
                </a:lnTo>
                <a:lnTo>
                  <a:pt x="19411" y="442"/>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1722530" y="2368007"/>
            <a:ext cx="555620" cy="10743"/>
          </a:xfrm>
          <a:custGeom>
            <a:rect b="b" l="l" r="r" t="t"/>
            <a:pathLst>
              <a:path extrusionOk="0" h="438"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a:off x="1722530" y="2428372"/>
            <a:ext cx="555620" cy="10768"/>
          </a:xfrm>
          <a:custGeom>
            <a:rect b="b" l="l" r="r" t="t"/>
            <a:pathLst>
              <a:path extrusionOk="0" h="439" w="19412">
                <a:moveTo>
                  <a:pt x="0" y="1"/>
                </a:moveTo>
                <a:lnTo>
                  <a:pt x="0" y="438"/>
                </a:lnTo>
                <a:lnTo>
                  <a:pt x="19411" y="438"/>
                </a:lnTo>
                <a:lnTo>
                  <a:pt x="19411" y="1"/>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1722530" y="2488639"/>
            <a:ext cx="555620" cy="10866"/>
          </a:xfrm>
          <a:custGeom>
            <a:rect b="b" l="l" r="r" t="t"/>
            <a:pathLst>
              <a:path extrusionOk="0" h="443" w="19412">
                <a:moveTo>
                  <a:pt x="0" y="0"/>
                </a:moveTo>
                <a:lnTo>
                  <a:pt x="0" y="442"/>
                </a:lnTo>
                <a:lnTo>
                  <a:pt x="19411" y="442"/>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1722530" y="2549004"/>
            <a:ext cx="555620" cy="10768"/>
          </a:xfrm>
          <a:custGeom>
            <a:rect b="b" l="l" r="r" t="t"/>
            <a:pathLst>
              <a:path extrusionOk="0" h="439"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1722530" y="2609369"/>
            <a:ext cx="555620" cy="10768"/>
          </a:xfrm>
          <a:custGeom>
            <a:rect b="b" l="l" r="r" t="t"/>
            <a:pathLst>
              <a:path extrusionOk="0" h="439" w="19412">
                <a:moveTo>
                  <a:pt x="0" y="1"/>
                </a:moveTo>
                <a:lnTo>
                  <a:pt x="0" y="438"/>
                </a:lnTo>
                <a:lnTo>
                  <a:pt x="19411" y="438"/>
                </a:lnTo>
                <a:lnTo>
                  <a:pt x="19411" y="1"/>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1722530" y="2669636"/>
            <a:ext cx="555620" cy="10866"/>
          </a:xfrm>
          <a:custGeom>
            <a:rect b="b" l="l" r="r" t="t"/>
            <a:pathLst>
              <a:path extrusionOk="0" h="443" w="19412">
                <a:moveTo>
                  <a:pt x="0" y="0"/>
                </a:moveTo>
                <a:lnTo>
                  <a:pt x="0" y="442"/>
                </a:lnTo>
                <a:lnTo>
                  <a:pt x="19411" y="442"/>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1722530" y="2749550"/>
            <a:ext cx="1098818" cy="110594"/>
          </a:xfrm>
          <a:custGeom>
            <a:rect b="b" l="l" r="r" t="t"/>
            <a:pathLst>
              <a:path extrusionOk="0" h="4509" w="38390">
                <a:moveTo>
                  <a:pt x="46" y="1"/>
                </a:moveTo>
                <a:cubicBezTo>
                  <a:pt x="23" y="1"/>
                  <a:pt x="0" y="24"/>
                  <a:pt x="0" y="47"/>
                </a:cubicBezTo>
                <a:lnTo>
                  <a:pt x="0" y="4463"/>
                </a:lnTo>
                <a:cubicBezTo>
                  <a:pt x="0" y="4490"/>
                  <a:pt x="23" y="4509"/>
                  <a:pt x="46" y="4509"/>
                </a:cubicBezTo>
                <a:lnTo>
                  <a:pt x="38344" y="4509"/>
                </a:lnTo>
                <a:cubicBezTo>
                  <a:pt x="38367" y="4509"/>
                  <a:pt x="38390" y="4490"/>
                  <a:pt x="38390" y="4463"/>
                </a:cubicBezTo>
                <a:lnTo>
                  <a:pt x="38390" y="47"/>
                </a:lnTo>
                <a:cubicBezTo>
                  <a:pt x="38390" y="24"/>
                  <a:pt x="38367" y="1"/>
                  <a:pt x="383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2026223" y="2793824"/>
            <a:ext cx="1098703" cy="110594"/>
          </a:xfrm>
          <a:custGeom>
            <a:rect b="b" l="l" r="r" t="t"/>
            <a:pathLst>
              <a:path extrusionOk="0" h="4509" w="38386">
                <a:moveTo>
                  <a:pt x="46" y="1"/>
                </a:moveTo>
                <a:cubicBezTo>
                  <a:pt x="23" y="1"/>
                  <a:pt x="0" y="19"/>
                  <a:pt x="0" y="47"/>
                </a:cubicBezTo>
                <a:lnTo>
                  <a:pt x="0" y="4463"/>
                </a:lnTo>
                <a:cubicBezTo>
                  <a:pt x="0" y="4486"/>
                  <a:pt x="23" y="4509"/>
                  <a:pt x="46" y="4509"/>
                </a:cubicBezTo>
                <a:lnTo>
                  <a:pt x="38340" y="4509"/>
                </a:lnTo>
                <a:cubicBezTo>
                  <a:pt x="38367" y="4509"/>
                  <a:pt x="38386" y="4486"/>
                  <a:pt x="38386" y="4463"/>
                </a:cubicBezTo>
                <a:lnTo>
                  <a:pt x="38386" y="47"/>
                </a:lnTo>
                <a:cubicBezTo>
                  <a:pt x="38386" y="19"/>
                  <a:pt x="38367" y="1"/>
                  <a:pt x="38340"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2000376" y="2924292"/>
            <a:ext cx="364135" cy="10890"/>
          </a:xfrm>
          <a:custGeom>
            <a:rect b="b" l="l" r="r" t="t"/>
            <a:pathLst>
              <a:path extrusionOk="0" h="444" w="12722">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2000376" y="2977519"/>
            <a:ext cx="364135" cy="10866"/>
          </a:xfrm>
          <a:custGeom>
            <a:rect b="b" l="l" r="r" t="t"/>
            <a:pathLst>
              <a:path extrusionOk="0" h="443" w="12722">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2000376" y="3030722"/>
            <a:ext cx="364135" cy="10866"/>
          </a:xfrm>
          <a:custGeom>
            <a:rect b="b" l="l" r="r" t="t"/>
            <a:pathLst>
              <a:path extrusionOk="0" h="443" w="12722">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2000376" y="3083925"/>
            <a:ext cx="364135" cy="10890"/>
          </a:xfrm>
          <a:custGeom>
            <a:rect b="b" l="l" r="r" t="t"/>
            <a:pathLst>
              <a:path extrusionOk="0" h="444" w="12722">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2000376" y="3137274"/>
            <a:ext cx="364135" cy="10743"/>
          </a:xfrm>
          <a:custGeom>
            <a:rect b="b" l="l" r="r" t="t"/>
            <a:pathLst>
              <a:path extrusionOk="0" h="438" w="12722">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2000376" y="3190477"/>
            <a:ext cx="364135" cy="10743"/>
          </a:xfrm>
          <a:custGeom>
            <a:rect b="b" l="l" r="r" t="t"/>
            <a:pathLst>
              <a:path extrusionOk="0" h="438" w="12722">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2000376" y="3243704"/>
            <a:ext cx="364135" cy="10743"/>
          </a:xfrm>
          <a:custGeom>
            <a:rect b="b" l="l" r="r" t="t"/>
            <a:pathLst>
              <a:path extrusionOk="0" h="438" w="12722">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1"/>
          <p:cNvSpPr/>
          <p:nvPr/>
        </p:nvSpPr>
        <p:spPr>
          <a:xfrm>
            <a:off x="2434019" y="2924292"/>
            <a:ext cx="364107" cy="10890"/>
          </a:xfrm>
          <a:custGeom>
            <a:rect b="b" l="l" r="r" t="t"/>
            <a:pathLst>
              <a:path extrusionOk="0" h="444" w="12721">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2434019" y="2977519"/>
            <a:ext cx="364107" cy="10866"/>
          </a:xfrm>
          <a:custGeom>
            <a:rect b="b" l="l" r="r" t="t"/>
            <a:pathLst>
              <a:path extrusionOk="0" h="443" w="12721">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1"/>
          <p:cNvSpPr/>
          <p:nvPr/>
        </p:nvSpPr>
        <p:spPr>
          <a:xfrm>
            <a:off x="2434019" y="3030722"/>
            <a:ext cx="364107" cy="10866"/>
          </a:xfrm>
          <a:custGeom>
            <a:rect b="b" l="l" r="r" t="t"/>
            <a:pathLst>
              <a:path extrusionOk="0" h="443" w="12721">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2434019" y="3083925"/>
            <a:ext cx="364107" cy="10890"/>
          </a:xfrm>
          <a:custGeom>
            <a:rect b="b" l="l" r="r" t="t"/>
            <a:pathLst>
              <a:path extrusionOk="0" h="444" w="12721">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2434019" y="3137274"/>
            <a:ext cx="364107" cy="10743"/>
          </a:xfrm>
          <a:custGeom>
            <a:rect b="b" l="l" r="r" t="t"/>
            <a:pathLst>
              <a:path extrusionOk="0" h="438" w="12721">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1"/>
          <p:cNvSpPr/>
          <p:nvPr/>
        </p:nvSpPr>
        <p:spPr>
          <a:xfrm>
            <a:off x="2434019" y="3190477"/>
            <a:ext cx="364107" cy="10743"/>
          </a:xfrm>
          <a:custGeom>
            <a:rect b="b" l="l" r="r" t="t"/>
            <a:pathLst>
              <a:path extrusionOk="0" h="438" w="12721">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1"/>
          <p:cNvSpPr/>
          <p:nvPr/>
        </p:nvSpPr>
        <p:spPr>
          <a:xfrm>
            <a:off x="2434019" y="3243704"/>
            <a:ext cx="364107" cy="10743"/>
          </a:xfrm>
          <a:custGeom>
            <a:rect b="b" l="l" r="r" t="t"/>
            <a:pathLst>
              <a:path extrusionOk="0" h="438" w="12721">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1"/>
          <p:cNvSpPr/>
          <p:nvPr/>
        </p:nvSpPr>
        <p:spPr>
          <a:xfrm>
            <a:off x="1722530" y="2910875"/>
            <a:ext cx="225832" cy="338210"/>
          </a:xfrm>
          <a:custGeom>
            <a:rect b="b" l="l" r="r" t="t"/>
            <a:pathLst>
              <a:path extrusionOk="0" h="13789" w="7890">
                <a:moveTo>
                  <a:pt x="46" y="0"/>
                </a:moveTo>
                <a:cubicBezTo>
                  <a:pt x="23" y="0"/>
                  <a:pt x="0" y="19"/>
                  <a:pt x="0" y="46"/>
                </a:cubicBezTo>
                <a:lnTo>
                  <a:pt x="0" y="13742"/>
                </a:lnTo>
                <a:cubicBezTo>
                  <a:pt x="0" y="13765"/>
                  <a:pt x="23" y="13788"/>
                  <a:pt x="46" y="13788"/>
                </a:cubicBezTo>
                <a:lnTo>
                  <a:pt x="7844" y="13788"/>
                </a:lnTo>
                <a:cubicBezTo>
                  <a:pt x="7867" y="13788"/>
                  <a:pt x="7890" y="13765"/>
                  <a:pt x="7890" y="13742"/>
                </a:cubicBezTo>
                <a:lnTo>
                  <a:pt x="7890" y="46"/>
                </a:lnTo>
                <a:cubicBezTo>
                  <a:pt x="7890" y="19"/>
                  <a:pt x="7867" y="0"/>
                  <a:pt x="784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1"/>
          <p:cNvSpPr/>
          <p:nvPr/>
        </p:nvSpPr>
        <p:spPr>
          <a:xfrm>
            <a:off x="2673425" y="1954037"/>
            <a:ext cx="124708" cy="106891"/>
          </a:xfrm>
          <a:custGeom>
            <a:rect b="b" l="l" r="r" t="t"/>
            <a:pathLst>
              <a:path extrusionOk="0" h="4358" w="4357">
                <a:moveTo>
                  <a:pt x="2179" y="0"/>
                </a:moveTo>
                <a:cubicBezTo>
                  <a:pt x="976" y="0"/>
                  <a:pt x="0" y="976"/>
                  <a:pt x="0" y="2179"/>
                </a:cubicBezTo>
                <a:cubicBezTo>
                  <a:pt x="0" y="3383"/>
                  <a:pt x="976" y="4357"/>
                  <a:pt x="2179" y="4357"/>
                </a:cubicBezTo>
                <a:cubicBezTo>
                  <a:pt x="3382" y="4357"/>
                  <a:pt x="4357" y="3383"/>
                  <a:pt x="4357" y="2179"/>
                </a:cubicBezTo>
                <a:cubicBezTo>
                  <a:pt x="4357" y="976"/>
                  <a:pt x="3382" y="0"/>
                  <a:pt x="2179"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1"/>
          <p:cNvSpPr/>
          <p:nvPr/>
        </p:nvSpPr>
        <p:spPr>
          <a:xfrm>
            <a:off x="2250200" y="2823676"/>
            <a:ext cx="570647" cy="50895"/>
          </a:xfrm>
          <a:custGeom>
            <a:rect b="b" l="l" r="r" t="t"/>
            <a:pathLst>
              <a:path extrusionOk="0" h="2075" w="19937">
                <a:moveTo>
                  <a:pt x="1036" y="0"/>
                </a:moveTo>
                <a:cubicBezTo>
                  <a:pt x="461" y="0"/>
                  <a:pt x="1" y="465"/>
                  <a:pt x="1" y="1035"/>
                </a:cubicBezTo>
                <a:cubicBezTo>
                  <a:pt x="1" y="1609"/>
                  <a:pt x="461" y="2074"/>
                  <a:pt x="1036" y="2074"/>
                </a:cubicBezTo>
                <a:lnTo>
                  <a:pt x="18901" y="2074"/>
                </a:lnTo>
                <a:cubicBezTo>
                  <a:pt x="19471" y="2074"/>
                  <a:pt x="19936" y="1609"/>
                  <a:pt x="19936" y="1035"/>
                </a:cubicBezTo>
                <a:cubicBezTo>
                  <a:pt x="19936" y="465"/>
                  <a:pt x="19471" y="0"/>
                  <a:pt x="18901"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1"/>
          <p:cNvSpPr/>
          <p:nvPr/>
        </p:nvSpPr>
        <p:spPr>
          <a:xfrm>
            <a:off x="2667528" y="3331566"/>
            <a:ext cx="249331" cy="179885"/>
          </a:xfrm>
          <a:custGeom>
            <a:rect b="b" l="l" r="r" t="t"/>
            <a:pathLst>
              <a:path extrusionOk="0" h="7334" w="8711">
                <a:moveTo>
                  <a:pt x="1" y="1"/>
                </a:moveTo>
                <a:lnTo>
                  <a:pt x="1" y="7096"/>
                </a:lnTo>
                <a:cubicBezTo>
                  <a:pt x="1" y="7229"/>
                  <a:pt x="110" y="7334"/>
                  <a:pt x="242" y="7334"/>
                </a:cubicBezTo>
                <a:lnTo>
                  <a:pt x="8711" y="7334"/>
                </a:lnTo>
                <a:lnTo>
                  <a:pt x="8711" y="1"/>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2667528" y="3392936"/>
            <a:ext cx="249331" cy="57247"/>
          </a:xfrm>
          <a:custGeom>
            <a:rect b="b" l="l" r="r" t="t"/>
            <a:pathLst>
              <a:path extrusionOk="0" h="2334" w="8711">
                <a:moveTo>
                  <a:pt x="1" y="0"/>
                </a:moveTo>
                <a:lnTo>
                  <a:pt x="1" y="2333"/>
                </a:lnTo>
                <a:lnTo>
                  <a:pt x="8711" y="2333"/>
                </a:lnTo>
                <a:lnTo>
                  <a:pt x="87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2916837" y="3331566"/>
            <a:ext cx="288744" cy="179885"/>
          </a:xfrm>
          <a:custGeom>
            <a:rect b="b" l="l" r="r" t="t"/>
            <a:pathLst>
              <a:path extrusionOk="0" h="7334" w="10088">
                <a:moveTo>
                  <a:pt x="1" y="1"/>
                </a:moveTo>
                <a:lnTo>
                  <a:pt x="1" y="7334"/>
                </a:lnTo>
                <a:lnTo>
                  <a:pt x="9845" y="7334"/>
                </a:lnTo>
                <a:cubicBezTo>
                  <a:pt x="9978" y="7334"/>
                  <a:pt x="10087" y="7229"/>
                  <a:pt x="10087" y="7096"/>
                </a:cubicBezTo>
                <a:lnTo>
                  <a:pt x="100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1"/>
          <p:cNvSpPr/>
          <p:nvPr/>
        </p:nvSpPr>
        <p:spPr>
          <a:xfrm>
            <a:off x="2916837" y="3392936"/>
            <a:ext cx="288744" cy="57247"/>
          </a:xfrm>
          <a:custGeom>
            <a:rect b="b" l="l" r="r" t="t"/>
            <a:pathLst>
              <a:path extrusionOk="0" h="2334" w="10088">
                <a:moveTo>
                  <a:pt x="1" y="0"/>
                </a:moveTo>
                <a:lnTo>
                  <a:pt x="1" y="2333"/>
                </a:lnTo>
                <a:lnTo>
                  <a:pt x="10087" y="2333"/>
                </a:lnTo>
                <a:lnTo>
                  <a:pt x="10087" y="0"/>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1"/>
          <p:cNvSpPr/>
          <p:nvPr/>
        </p:nvSpPr>
        <p:spPr>
          <a:xfrm>
            <a:off x="2667528" y="3282361"/>
            <a:ext cx="538046" cy="49227"/>
          </a:xfrm>
          <a:custGeom>
            <a:rect b="b" l="l" r="r" t="t"/>
            <a:pathLst>
              <a:path extrusionOk="0" h="2007" w="18798">
                <a:moveTo>
                  <a:pt x="1" y="1"/>
                </a:moveTo>
                <a:lnTo>
                  <a:pt x="1" y="2007"/>
                </a:lnTo>
                <a:lnTo>
                  <a:pt x="18797" y="2007"/>
                </a:lnTo>
                <a:lnTo>
                  <a:pt x="187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2667528" y="3303162"/>
            <a:ext cx="538046" cy="7628"/>
          </a:xfrm>
          <a:custGeom>
            <a:rect b="b" l="l" r="r" t="t"/>
            <a:pathLst>
              <a:path extrusionOk="0" h="311" w="18798">
                <a:moveTo>
                  <a:pt x="1" y="0"/>
                </a:moveTo>
                <a:lnTo>
                  <a:pt x="1" y="311"/>
                </a:lnTo>
                <a:lnTo>
                  <a:pt x="18797" y="311"/>
                </a:lnTo>
                <a:lnTo>
                  <a:pt x="187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2667528" y="3317339"/>
            <a:ext cx="538046" cy="7653"/>
          </a:xfrm>
          <a:custGeom>
            <a:rect b="b" l="l" r="r" t="t"/>
            <a:pathLst>
              <a:path extrusionOk="0" h="312" w="18798">
                <a:moveTo>
                  <a:pt x="1" y="1"/>
                </a:moveTo>
                <a:lnTo>
                  <a:pt x="1" y="312"/>
                </a:lnTo>
                <a:lnTo>
                  <a:pt x="18797" y="312"/>
                </a:lnTo>
                <a:lnTo>
                  <a:pt x="187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2704309" y="2577065"/>
            <a:ext cx="475305" cy="705288"/>
          </a:xfrm>
          <a:custGeom>
            <a:rect b="b" l="l" r="r" t="t"/>
            <a:pathLst>
              <a:path extrusionOk="0" h="28755" w="16606">
                <a:moveTo>
                  <a:pt x="10174" y="0"/>
                </a:moveTo>
                <a:cubicBezTo>
                  <a:pt x="9652" y="0"/>
                  <a:pt x="9141" y="172"/>
                  <a:pt x="8688" y="548"/>
                </a:cubicBezTo>
                <a:cubicBezTo>
                  <a:pt x="6181" y="2630"/>
                  <a:pt x="8993" y="6372"/>
                  <a:pt x="6738" y="8095"/>
                </a:cubicBezTo>
                <a:cubicBezTo>
                  <a:pt x="4477" y="9822"/>
                  <a:pt x="3761" y="11071"/>
                  <a:pt x="3702" y="14753"/>
                </a:cubicBezTo>
                <a:cubicBezTo>
                  <a:pt x="3643" y="18441"/>
                  <a:pt x="6141" y="19986"/>
                  <a:pt x="3069" y="21882"/>
                </a:cubicBezTo>
                <a:cubicBezTo>
                  <a:pt x="1" y="23778"/>
                  <a:pt x="909" y="28755"/>
                  <a:pt x="909" y="28755"/>
                </a:cubicBezTo>
                <a:lnTo>
                  <a:pt x="15594" y="28755"/>
                </a:lnTo>
                <a:cubicBezTo>
                  <a:pt x="15594" y="28755"/>
                  <a:pt x="14463" y="27237"/>
                  <a:pt x="15533" y="24444"/>
                </a:cubicBezTo>
                <a:cubicBezTo>
                  <a:pt x="16605" y="21649"/>
                  <a:pt x="15297" y="19507"/>
                  <a:pt x="13570" y="17252"/>
                </a:cubicBezTo>
                <a:cubicBezTo>
                  <a:pt x="11847" y="14991"/>
                  <a:pt x="11787" y="12616"/>
                  <a:pt x="13629" y="7620"/>
                </a:cubicBezTo>
                <a:cubicBezTo>
                  <a:pt x="15141" y="3532"/>
                  <a:pt x="12542" y="0"/>
                  <a:pt x="101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2822667" y="2617880"/>
            <a:ext cx="239399" cy="405366"/>
          </a:xfrm>
          <a:custGeom>
            <a:rect b="b" l="l" r="r" t="t"/>
            <a:pathLst>
              <a:path extrusionOk="0" h="16527" w="8364">
                <a:moveTo>
                  <a:pt x="3760" y="0"/>
                </a:moveTo>
                <a:lnTo>
                  <a:pt x="3659" y="22"/>
                </a:lnTo>
                <a:cubicBezTo>
                  <a:pt x="3669" y="64"/>
                  <a:pt x="4535" y="3751"/>
                  <a:pt x="6595" y="5050"/>
                </a:cubicBezTo>
                <a:cubicBezTo>
                  <a:pt x="7757" y="5788"/>
                  <a:pt x="8254" y="6968"/>
                  <a:pt x="7999" y="8381"/>
                </a:cubicBezTo>
                <a:cubicBezTo>
                  <a:pt x="7652" y="10319"/>
                  <a:pt x="6021" y="12064"/>
                  <a:pt x="4206" y="12443"/>
                </a:cubicBezTo>
                <a:cubicBezTo>
                  <a:pt x="2607" y="12780"/>
                  <a:pt x="1276" y="13613"/>
                  <a:pt x="556" y="14730"/>
                </a:cubicBezTo>
                <a:cubicBezTo>
                  <a:pt x="159" y="15350"/>
                  <a:pt x="1" y="16002"/>
                  <a:pt x="119" y="16526"/>
                </a:cubicBezTo>
                <a:lnTo>
                  <a:pt x="219" y="16503"/>
                </a:lnTo>
                <a:cubicBezTo>
                  <a:pt x="105" y="16007"/>
                  <a:pt x="260" y="15382"/>
                  <a:pt x="643" y="14785"/>
                </a:cubicBezTo>
                <a:cubicBezTo>
                  <a:pt x="1349" y="13691"/>
                  <a:pt x="2653" y="12875"/>
                  <a:pt x="4229" y="12542"/>
                </a:cubicBezTo>
                <a:cubicBezTo>
                  <a:pt x="6080" y="12155"/>
                  <a:pt x="7744" y="10373"/>
                  <a:pt x="8104" y="8400"/>
                </a:cubicBezTo>
                <a:cubicBezTo>
                  <a:pt x="8363" y="6941"/>
                  <a:pt x="7849" y="5724"/>
                  <a:pt x="6650" y="4963"/>
                </a:cubicBezTo>
                <a:cubicBezTo>
                  <a:pt x="4626" y="3687"/>
                  <a:pt x="3769" y="36"/>
                  <a:pt x="3760"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2808956" y="2687493"/>
            <a:ext cx="207084" cy="251897"/>
          </a:xfrm>
          <a:custGeom>
            <a:rect b="b" l="l" r="r" t="t"/>
            <a:pathLst>
              <a:path extrusionOk="0" h="10270" w="7235">
                <a:moveTo>
                  <a:pt x="4020" y="1"/>
                </a:moveTo>
                <a:lnTo>
                  <a:pt x="3915" y="11"/>
                </a:lnTo>
                <a:cubicBezTo>
                  <a:pt x="3915" y="38"/>
                  <a:pt x="4193" y="3055"/>
                  <a:pt x="6008" y="4382"/>
                </a:cubicBezTo>
                <a:cubicBezTo>
                  <a:pt x="6805" y="4965"/>
                  <a:pt x="7119" y="5945"/>
                  <a:pt x="6810" y="6875"/>
                </a:cubicBezTo>
                <a:cubicBezTo>
                  <a:pt x="6518" y="7750"/>
                  <a:pt x="5588" y="8675"/>
                  <a:pt x="3848" y="8675"/>
                </a:cubicBezTo>
                <a:lnTo>
                  <a:pt x="3779" y="8675"/>
                </a:lnTo>
                <a:cubicBezTo>
                  <a:pt x="3734" y="8670"/>
                  <a:pt x="3688" y="8670"/>
                  <a:pt x="3642" y="8670"/>
                </a:cubicBezTo>
                <a:cubicBezTo>
                  <a:pt x="529" y="8670"/>
                  <a:pt x="19" y="10174"/>
                  <a:pt x="0" y="10238"/>
                </a:cubicBezTo>
                <a:lnTo>
                  <a:pt x="97" y="10270"/>
                </a:lnTo>
                <a:cubicBezTo>
                  <a:pt x="101" y="10251"/>
                  <a:pt x="611" y="8775"/>
                  <a:pt x="3646" y="8775"/>
                </a:cubicBezTo>
                <a:lnTo>
                  <a:pt x="3848" y="8775"/>
                </a:lnTo>
                <a:cubicBezTo>
                  <a:pt x="5643" y="8775"/>
                  <a:pt x="6605" y="7818"/>
                  <a:pt x="6910" y="6911"/>
                </a:cubicBezTo>
                <a:cubicBezTo>
                  <a:pt x="7234" y="5935"/>
                  <a:pt x="6906" y="4910"/>
                  <a:pt x="6067" y="4300"/>
                </a:cubicBezTo>
                <a:cubicBezTo>
                  <a:pt x="4294" y="3000"/>
                  <a:pt x="4020" y="28"/>
                  <a:pt x="4020"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2791353" y="2937709"/>
            <a:ext cx="264186" cy="345691"/>
          </a:xfrm>
          <a:custGeom>
            <a:rect b="b" l="l" r="r" t="t"/>
            <a:pathLst>
              <a:path extrusionOk="0" h="14094" w="9230">
                <a:moveTo>
                  <a:pt x="9193" y="0"/>
                </a:moveTo>
                <a:cubicBezTo>
                  <a:pt x="9152" y="19"/>
                  <a:pt x="5123" y="1514"/>
                  <a:pt x="4080" y="4413"/>
                </a:cubicBezTo>
                <a:cubicBezTo>
                  <a:pt x="3775" y="5256"/>
                  <a:pt x="3592" y="6226"/>
                  <a:pt x="3396" y="7252"/>
                </a:cubicBezTo>
                <a:cubicBezTo>
                  <a:pt x="2927" y="9699"/>
                  <a:pt x="2397" y="12475"/>
                  <a:pt x="1" y="14007"/>
                </a:cubicBezTo>
                <a:lnTo>
                  <a:pt x="60" y="14093"/>
                </a:lnTo>
                <a:cubicBezTo>
                  <a:pt x="2494" y="12539"/>
                  <a:pt x="3026" y="9741"/>
                  <a:pt x="3496" y="7270"/>
                </a:cubicBezTo>
                <a:cubicBezTo>
                  <a:pt x="3692" y="6249"/>
                  <a:pt x="3874" y="5283"/>
                  <a:pt x="4175" y="4444"/>
                </a:cubicBezTo>
                <a:cubicBezTo>
                  <a:pt x="5205" y="1596"/>
                  <a:pt x="9189" y="115"/>
                  <a:pt x="9230" y="101"/>
                </a:cubicBezTo>
                <a:lnTo>
                  <a:pt x="9193" y="0"/>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2884751" y="3077228"/>
            <a:ext cx="264844" cy="56487"/>
          </a:xfrm>
          <a:custGeom>
            <a:rect b="b" l="l" r="r" t="t"/>
            <a:pathLst>
              <a:path extrusionOk="0" h="2303" w="9253">
                <a:moveTo>
                  <a:pt x="9175" y="0"/>
                </a:moveTo>
                <a:cubicBezTo>
                  <a:pt x="8877" y="334"/>
                  <a:pt x="8466" y="642"/>
                  <a:pt x="7314" y="642"/>
                </a:cubicBezTo>
                <a:cubicBezTo>
                  <a:pt x="6691" y="642"/>
                  <a:pt x="5851" y="552"/>
                  <a:pt x="4695" y="328"/>
                </a:cubicBezTo>
                <a:cubicBezTo>
                  <a:pt x="4331" y="258"/>
                  <a:pt x="3990" y="227"/>
                  <a:pt x="3672" y="227"/>
                </a:cubicBezTo>
                <a:cubicBezTo>
                  <a:pt x="1120" y="227"/>
                  <a:pt x="12" y="2232"/>
                  <a:pt x="1" y="2257"/>
                </a:cubicBezTo>
                <a:lnTo>
                  <a:pt x="91" y="2303"/>
                </a:lnTo>
                <a:cubicBezTo>
                  <a:pt x="104" y="2282"/>
                  <a:pt x="1182" y="329"/>
                  <a:pt x="3669" y="329"/>
                </a:cubicBezTo>
                <a:cubicBezTo>
                  <a:pt x="3981" y="329"/>
                  <a:pt x="4315" y="360"/>
                  <a:pt x="4672" y="429"/>
                </a:cubicBezTo>
                <a:cubicBezTo>
                  <a:pt x="5832" y="654"/>
                  <a:pt x="6680" y="745"/>
                  <a:pt x="7313" y="745"/>
                </a:cubicBezTo>
                <a:cubicBezTo>
                  <a:pt x="8510" y="745"/>
                  <a:pt x="8940" y="421"/>
                  <a:pt x="9252" y="69"/>
                </a:cubicBezTo>
                <a:lnTo>
                  <a:pt x="9175" y="0"/>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2881745" y="2941953"/>
            <a:ext cx="29653" cy="136863"/>
          </a:xfrm>
          <a:custGeom>
            <a:rect b="b" l="l" r="r" t="t"/>
            <a:pathLst>
              <a:path extrusionOk="0" h="5580" w="1036">
                <a:moveTo>
                  <a:pt x="183" y="1"/>
                </a:moveTo>
                <a:lnTo>
                  <a:pt x="119" y="83"/>
                </a:lnTo>
                <a:cubicBezTo>
                  <a:pt x="129" y="87"/>
                  <a:pt x="922" y="757"/>
                  <a:pt x="666" y="2239"/>
                </a:cubicBezTo>
                <a:cubicBezTo>
                  <a:pt x="594" y="2658"/>
                  <a:pt x="493" y="3027"/>
                  <a:pt x="406" y="3355"/>
                </a:cubicBezTo>
                <a:cubicBezTo>
                  <a:pt x="173" y="4225"/>
                  <a:pt x="1" y="4850"/>
                  <a:pt x="562" y="5580"/>
                </a:cubicBezTo>
                <a:lnTo>
                  <a:pt x="644" y="5520"/>
                </a:lnTo>
                <a:cubicBezTo>
                  <a:pt x="114" y="4831"/>
                  <a:pt x="270" y="4253"/>
                  <a:pt x="507" y="3382"/>
                </a:cubicBezTo>
                <a:cubicBezTo>
                  <a:pt x="594" y="3054"/>
                  <a:pt x="693" y="2681"/>
                  <a:pt x="766" y="2256"/>
                </a:cubicBezTo>
                <a:cubicBezTo>
                  <a:pt x="1035" y="712"/>
                  <a:pt x="219" y="28"/>
                  <a:pt x="183"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2855927" y="3157878"/>
            <a:ext cx="300593" cy="59553"/>
          </a:xfrm>
          <a:custGeom>
            <a:rect b="b" l="l" r="r" t="t"/>
            <a:pathLst>
              <a:path extrusionOk="0" h="2428" w="10502">
                <a:moveTo>
                  <a:pt x="3843" y="0"/>
                </a:moveTo>
                <a:cubicBezTo>
                  <a:pt x="1270" y="0"/>
                  <a:pt x="17" y="2353"/>
                  <a:pt x="0" y="2378"/>
                </a:cubicBezTo>
                <a:lnTo>
                  <a:pt x="97" y="2427"/>
                </a:lnTo>
                <a:cubicBezTo>
                  <a:pt x="108" y="2403"/>
                  <a:pt x="1333" y="103"/>
                  <a:pt x="3852" y="103"/>
                </a:cubicBezTo>
                <a:cubicBezTo>
                  <a:pt x="4117" y="103"/>
                  <a:pt x="4397" y="129"/>
                  <a:pt x="4691" y="185"/>
                </a:cubicBezTo>
                <a:cubicBezTo>
                  <a:pt x="5292" y="304"/>
                  <a:pt x="5839" y="422"/>
                  <a:pt x="6322" y="532"/>
                </a:cubicBezTo>
                <a:cubicBezTo>
                  <a:pt x="7297" y="748"/>
                  <a:pt x="8066" y="919"/>
                  <a:pt x="8707" y="919"/>
                </a:cubicBezTo>
                <a:cubicBezTo>
                  <a:pt x="9432" y="919"/>
                  <a:pt x="9993" y="700"/>
                  <a:pt x="10501" y="81"/>
                </a:cubicBezTo>
                <a:lnTo>
                  <a:pt x="10423" y="17"/>
                </a:lnTo>
                <a:cubicBezTo>
                  <a:pt x="9939" y="605"/>
                  <a:pt x="9399" y="814"/>
                  <a:pt x="8698" y="814"/>
                </a:cubicBezTo>
                <a:cubicBezTo>
                  <a:pt x="8068" y="814"/>
                  <a:pt x="7309" y="645"/>
                  <a:pt x="6345" y="431"/>
                </a:cubicBezTo>
                <a:cubicBezTo>
                  <a:pt x="5861" y="322"/>
                  <a:pt x="5314" y="199"/>
                  <a:pt x="4708" y="85"/>
                </a:cubicBezTo>
                <a:cubicBezTo>
                  <a:pt x="4405" y="27"/>
                  <a:pt x="4117" y="0"/>
                  <a:pt x="3843"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1"/>
          <p:cNvSpPr/>
          <p:nvPr/>
        </p:nvSpPr>
        <p:spPr>
          <a:xfrm>
            <a:off x="2981411" y="2598282"/>
            <a:ext cx="77796" cy="146037"/>
          </a:xfrm>
          <a:custGeom>
            <a:rect b="b" l="l" r="r" t="t"/>
            <a:pathLst>
              <a:path extrusionOk="0" h="5954" w="2718">
                <a:moveTo>
                  <a:pt x="2621" y="1"/>
                </a:moveTo>
                <a:lnTo>
                  <a:pt x="2516" y="19"/>
                </a:lnTo>
                <a:cubicBezTo>
                  <a:pt x="2608" y="503"/>
                  <a:pt x="2480" y="667"/>
                  <a:pt x="1783" y="1569"/>
                </a:cubicBezTo>
                <a:cubicBezTo>
                  <a:pt x="1624" y="1774"/>
                  <a:pt x="1432" y="2020"/>
                  <a:pt x="1213" y="2312"/>
                </a:cubicBezTo>
                <a:cubicBezTo>
                  <a:pt x="0" y="3911"/>
                  <a:pt x="1195" y="5931"/>
                  <a:pt x="1209" y="5954"/>
                </a:cubicBezTo>
                <a:lnTo>
                  <a:pt x="1300" y="5899"/>
                </a:lnTo>
                <a:cubicBezTo>
                  <a:pt x="1286" y="5880"/>
                  <a:pt x="128" y="3921"/>
                  <a:pt x="1295" y="2376"/>
                </a:cubicBezTo>
                <a:cubicBezTo>
                  <a:pt x="1519" y="2079"/>
                  <a:pt x="1706" y="1839"/>
                  <a:pt x="1865" y="1633"/>
                </a:cubicBezTo>
                <a:cubicBezTo>
                  <a:pt x="2571" y="722"/>
                  <a:pt x="2717" y="530"/>
                  <a:pt x="2621"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1"/>
          <p:cNvSpPr/>
          <p:nvPr/>
        </p:nvSpPr>
        <p:spPr>
          <a:xfrm>
            <a:off x="939568" y="2051808"/>
            <a:ext cx="139449" cy="93499"/>
          </a:xfrm>
          <a:custGeom>
            <a:rect b="b" l="l" r="r" t="t"/>
            <a:pathLst>
              <a:path extrusionOk="0" h="3812" w="4872">
                <a:moveTo>
                  <a:pt x="3400" y="1"/>
                </a:moveTo>
                <a:cubicBezTo>
                  <a:pt x="2775" y="1"/>
                  <a:pt x="2168" y="130"/>
                  <a:pt x="2168" y="130"/>
                </a:cubicBezTo>
                <a:cubicBezTo>
                  <a:pt x="2168" y="130"/>
                  <a:pt x="58" y="567"/>
                  <a:pt x="31" y="1502"/>
                </a:cubicBezTo>
                <a:cubicBezTo>
                  <a:pt x="0" y="2410"/>
                  <a:pt x="1401" y="3812"/>
                  <a:pt x="2397" y="3812"/>
                </a:cubicBezTo>
                <a:cubicBezTo>
                  <a:pt x="2426" y="3812"/>
                  <a:pt x="2455" y="3811"/>
                  <a:pt x="2483" y="3808"/>
                </a:cubicBezTo>
                <a:cubicBezTo>
                  <a:pt x="2902" y="3772"/>
                  <a:pt x="3485" y="3753"/>
                  <a:pt x="4037" y="3712"/>
                </a:cubicBezTo>
                <a:lnTo>
                  <a:pt x="4169" y="682"/>
                </a:lnTo>
                <a:lnTo>
                  <a:pt x="4871" y="709"/>
                </a:lnTo>
                <a:cubicBezTo>
                  <a:pt x="4716" y="458"/>
                  <a:pt x="4547" y="262"/>
                  <a:pt x="4379" y="175"/>
                </a:cubicBezTo>
                <a:cubicBezTo>
                  <a:pt x="4120" y="43"/>
                  <a:pt x="3757" y="1"/>
                  <a:pt x="3400"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974459" y="2057327"/>
            <a:ext cx="48057" cy="67671"/>
          </a:xfrm>
          <a:custGeom>
            <a:rect b="b" l="l" r="r" t="t"/>
            <a:pathLst>
              <a:path extrusionOk="0" h="2759" w="1679">
                <a:moveTo>
                  <a:pt x="526" y="1"/>
                </a:moveTo>
                <a:cubicBezTo>
                  <a:pt x="521" y="5"/>
                  <a:pt x="1" y="479"/>
                  <a:pt x="93" y="1141"/>
                </a:cubicBezTo>
                <a:cubicBezTo>
                  <a:pt x="175" y="1728"/>
                  <a:pt x="703" y="2275"/>
                  <a:pt x="1665" y="2758"/>
                </a:cubicBezTo>
                <a:lnTo>
                  <a:pt x="1679" y="2731"/>
                </a:lnTo>
                <a:cubicBezTo>
                  <a:pt x="726" y="2252"/>
                  <a:pt x="207" y="1715"/>
                  <a:pt x="125" y="1135"/>
                </a:cubicBezTo>
                <a:cubicBezTo>
                  <a:pt x="38" y="493"/>
                  <a:pt x="544" y="28"/>
                  <a:pt x="548" y="24"/>
                </a:cubicBezTo>
                <a:lnTo>
                  <a:pt x="5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953736" y="2064931"/>
            <a:ext cx="58991" cy="80499"/>
          </a:xfrm>
          <a:custGeom>
            <a:rect b="b" l="l" r="r" t="t"/>
            <a:pathLst>
              <a:path extrusionOk="0" h="3282" w="2061">
                <a:moveTo>
                  <a:pt x="420" y="0"/>
                </a:moveTo>
                <a:cubicBezTo>
                  <a:pt x="415" y="5"/>
                  <a:pt x="1" y="543"/>
                  <a:pt x="156" y="1281"/>
                </a:cubicBezTo>
                <a:cubicBezTo>
                  <a:pt x="306" y="2015"/>
                  <a:pt x="939" y="2690"/>
                  <a:pt x="2043" y="3282"/>
                </a:cubicBezTo>
                <a:lnTo>
                  <a:pt x="2061" y="3255"/>
                </a:lnTo>
                <a:cubicBezTo>
                  <a:pt x="967" y="2663"/>
                  <a:pt x="338" y="2001"/>
                  <a:pt x="188" y="1277"/>
                </a:cubicBezTo>
                <a:cubicBezTo>
                  <a:pt x="37" y="552"/>
                  <a:pt x="443" y="28"/>
                  <a:pt x="447" y="23"/>
                </a:cubicBezTo>
                <a:lnTo>
                  <a:pt x="4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960005" y="2061816"/>
            <a:ext cx="61624" cy="73681"/>
          </a:xfrm>
          <a:custGeom>
            <a:rect b="b" l="l" r="r" t="t"/>
            <a:pathLst>
              <a:path extrusionOk="0" h="3004" w="2153">
                <a:moveTo>
                  <a:pt x="497" y="0"/>
                </a:moveTo>
                <a:cubicBezTo>
                  <a:pt x="488" y="5"/>
                  <a:pt x="1" y="483"/>
                  <a:pt x="315" y="1422"/>
                </a:cubicBezTo>
                <a:cubicBezTo>
                  <a:pt x="630" y="2352"/>
                  <a:pt x="2125" y="2999"/>
                  <a:pt x="2138" y="3003"/>
                </a:cubicBezTo>
                <a:lnTo>
                  <a:pt x="2152" y="2976"/>
                </a:lnTo>
                <a:cubicBezTo>
                  <a:pt x="2134" y="2971"/>
                  <a:pt x="657" y="2329"/>
                  <a:pt x="347" y="1408"/>
                </a:cubicBezTo>
                <a:cubicBezTo>
                  <a:pt x="37" y="497"/>
                  <a:pt x="511" y="28"/>
                  <a:pt x="516" y="22"/>
                </a:cubicBezTo>
                <a:lnTo>
                  <a:pt x="4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1018969" y="2516871"/>
            <a:ext cx="200214" cy="412234"/>
          </a:xfrm>
          <a:custGeom>
            <a:rect b="b" l="l" r="r" t="t"/>
            <a:pathLst>
              <a:path extrusionOk="0" h="16807" w="6995">
                <a:moveTo>
                  <a:pt x="2300" y="1"/>
                </a:moveTo>
                <a:cubicBezTo>
                  <a:pt x="1640" y="1"/>
                  <a:pt x="905" y="401"/>
                  <a:pt x="156" y="1565"/>
                </a:cubicBezTo>
                <a:cubicBezTo>
                  <a:pt x="156" y="1565"/>
                  <a:pt x="0" y="4468"/>
                  <a:pt x="1801" y="8839"/>
                </a:cubicBezTo>
                <a:cubicBezTo>
                  <a:pt x="3597" y="13210"/>
                  <a:pt x="4039" y="16565"/>
                  <a:pt x="5365" y="16788"/>
                </a:cubicBezTo>
                <a:cubicBezTo>
                  <a:pt x="5438" y="16800"/>
                  <a:pt x="5508" y="16806"/>
                  <a:pt x="5576" y="16806"/>
                </a:cubicBezTo>
                <a:cubicBezTo>
                  <a:pt x="6724" y="16806"/>
                  <a:pt x="6995" y="15088"/>
                  <a:pt x="6887" y="13210"/>
                </a:cubicBezTo>
                <a:cubicBezTo>
                  <a:pt x="6778" y="11223"/>
                  <a:pt x="5265" y="2341"/>
                  <a:pt x="4476" y="1370"/>
                </a:cubicBezTo>
                <a:cubicBezTo>
                  <a:pt x="4017" y="801"/>
                  <a:pt x="3234" y="1"/>
                  <a:pt x="23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1008922" y="2531613"/>
            <a:ext cx="243205" cy="494180"/>
          </a:xfrm>
          <a:custGeom>
            <a:rect b="b" l="l" r="r" t="t"/>
            <a:pathLst>
              <a:path extrusionOk="0" h="20148" w="8497">
                <a:moveTo>
                  <a:pt x="3405" y="0"/>
                </a:moveTo>
                <a:cubicBezTo>
                  <a:pt x="2450" y="0"/>
                  <a:pt x="1359" y="490"/>
                  <a:pt x="684" y="2163"/>
                </a:cubicBezTo>
                <a:cubicBezTo>
                  <a:pt x="684" y="2163"/>
                  <a:pt x="0" y="6156"/>
                  <a:pt x="1331" y="9921"/>
                </a:cubicBezTo>
                <a:cubicBezTo>
                  <a:pt x="2667" y="13680"/>
                  <a:pt x="3113" y="14483"/>
                  <a:pt x="2977" y="16082"/>
                </a:cubicBezTo>
                <a:cubicBezTo>
                  <a:pt x="2855" y="17552"/>
                  <a:pt x="3634" y="20148"/>
                  <a:pt x="5587" y="20148"/>
                </a:cubicBezTo>
                <a:cubicBezTo>
                  <a:pt x="5761" y="20148"/>
                  <a:pt x="5943" y="20127"/>
                  <a:pt x="6136" y="20084"/>
                </a:cubicBezTo>
                <a:cubicBezTo>
                  <a:pt x="8496" y="19551"/>
                  <a:pt x="8086" y="16793"/>
                  <a:pt x="8090" y="14437"/>
                </a:cubicBezTo>
                <a:cubicBezTo>
                  <a:pt x="8095" y="12081"/>
                  <a:pt x="5406" y="1357"/>
                  <a:pt x="5320" y="823"/>
                </a:cubicBezTo>
                <a:cubicBezTo>
                  <a:pt x="5273" y="549"/>
                  <a:pt x="4416" y="0"/>
                  <a:pt x="3405"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1058497" y="2859046"/>
            <a:ext cx="166354" cy="579217"/>
          </a:xfrm>
          <a:custGeom>
            <a:rect b="b" l="l" r="r" t="t"/>
            <a:pathLst>
              <a:path extrusionOk="0" h="23615" w="5812">
                <a:moveTo>
                  <a:pt x="4356" y="1"/>
                </a:moveTo>
                <a:cubicBezTo>
                  <a:pt x="3793" y="1"/>
                  <a:pt x="3204" y="354"/>
                  <a:pt x="2890" y="1257"/>
                </a:cubicBezTo>
                <a:cubicBezTo>
                  <a:pt x="2890" y="1257"/>
                  <a:pt x="1747" y="4191"/>
                  <a:pt x="872" y="7988"/>
                </a:cubicBezTo>
                <a:cubicBezTo>
                  <a:pt x="1" y="11789"/>
                  <a:pt x="182" y="21743"/>
                  <a:pt x="525" y="22915"/>
                </a:cubicBezTo>
                <a:cubicBezTo>
                  <a:pt x="620" y="23245"/>
                  <a:pt x="905" y="23615"/>
                  <a:pt x="1187" y="23615"/>
                </a:cubicBezTo>
                <a:cubicBezTo>
                  <a:pt x="1381" y="23615"/>
                  <a:pt x="1573" y="23441"/>
                  <a:pt x="1701" y="22961"/>
                </a:cubicBezTo>
                <a:cubicBezTo>
                  <a:pt x="2020" y="21785"/>
                  <a:pt x="5624" y="2802"/>
                  <a:pt x="5744" y="1421"/>
                </a:cubicBezTo>
                <a:cubicBezTo>
                  <a:pt x="5811" y="631"/>
                  <a:pt x="5108" y="1"/>
                  <a:pt x="4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1036830" y="2852521"/>
            <a:ext cx="209917" cy="484639"/>
          </a:xfrm>
          <a:custGeom>
            <a:rect b="b" l="l" r="r" t="t"/>
            <a:pathLst>
              <a:path extrusionOk="0" h="19759" w="7334">
                <a:moveTo>
                  <a:pt x="4848" y="0"/>
                </a:moveTo>
                <a:cubicBezTo>
                  <a:pt x="4509" y="0"/>
                  <a:pt x="4151" y="65"/>
                  <a:pt x="3783" y="201"/>
                </a:cubicBezTo>
                <a:cubicBezTo>
                  <a:pt x="1869" y="912"/>
                  <a:pt x="2025" y="2467"/>
                  <a:pt x="2025" y="2467"/>
                </a:cubicBezTo>
                <a:cubicBezTo>
                  <a:pt x="2025" y="2467"/>
                  <a:pt x="1692" y="5889"/>
                  <a:pt x="1692" y="6554"/>
                </a:cubicBezTo>
                <a:cubicBezTo>
                  <a:pt x="1692" y="7225"/>
                  <a:pt x="1" y="19758"/>
                  <a:pt x="1" y="19758"/>
                </a:cubicBezTo>
                <a:lnTo>
                  <a:pt x="5516" y="19758"/>
                </a:lnTo>
                <a:cubicBezTo>
                  <a:pt x="5516" y="19758"/>
                  <a:pt x="6496" y="13801"/>
                  <a:pt x="6764" y="11313"/>
                </a:cubicBezTo>
                <a:cubicBezTo>
                  <a:pt x="7029" y="8824"/>
                  <a:pt x="7138" y="2867"/>
                  <a:pt x="7138" y="2867"/>
                </a:cubicBezTo>
                <a:cubicBezTo>
                  <a:pt x="7333" y="1141"/>
                  <a:pt x="6271" y="0"/>
                  <a:pt x="4848"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1045588" y="3280816"/>
            <a:ext cx="158769" cy="1668"/>
          </a:xfrm>
          <a:custGeom>
            <a:rect b="b" l="l" r="r" t="t"/>
            <a:pathLst>
              <a:path extrusionOk="0" h="68" w="5547">
                <a:moveTo>
                  <a:pt x="0" y="0"/>
                </a:moveTo>
                <a:lnTo>
                  <a:pt x="0" y="68"/>
                </a:lnTo>
                <a:lnTo>
                  <a:pt x="5547" y="68"/>
                </a:lnTo>
                <a:lnTo>
                  <a:pt x="5547" y="0"/>
                </a:lnTo>
                <a:cubicBezTo>
                  <a:pt x="5511" y="0"/>
                  <a:pt x="3112" y="4"/>
                  <a:pt x="1481" y="4"/>
                </a:cubicBezTo>
                <a:cubicBezTo>
                  <a:pt x="665" y="4"/>
                  <a:pt x="41" y="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1063449" y="3456098"/>
            <a:ext cx="245925" cy="26956"/>
          </a:xfrm>
          <a:custGeom>
            <a:rect b="b" l="l" r="r" t="t"/>
            <a:pathLst>
              <a:path extrusionOk="0" h="1099" w="8592">
                <a:moveTo>
                  <a:pt x="1" y="0"/>
                </a:moveTo>
                <a:lnTo>
                  <a:pt x="1" y="1098"/>
                </a:lnTo>
                <a:lnTo>
                  <a:pt x="8592" y="1098"/>
                </a:lnTo>
                <a:cubicBezTo>
                  <a:pt x="8592" y="1098"/>
                  <a:pt x="8560" y="985"/>
                  <a:pt x="8387"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1063449" y="3358498"/>
            <a:ext cx="240086" cy="97619"/>
          </a:xfrm>
          <a:custGeom>
            <a:rect b="b" l="l" r="r" t="t"/>
            <a:pathLst>
              <a:path extrusionOk="0" h="3980" w="8388">
                <a:moveTo>
                  <a:pt x="1" y="1"/>
                </a:moveTo>
                <a:lnTo>
                  <a:pt x="1" y="3979"/>
                </a:lnTo>
                <a:lnTo>
                  <a:pt x="8387" y="3979"/>
                </a:lnTo>
                <a:cubicBezTo>
                  <a:pt x="8387" y="3956"/>
                  <a:pt x="8383" y="3939"/>
                  <a:pt x="8377" y="3916"/>
                </a:cubicBezTo>
                <a:cubicBezTo>
                  <a:pt x="8196" y="2872"/>
                  <a:pt x="5347" y="2644"/>
                  <a:pt x="3610" y="2475"/>
                </a:cubicBezTo>
                <a:cubicBezTo>
                  <a:pt x="1869" y="2307"/>
                  <a:pt x="2115" y="1"/>
                  <a:pt x="21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1175137" y="3434194"/>
            <a:ext cx="109853" cy="22173"/>
          </a:xfrm>
          <a:custGeom>
            <a:rect b="b" l="l" r="r" t="t"/>
            <a:pathLst>
              <a:path extrusionOk="0" h="904" w="3838">
                <a:moveTo>
                  <a:pt x="2461" y="1"/>
                </a:moveTo>
                <a:cubicBezTo>
                  <a:pt x="2098" y="1"/>
                  <a:pt x="1714" y="6"/>
                  <a:pt x="1376" y="22"/>
                </a:cubicBezTo>
                <a:cubicBezTo>
                  <a:pt x="346" y="73"/>
                  <a:pt x="5" y="876"/>
                  <a:pt x="0" y="884"/>
                </a:cubicBezTo>
                <a:lnTo>
                  <a:pt x="51" y="903"/>
                </a:lnTo>
                <a:cubicBezTo>
                  <a:pt x="55" y="898"/>
                  <a:pt x="383" y="127"/>
                  <a:pt x="1376" y="77"/>
                </a:cubicBezTo>
                <a:cubicBezTo>
                  <a:pt x="1714" y="61"/>
                  <a:pt x="2098" y="55"/>
                  <a:pt x="2461" y="55"/>
                </a:cubicBezTo>
                <a:cubicBezTo>
                  <a:pt x="3188" y="55"/>
                  <a:pt x="3829" y="77"/>
                  <a:pt x="3838" y="77"/>
                </a:cubicBezTo>
                <a:lnTo>
                  <a:pt x="3838" y="22"/>
                </a:lnTo>
                <a:cubicBezTo>
                  <a:pt x="3829" y="22"/>
                  <a:pt x="3188" y="1"/>
                  <a:pt x="24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1092817" y="3358498"/>
            <a:ext cx="83377" cy="68334"/>
          </a:xfrm>
          <a:custGeom>
            <a:rect b="b" l="l" r="r" t="t"/>
            <a:pathLst>
              <a:path extrusionOk="0" h="2786" w="2913">
                <a:moveTo>
                  <a:pt x="14" y="1"/>
                </a:moveTo>
                <a:cubicBezTo>
                  <a:pt x="14" y="96"/>
                  <a:pt x="1" y="2366"/>
                  <a:pt x="876" y="2676"/>
                </a:cubicBezTo>
                <a:cubicBezTo>
                  <a:pt x="1095" y="2753"/>
                  <a:pt x="1335" y="2786"/>
                  <a:pt x="1568" y="2786"/>
                </a:cubicBezTo>
                <a:cubicBezTo>
                  <a:pt x="2256" y="2786"/>
                  <a:pt x="2904" y="2534"/>
                  <a:pt x="2913" y="2530"/>
                </a:cubicBezTo>
                <a:lnTo>
                  <a:pt x="2894" y="2480"/>
                </a:lnTo>
                <a:cubicBezTo>
                  <a:pt x="2884" y="2484"/>
                  <a:pt x="2244" y="2731"/>
                  <a:pt x="1569" y="2731"/>
                </a:cubicBezTo>
                <a:cubicBezTo>
                  <a:pt x="1340" y="2731"/>
                  <a:pt x="1107" y="2702"/>
                  <a:pt x="893" y="2626"/>
                </a:cubicBezTo>
                <a:cubicBezTo>
                  <a:pt x="55" y="2330"/>
                  <a:pt x="69" y="24"/>
                  <a:pt x="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1093618" y="3365317"/>
            <a:ext cx="32601" cy="19131"/>
          </a:xfrm>
          <a:custGeom>
            <a:rect b="b" l="l" r="r" t="t"/>
            <a:pathLst>
              <a:path extrusionOk="0" h="780" w="1139">
                <a:moveTo>
                  <a:pt x="32" y="1"/>
                </a:moveTo>
                <a:lnTo>
                  <a:pt x="0" y="47"/>
                </a:lnTo>
                <a:lnTo>
                  <a:pt x="1107" y="780"/>
                </a:lnTo>
                <a:lnTo>
                  <a:pt x="1139" y="735"/>
                </a:lnTo>
                <a:lnTo>
                  <a:pt x="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1"/>
          <p:cNvSpPr/>
          <p:nvPr/>
        </p:nvSpPr>
        <p:spPr>
          <a:xfrm>
            <a:off x="1095679" y="3370346"/>
            <a:ext cx="28479" cy="14103"/>
          </a:xfrm>
          <a:custGeom>
            <a:rect b="b" l="l" r="r" t="t"/>
            <a:pathLst>
              <a:path extrusionOk="0" h="575" w="995">
                <a:moveTo>
                  <a:pt x="967" y="0"/>
                </a:moveTo>
                <a:lnTo>
                  <a:pt x="0" y="530"/>
                </a:lnTo>
                <a:lnTo>
                  <a:pt x="28" y="575"/>
                </a:lnTo>
                <a:lnTo>
                  <a:pt x="995" y="51"/>
                </a:lnTo>
                <a:lnTo>
                  <a:pt x="9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1"/>
          <p:cNvSpPr/>
          <p:nvPr/>
        </p:nvSpPr>
        <p:spPr>
          <a:xfrm>
            <a:off x="1097368" y="3391685"/>
            <a:ext cx="37868" cy="12558"/>
          </a:xfrm>
          <a:custGeom>
            <a:rect b="b" l="l" r="r" t="t"/>
            <a:pathLst>
              <a:path extrusionOk="0" h="512" w="1323">
                <a:moveTo>
                  <a:pt x="19" y="1"/>
                </a:moveTo>
                <a:lnTo>
                  <a:pt x="0" y="51"/>
                </a:lnTo>
                <a:lnTo>
                  <a:pt x="1304" y="512"/>
                </a:lnTo>
                <a:lnTo>
                  <a:pt x="1323" y="461"/>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1102062" y="3391808"/>
            <a:ext cx="26905" cy="16115"/>
          </a:xfrm>
          <a:custGeom>
            <a:rect b="b" l="l" r="r" t="t"/>
            <a:pathLst>
              <a:path extrusionOk="0" h="657" w="940">
                <a:moveTo>
                  <a:pt x="908" y="0"/>
                </a:moveTo>
                <a:lnTo>
                  <a:pt x="0" y="607"/>
                </a:lnTo>
                <a:lnTo>
                  <a:pt x="28" y="657"/>
                </a:lnTo>
                <a:lnTo>
                  <a:pt x="940" y="46"/>
                </a:lnTo>
                <a:lnTo>
                  <a:pt x="9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1106499" y="2189684"/>
            <a:ext cx="370919" cy="84203"/>
          </a:xfrm>
          <a:custGeom>
            <a:rect b="b" l="l" r="r" t="t"/>
            <a:pathLst>
              <a:path extrusionOk="0" h="3433" w="12959">
                <a:moveTo>
                  <a:pt x="9952" y="1"/>
                </a:moveTo>
                <a:cubicBezTo>
                  <a:pt x="7094" y="1"/>
                  <a:pt x="1851" y="562"/>
                  <a:pt x="1851" y="562"/>
                </a:cubicBezTo>
                <a:cubicBezTo>
                  <a:pt x="1454" y="602"/>
                  <a:pt x="1" y="1236"/>
                  <a:pt x="443" y="2293"/>
                </a:cubicBezTo>
                <a:cubicBezTo>
                  <a:pt x="885" y="3351"/>
                  <a:pt x="2033" y="3324"/>
                  <a:pt x="2525" y="3423"/>
                </a:cubicBezTo>
                <a:cubicBezTo>
                  <a:pt x="2555" y="3429"/>
                  <a:pt x="2609" y="3432"/>
                  <a:pt x="2684" y="3432"/>
                </a:cubicBezTo>
                <a:cubicBezTo>
                  <a:pt x="3844" y="3432"/>
                  <a:pt x="10075" y="2740"/>
                  <a:pt x="11085" y="2453"/>
                </a:cubicBezTo>
                <a:cubicBezTo>
                  <a:pt x="12157" y="2144"/>
                  <a:pt x="12958" y="594"/>
                  <a:pt x="11559" y="133"/>
                </a:cubicBezTo>
                <a:cubicBezTo>
                  <a:pt x="11272" y="38"/>
                  <a:pt x="10692" y="1"/>
                  <a:pt x="99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1163774" y="2195301"/>
            <a:ext cx="164808" cy="76231"/>
          </a:xfrm>
          <a:custGeom>
            <a:rect b="b" l="l" r="r" t="t"/>
            <a:pathLst>
              <a:path extrusionOk="0" h="3108" w="5758">
                <a:moveTo>
                  <a:pt x="3134" y="1"/>
                </a:moveTo>
                <a:cubicBezTo>
                  <a:pt x="2765" y="1"/>
                  <a:pt x="2103" y="18"/>
                  <a:pt x="1586" y="127"/>
                </a:cubicBezTo>
                <a:cubicBezTo>
                  <a:pt x="831" y="287"/>
                  <a:pt x="0" y="1153"/>
                  <a:pt x="707" y="2288"/>
                </a:cubicBezTo>
                <a:cubicBezTo>
                  <a:pt x="1136" y="2972"/>
                  <a:pt x="1804" y="3108"/>
                  <a:pt x="2268" y="3108"/>
                </a:cubicBezTo>
                <a:cubicBezTo>
                  <a:pt x="2573" y="3108"/>
                  <a:pt x="2790" y="3049"/>
                  <a:pt x="2790" y="3049"/>
                </a:cubicBezTo>
                <a:lnTo>
                  <a:pt x="5757" y="2725"/>
                </a:lnTo>
                <a:lnTo>
                  <a:pt x="3414" y="5"/>
                </a:lnTo>
                <a:cubicBezTo>
                  <a:pt x="3414" y="5"/>
                  <a:pt x="3306" y="1"/>
                  <a:pt x="313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1"/>
          <p:cNvSpPr/>
          <p:nvPr/>
        </p:nvSpPr>
        <p:spPr>
          <a:xfrm>
            <a:off x="1075185" y="2171582"/>
            <a:ext cx="216186" cy="108485"/>
          </a:xfrm>
          <a:custGeom>
            <a:rect b="b" l="l" r="r" t="t"/>
            <a:pathLst>
              <a:path extrusionOk="0" h="4423" w="7553">
                <a:moveTo>
                  <a:pt x="6162" y="0"/>
                </a:moveTo>
                <a:cubicBezTo>
                  <a:pt x="6162" y="0"/>
                  <a:pt x="3045" y="415"/>
                  <a:pt x="1688" y="776"/>
                </a:cubicBezTo>
                <a:cubicBezTo>
                  <a:pt x="329" y="1140"/>
                  <a:pt x="1" y="2867"/>
                  <a:pt x="1" y="2867"/>
                </a:cubicBezTo>
                <a:cubicBezTo>
                  <a:pt x="447" y="4376"/>
                  <a:pt x="1459" y="4317"/>
                  <a:pt x="2489" y="4413"/>
                </a:cubicBezTo>
                <a:cubicBezTo>
                  <a:pt x="2562" y="4419"/>
                  <a:pt x="2649" y="4422"/>
                  <a:pt x="2748" y="4422"/>
                </a:cubicBezTo>
                <a:cubicBezTo>
                  <a:pt x="4066" y="4422"/>
                  <a:pt x="7553" y="3902"/>
                  <a:pt x="7553" y="3902"/>
                </a:cubicBezTo>
                <a:lnTo>
                  <a:pt x="6162" y="0"/>
                </a:ln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1"/>
          <p:cNvSpPr/>
          <p:nvPr/>
        </p:nvSpPr>
        <p:spPr>
          <a:xfrm>
            <a:off x="1383801" y="2008417"/>
            <a:ext cx="241803" cy="244735"/>
          </a:xfrm>
          <a:custGeom>
            <a:rect b="b" l="l" r="r" t="t"/>
            <a:pathLst>
              <a:path extrusionOk="0" h="9978" w="8448">
                <a:moveTo>
                  <a:pt x="8022" y="0"/>
                </a:moveTo>
                <a:cubicBezTo>
                  <a:pt x="7873" y="0"/>
                  <a:pt x="7697" y="87"/>
                  <a:pt x="7559" y="226"/>
                </a:cubicBezTo>
                <a:cubicBezTo>
                  <a:pt x="7559" y="226"/>
                  <a:pt x="891" y="6890"/>
                  <a:pt x="422" y="7842"/>
                </a:cubicBezTo>
                <a:cubicBezTo>
                  <a:pt x="1" y="8688"/>
                  <a:pt x="1" y="9977"/>
                  <a:pt x="1132" y="9977"/>
                </a:cubicBezTo>
                <a:cubicBezTo>
                  <a:pt x="1276" y="9977"/>
                  <a:pt x="1439" y="9956"/>
                  <a:pt x="1621" y="9911"/>
                </a:cubicBezTo>
                <a:cubicBezTo>
                  <a:pt x="3234" y="9511"/>
                  <a:pt x="7774" y="2027"/>
                  <a:pt x="8188" y="941"/>
                </a:cubicBezTo>
                <a:cubicBezTo>
                  <a:pt x="8448" y="256"/>
                  <a:pt x="8277" y="0"/>
                  <a:pt x="80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1577839" y="1944128"/>
            <a:ext cx="123964" cy="100416"/>
          </a:xfrm>
          <a:custGeom>
            <a:rect b="b" l="l" r="r" t="t"/>
            <a:pathLst>
              <a:path extrusionOk="0" h="4094" w="4331">
                <a:moveTo>
                  <a:pt x="4032" y="0"/>
                </a:moveTo>
                <a:cubicBezTo>
                  <a:pt x="3684" y="0"/>
                  <a:pt x="2529" y="683"/>
                  <a:pt x="1864" y="1211"/>
                </a:cubicBezTo>
                <a:cubicBezTo>
                  <a:pt x="1149" y="1785"/>
                  <a:pt x="0" y="3541"/>
                  <a:pt x="315" y="3991"/>
                </a:cubicBezTo>
                <a:cubicBezTo>
                  <a:pt x="364" y="4063"/>
                  <a:pt x="436" y="4093"/>
                  <a:pt x="524" y="4093"/>
                </a:cubicBezTo>
                <a:cubicBezTo>
                  <a:pt x="995" y="4093"/>
                  <a:pt x="1935" y="3220"/>
                  <a:pt x="2380" y="2971"/>
                </a:cubicBezTo>
                <a:cubicBezTo>
                  <a:pt x="2909" y="2674"/>
                  <a:pt x="3957" y="1457"/>
                  <a:pt x="3720" y="1303"/>
                </a:cubicBezTo>
                <a:cubicBezTo>
                  <a:pt x="3700" y="1290"/>
                  <a:pt x="3679" y="1284"/>
                  <a:pt x="3655" y="1284"/>
                </a:cubicBezTo>
                <a:cubicBezTo>
                  <a:pt x="3393" y="1284"/>
                  <a:pt x="2898" y="2022"/>
                  <a:pt x="2672" y="2119"/>
                </a:cubicBezTo>
                <a:cubicBezTo>
                  <a:pt x="2595" y="2151"/>
                  <a:pt x="2531" y="2164"/>
                  <a:pt x="2480" y="2164"/>
                </a:cubicBezTo>
                <a:cubicBezTo>
                  <a:pt x="2368" y="2164"/>
                  <a:pt x="2321" y="2098"/>
                  <a:pt x="2352" y="2022"/>
                </a:cubicBezTo>
                <a:cubicBezTo>
                  <a:pt x="2352" y="2022"/>
                  <a:pt x="2516" y="1553"/>
                  <a:pt x="2859" y="1265"/>
                </a:cubicBezTo>
                <a:cubicBezTo>
                  <a:pt x="3196" y="979"/>
                  <a:pt x="4331" y="131"/>
                  <a:pt x="4098" y="13"/>
                </a:cubicBezTo>
                <a:cubicBezTo>
                  <a:pt x="4081" y="4"/>
                  <a:pt x="4059" y="0"/>
                  <a:pt x="4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911603" y="2186495"/>
            <a:ext cx="286626" cy="271618"/>
          </a:xfrm>
          <a:custGeom>
            <a:rect b="b" l="l" r="r" t="t"/>
            <a:pathLst>
              <a:path extrusionOk="0" h="11074" w="10014">
                <a:moveTo>
                  <a:pt x="7041" y="1"/>
                </a:moveTo>
                <a:cubicBezTo>
                  <a:pt x="6416" y="1"/>
                  <a:pt x="5871" y="44"/>
                  <a:pt x="5871" y="44"/>
                </a:cubicBezTo>
                <a:lnTo>
                  <a:pt x="4517" y="26"/>
                </a:lnTo>
                <a:cubicBezTo>
                  <a:pt x="4517" y="26"/>
                  <a:pt x="2106" y="286"/>
                  <a:pt x="1277" y="395"/>
                </a:cubicBezTo>
                <a:cubicBezTo>
                  <a:pt x="447" y="505"/>
                  <a:pt x="1" y="1475"/>
                  <a:pt x="97" y="2629"/>
                </a:cubicBezTo>
                <a:cubicBezTo>
                  <a:pt x="192" y="3782"/>
                  <a:pt x="1313" y="5901"/>
                  <a:pt x="1664" y="6653"/>
                </a:cubicBezTo>
                <a:cubicBezTo>
                  <a:pt x="2015" y="7405"/>
                  <a:pt x="2598" y="10878"/>
                  <a:pt x="2598" y="10878"/>
                </a:cubicBezTo>
                <a:lnTo>
                  <a:pt x="7129" y="11074"/>
                </a:lnTo>
                <a:cubicBezTo>
                  <a:pt x="7129" y="11074"/>
                  <a:pt x="7256" y="10932"/>
                  <a:pt x="7306" y="10198"/>
                </a:cubicBezTo>
                <a:cubicBezTo>
                  <a:pt x="7361" y="9466"/>
                  <a:pt x="7927" y="7692"/>
                  <a:pt x="8970" y="5377"/>
                </a:cubicBezTo>
                <a:cubicBezTo>
                  <a:pt x="10014" y="3067"/>
                  <a:pt x="9285" y="692"/>
                  <a:pt x="8774" y="272"/>
                </a:cubicBezTo>
                <a:cubicBezTo>
                  <a:pt x="8505" y="53"/>
                  <a:pt x="7725" y="1"/>
                  <a:pt x="704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975118" y="2186569"/>
            <a:ext cx="155134" cy="44297"/>
          </a:xfrm>
          <a:custGeom>
            <a:rect b="b" l="l" r="r" t="t"/>
            <a:pathLst>
              <a:path extrusionOk="0" h="1806" w="5420">
                <a:moveTo>
                  <a:pt x="5033" y="1"/>
                </a:moveTo>
                <a:cubicBezTo>
                  <a:pt x="5033" y="1"/>
                  <a:pt x="4709" y="1413"/>
                  <a:pt x="2845" y="1491"/>
                </a:cubicBezTo>
                <a:cubicBezTo>
                  <a:pt x="2792" y="1493"/>
                  <a:pt x="2740" y="1494"/>
                  <a:pt x="2689" y="1494"/>
                </a:cubicBezTo>
                <a:cubicBezTo>
                  <a:pt x="945" y="1494"/>
                  <a:pt x="333" y="237"/>
                  <a:pt x="333" y="237"/>
                </a:cubicBezTo>
                <a:lnTo>
                  <a:pt x="1" y="279"/>
                </a:lnTo>
                <a:cubicBezTo>
                  <a:pt x="1" y="279"/>
                  <a:pt x="1" y="279"/>
                  <a:pt x="1" y="279"/>
                </a:cubicBezTo>
                <a:cubicBezTo>
                  <a:pt x="44" y="279"/>
                  <a:pt x="692" y="1800"/>
                  <a:pt x="2804" y="1806"/>
                </a:cubicBezTo>
                <a:cubicBezTo>
                  <a:pt x="2807" y="1806"/>
                  <a:pt x="2810" y="1806"/>
                  <a:pt x="2812" y="1806"/>
                </a:cubicBezTo>
                <a:cubicBezTo>
                  <a:pt x="4916" y="1806"/>
                  <a:pt x="5420" y="14"/>
                  <a:pt x="5420" y="14"/>
                </a:cubicBezTo>
                <a:lnTo>
                  <a:pt x="50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1"/>
          <p:cNvSpPr/>
          <p:nvPr/>
        </p:nvSpPr>
        <p:spPr>
          <a:xfrm>
            <a:off x="1119808" y="2268936"/>
            <a:ext cx="64086" cy="167719"/>
          </a:xfrm>
          <a:custGeom>
            <a:rect b="b" l="l" r="r" t="t"/>
            <a:pathLst>
              <a:path extrusionOk="0" h="6838" w="2239">
                <a:moveTo>
                  <a:pt x="2175" y="1"/>
                </a:moveTo>
                <a:cubicBezTo>
                  <a:pt x="2175" y="11"/>
                  <a:pt x="2165" y="1095"/>
                  <a:pt x="1564" y="2235"/>
                </a:cubicBezTo>
                <a:cubicBezTo>
                  <a:pt x="958" y="3379"/>
                  <a:pt x="47" y="5954"/>
                  <a:pt x="1" y="6837"/>
                </a:cubicBezTo>
                <a:lnTo>
                  <a:pt x="69" y="6837"/>
                </a:lnTo>
                <a:cubicBezTo>
                  <a:pt x="110" y="5962"/>
                  <a:pt x="1017" y="3406"/>
                  <a:pt x="1623" y="2262"/>
                </a:cubicBezTo>
                <a:cubicBezTo>
                  <a:pt x="2234" y="1113"/>
                  <a:pt x="2239" y="11"/>
                  <a:pt x="2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1"/>
          <p:cNvSpPr/>
          <p:nvPr/>
        </p:nvSpPr>
        <p:spPr>
          <a:xfrm>
            <a:off x="1015591" y="2076828"/>
            <a:ext cx="65889" cy="131590"/>
          </a:xfrm>
          <a:custGeom>
            <a:rect b="b" l="l" r="r" t="t"/>
            <a:pathLst>
              <a:path extrusionOk="0" h="5365" w="2302">
                <a:moveTo>
                  <a:pt x="748" y="1"/>
                </a:moveTo>
                <a:cubicBezTo>
                  <a:pt x="640" y="1"/>
                  <a:pt x="520" y="19"/>
                  <a:pt x="387" y="62"/>
                </a:cubicBezTo>
                <a:lnTo>
                  <a:pt x="0" y="4858"/>
                </a:lnTo>
                <a:cubicBezTo>
                  <a:pt x="0" y="4858"/>
                  <a:pt x="488" y="5295"/>
                  <a:pt x="1153" y="5359"/>
                </a:cubicBezTo>
                <a:cubicBezTo>
                  <a:pt x="1196" y="5363"/>
                  <a:pt x="1238" y="5365"/>
                  <a:pt x="1279" y="5365"/>
                </a:cubicBezTo>
                <a:cubicBezTo>
                  <a:pt x="1883" y="5365"/>
                  <a:pt x="2302" y="4957"/>
                  <a:pt x="2302" y="4957"/>
                </a:cubicBezTo>
                <a:lnTo>
                  <a:pt x="1709" y="975"/>
                </a:lnTo>
                <a:cubicBezTo>
                  <a:pt x="1709" y="975"/>
                  <a:pt x="1527" y="1"/>
                  <a:pt x="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a:off x="1029359" y="2074645"/>
            <a:ext cx="38812" cy="47314"/>
          </a:xfrm>
          <a:custGeom>
            <a:rect b="b" l="l" r="r" t="t"/>
            <a:pathLst>
              <a:path extrusionOk="0" h="1929" w="1356">
                <a:moveTo>
                  <a:pt x="486" y="0"/>
                </a:moveTo>
                <a:cubicBezTo>
                  <a:pt x="1" y="0"/>
                  <a:pt x="62" y="366"/>
                  <a:pt x="62" y="366"/>
                </a:cubicBezTo>
                <a:cubicBezTo>
                  <a:pt x="62" y="366"/>
                  <a:pt x="864" y="1857"/>
                  <a:pt x="1356" y="1929"/>
                </a:cubicBezTo>
                <a:lnTo>
                  <a:pt x="1228" y="862"/>
                </a:lnTo>
                <a:cubicBezTo>
                  <a:pt x="1228" y="862"/>
                  <a:pt x="1064" y="24"/>
                  <a:pt x="531" y="1"/>
                </a:cubicBezTo>
                <a:cubicBezTo>
                  <a:pt x="516" y="1"/>
                  <a:pt x="501" y="0"/>
                  <a:pt x="486"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a:off x="1006432" y="1995981"/>
            <a:ext cx="121646" cy="109098"/>
          </a:xfrm>
          <a:custGeom>
            <a:rect b="b" l="l" r="r" t="t"/>
            <a:pathLst>
              <a:path extrusionOk="0" h="4448" w="4250">
                <a:moveTo>
                  <a:pt x="2060" y="1"/>
                </a:moveTo>
                <a:cubicBezTo>
                  <a:pt x="1354" y="1"/>
                  <a:pt x="781" y="222"/>
                  <a:pt x="739" y="920"/>
                </a:cubicBezTo>
                <a:cubicBezTo>
                  <a:pt x="680" y="1905"/>
                  <a:pt x="676" y="2378"/>
                  <a:pt x="676" y="2378"/>
                </a:cubicBezTo>
                <a:cubicBezTo>
                  <a:pt x="676" y="2378"/>
                  <a:pt x="579" y="2227"/>
                  <a:pt x="423" y="2227"/>
                </a:cubicBezTo>
                <a:cubicBezTo>
                  <a:pt x="373" y="2227"/>
                  <a:pt x="317" y="2242"/>
                  <a:pt x="257" y="2283"/>
                </a:cubicBezTo>
                <a:cubicBezTo>
                  <a:pt x="11" y="2456"/>
                  <a:pt x="1" y="3236"/>
                  <a:pt x="270" y="3395"/>
                </a:cubicBezTo>
                <a:cubicBezTo>
                  <a:pt x="347" y="3443"/>
                  <a:pt x="415" y="3460"/>
                  <a:pt x="475" y="3460"/>
                </a:cubicBezTo>
                <a:cubicBezTo>
                  <a:pt x="620" y="3460"/>
                  <a:pt x="707" y="3358"/>
                  <a:pt x="707" y="3358"/>
                </a:cubicBezTo>
                <a:cubicBezTo>
                  <a:pt x="707" y="3358"/>
                  <a:pt x="1095" y="4038"/>
                  <a:pt x="2029" y="4271"/>
                </a:cubicBezTo>
                <a:cubicBezTo>
                  <a:pt x="2029" y="4271"/>
                  <a:pt x="2850" y="4448"/>
                  <a:pt x="3412" y="4448"/>
                </a:cubicBezTo>
                <a:cubicBezTo>
                  <a:pt x="3571" y="4448"/>
                  <a:pt x="3709" y="4434"/>
                  <a:pt x="3802" y="4397"/>
                </a:cubicBezTo>
                <a:cubicBezTo>
                  <a:pt x="4222" y="4233"/>
                  <a:pt x="4249" y="3669"/>
                  <a:pt x="4117" y="2866"/>
                </a:cubicBezTo>
                <a:cubicBezTo>
                  <a:pt x="3985" y="2064"/>
                  <a:pt x="4021" y="291"/>
                  <a:pt x="2968" y="95"/>
                </a:cubicBezTo>
                <a:cubicBezTo>
                  <a:pt x="2662" y="38"/>
                  <a:pt x="2350" y="1"/>
                  <a:pt x="2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1"/>
          <p:cNvSpPr/>
          <p:nvPr/>
        </p:nvSpPr>
        <p:spPr>
          <a:xfrm>
            <a:off x="1050282" y="2037950"/>
            <a:ext cx="25188" cy="11798"/>
          </a:xfrm>
          <a:custGeom>
            <a:rect b="b" l="l" r="r" t="t"/>
            <a:pathLst>
              <a:path extrusionOk="0" h="481" w="880">
                <a:moveTo>
                  <a:pt x="420" y="0"/>
                </a:moveTo>
                <a:cubicBezTo>
                  <a:pt x="406" y="0"/>
                  <a:pt x="393" y="1"/>
                  <a:pt x="379" y="2"/>
                </a:cubicBezTo>
                <a:cubicBezTo>
                  <a:pt x="0" y="38"/>
                  <a:pt x="14" y="344"/>
                  <a:pt x="14" y="344"/>
                </a:cubicBezTo>
                <a:cubicBezTo>
                  <a:pt x="14" y="344"/>
                  <a:pt x="259" y="481"/>
                  <a:pt x="565" y="481"/>
                </a:cubicBezTo>
                <a:cubicBezTo>
                  <a:pt x="665" y="481"/>
                  <a:pt x="773" y="466"/>
                  <a:pt x="880" y="427"/>
                </a:cubicBezTo>
                <a:cubicBezTo>
                  <a:pt x="880" y="427"/>
                  <a:pt x="762" y="0"/>
                  <a:pt x="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a:off x="1096738" y="2033412"/>
            <a:ext cx="17488" cy="13417"/>
          </a:xfrm>
          <a:custGeom>
            <a:rect b="b" l="l" r="r" t="t"/>
            <a:pathLst>
              <a:path extrusionOk="0" h="547" w="611">
                <a:moveTo>
                  <a:pt x="394" y="1"/>
                </a:moveTo>
                <a:cubicBezTo>
                  <a:pt x="363" y="1"/>
                  <a:pt x="327" y="7"/>
                  <a:pt x="287" y="23"/>
                </a:cubicBezTo>
                <a:cubicBezTo>
                  <a:pt x="0" y="137"/>
                  <a:pt x="119" y="547"/>
                  <a:pt x="119" y="547"/>
                </a:cubicBezTo>
                <a:cubicBezTo>
                  <a:pt x="119" y="547"/>
                  <a:pt x="547" y="475"/>
                  <a:pt x="611" y="265"/>
                </a:cubicBezTo>
                <a:cubicBezTo>
                  <a:pt x="611" y="265"/>
                  <a:pt x="587"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1"/>
          <p:cNvSpPr/>
          <p:nvPr/>
        </p:nvSpPr>
        <p:spPr>
          <a:xfrm>
            <a:off x="1049796" y="2036993"/>
            <a:ext cx="25674" cy="11430"/>
          </a:xfrm>
          <a:custGeom>
            <a:rect b="b" l="l" r="r" t="t"/>
            <a:pathLst>
              <a:path extrusionOk="0" h="466" w="897">
                <a:moveTo>
                  <a:pt x="420" y="1"/>
                </a:moveTo>
                <a:cubicBezTo>
                  <a:pt x="138" y="1"/>
                  <a:pt x="1" y="260"/>
                  <a:pt x="13" y="388"/>
                </a:cubicBezTo>
                <a:lnTo>
                  <a:pt x="31" y="383"/>
                </a:lnTo>
                <a:cubicBezTo>
                  <a:pt x="31" y="383"/>
                  <a:pt x="95" y="96"/>
                  <a:pt x="410" y="64"/>
                </a:cubicBezTo>
                <a:cubicBezTo>
                  <a:pt x="421" y="63"/>
                  <a:pt x="432" y="62"/>
                  <a:pt x="443" y="62"/>
                </a:cubicBezTo>
                <a:cubicBezTo>
                  <a:pt x="736" y="62"/>
                  <a:pt x="897" y="466"/>
                  <a:pt x="897" y="466"/>
                </a:cubicBezTo>
                <a:cubicBezTo>
                  <a:pt x="897" y="466"/>
                  <a:pt x="801" y="50"/>
                  <a:pt x="482" y="5"/>
                </a:cubicBezTo>
                <a:cubicBezTo>
                  <a:pt x="461" y="2"/>
                  <a:pt x="440" y="1"/>
                  <a:pt x="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1"/>
          <p:cNvSpPr/>
          <p:nvPr/>
        </p:nvSpPr>
        <p:spPr>
          <a:xfrm>
            <a:off x="1097654" y="2032676"/>
            <a:ext cx="16572" cy="14152"/>
          </a:xfrm>
          <a:custGeom>
            <a:rect b="b" l="l" r="r" t="t"/>
            <a:pathLst>
              <a:path extrusionOk="0" h="577" w="579">
                <a:moveTo>
                  <a:pt x="349" y="1"/>
                </a:moveTo>
                <a:cubicBezTo>
                  <a:pt x="326" y="1"/>
                  <a:pt x="301" y="4"/>
                  <a:pt x="274" y="13"/>
                </a:cubicBezTo>
                <a:cubicBezTo>
                  <a:pt x="0" y="95"/>
                  <a:pt x="23" y="427"/>
                  <a:pt x="87" y="577"/>
                </a:cubicBezTo>
                <a:cubicBezTo>
                  <a:pt x="87" y="577"/>
                  <a:pt x="9" y="286"/>
                  <a:pt x="232" y="95"/>
                </a:cubicBezTo>
                <a:cubicBezTo>
                  <a:pt x="277" y="57"/>
                  <a:pt x="318" y="42"/>
                  <a:pt x="354" y="42"/>
                </a:cubicBezTo>
                <a:cubicBezTo>
                  <a:pt x="503" y="42"/>
                  <a:pt x="579" y="295"/>
                  <a:pt x="579" y="295"/>
                </a:cubicBezTo>
                <a:cubicBezTo>
                  <a:pt x="579" y="295"/>
                  <a:pt x="55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1059785" y="2038195"/>
            <a:ext cx="8129" cy="9370"/>
          </a:xfrm>
          <a:custGeom>
            <a:rect b="b" l="l" r="r" t="t"/>
            <a:pathLst>
              <a:path extrusionOk="0" h="382" w="284">
                <a:moveTo>
                  <a:pt x="127" y="0"/>
                </a:moveTo>
                <a:cubicBezTo>
                  <a:pt x="123" y="0"/>
                  <a:pt x="119" y="0"/>
                  <a:pt x="116" y="1"/>
                </a:cubicBezTo>
                <a:cubicBezTo>
                  <a:pt x="42" y="11"/>
                  <a:pt x="1" y="106"/>
                  <a:pt x="19" y="211"/>
                </a:cubicBezTo>
                <a:cubicBezTo>
                  <a:pt x="32" y="308"/>
                  <a:pt x="91" y="381"/>
                  <a:pt x="154" y="381"/>
                </a:cubicBezTo>
                <a:cubicBezTo>
                  <a:pt x="159" y="381"/>
                  <a:pt x="165" y="380"/>
                  <a:pt x="170" y="379"/>
                </a:cubicBezTo>
                <a:cubicBezTo>
                  <a:pt x="242" y="371"/>
                  <a:pt x="284" y="280"/>
                  <a:pt x="265" y="170"/>
                </a:cubicBezTo>
                <a:cubicBezTo>
                  <a:pt x="253" y="71"/>
                  <a:pt x="191"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1101032" y="2034736"/>
            <a:ext cx="8100" cy="9345"/>
          </a:xfrm>
          <a:custGeom>
            <a:rect b="b" l="l" r="r" t="t"/>
            <a:pathLst>
              <a:path extrusionOk="0" h="381" w="283">
                <a:moveTo>
                  <a:pt x="125" y="0"/>
                </a:moveTo>
                <a:cubicBezTo>
                  <a:pt x="122" y="0"/>
                  <a:pt x="118" y="0"/>
                  <a:pt x="114" y="1"/>
                </a:cubicBezTo>
                <a:cubicBezTo>
                  <a:pt x="46" y="11"/>
                  <a:pt x="0" y="106"/>
                  <a:pt x="19" y="211"/>
                </a:cubicBezTo>
                <a:cubicBezTo>
                  <a:pt x="31" y="307"/>
                  <a:pt x="90" y="381"/>
                  <a:pt x="156" y="381"/>
                </a:cubicBezTo>
                <a:cubicBezTo>
                  <a:pt x="162" y="381"/>
                  <a:pt x="167" y="380"/>
                  <a:pt x="173" y="379"/>
                </a:cubicBezTo>
                <a:cubicBezTo>
                  <a:pt x="242" y="370"/>
                  <a:pt x="282" y="274"/>
                  <a:pt x="269" y="169"/>
                </a:cubicBezTo>
                <a:cubicBezTo>
                  <a:pt x="252" y="71"/>
                  <a:pt x="190" y="0"/>
                  <a:pt x="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1086147" y="2042365"/>
            <a:ext cx="15571" cy="24086"/>
          </a:xfrm>
          <a:custGeom>
            <a:rect b="b" l="l" r="r" t="t"/>
            <a:pathLst>
              <a:path extrusionOk="0" h="982" w="544">
                <a:moveTo>
                  <a:pt x="55" y="0"/>
                </a:moveTo>
                <a:cubicBezTo>
                  <a:pt x="55" y="0"/>
                  <a:pt x="1" y="538"/>
                  <a:pt x="114" y="588"/>
                </a:cubicBezTo>
                <a:cubicBezTo>
                  <a:pt x="191" y="620"/>
                  <a:pt x="315" y="626"/>
                  <a:pt x="394" y="626"/>
                </a:cubicBezTo>
                <a:cubicBezTo>
                  <a:pt x="439" y="626"/>
                  <a:pt x="470" y="624"/>
                  <a:pt x="470" y="624"/>
                </a:cubicBezTo>
                <a:lnTo>
                  <a:pt x="470" y="624"/>
                </a:lnTo>
                <a:lnTo>
                  <a:pt x="114" y="952"/>
                </a:lnTo>
                <a:cubicBezTo>
                  <a:pt x="114" y="952"/>
                  <a:pt x="111" y="981"/>
                  <a:pt x="139" y="981"/>
                </a:cubicBezTo>
                <a:cubicBezTo>
                  <a:pt x="143" y="981"/>
                  <a:pt x="147" y="981"/>
                  <a:pt x="152" y="979"/>
                </a:cubicBezTo>
                <a:cubicBezTo>
                  <a:pt x="192" y="966"/>
                  <a:pt x="543" y="620"/>
                  <a:pt x="539" y="611"/>
                </a:cubicBezTo>
                <a:cubicBezTo>
                  <a:pt x="539" y="597"/>
                  <a:pt x="165" y="588"/>
                  <a:pt x="133" y="524"/>
                </a:cubicBezTo>
                <a:cubicBezTo>
                  <a:pt x="97" y="465"/>
                  <a:pt x="83" y="14"/>
                  <a:pt x="55"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1078562" y="2072829"/>
            <a:ext cx="24844" cy="6058"/>
          </a:xfrm>
          <a:custGeom>
            <a:rect b="b" l="l" r="r" t="t"/>
            <a:pathLst>
              <a:path extrusionOk="0" h="247" w="868">
                <a:moveTo>
                  <a:pt x="508" y="0"/>
                </a:moveTo>
                <a:cubicBezTo>
                  <a:pt x="166" y="0"/>
                  <a:pt x="1" y="103"/>
                  <a:pt x="1" y="103"/>
                </a:cubicBezTo>
                <a:cubicBezTo>
                  <a:pt x="1" y="103"/>
                  <a:pt x="51" y="212"/>
                  <a:pt x="398" y="244"/>
                </a:cubicBezTo>
                <a:cubicBezTo>
                  <a:pt x="417" y="245"/>
                  <a:pt x="435" y="246"/>
                  <a:pt x="453" y="246"/>
                </a:cubicBezTo>
                <a:cubicBezTo>
                  <a:pt x="758" y="246"/>
                  <a:pt x="867" y="34"/>
                  <a:pt x="867" y="34"/>
                </a:cubicBezTo>
                <a:cubicBezTo>
                  <a:pt x="731" y="9"/>
                  <a:pt x="611" y="0"/>
                  <a:pt x="5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1"/>
          <p:cNvSpPr/>
          <p:nvPr/>
        </p:nvSpPr>
        <p:spPr>
          <a:xfrm>
            <a:off x="1078448" y="2075773"/>
            <a:ext cx="22869" cy="6721"/>
          </a:xfrm>
          <a:custGeom>
            <a:rect b="b" l="l" r="r" t="t"/>
            <a:pathLst>
              <a:path extrusionOk="0" h="274" w="799">
                <a:moveTo>
                  <a:pt x="798" y="0"/>
                </a:moveTo>
                <a:cubicBezTo>
                  <a:pt x="798" y="0"/>
                  <a:pt x="612" y="147"/>
                  <a:pt x="393" y="151"/>
                </a:cubicBezTo>
                <a:cubicBezTo>
                  <a:pt x="390" y="151"/>
                  <a:pt x="386" y="151"/>
                  <a:pt x="383" y="151"/>
                </a:cubicBezTo>
                <a:cubicBezTo>
                  <a:pt x="173" y="151"/>
                  <a:pt x="1" y="28"/>
                  <a:pt x="1" y="28"/>
                </a:cubicBezTo>
                <a:lnTo>
                  <a:pt x="1" y="28"/>
                </a:lnTo>
                <a:cubicBezTo>
                  <a:pt x="1" y="28"/>
                  <a:pt x="104" y="274"/>
                  <a:pt x="391" y="274"/>
                </a:cubicBezTo>
                <a:cubicBezTo>
                  <a:pt x="412" y="274"/>
                  <a:pt x="434" y="272"/>
                  <a:pt x="457" y="269"/>
                </a:cubicBezTo>
                <a:cubicBezTo>
                  <a:pt x="794" y="233"/>
                  <a:pt x="798" y="0"/>
                  <a:pt x="7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1"/>
          <p:cNvSpPr/>
          <p:nvPr/>
        </p:nvSpPr>
        <p:spPr>
          <a:xfrm>
            <a:off x="1071807" y="2069420"/>
            <a:ext cx="36179" cy="10081"/>
          </a:xfrm>
          <a:custGeom>
            <a:rect b="b" l="l" r="r" t="t"/>
            <a:pathLst>
              <a:path extrusionOk="0" h="411" w="1264">
                <a:moveTo>
                  <a:pt x="1263" y="0"/>
                </a:moveTo>
                <a:cubicBezTo>
                  <a:pt x="1263" y="0"/>
                  <a:pt x="1012" y="360"/>
                  <a:pt x="634" y="364"/>
                </a:cubicBezTo>
                <a:cubicBezTo>
                  <a:pt x="632" y="364"/>
                  <a:pt x="629" y="364"/>
                  <a:pt x="627" y="364"/>
                </a:cubicBezTo>
                <a:cubicBezTo>
                  <a:pt x="252" y="364"/>
                  <a:pt x="1" y="32"/>
                  <a:pt x="1" y="32"/>
                </a:cubicBezTo>
                <a:lnTo>
                  <a:pt x="1" y="32"/>
                </a:lnTo>
                <a:cubicBezTo>
                  <a:pt x="9" y="82"/>
                  <a:pt x="205" y="396"/>
                  <a:pt x="625" y="410"/>
                </a:cubicBezTo>
                <a:cubicBezTo>
                  <a:pt x="632" y="410"/>
                  <a:pt x="638" y="411"/>
                  <a:pt x="645" y="411"/>
                </a:cubicBezTo>
                <a:cubicBezTo>
                  <a:pt x="1055" y="411"/>
                  <a:pt x="1263" y="0"/>
                  <a:pt x="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955568" y="1994166"/>
            <a:ext cx="163520" cy="76918"/>
          </a:xfrm>
          <a:custGeom>
            <a:rect b="b" l="l" r="r" t="t"/>
            <a:pathLst>
              <a:path extrusionOk="0" h="3136" w="5713">
                <a:moveTo>
                  <a:pt x="3802" y="0"/>
                </a:moveTo>
                <a:cubicBezTo>
                  <a:pt x="3717" y="0"/>
                  <a:pt x="3629" y="2"/>
                  <a:pt x="3538" y="5"/>
                </a:cubicBezTo>
                <a:cubicBezTo>
                  <a:pt x="1832" y="73"/>
                  <a:pt x="1085" y="739"/>
                  <a:pt x="1085" y="739"/>
                </a:cubicBezTo>
                <a:cubicBezTo>
                  <a:pt x="0" y="1450"/>
                  <a:pt x="1864" y="3136"/>
                  <a:pt x="1864" y="3136"/>
                </a:cubicBezTo>
                <a:cubicBezTo>
                  <a:pt x="1782" y="2900"/>
                  <a:pt x="1874" y="2430"/>
                  <a:pt x="2102" y="2343"/>
                </a:cubicBezTo>
                <a:cubicBezTo>
                  <a:pt x="2134" y="2330"/>
                  <a:pt x="2165" y="2325"/>
                  <a:pt x="2193" y="2325"/>
                </a:cubicBezTo>
                <a:cubicBezTo>
                  <a:pt x="2367" y="2325"/>
                  <a:pt x="2471" y="2517"/>
                  <a:pt x="2471" y="2517"/>
                </a:cubicBezTo>
                <a:cubicBezTo>
                  <a:pt x="2471" y="2517"/>
                  <a:pt x="2516" y="2535"/>
                  <a:pt x="2595" y="2535"/>
                </a:cubicBezTo>
                <a:cubicBezTo>
                  <a:pt x="2693" y="2535"/>
                  <a:pt x="2842" y="2507"/>
                  <a:pt x="3023" y="2384"/>
                </a:cubicBezTo>
                <a:cubicBezTo>
                  <a:pt x="3351" y="2161"/>
                  <a:pt x="2722" y="1705"/>
                  <a:pt x="2722" y="1705"/>
                </a:cubicBezTo>
                <a:cubicBezTo>
                  <a:pt x="2722" y="1705"/>
                  <a:pt x="4905" y="1190"/>
                  <a:pt x="5320" y="839"/>
                </a:cubicBezTo>
                <a:cubicBezTo>
                  <a:pt x="5712" y="512"/>
                  <a:pt x="5296" y="0"/>
                  <a:pt x="3802"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1"/>
          <p:cNvSpPr/>
          <p:nvPr/>
        </p:nvSpPr>
        <p:spPr>
          <a:xfrm>
            <a:off x="1052630" y="2052961"/>
            <a:ext cx="12422" cy="10449"/>
          </a:xfrm>
          <a:custGeom>
            <a:rect b="b" l="l" r="r" t="t"/>
            <a:pathLst>
              <a:path extrusionOk="0" h="426" w="434">
                <a:moveTo>
                  <a:pt x="220" y="0"/>
                </a:moveTo>
                <a:cubicBezTo>
                  <a:pt x="105" y="0"/>
                  <a:pt x="10" y="85"/>
                  <a:pt x="5" y="202"/>
                </a:cubicBezTo>
                <a:cubicBezTo>
                  <a:pt x="0" y="320"/>
                  <a:pt x="92" y="416"/>
                  <a:pt x="210" y="425"/>
                </a:cubicBezTo>
                <a:cubicBezTo>
                  <a:pt x="213" y="425"/>
                  <a:pt x="215" y="425"/>
                  <a:pt x="218" y="425"/>
                </a:cubicBezTo>
                <a:cubicBezTo>
                  <a:pt x="329" y="425"/>
                  <a:pt x="425" y="336"/>
                  <a:pt x="429" y="219"/>
                </a:cubicBezTo>
                <a:cubicBezTo>
                  <a:pt x="433" y="101"/>
                  <a:pt x="343" y="6"/>
                  <a:pt x="229" y="0"/>
                </a:cubicBezTo>
                <a:cubicBezTo>
                  <a:pt x="226" y="0"/>
                  <a:pt x="223"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a:off x="1104152" y="2049282"/>
            <a:ext cx="12422" cy="10424"/>
          </a:xfrm>
          <a:custGeom>
            <a:rect b="b" l="l" r="r" t="t"/>
            <a:pathLst>
              <a:path extrusionOk="0" h="425" w="434">
                <a:moveTo>
                  <a:pt x="220" y="0"/>
                </a:moveTo>
                <a:cubicBezTo>
                  <a:pt x="106" y="0"/>
                  <a:pt x="15" y="90"/>
                  <a:pt x="5" y="201"/>
                </a:cubicBezTo>
                <a:cubicBezTo>
                  <a:pt x="1" y="320"/>
                  <a:pt x="91" y="420"/>
                  <a:pt x="211" y="424"/>
                </a:cubicBezTo>
                <a:cubicBezTo>
                  <a:pt x="214" y="424"/>
                  <a:pt x="217" y="424"/>
                  <a:pt x="221" y="424"/>
                </a:cubicBezTo>
                <a:cubicBezTo>
                  <a:pt x="334" y="424"/>
                  <a:pt x="425" y="334"/>
                  <a:pt x="429" y="219"/>
                </a:cubicBezTo>
                <a:cubicBezTo>
                  <a:pt x="434" y="106"/>
                  <a:pt x="347" y="5"/>
                  <a:pt x="228" y="1"/>
                </a:cubicBezTo>
                <a:cubicBezTo>
                  <a:pt x="225" y="1"/>
                  <a:pt x="223"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1"/>
          <p:cNvSpPr/>
          <p:nvPr/>
        </p:nvSpPr>
        <p:spPr>
          <a:xfrm>
            <a:off x="1014131" y="2058480"/>
            <a:ext cx="11535" cy="19107"/>
          </a:xfrm>
          <a:custGeom>
            <a:rect b="b" l="l" r="r" t="t"/>
            <a:pathLst>
              <a:path extrusionOk="0" h="779" w="403">
                <a:moveTo>
                  <a:pt x="177" y="0"/>
                </a:moveTo>
                <a:cubicBezTo>
                  <a:pt x="88" y="0"/>
                  <a:pt x="9" y="101"/>
                  <a:pt x="1" y="113"/>
                </a:cubicBezTo>
                <a:lnTo>
                  <a:pt x="51" y="150"/>
                </a:lnTo>
                <a:cubicBezTo>
                  <a:pt x="68" y="129"/>
                  <a:pt x="130" y="66"/>
                  <a:pt x="176" y="66"/>
                </a:cubicBezTo>
                <a:cubicBezTo>
                  <a:pt x="180" y="66"/>
                  <a:pt x="184" y="66"/>
                  <a:pt x="188" y="68"/>
                </a:cubicBezTo>
                <a:cubicBezTo>
                  <a:pt x="215" y="72"/>
                  <a:pt x="256" y="109"/>
                  <a:pt x="279" y="268"/>
                </a:cubicBezTo>
                <a:cubicBezTo>
                  <a:pt x="329" y="651"/>
                  <a:pt x="184" y="719"/>
                  <a:pt x="184" y="719"/>
                </a:cubicBezTo>
                <a:lnTo>
                  <a:pt x="207" y="779"/>
                </a:lnTo>
                <a:cubicBezTo>
                  <a:pt x="215" y="779"/>
                  <a:pt x="402" y="701"/>
                  <a:pt x="343" y="259"/>
                </a:cubicBezTo>
                <a:cubicBezTo>
                  <a:pt x="320" y="109"/>
                  <a:pt x="279" y="22"/>
                  <a:pt x="207" y="4"/>
                </a:cubicBezTo>
                <a:cubicBezTo>
                  <a:pt x="196" y="1"/>
                  <a:pt x="186" y="0"/>
                  <a:pt x="177"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1"/>
          <p:cNvSpPr/>
          <p:nvPr/>
        </p:nvSpPr>
        <p:spPr>
          <a:xfrm>
            <a:off x="1095021" y="2023895"/>
            <a:ext cx="19750" cy="10105"/>
          </a:xfrm>
          <a:custGeom>
            <a:rect b="b" l="l" r="r" t="t"/>
            <a:pathLst>
              <a:path extrusionOk="0" h="412" w="690">
                <a:moveTo>
                  <a:pt x="423" y="0"/>
                </a:moveTo>
                <a:cubicBezTo>
                  <a:pt x="383" y="0"/>
                  <a:pt x="338" y="8"/>
                  <a:pt x="288" y="28"/>
                </a:cubicBezTo>
                <a:cubicBezTo>
                  <a:pt x="0" y="138"/>
                  <a:pt x="14" y="411"/>
                  <a:pt x="14" y="411"/>
                </a:cubicBezTo>
                <a:cubicBezTo>
                  <a:pt x="14" y="411"/>
                  <a:pt x="166" y="67"/>
                  <a:pt x="424" y="67"/>
                </a:cubicBezTo>
                <a:cubicBezTo>
                  <a:pt x="503" y="67"/>
                  <a:pt x="592" y="99"/>
                  <a:pt x="689" y="184"/>
                </a:cubicBezTo>
                <a:cubicBezTo>
                  <a:pt x="689" y="184"/>
                  <a:pt x="611" y="0"/>
                  <a:pt x="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1044787" y="2029389"/>
            <a:ext cx="30426" cy="6966"/>
          </a:xfrm>
          <a:custGeom>
            <a:rect b="b" l="l" r="r" t="t"/>
            <a:pathLst>
              <a:path extrusionOk="0" h="284" w="1063">
                <a:moveTo>
                  <a:pt x="560" y="1"/>
                </a:moveTo>
                <a:cubicBezTo>
                  <a:pt x="519" y="1"/>
                  <a:pt x="475" y="5"/>
                  <a:pt x="430" y="14"/>
                </a:cubicBezTo>
                <a:cubicBezTo>
                  <a:pt x="28" y="96"/>
                  <a:pt x="1" y="283"/>
                  <a:pt x="1" y="283"/>
                </a:cubicBezTo>
                <a:cubicBezTo>
                  <a:pt x="1" y="283"/>
                  <a:pt x="201" y="91"/>
                  <a:pt x="534" y="91"/>
                </a:cubicBezTo>
                <a:cubicBezTo>
                  <a:pt x="685" y="91"/>
                  <a:pt x="864" y="131"/>
                  <a:pt x="1063" y="246"/>
                </a:cubicBezTo>
                <a:cubicBezTo>
                  <a:pt x="1063" y="246"/>
                  <a:pt x="877" y="1"/>
                  <a:pt x="5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a:off x="986481" y="1995417"/>
            <a:ext cx="100894" cy="18003"/>
          </a:xfrm>
          <a:custGeom>
            <a:rect b="b" l="l" r="r" t="t"/>
            <a:pathLst>
              <a:path extrusionOk="0" h="734" w="3525">
                <a:moveTo>
                  <a:pt x="3501" y="0"/>
                </a:moveTo>
                <a:cubicBezTo>
                  <a:pt x="2941" y="599"/>
                  <a:pt x="1582" y="699"/>
                  <a:pt x="733" y="699"/>
                </a:cubicBezTo>
                <a:cubicBezTo>
                  <a:pt x="311" y="699"/>
                  <a:pt x="14" y="674"/>
                  <a:pt x="5" y="674"/>
                </a:cubicBezTo>
                <a:lnTo>
                  <a:pt x="1" y="706"/>
                </a:lnTo>
                <a:cubicBezTo>
                  <a:pt x="10" y="706"/>
                  <a:pt x="306" y="733"/>
                  <a:pt x="729" y="733"/>
                </a:cubicBezTo>
                <a:cubicBezTo>
                  <a:pt x="1587" y="733"/>
                  <a:pt x="2959" y="629"/>
                  <a:pt x="3524" y="18"/>
                </a:cubicBezTo>
                <a:lnTo>
                  <a:pt x="3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a:off x="976978" y="2001549"/>
            <a:ext cx="130089" cy="26760"/>
          </a:xfrm>
          <a:custGeom>
            <a:rect b="b" l="l" r="r" t="t"/>
            <a:pathLst>
              <a:path extrusionOk="0" h="1091" w="4545">
                <a:moveTo>
                  <a:pt x="4513" y="1"/>
                </a:moveTo>
                <a:cubicBezTo>
                  <a:pt x="4475" y="196"/>
                  <a:pt x="3933" y="693"/>
                  <a:pt x="2502" y="953"/>
                </a:cubicBezTo>
                <a:cubicBezTo>
                  <a:pt x="2076" y="1029"/>
                  <a:pt x="1680" y="1056"/>
                  <a:pt x="1335" y="1056"/>
                </a:cubicBezTo>
                <a:cubicBezTo>
                  <a:pt x="541" y="1056"/>
                  <a:pt x="15" y="915"/>
                  <a:pt x="9" y="912"/>
                </a:cubicBezTo>
                <a:lnTo>
                  <a:pt x="0" y="944"/>
                </a:lnTo>
                <a:cubicBezTo>
                  <a:pt x="9" y="948"/>
                  <a:pt x="533" y="1090"/>
                  <a:pt x="1331" y="1090"/>
                </a:cubicBezTo>
                <a:cubicBezTo>
                  <a:pt x="1677" y="1090"/>
                  <a:pt x="2079" y="1063"/>
                  <a:pt x="2506" y="985"/>
                </a:cubicBezTo>
                <a:cubicBezTo>
                  <a:pt x="3905" y="735"/>
                  <a:pt x="4498" y="251"/>
                  <a:pt x="4544" y="5"/>
                </a:cubicBezTo>
                <a:lnTo>
                  <a:pt x="45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a:off x="980356" y="1998311"/>
            <a:ext cx="119241" cy="22369"/>
          </a:xfrm>
          <a:custGeom>
            <a:rect b="b" l="l" r="r" t="t"/>
            <a:pathLst>
              <a:path extrusionOk="0" h="912" w="4166">
                <a:moveTo>
                  <a:pt x="4134" y="0"/>
                </a:moveTo>
                <a:cubicBezTo>
                  <a:pt x="4134" y="5"/>
                  <a:pt x="4071" y="474"/>
                  <a:pt x="2621" y="752"/>
                </a:cubicBezTo>
                <a:cubicBezTo>
                  <a:pt x="2130" y="847"/>
                  <a:pt x="1675" y="879"/>
                  <a:pt x="1287" y="879"/>
                </a:cubicBezTo>
                <a:cubicBezTo>
                  <a:pt x="521" y="879"/>
                  <a:pt x="16" y="755"/>
                  <a:pt x="9" y="752"/>
                </a:cubicBezTo>
                <a:lnTo>
                  <a:pt x="1" y="785"/>
                </a:lnTo>
                <a:cubicBezTo>
                  <a:pt x="9" y="785"/>
                  <a:pt x="520" y="912"/>
                  <a:pt x="1290" y="912"/>
                </a:cubicBezTo>
                <a:cubicBezTo>
                  <a:pt x="1682" y="912"/>
                  <a:pt x="2138" y="880"/>
                  <a:pt x="2630" y="785"/>
                </a:cubicBezTo>
                <a:cubicBezTo>
                  <a:pt x="4107" y="497"/>
                  <a:pt x="4166" y="23"/>
                  <a:pt x="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p:nvPr/>
        </p:nvSpPr>
        <p:spPr>
          <a:xfrm>
            <a:off x="1040751" y="2021319"/>
            <a:ext cx="43993" cy="37699"/>
          </a:xfrm>
          <a:custGeom>
            <a:rect b="b" l="l" r="r" t="t"/>
            <a:pathLst>
              <a:path extrusionOk="0" h="1537" w="1537">
                <a:moveTo>
                  <a:pt x="771" y="33"/>
                </a:moveTo>
                <a:cubicBezTo>
                  <a:pt x="1177" y="33"/>
                  <a:pt x="1505" y="361"/>
                  <a:pt x="1505" y="767"/>
                </a:cubicBezTo>
                <a:cubicBezTo>
                  <a:pt x="1505" y="1172"/>
                  <a:pt x="1177" y="1501"/>
                  <a:pt x="771" y="1501"/>
                </a:cubicBezTo>
                <a:cubicBezTo>
                  <a:pt x="365" y="1501"/>
                  <a:pt x="37" y="1172"/>
                  <a:pt x="37" y="767"/>
                </a:cubicBezTo>
                <a:cubicBezTo>
                  <a:pt x="37" y="361"/>
                  <a:pt x="365" y="33"/>
                  <a:pt x="771" y="33"/>
                </a:cubicBezTo>
                <a:close/>
                <a:moveTo>
                  <a:pt x="771" y="1"/>
                </a:moveTo>
                <a:cubicBezTo>
                  <a:pt x="347" y="1"/>
                  <a:pt x="1" y="343"/>
                  <a:pt x="1" y="767"/>
                </a:cubicBezTo>
                <a:cubicBezTo>
                  <a:pt x="1" y="1191"/>
                  <a:pt x="347" y="1537"/>
                  <a:pt x="771" y="1537"/>
                </a:cubicBezTo>
                <a:cubicBezTo>
                  <a:pt x="1195" y="1537"/>
                  <a:pt x="1536" y="1191"/>
                  <a:pt x="1536" y="767"/>
                </a:cubicBezTo>
                <a:cubicBezTo>
                  <a:pt x="1536" y="343"/>
                  <a:pt x="1195" y="1"/>
                  <a:pt x="771" y="1"/>
                </a:cubicBez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p:nvPr/>
        </p:nvSpPr>
        <p:spPr>
          <a:xfrm>
            <a:off x="1092817" y="2021319"/>
            <a:ext cx="43993" cy="37699"/>
          </a:xfrm>
          <a:custGeom>
            <a:rect b="b" l="l" r="r" t="t"/>
            <a:pathLst>
              <a:path extrusionOk="0" h="1537" w="1537">
                <a:moveTo>
                  <a:pt x="766" y="33"/>
                </a:moveTo>
                <a:cubicBezTo>
                  <a:pt x="1171" y="33"/>
                  <a:pt x="1499" y="361"/>
                  <a:pt x="1499" y="767"/>
                </a:cubicBezTo>
                <a:cubicBezTo>
                  <a:pt x="1499" y="1172"/>
                  <a:pt x="1171" y="1501"/>
                  <a:pt x="766" y="1501"/>
                </a:cubicBezTo>
                <a:cubicBezTo>
                  <a:pt x="361" y="1501"/>
                  <a:pt x="32" y="1172"/>
                  <a:pt x="32" y="767"/>
                </a:cubicBezTo>
                <a:cubicBezTo>
                  <a:pt x="32" y="361"/>
                  <a:pt x="361" y="33"/>
                  <a:pt x="766" y="33"/>
                </a:cubicBezTo>
                <a:close/>
                <a:moveTo>
                  <a:pt x="766" y="1"/>
                </a:moveTo>
                <a:cubicBezTo>
                  <a:pt x="342" y="1"/>
                  <a:pt x="1" y="343"/>
                  <a:pt x="1" y="767"/>
                </a:cubicBezTo>
                <a:cubicBezTo>
                  <a:pt x="1" y="1191"/>
                  <a:pt x="342" y="1537"/>
                  <a:pt x="766" y="1537"/>
                </a:cubicBezTo>
                <a:cubicBezTo>
                  <a:pt x="1190" y="1537"/>
                  <a:pt x="1536" y="1191"/>
                  <a:pt x="1536" y="767"/>
                </a:cubicBezTo>
                <a:cubicBezTo>
                  <a:pt x="1536" y="343"/>
                  <a:pt x="1190" y="1"/>
                  <a:pt x="766" y="1"/>
                </a:cubicBez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1"/>
          <p:cNvSpPr/>
          <p:nvPr/>
        </p:nvSpPr>
        <p:spPr>
          <a:xfrm>
            <a:off x="1084201" y="2041016"/>
            <a:ext cx="9016" cy="809"/>
          </a:xfrm>
          <a:custGeom>
            <a:rect b="b" l="l" r="r" t="t"/>
            <a:pathLst>
              <a:path extrusionOk="0" h="33" w="315">
                <a:moveTo>
                  <a:pt x="1" y="1"/>
                </a:moveTo>
                <a:lnTo>
                  <a:pt x="1" y="32"/>
                </a:lnTo>
                <a:lnTo>
                  <a:pt x="315" y="32"/>
                </a:lnTo>
                <a:lnTo>
                  <a:pt x="315" y="1"/>
                </a:ln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p:nvPr/>
        </p:nvSpPr>
        <p:spPr>
          <a:xfrm>
            <a:off x="905449" y="2441323"/>
            <a:ext cx="286397" cy="220625"/>
          </a:xfrm>
          <a:custGeom>
            <a:rect b="b" l="l" r="r" t="t"/>
            <a:pathLst>
              <a:path extrusionOk="0" h="8995" w="10006">
                <a:moveTo>
                  <a:pt x="2918" y="1"/>
                </a:moveTo>
                <a:cubicBezTo>
                  <a:pt x="2918" y="1"/>
                  <a:pt x="739" y="3228"/>
                  <a:pt x="302" y="5895"/>
                </a:cubicBezTo>
                <a:cubicBezTo>
                  <a:pt x="1" y="7729"/>
                  <a:pt x="2473" y="8994"/>
                  <a:pt x="4761" y="8994"/>
                </a:cubicBezTo>
                <a:cubicBezTo>
                  <a:pt x="5797" y="8994"/>
                  <a:pt x="6796" y="8734"/>
                  <a:pt x="7481" y="8150"/>
                </a:cubicBezTo>
                <a:cubicBezTo>
                  <a:pt x="10005" y="6000"/>
                  <a:pt x="9094" y="4354"/>
                  <a:pt x="8638" y="2550"/>
                </a:cubicBezTo>
                <a:cubicBezTo>
                  <a:pt x="8219" y="899"/>
                  <a:pt x="7453" y="1"/>
                  <a:pt x="7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958688" y="2454421"/>
            <a:ext cx="66834" cy="33210"/>
          </a:xfrm>
          <a:custGeom>
            <a:rect b="b" l="l" r="r" t="t"/>
            <a:pathLst>
              <a:path extrusionOk="0" h="1354" w="2335">
                <a:moveTo>
                  <a:pt x="2270" y="1"/>
                </a:moveTo>
                <a:cubicBezTo>
                  <a:pt x="2270" y="5"/>
                  <a:pt x="2234" y="420"/>
                  <a:pt x="1528" y="967"/>
                </a:cubicBezTo>
                <a:cubicBezTo>
                  <a:pt x="1203" y="1220"/>
                  <a:pt x="863" y="1288"/>
                  <a:pt x="589" y="1288"/>
                </a:cubicBezTo>
                <a:cubicBezTo>
                  <a:pt x="265" y="1288"/>
                  <a:pt x="33" y="1193"/>
                  <a:pt x="28" y="1190"/>
                </a:cubicBezTo>
                <a:lnTo>
                  <a:pt x="1" y="1250"/>
                </a:lnTo>
                <a:cubicBezTo>
                  <a:pt x="5" y="1254"/>
                  <a:pt x="251" y="1354"/>
                  <a:pt x="589" y="1354"/>
                </a:cubicBezTo>
                <a:cubicBezTo>
                  <a:pt x="876" y="1354"/>
                  <a:pt x="1231" y="1282"/>
                  <a:pt x="1569" y="1021"/>
                </a:cubicBezTo>
                <a:cubicBezTo>
                  <a:pt x="2302" y="451"/>
                  <a:pt x="2335" y="24"/>
                  <a:pt x="2335" y="5"/>
                </a:cubicBezTo>
                <a:lnTo>
                  <a:pt x="2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979182" y="2453637"/>
            <a:ext cx="152930" cy="1594"/>
          </a:xfrm>
          <a:custGeom>
            <a:rect b="b" l="l" r="r" t="t"/>
            <a:pathLst>
              <a:path extrusionOk="0" h="65" w="5343">
                <a:moveTo>
                  <a:pt x="0" y="1"/>
                </a:moveTo>
                <a:lnTo>
                  <a:pt x="0" y="64"/>
                </a:lnTo>
                <a:lnTo>
                  <a:pt x="5342" y="64"/>
                </a:lnTo>
                <a:lnTo>
                  <a:pt x="53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1"/>
          <p:cNvSpPr/>
          <p:nvPr/>
        </p:nvSpPr>
        <p:spPr>
          <a:xfrm>
            <a:off x="911717" y="2548244"/>
            <a:ext cx="200243" cy="401883"/>
          </a:xfrm>
          <a:custGeom>
            <a:rect b="b" l="l" r="r" t="t"/>
            <a:pathLst>
              <a:path extrusionOk="0" h="16385" w="6996">
                <a:moveTo>
                  <a:pt x="2527" y="1"/>
                </a:moveTo>
                <a:cubicBezTo>
                  <a:pt x="1747" y="1"/>
                  <a:pt x="888" y="409"/>
                  <a:pt x="156" y="1572"/>
                </a:cubicBezTo>
                <a:cubicBezTo>
                  <a:pt x="156" y="1572"/>
                  <a:pt x="1" y="4047"/>
                  <a:pt x="1801" y="8418"/>
                </a:cubicBezTo>
                <a:cubicBezTo>
                  <a:pt x="3597" y="12788"/>
                  <a:pt x="4039" y="16147"/>
                  <a:pt x="5365" y="16366"/>
                </a:cubicBezTo>
                <a:cubicBezTo>
                  <a:pt x="5440" y="16378"/>
                  <a:pt x="5511" y="16385"/>
                  <a:pt x="5579" y="16385"/>
                </a:cubicBezTo>
                <a:cubicBezTo>
                  <a:pt x="6725" y="16385"/>
                  <a:pt x="6995" y="14664"/>
                  <a:pt x="6888" y="12788"/>
                </a:cubicBezTo>
                <a:cubicBezTo>
                  <a:pt x="6778" y="10806"/>
                  <a:pt x="5266" y="1918"/>
                  <a:pt x="4481" y="947"/>
                </a:cubicBezTo>
                <a:cubicBezTo>
                  <a:pt x="4077" y="450"/>
                  <a:pt x="3346" y="1"/>
                  <a:pt x="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a:off x="892568" y="2537991"/>
            <a:ext cx="243177" cy="494180"/>
          </a:xfrm>
          <a:custGeom>
            <a:rect b="b" l="l" r="r" t="t"/>
            <a:pathLst>
              <a:path extrusionOk="0" h="20148" w="8496">
                <a:moveTo>
                  <a:pt x="3405" y="0"/>
                </a:moveTo>
                <a:cubicBezTo>
                  <a:pt x="2451" y="0"/>
                  <a:pt x="1359" y="490"/>
                  <a:pt x="684" y="2164"/>
                </a:cubicBezTo>
                <a:cubicBezTo>
                  <a:pt x="684" y="2164"/>
                  <a:pt x="0" y="6156"/>
                  <a:pt x="1336" y="9920"/>
                </a:cubicBezTo>
                <a:cubicBezTo>
                  <a:pt x="2666" y="13681"/>
                  <a:pt x="3114" y="14482"/>
                  <a:pt x="2981" y="16083"/>
                </a:cubicBezTo>
                <a:cubicBezTo>
                  <a:pt x="2856" y="17552"/>
                  <a:pt x="3634" y="20148"/>
                  <a:pt x="5591" y="20148"/>
                </a:cubicBezTo>
                <a:cubicBezTo>
                  <a:pt x="5764" y="20148"/>
                  <a:pt x="5947" y="20127"/>
                  <a:pt x="6139" y="20084"/>
                </a:cubicBezTo>
                <a:cubicBezTo>
                  <a:pt x="8495" y="19550"/>
                  <a:pt x="8091" y="16794"/>
                  <a:pt x="8091" y="14436"/>
                </a:cubicBezTo>
                <a:cubicBezTo>
                  <a:pt x="8095" y="12080"/>
                  <a:pt x="5405" y="1356"/>
                  <a:pt x="5319" y="824"/>
                </a:cubicBezTo>
                <a:cubicBezTo>
                  <a:pt x="5272" y="549"/>
                  <a:pt x="4415" y="0"/>
                  <a:pt x="3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951389" y="2875603"/>
            <a:ext cx="166354" cy="579143"/>
          </a:xfrm>
          <a:custGeom>
            <a:rect b="b" l="l" r="r" t="t"/>
            <a:pathLst>
              <a:path extrusionOk="0" h="23612" w="5812">
                <a:moveTo>
                  <a:pt x="4359" y="0"/>
                </a:moveTo>
                <a:cubicBezTo>
                  <a:pt x="3797" y="0"/>
                  <a:pt x="3207" y="353"/>
                  <a:pt x="2891" y="1257"/>
                </a:cubicBezTo>
                <a:cubicBezTo>
                  <a:pt x="2891" y="1257"/>
                  <a:pt x="1747" y="4187"/>
                  <a:pt x="876" y="7988"/>
                </a:cubicBezTo>
                <a:cubicBezTo>
                  <a:pt x="1" y="11789"/>
                  <a:pt x="183" y="21743"/>
                  <a:pt x="525" y="22915"/>
                </a:cubicBezTo>
                <a:cubicBezTo>
                  <a:pt x="619" y="23244"/>
                  <a:pt x="905" y="23612"/>
                  <a:pt x="1188" y="23612"/>
                </a:cubicBezTo>
                <a:cubicBezTo>
                  <a:pt x="1382" y="23612"/>
                  <a:pt x="1575" y="23438"/>
                  <a:pt x="1705" y="22960"/>
                </a:cubicBezTo>
                <a:cubicBezTo>
                  <a:pt x="2020" y="21784"/>
                  <a:pt x="5625" y="2801"/>
                  <a:pt x="5743" y="1421"/>
                </a:cubicBezTo>
                <a:cubicBezTo>
                  <a:pt x="5811" y="631"/>
                  <a:pt x="5110" y="0"/>
                  <a:pt x="43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920476" y="2858874"/>
            <a:ext cx="209889" cy="484639"/>
          </a:xfrm>
          <a:custGeom>
            <a:rect b="b" l="l" r="r" t="t"/>
            <a:pathLst>
              <a:path extrusionOk="0" h="19759" w="7333">
                <a:moveTo>
                  <a:pt x="4849" y="0"/>
                </a:moveTo>
                <a:cubicBezTo>
                  <a:pt x="4511" y="0"/>
                  <a:pt x="4152" y="65"/>
                  <a:pt x="3784" y="202"/>
                </a:cubicBezTo>
                <a:cubicBezTo>
                  <a:pt x="1869" y="913"/>
                  <a:pt x="2029" y="2467"/>
                  <a:pt x="2029" y="2467"/>
                </a:cubicBezTo>
                <a:cubicBezTo>
                  <a:pt x="2029" y="2467"/>
                  <a:pt x="1691" y="5890"/>
                  <a:pt x="1691" y="6556"/>
                </a:cubicBezTo>
                <a:cubicBezTo>
                  <a:pt x="1691" y="7225"/>
                  <a:pt x="0" y="19758"/>
                  <a:pt x="0" y="19758"/>
                </a:cubicBezTo>
                <a:lnTo>
                  <a:pt x="5520" y="19758"/>
                </a:lnTo>
                <a:cubicBezTo>
                  <a:pt x="5520" y="19758"/>
                  <a:pt x="6495" y="13802"/>
                  <a:pt x="6764" y="11314"/>
                </a:cubicBezTo>
                <a:cubicBezTo>
                  <a:pt x="7028" y="8825"/>
                  <a:pt x="7137" y="2868"/>
                  <a:pt x="7137" y="2868"/>
                </a:cubicBezTo>
                <a:cubicBezTo>
                  <a:pt x="7333" y="1142"/>
                  <a:pt x="6273" y="0"/>
                  <a:pt x="48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1"/>
          <p:cNvSpPr/>
          <p:nvPr/>
        </p:nvSpPr>
        <p:spPr>
          <a:xfrm>
            <a:off x="929234" y="3287169"/>
            <a:ext cx="158769" cy="1717"/>
          </a:xfrm>
          <a:custGeom>
            <a:rect b="b" l="l" r="r" t="t"/>
            <a:pathLst>
              <a:path extrusionOk="0" h="70" w="5547">
                <a:moveTo>
                  <a:pt x="0" y="0"/>
                </a:moveTo>
                <a:lnTo>
                  <a:pt x="0" y="69"/>
                </a:lnTo>
                <a:lnTo>
                  <a:pt x="5546" y="69"/>
                </a:lnTo>
                <a:lnTo>
                  <a:pt x="5546" y="0"/>
                </a:lnTo>
                <a:cubicBezTo>
                  <a:pt x="5510" y="0"/>
                  <a:pt x="3111" y="5"/>
                  <a:pt x="1480" y="5"/>
                </a:cubicBezTo>
                <a:cubicBezTo>
                  <a:pt x="665" y="5"/>
                  <a:pt x="41" y="4"/>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1"/>
          <p:cNvSpPr/>
          <p:nvPr/>
        </p:nvSpPr>
        <p:spPr>
          <a:xfrm>
            <a:off x="959232" y="3462475"/>
            <a:ext cx="245925" cy="26956"/>
          </a:xfrm>
          <a:custGeom>
            <a:rect b="b" l="l" r="r" t="t"/>
            <a:pathLst>
              <a:path extrusionOk="0" h="1099" w="8592">
                <a:moveTo>
                  <a:pt x="0" y="1"/>
                </a:moveTo>
                <a:lnTo>
                  <a:pt x="0" y="1099"/>
                </a:lnTo>
                <a:lnTo>
                  <a:pt x="8591" y="1099"/>
                </a:lnTo>
                <a:cubicBezTo>
                  <a:pt x="8591" y="1099"/>
                  <a:pt x="8564" y="985"/>
                  <a:pt x="8391"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959232" y="3364876"/>
            <a:ext cx="240200" cy="97619"/>
          </a:xfrm>
          <a:custGeom>
            <a:rect b="b" l="l" r="r" t="t"/>
            <a:pathLst>
              <a:path extrusionOk="0" h="3980" w="8392">
                <a:moveTo>
                  <a:pt x="0" y="0"/>
                </a:moveTo>
                <a:lnTo>
                  <a:pt x="0" y="3980"/>
                </a:lnTo>
                <a:lnTo>
                  <a:pt x="8391" y="3980"/>
                </a:lnTo>
                <a:cubicBezTo>
                  <a:pt x="8387" y="3961"/>
                  <a:pt x="8387" y="3938"/>
                  <a:pt x="8381" y="3915"/>
                </a:cubicBezTo>
                <a:cubicBezTo>
                  <a:pt x="8200" y="2876"/>
                  <a:pt x="5351" y="2644"/>
                  <a:pt x="3610" y="2475"/>
                </a:cubicBezTo>
                <a:cubicBezTo>
                  <a:pt x="1869" y="2307"/>
                  <a:pt x="2115" y="0"/>
                  <a:pt x="21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1071034" y="3440571"/>
            <a:ext cx="109853" cy="22148"/>
          </a:xfrm>
          <a:custGeom>
            <a:rect b="b" l="l" r="r" t="t"/>
            <a:pathLst>
              <a:path extrusionOk="0" h="903" w="3838">
                <a:moveTo>
                  <a:pt x="2458" y="0"/>
                </a:moveTo>
                <a:cubicBezTo>
                  <a:pt x="2094" y="0"/>
                  <a:pt x="1709" y="6"/>
                  <a:pt x="1372" y="23"/>
                </a:cubicBezTo>
                <a:cubicBezTo>
                  <a:pt x="346" y="73"/>
                  <a:pt x="5" y="875"/>
                  <a:pt x="0" y="884"/>
                </a:cubicBezTo>
                <a:lnTo>
                  <a:pt x="51" y="902"/>
                </a:lnTo>
                <a:cubicBezTo>
                  <a:pt x="55" y="898"/>
                  <a:pt x="383" y="128"/>
                  <a:pt x="1376" y="78"/>
                </a:cubicBezTo>
                <a:cubicBezTo>
                  <a:pt x="1712" y="61"/>
                  <a:pt x="2096" y="55"/>
                  <a:pt x="2458" y="55"/>
                </a:cubicBezTo>
                <a:cubicBezTo>
                  <a:pt x="3183" y="55"/>
                  <a:pt x="3825" y="78"/>
                  <a:pt x="3838" y="78"/>
                </a:cubicBezTo>
                <a:lnTo>
                  <a:pt x="3838" y="23"/>
                </a:lnTo>
                <a:cubicBezTo>
                  <a:pt x="3829" y="23"/>
                  <a:pt x="3186" y="0"/>
                  <a:pt x="24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988714" y="3364876"/>
            <a:ext cx="83377" cy="68334"/>
          </a:xfrm>
          <a:custGeom>
            <a:rect b="b" l="l" r="r" t="t"/>
            <a:pathLst>
              <a:path extrusionOk="0" h="2786" w="2913">
                <a:moveTo>
                  <a:pt x="14" y="0"/>
                </a:moveTo>
                <a:cubicBezTo>
                  <a:pt x="14" y="96"/>
                  <a:pt x="1" y="2366"/>
                  <a:pt x="876" y="2676"/>
                </a:cubicBezTo>
                <a:cubicBezTo>
                  <a:pt x="1095" y="2753"/>
                  <a:pt x="1331" y="2785"/>
                  <a:pt x="1568" y="2785"/>
                </a:cubicBezTo>
                <a:cubicBezTo>
                  <a:pt x="2256" y="2785"/>
                  <a:pt x="2904" y="2535"/>
                  <a:pt x="2912" y="2530"/>
                </a:cubicBezTo>
                <a:lnTo>
                  <a:pt x="2890" y="2480"/>
                </a:lnTo>
                <a:cubicBezTo>
                  <a:pt x="2883" y="2483"/>
                  <a:pt x="2244" y="2730"/>
                  <a:pt x="1569" y="2730"/>
                </a:cubicBezTo>
                <a:cubicBezTo>
                  <a:pt x="1340" y="2730"/>
                  <a:pt x="1107" y="2702"/>
                  <a:pt x="893" y="2625"/>
                </a:cubicBezTo>
                <a:cubicBezTo>
                  <a:pt x="55" y="2329"/>
                  <a:pt x="68" y="23"/>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989515" y="3371670"/>
            <a:ext cx="32487" cy="19156"/>
          </a:xfrm>
          <a:custGeom>
            <a:rect b="b" l="l" r="r" t="t"/>
            <a:pathLst>
              <a:path extrusionOk="0" h="781" w="1135">
                <a:moveTo>
                  <a:pt x="27" y="1"/>
                </a:moveTo>
                <a:lnTo>
                  <a:pt x="0" y="47"/>
                </a:lnTo>
                <a:lnTo>
                  <a:pt x="1107" y="781"/>
                </a:lnTo>
                <a:lnTo>
                  <a:pt x="1134" y="735"/>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991576" y="3376723"/>
            <a:ext cx="28479" cy="14226"/>
          </a:xfrm>
          <a:custGeom>
            <a:rect b="b" l="l" r="r" t="t"/>
            <a:pathLst>
              <a:path extrusionOk="0" h="580" w="995">
                <a:moveTo>
                  <a:pt x="967" y="1"/>
                </a:moveTo>
                <a:lnTo>
                  <a:pt x="0" y="529"/>
                </a:lnTo>
                <a:lnTo>
                  <a:pt x="23" y="579"/>
                </a:lnTo>
                <a:lnTo>
                  <a:pt x="995" y="51"/>
                </a:lnTo>
                <a:lnTo>
                  <a:pt x="9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993265" y="3398087"/>
            <a:ext cx="37868" cy="12534"/>
          </a:xfrm>
          <a:custGeom>
            <a:rect b="b" l="l" r="r" t="t"/>
            <a:pathLst>
              <a:path extrusionOk="0" h="511" w="1323">
                <a:moveTo>
                  <a:pt x="19" y="0"/>
                </a:moveTo>
                <a:lnTo>
                  <a:pt x="0" y="51"/>
                </a:lnTo>
                <a:lnTo>
                  <a:pt x="1304" y="510"/>
                </a:lnTo>
                <a:lnTo>
                  <a:pt x="1323" y="461"/>
                </a:lnTo>
                <a:lnTo>
                  <a:pt x="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997816" y="3398186"/>
            <a:ext cx="26934" cy="16115"/>
          </a:xfrm>
          <a:custGeom>
            <a:rect b="b" l="l" r="r" t="t"/>
            <a:pathLst>
              <a:path extrusionOk="0" h="657" w="941">
                <a:moveTo>
                  <a:pt x="908" y="1"/>
                </a:moveTo>
                <a:lnTo>
                  <a:pt x="1" y="611"/>
                </a:lnTo>
                <a:lnTo>
                  <a:pt x="33" y="657"/>
                </a:lnTo>
                <a:lnTo>
                  <a:pt x="941" y="47"/>
                </a:lnTo>
                <a:lnTo>
                  <a:pt x="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814112" y="2232732"/>
            <a:ext cx="157910" cy="282287"/>
          </a:xfrm>
          <a:custGeom>
            <a:rect b="b" l="l" r="r" t="t"/>
            <a:pathLst>
              <a:path extrusionOk="0" h="11509" w="5517">
                <a:moveTo>
                  <a:pt x="4345" y="0"/>
                </a:moveTo>
                <a:cubicBezTo>
                  <a:pt x="3202" y="0"/>
                  <a:pt x="2782" y="1072"/>
                  <a:pt x="2500" y="1487"/>
                </a:cubicBezTo>
                <a:cubicBezTo>
                  <a:pt x="2218" y="1901"/>
                  <a:pt x="226" y="8651"/>
                  <a:pt x="98" y="9758"/>
                </a:cubicBezTo>
                <a:cubicBezTo>
                  <a:pt x="0" y="10572"/>
                  <a:pt x="579" y="11508"/>
                  <a:pt x="1276" y="11508"/>
                </a:cubicBezTo>
                <a:cubicBezTo>
                  <a:pt x="1528" y="11508"/>
                  <a:pt x="1796" y="11385"/>
                  <a:pt x="2053" y="11090"/>
                </a:cubicBezTo>
                <a:cubicBezTo>
                  <a:pt x="3019" y="9977"/>
                  <a:pt x="5403" y="1969"/>
                  <a:pt x="5403" y="1969"/>
                </a:cubicBezTo>
                <a:cubicBezTo>
                  <a:pt x="5517" y="1592"/>
                  <a:pt x="5494" y="0"/>
                  <a:pt x="4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849118" y="2199054"/>
            <a:ext cx="152644" cy="167057"/>
          </a:xfrm>
          <a:custGeom>
            <a:rect b="b" l="l" r="r" t="t"/>
            <a:pathLst>
              <a:path extrusionOk="0" h="6811" w="5333">
                <a:moveTo>
                  <a:pt x="3523" y="1"/>
                </a:moveTo>
                <a:cubicBezTo>
                  <a:pt x="2253" y="1"/>
                  <a:pt x="1931" y="880"/>
                  <a:pt x="1481" y="1720"/>
                </a:cubicBezTo>
                <a:cubicBezTo>
                  <a:pt x="999" y="2637"/>
                  <a:pt x="0" y="6588"/>
                  <a:pt x="0" y="6588"/>
                </a:cubicBezTo>
                <a:lnTo>
                  <a:pt x="4134" y="6811"/>
                </a:lnTo>
                <a:cubicBezTo>
                  <a:pt x="4134" y="6811"/>
                  <a:pt x="4960" y="3775"/>
                  <a:pt x="5146" y="2385"/>
                </a:cubicBezTo>
                <a:cubicBezTo>
                  <a:pt x="5333" y="990"/>
                  <a:pt x="3866" y="20"/>
                  <a:pt x="3866" y="20"/>
                </a:cubicBezTo>
                <a:cubicBezTo>
                  <a:pt x="3744" y="7"/>
                  <a:pt x="3630" y="1"/>
                  <a:pt x="3523"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1516900" y="3251382"/>
            <a:ext cx="507076" cy="267497"/>
          </a:xfrm>
          <a:custGeom>
            <a:rect b="b" l="l" r="r" t="t"/>
            <a:pathLst>
              <a:path extrusionOk="0" h="10906" w="17716">
                <a:moveTo>
                  <a:pt x="13837" y="1"/>
                </a:moveTo>
                <a:cubicBezTo>
                  <a:pt x="13771" y="1"/>
                  <a:pt x="13707" y="3"/>
                  <a:pt x="13647" y="6"/>
                </a:cubicBezTo>
                <a:cubicBezTo>
                  <a:pt x="12321" y="75"/>
                  <a:pt x="3812" y="5904"/>
                  <a:pt x="2161" y="7229"/>
                </a:cubicBezTo>
                <a:cubicBezTo>
                  <a:pt x="516" y="8552"/>
                  <a:pt x="1" y="9800"/>
                  <a:pt x="1118" y="10689"/>
                </a:cubicBezTo>
                <a:cubicBezTo>
                  <a:pt x="1304" y="10838"/>
                  <a:pt x="1543" y="10905"/>
                  <a:pt x="1833" y="10905"/>
                </a:cubicBezTo>
                <a:cubicBezTo>
                  <a:pt x="3274" y="10905"/>
                  <a:pt x="5985" y="9262"/>
                  <a:pt x="9919" y="7858"/>
                </a:cubicBezTo>
                <a:cubicBezTo>
                  <a:pt x="14645" y="6173"/>
                  <a:pt x="16824" y="3994"/>
                  <a:pt x="16824" y="3994"/>
                </a:cubicBezTo>
                <a:cubicBezTo>
                  <a:pt x="17716" y="719"/>
                  <a:pt x="15221" y="1"/>
                  <a:pt x="13837" y="1"/>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1518102" y="3424112"/>
            <a:ext cx="581953" cy="95584"/>
          </a:xfrm>
          <a:custGeom>
            <a:rect b="b" l="l" r="r" t="t"/>
            <a:pathLst>
              <a:path extrusionOk="0" h="3897" w="20332">
                <a:moveTo>
                  <a:pt x="10269" y="0"/>
                </a:moveTo>
                <a:cubicBezTo>
                  <a:pt x="10092" y="0"/>
                  <a:pt x="9923" y="4"/>
                  <a:pt x="9763" y="10"/>
                </a:cubicBezTo>
                <a:cubicBezTo>
                  <a:pt x="5629" y="179"/>
                  <a:pt x="2343" y="803"/>
                  <a:pt x="2343" y="803"/>
                </a:cubicBezTo>
                <a:cubicBezTo>
                  <a:pt x="0" y="1163"/>
                  <a:pt x="497" y="3666"/>
                  <a:pt x="1961" y="3811"/>
                </a:cubicBezTo>
                <a:cubicBezTo>
                  <a:pt x="2559" y="3873"/>
                  <a:pt x="6354" y="3897"/>
                  <a:pt x="10715" y="3897"/>
                </a:cubicBezTo>
                <a:cubicBezTo>
                  <a:pt x="13787" y="3897"/>
                  <a:pt x="17139" y="3885"/>
                  <a:pt x="19854" y="3866"/>
                </a:cubicBezTo>
                <a:lnTo>
                  <a:pt x="20332" y="1300"/>
                </a:lnTo>
                <a:cubicBezTo>
                  <a:pt x="16977" y="644"/>
                  <a:pt x="12784" y="0"/>
                  <a:pt x="10269" y="0"/>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2086360" y="3455975"/>
            <a:ext cx="190769" cy="62962"/>
          </a:xfrm>
          <a:custGeom>
            <a:rect b="b" l="l" r="r" t="t"/>
            <a:pathLst>
              <a:path extrusionOk="0" h="2567" w="6665">
                <a:moveTo>
                  <a:pt x="479" y="1"/>
                </a:moveTo>
                <a:lnTo>
                  <a:pt x="1" y="2567"/>
                </a:lnTo>
                <a:cubicBezTo>
                  <a:pt x="2845" y="2548"/>
                  <a:pt x="4986" y="2521"/>
                  <a:pt x="5374" y="2489"/>
                </a:cubicBezTo>
                <a:cubicBezTo>
                  <a:pt x="6664" y="2384"/>
                  <a:pt x="6103" y="1523"/>
                  <a:pt x="5556" y="1250"/>
                </a:cubicBezTo>
                <a:cubicBezTo>
                  <a:pt x="5073" y="1008"/>
                  <a:pt x="3017" y="502"/>
                  <a:pt x="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2267174" y="3417539"/>
            <a:ext cx="199213" cy="181675"/>
          </a:xfrm>
          <a:custGeom>
            <a:rect b="b" l="l" r="r" t="t"/>
            <a:pathLst>
              <a:path extrusionOk="0" h="7407" w="6960">
                <a:moveTo>
                  <a:pt x="871" y="0"/>
                </a:moveTo>
                <a:lnTo>
                  <a:pt x="1" y="775"/>
                </a:lnTo>
                <a:lnTo>
                  <a:pt x="5948" y="7407"/>
                </a:lnTo>
                <a:cubicBezTo>
                  <a:pt x="6846" y="6841"/>
                  <a:pt x="6960" y="6787"/>
                  <a:pt x="6960" y="6787"/>
                </a:cubicBezTo>
                <a:lnTo>
                  <a:pt x="871" y="0"/>
                </a:ln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2177297" y="3436524"/>
            <a:ext cx="260121" cy="166051"/>
          </a:xfrm>
          <a:custGeom>
            <a:rect b="b" l="l" r="r" t="t"/>
            <a:pathLst>
              <a:path extrusionOk="0" h="6770" w="9088">
                <a:moveTo>
                  <a:pt x="3141" y="1"/>
                </a:moveTo>
                <a:lnTo>
                  <a:pt x="0" y="2822"/>
                </a:lnTo>
                <a:lnTo>
                  <a:pt x="1495" y="4490"/>
                </a:lnTo>
                <a:cubicBezTo>
                  <a:pt x="1495" y="4490"/>
                  <a:pt x="2409" y="3478"/>
                  <a:pt x="3439" y="3478"/>
                </a:cubicBezTo>
                <a:cubicBezTo>
                  <a:pt x="3794" y="3478"/>
                  <a:pt x="4162" y="3598"/>
                  <a:pt x="4512" y="3920"/>
                </a:cubicBezTo>
                <a:cubicBezTo>
                  <a:pt x="5710" y="5026"/>
                  <a:pt x="7560" y="6770"/>
                  <a:pt x="8636" y="6770"/>
                </a:cubicBezTo>
                <a:cubicBezTo>
                  <a:pt x="8785" y="6770"/>
                  <a:pt x="8918" y="6737"/>
                  <a:pt x="9033" y="6664"/>
                </a:cubicBezTo>
                <a:cubicBezTo>
                  <a:pt x="9052" y="6655"/>
                  <a:pt x="9070" y="6642"/>
                  <a:pt x="9088" y="6633"/>
                </a:cubicBezTo>
                <a:lnTo>
                  <a:pt x="31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2334868" y="3512440"/>
            <a:ext cx="71012" cy="89329"/>
          </a:xfrm>
          <a:custGeom>
            <a:rect b="b" l="l" r="r" t="t"/>
            <a:pathLst>
              <a:path extrusionOk="0" h="3642" w="2481">
                <a:moveTo>
                  <a:pt x="393" y="0"/>
                </a:moveTo>
                <a:cubicBezTo>
                  <a:pt x="393" y="10"/>
                  <a:pt x="0" y="844"/>
                  <a:pt x="690" y="1696"/>
                </a:cubicBezTo>
                <a:cubicBezTo>
                  <a:pt x="1368" y="2530"/>
                  <a:pt x="2426" y="3629"/>
                  <a:pt x="2434" y="3642"/>
                </a:cubicBezTo>
                <a:lnTo>
                  <a:pt x="2480" y="3601"/>
                </a:lnTo>
                <a:cubicBezTo>
                  <a:pt x="2467" y="3587"/>
                  <a:pt x="1409" y="2489"/>
                  <a:pt x="734" y="1660"/>
                </a:cubicBezTo>
                <a:cubicBezTo>
                  <a:pt x="69" y="839"/>
                  <a:pt x="444" y="32"/>
                  <a:pt x="448" y="23"/>
                </a:cubicBezTo>
                <a:lnTo>
                  <a:pt x="3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2198421" y="3493921"/>
            <a:ext cx="116007" cy="44689"/>
          </a:xfrm>
          <a:custGeom>
            <a:rect b="b" l="l" r="r" t="t"/>
            <a:pathLst>
              <a:path extrusionOk="0" h="1822" w="4053">
                <a:moveTo>
                  <a:pt x="2356" y="1"/>
                </a:moveTo>
                <a:cubicBezTo>
                  <a:pt x="1434" y="1"/>
                  <a:pt x="65" y="1247"/>
                  <a:pt x="1" y="1307"/>
                </a:cubicBezTo>
                <a:lnTo>
                  <a:pt x="37" y="1348"/>
                </a:lnTo>
                <a:cubicBezTo>
                  <a:pt x="53" y="1332"/>
                  <a:pt x="1456" y="62"/>
                  <a:pt x="2357" y="62"/>
                </a:cubicBezTo>
                <a:cubicBezTo>
                  <a:pt x="2480" y="62"/>
                  <a:pt x="2595" y="86"/>
                  <a:pt x="2695" y="141"/>
                </a:cubicBezTo>
                <a:cubicBezTo>
                  <a:pt x="3533" y="596"/>
                  <a:pt x="3993" y="1809"/>
                  <a:pt x="3997" y="1822"/>
                </a:cubicBezTo>
                <a:lnTo>
                  <a:pt x="4052" y="1799"/>
                </a:lnTo>
                <a:cubicBezTo>
                  <a:pt x="4048" y="1790"/>
                  <a:pt x="3578" y="555"/>
                  <a:pt x="2722" y="86"/>
                </a:cubicBezTo>
                <a:cubicBezTo>
                  <a:pt x="2613" y="27"/>
                  <a:pt x="2489" y="1"/>
                  <a:pt x="2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2205605" y="3520485"/>
            <a:ext cx="39442" cy="10179"/>
          </a:xfrm>
          <a:custGeom>
            <a:rect b="b" l="l" r="r" t="t"/>
            <a:pathLst>
              <a:path extrusionOk="0" h="415" w="1378">
                <a:moveTo>
                  <a:pt x="14" y="0"/>
                </a:moveTo>
                <a:lnTo>
                  <a:pt x="0" y="59"/>
                </a:lnTo>
                <a:lnTo>
                  <a:pt x="1363" y="415"/>
                </a:lnTo>
                <a:lnTo>
                  <a:pt x="1377" y="356"/>
                </a:lnTo>
                <a:lnTo>
                  <a:pt x="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p:nvPr/>
        </p:nvSpPr>
        <p:spPr>
          <a:xfrm>
            <a:off x="2222922" y="3509644"/>
            <a:ext cx="9302" cy="28305"/>
          </a:xfrm>
          <a:custGeom>
            <a:rect b="b" l="l" r="r" t="t"/>
            <a:pathLst>
              <a:path extrusionOk="0" h="1154" w="325">
                <a:moveTo>
                  <a:pt x="56" y="1"/>
                </a:moveTo>
                <a:lnTo>
                  <a:pt x="1" y="15"/>
                </a:lnTo>
                <a:lnTo>
                  <a:pt x="270" y="1153"/>
                </a:lnTo>
                <a:lnTo>
                  <a:pt x="325" y="1140"/>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2232196" y="3504272"/>
            <a:ext cx="37724" cy="18592"/>
          </a:xfrm>
          <a:custGeom>
            <a:rect b="b" l="l" r="r" t="t"/>
            <a:pathLst>
              <a:path extrusionOk="0" h="758" w="1318">
                <a:moveTo>
                  <a:pt x="32" y="1"/>
                </a:moveTo>
                <a:lnTo>
                  <a:pt x="1" y="51"/>
                </a:lnTo>
                <a:lnTo>
                  <a:pt x="1290" y="758"/>
                </a:lnTo>
                <a:lnTo>
                  <a:pt x="1318" y="707"/>
                </a:lnTo>
                <a:lnTo>
                  <a:pt x="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2249055" y="3497453"/>
            <a:ext cx="6297" cy="28427"/>
          </a:xfrm>
          <a:custGeom>
            <a:rect b="b" l="l" r="r" t="t"/>
            <a:pathLst>
              <a:path extrusionOk="0" h="1159" w="220">
                <a:moveTo>
                  <a:pt x="59" y="1"/>
                </a:moveTo>
                <a:lnTo>
                  <a:pt x="0" y="10"/>
                </a:lnTo>
                <a:lnTo>
                  <a:pt x="160" y="1158"/>
                </a:lnTo>
                <a:lnTo>
                  <a:pt x="219" y="1154"/>
                </a:lnTo>
                <a:lnTo>
                  <a:pt x="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1685978" y="3014852"/>
            <a:ext cx="188279" cy="293275"/>
          </a:xfrm>
          <a:custGeom>
            <a:rect b="b" l="l" r="r" t="t"/>
            <a:pathLst>
              <a:path extrusionOk="0" h="11957" w="6578">
                <a:moveTo>
                  <a:pt x="5000" y="0"/>
                </a:moveTo>
                <a:cubicBezTo>
                  <a:pt x="4258" y="0"/>
                  <a:pt x="3570" y="843"/>
                  <a:pt x="3446" y="1144"/>
                </a:cubicBezTo>
                <a:cubicBezTo>
                  <a:pt x="3446" y="1144"/>
                  <a:pt x="1" y="9320"/>
                  <a:pt x="42" y="10884"/>
                </a:cubicBezTo>
                <a:cubicBezTo>
                  <a:pt x="62" y="11648"/>
                  <a:pt x="506" y="11957"/>
                  <a:pt x="1030" y="11957"/>
                </a:cubicBezTo>
                <a:cubicBezTo>
                  <a:pt x="1579" y="11957"/>
                  <a:pt x="2215" y="11618"/>
                  <a:pt x="2544" y="11108"/>
                </a:cubicBezTo>
                <a:cubicBezTo>
                  <a:pt x="3187" y="10114"/>
                  <a:pt x="6099" y="3237"/>
                  <a:pt x="6149" y="2703"/>
                </a:cubicBezTo>
                <a:cubicBezTo>
                  <a:pt x="6195" y="2174"/>
                  <a:pt x="6578" y="1017"/>
                  <a:pt x="5639" y="242"/>
                </a:cubicBezTo>
                <a:cubicBezTo>
                  <a:pt x="5430" y="70"/>
                  <a:pt x="5212" y="0"/>
                  <a:pt x="50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1754616" y="3038915"/>
            <a:ext cx="117066" cy="143633"/>
          </a:xfrm>
          <a:custGeom>
            <a:rect b="b" l="l" r="r" t="t"/>
            <a:pathLst>
              <a:path extrusionOk="0" h="5856" w="4090">
                <a:moveTo>
                  <a:pt x="2001" y="1"/>
                </a:moveTo>
                <a:cubicBezTo>
                  <a:pt x="1429" y="1"/>
                  <a:pt x="921" y="384"/>
                  <a:pt x="684" y="819"/>
                </a:cubicBezTo>
                <a:cubicBezTo>
                  <a:pt x="288" y="1540"/>
                  <a:pt x="0" y="2638"/>
                  <a:pt x="0" y="2638"/>
                </a:cubicBezTo>
                <a:lnTo>
                  <a:pt x="2047" y="5855"/>
                </a:lnTo>
                <a:lnTo>
                  <a:pt x="3286" y="2935"/>
                </a:lnTo>
                <a:cubicBezTo>
                  <a:pt x="3286" y="2935"/>
                  <a:pt x="4089" y="1654"/>
                  <a:pt x="3149" y="587"/>
                </a:cubicBezTo>
                <a:cubicBezTo>
                  <a:pt x="2778" y="165"/>
                  <a:pt x="2376" y="1"/>
                  <a:pt x="200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1757879" y="2981051"/>
            <a:ext cx="138046" cy="196269"/>
          </a:xfrm>
          <a:custGeom>
            <a:rect b="b" l="l" r="r" t="t"/>
            <a:pathLst>
              <a:path extrusionOk="0" h="8002" w="4823">
                <a:moveTo>
                  <a:pt x="3165" y="0"/>
                </a:moveTo>
                <a:cubicBezTo>
                  <a:pt x="2625" y="0"/>
                  <a:pt x="1390" y="113"/>
                  <a:pt x="784" y="1087"/>
                </a:cubicBezTo>
                <a:lnTo>
                  <a:pt x="0" y="2354"/>
                </a:lnTo>
                <a:lnTo>
                  <a:pt x="2170" y="8001"/>
                </a:lnTo>
                <a:cubicBezTo>
                  <a:pt x="2170" y="8001"/>
                  <a:pt x="4016" y="4091"/>
                  <a:pt x="4234" y="3014"/>
                </a:cubicBezTo>
                <a:cubicBezTo>
                  <a:pt x="4453" y="1935"/>
                  <a:pt x="4823" y="923"/>
                  <a:pt x="3428" y="11"/>
                </a:cubicBezTo>
                <a:cubicBezTo>
                  <a:pt x="3428" y="11"/>
                  <a:pt x="3328" y="0"/>
                  <a:pt x="31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1535390" y="3237989"/>
            <a:ext cx="233445" cy="272721"/>
          </a:xfrm>
          <a:custGeom>
            <a:rect b="b" l="l" r="r" t="t"/>
            <a:pathLst>
              <a:path extrusionOk="0" h="11119" w="8156">
                <a:moveTo>
                  <a:pt x="7023" y="1"/>
                </a:moveTo>
                <a:cubicBezTo>
                  <a:pt x="6526" y="1"/>
                  <a:pt x="5952" y="299"/>
                  <a:pt x="5558" y="680"/>
                </a:cubicBezTo>
                <a:cubicBezTo>
                  <a:pt x="4747" y="1464"/>
                  <a:pt x="175" y="10365"/>
                  <a:pt x="175" y="10365"/>
                </a:cubicBezTo>
                <a:cubicBezTo>
                  <a:pt x="0" y="10702"/>
                  <a:pt x="45" y="11119"/>
                  <a:pt x="387" y="11119"/>
                </a:cubicBezTo>
                <a:cubicBezTo>
                  <a:pt x="552" y="11119"/>
                  <a:pt x="787" y="11021"/>
                  <a:pt x="1101" y="10770"/>
                </a:cubicBezTo>
                <a:cubicBezTo>
                  <a:pt x="2062" y="10000"/>
                  <a:pt x="8156" y="2985"/>
                  <a:pt x="8038" y="1227"/>
                </a:cubicBezTo>
                <a:cubicBezTo>
                  <a:pt x="7980" y="327"/>
                  <a:pt x="7543"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1483525" y="3471354"/>
            <a:ext cx="101495" cy="126169"/>
          </a:xfrm>
          <a:custGeom>
            <a:rect b="b" l="l" r="r" t="t"/>
            <a:pathLst>
              <a:path extrusionOk="0" h="5144" w="3546">
                <a:moveTo>
                  <a:pt x="2908" y="0"/>
                </a:moveTo>
                <a:cubicBezTo>
                  <a:pt x="2308" y="0"/>
                  <a:pt x="1014" y="1612"/>
                  <a:pt x="684" y="2478"/>
                </a:cubicBezTo>
                <a:cubicBezTo>
                  <a:pt x="342" y="3389"/>
                  <a:pt x="1" y="4929"/>
                  <a:pt x="197" y="5125"/>
                </a:cubicBezTo>
                <a:cubicBezTo>
                  <a:pt x="209" y="5138"/>
                  <a:pt x="223" y="5144"/>
                  <a:pt x="238" y="5144"/>
                </a:cubicBezTo>
                <a:cubicBezTo>
                  <a:pt x="454" y="5144"/>
                  <a:pt x="892" y="3872"/>
                  <a:pt x="1063" y="3467"/>
                </a:cubicBezTo>
                <a:cubicBezTo>
                  <a:pt x="1240" y="3029"/>
                  <a:pt x="1665" y="2710"/>
                  <a:pt x="1665" y="2710"/>
                </a:cubicBezTo>
                <a:cubicBezTo>
                  <a:pt x="1687" y="2691"/>
                  <a:pt x="1711" y="2681"/>
                  <a:pt x="1734" y="2681"/>
                </a:cubicBezTo>
                <a:cubicBezTo>
                  <a:pt x="1811" y="2681"/>
                  <a:pt x="1882" y="2785"/>
                  <a:pt x="1865" y="3002"/>
                </a:cubicBezTo>
                <a:cubicBezTo>
                  <a:pt x="1837" y="3284"/>
                  <a:pt x="1139" y="4136"/>
                  <a:pt x="1377" y="4328"/>
                </a:cubicBezTo>
                <a:cubicBezTo>
                  <a:pt x="1391" y="4339"/>
                  <a:pt x="1407" y="4344"/>
                  <a:pt x="1425" y="4344"/>
                </a:cubicBezTo>
                <a:cubicBezTo>
                  <a:pt x="1714" y="4344"/>
                  <a:pt x="2510" y="3023"/>
                  <a:pt x="2630" y="2428"/>
                </a:cubicBezTo>
                <a:cubicBezTo>
                  <a:pt x="2758" y="1799"/>
                  <a:pt x="3546" y="181"/>
                  <a:pt x="2990" y="12"/>
                </a:cubicBezTo>
                <a:cubicBezTo>
                  <a:pt x="2965" y="4"/>
                  <a:pt x="2937" y="0"/>
                  <a:pt x="29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1856773" y="2969351"/>
            <a:ext cx="174826" cy="60632"/>
          </a:xfrm>
          <a:custGeom>
            <a:rect b="b" l="l" r="r" t="t"/>
            <a:pathLst>
              <a:path extrusionOk="0" h="2472" w="6108">
                <a:moveTo>
                  <a:pt x="3619" y="1"/>
                </a:moveTo>
                <a:lnTo>
                  <a:pt x="2188" y="123"/>
                </a:lnTo>
                <a:cubicBezTo>
                  <a:pt x="2188" y="123"/>
                  <a:pt x="2176" y="123"/>
                  <a:pt x="2154" y="123"/>
                </a:cubicBezTo>
                <a:cubicBezTo>
                  <a:pt x="1948" y="123"/>
                  <a:pt x="836" y="130"/>
                  <a:pt x="0" y="279"/>
                </a:cubicBezTo>
                <a:cubicBezTo>
                  <a:pt x="597" y="1290"/>
                  <a:pt x="1591" y="2101"/>
                  <a:pt x="2657" y="2389"/>
                </a:cubicBezTo>
                <a:cubicBezTo>
                  <a:pt x="2858" y="2445"/>
                  <a:pt x="3055" y="2471"/>
                  <a:pt x="3247" y="2471"/>
                </a:cubicBezTo>
                <a:cubicBezTo>
                  <a:pt x="4527" y="2471"/>
                  <a:pt x="5584" y="1302"/>
                  <a:pt x="6107" y="100"/>
                </a:cubicBezTo>
                <a:cubicBezTo>
                  <a:pt x="5018" y="50"/>
                  <a:pt x="3619" y="1"/>
                  <a:pt x="3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1800270" y="2971804"/>
            <a:ext cx="300078" cy="289449"/>
          </a:xfrm>
          <a:custGeom>
            <a:rect b="b" l="l" r="r" t="t"/>
            <a:pathLst>
              <a:path extrusionOk="0" h="11801" w="10484">
                <a:moveTo>
                  <a:pt x="8081" y="0"/>
                </a:moveTo>
                <a:cubicBezTo>
                  <a:pt x="7558" y="1202"/>
                  <a:pt x="6501" y="2371"/>
                  <a:pt x="5221" y="2371"/>
                </a:cubicBezTo>
                <a:cubicBezTo>
                  <a:pt x="5029" y="2371"/>
                  <a:pt x="4832" y="2345"/>
                  <a:pt x="4631" y="2289"/>
                </a:cubicBezTo>
                <a:cubicBezTo>
                  <a:pt x="3565" y="2001"/>
                  <a:pt x="2571" y="1190"/>
                  <a:pt x="1974" y="179"/>
                </a:cubicBezTo>
                <a:cubicBezTo>
                  <a:pt x="1586" y="246"/>
                  <a:pt x="1254" y="343"/>
                  <a:pt x="1104" y="488"/>
                </a:cubicBezTo>
                <a:cubicBezTo>
                  <a:pt x="593" y="972"/>
                  <a:pt x="0" y="3542"/>
                  <a:pt x="1285" y="5907"/>
                </a:cubicBezTo>
                <a:cubicBezTo>
                  <a:pt x="2566" y="8277"/>
                  <a:pt x="3296" y="10114"/>
                  <a:pt x="3410" y="10888"/>
                </a:cubicBezTo>
                <a:cubicBezTo>
                  <a:pt x="3523" y="11664"/>
                  <a:pt x="3664" y="11801"/>
                  <a:pt x="3664" y="11801"/>
                </a:cubicBezTo>
                <a:lnTo>
                  <a:pt x="8450" y="11249"/>
                </a:lnTo>
                <a:cubicBezTo>
                  <a:pt x="8450" y="11249"/>
                  <a:pt x="8806" y="7525"/>
                  <a:pt x="9116" y="6700"/>
                </a:cubicBezTo>
                <a:cubicBezTo>
                  <a:pt x="9430" y="5880"/>
                  <a:pt x="10456" y="3551"/>
                  <a:pt x="10469" y="2320"/>
                </a:cubicBezTo>
                <a:cubicBezTo>
                  <a:pt x="10484" y="1090"/>
                  <a:pt x="9937" y="101"/>
                  <a:pt x="9052" y="46"/>
                </a:cubicBezTo>
                <a:cubicBezTo>
                  <a:pt x="8820" y="32"/>
                  <a:pt x="8469" y="15"/>
                  <a:pt x="80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1816071" y="3065283"/>
            <a:ext cx="82834" cy="173728"/>
          </a:xfrm>
          <a:custGeom>
            <a:rect b="b" l="l" r="r" t="t"/>
            <a:pathLst>
              <a:path extrusionOk="0" h="7083" w="2894">
                <a:moveTo>
                  <a:pt x="73" y="0"/>
                </a:moveTo>
                <a:lnTo>
                  <a:pt x="0" y="9"/>
                </a:lnTo>
                <a:cubicBezTo>
                  <a:pt x="5" y="18"/>
                  <a:pt x="96" y="1181"/>
                  <a:pt x="830" y="2356"/>
                </a:cubicBezTo>
                <a:cubicBezTo>
                  <a:pt x="1559" y="3518"/>
                  <a:pt x="2712" y="6157"/>
                  <a:pt x="2826" y="7083"/>
                </a:cubicBezTo>
                <a:lnTo>
                  <a:pt x="2894" y="7073"/>
                </a:lnTo>
                <a:cubicBezTo>
                  <a:pt x="2780" y="6143"/>
                  <a:pt x="1618" y="3486"/>
                  <a:pt x="889" y="2319"/>
                </a:cubicBezTo>
                <a:cubicBezTo>
                  <a:pt x="165" y="1162"/>
                  <a:pt x="73" y="13"/>
                  <a:pt x="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1996226" y="3047622"/>
            <a:ext cx="43420" cy="12754"/>
          </a:xfrm>
          <a:custGeom>
            <a:rect b="b" l="l" r="r" t="t"/>
            <a:pathLst>
              <a:path extrusionOk="0" h="520" w="1517">
                <a:moveTo>
                  <a:pt x="128" y="1"/>
                </a:moveTo>
                <a:cubicBezTo>
                  <a:pt x="76" y="1"/>
                  <a:pt x="23" y="34"/>
                  <a:pt x="18" y="100"/>
                </a:cubicBezTo>
                <a:cubicBezTo>
                  <a:pt x="0" y="332"/>
                  <a:pt x="205" y="479"/>
                  <a:pt x="419" y="510"/>
                </a:cubicBezTo>
                <a:cubicBezTo>
                  <a:pt x="454" y="516"/>
                  <a:pt x="488" y="519"/>
                  <a:pt x="522" y="519"/>
                </a:cubicBezTo>
                <a:cubicBezTo>
                  <a:pt x="595" y="519"/>
                  <a:pt x="666" y="505"/>
                  <a:pt x="734" y="474"/>
                </a:cubicBezTo>
                <a:cubicBezTo>
                  <a:pt x="870" y="412"/>
                  <a:pt x="959" y="309"/>
                  <a:pt x="1062" y="309"/>
                </a:cubicBezTo>
                <a:cubicBezTo>
                  <a:pt x="1126" y="309"/>
                  <a:pt x="1194" y="348"/>
                  <a:pt x="1281" y="460"/>
                </a:cubicBezTo>
                <a:cubicBezTo>
                  <a:pt x="1304" y="489"/>
                  <a:pt x="1335" y="501"/>
                  <a:pt x="1366" y="501"/>
                </a:cubicBezTo>
                <a:cubicBezTo>
                  <a:pt x="1442" y="501"/>
                  <a:pt x="1517" y="429"/>
                  <a:pt x="1459" y="355"/>
                </a:cubicBezTo>
                <a:cubicBezTo>
                  <a:pt x="1355" y="216"/>
                  <a:pt x="1221" y="81"/>
                  <a:pt x="1039" y="81"/>
                </a:cubicBezTo>
                <a:cubicBezTo>
                  <a:pt x="1036" y="81"/>
                  <a:pt x="1033" y="81"/>
                  <a:pt x="1030" y="81"/>
                </a:cubicBezTo>
                <a:cubicBezTo>
                  <a:pt x="958" y="81"/>
                  <a:pt x="893" y="100"/>
                  <a:pt x="834" y="136"/>
                </a:cubicBezTo>
                <a:cubicBezTo>
                  <a:pt x="771" y="173"/>
                  <a:pt x="729" y="246"/>
                  <a:pt x="666" y="277"/>
                </a:cubicBezTo>
                <a:cubicBezTo>
                  <a:pt x="625" y="299"/>
                  <a:pt x="565" y="312"/>
                  <a:pt x="501" y="312"/>
                </a:cubicBezTo>
                <a:cubicBezTo>
                  <a:pt x="364" y="312"/>
                  <a:pt x="214" y="253"/>
                  <a:pt x="224" y="100"/>
                </a:cubicBezTo>
                <a:cubicBezTo>
                  <a:pt x="228" y="34"/>
                  <a:pt x="179" y="1"/>
                  <a:pt x="128"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1905547" y="3046101"/>
            <a:ext cx="42476" cy="12362"/>
          </a:xfrm>
          <a:custGeom>
            <a:rect b="b" l="l" r="r" t="t"/>
            <a:pathLst>
              <a:path extrusionOk="0" h="504" w="1484">
                <a:moveTo>
                  <a:pt x="1046" y="1"/>
                </a:moveTo>
                <a:cubicBezTo>
                  <a:pt x="1035" y="1"/>
                  <a:pt x="1024" y="1"/>
                  <a:pt x="1013" y="2"/>
                </a:cubicBezTo>
                <a:cubicBezTo>
                  <a:pt x="916" y="11"/>
                  <a:pt x="848" y="61"/>
                  <a:pt x="771" y="112"/>
                </a:cubicBezTo>
                <a:cubicBezTo>
                  <a:pt x="716" y="153"/>
                  <a:pt x="661" y="203"/>
                  <a:pt x="602" y="240"/>
                </a:cubicBezTo>
                <a:cubicBezTo>
                  <a:pt x="559" y="263"/>
                  <a:pt x="420" y="301"/>
                  <a:pt x="321" y="301"/>
                </a:cubicBezTo>
                <a:cubicBezTo>
                  <a:pt x="264" y="301"/>
                  <a:pt x="220" y="288"/>
                  <a:pt x="215" y="253"/>
                </a:cubicBezTo>
                <a:cubicBezTo>
                  <a:pt x="208" y="187"/>
                  <a:pt x="152" y="154"/>
                  <a:pt x="100" y="154"/>
                </a:cubicBezTo>
                <a:cubicBezTo>
                  <a:pt x="49" y="154"/>
                  <a:pt x="1" y="187"/>
                  <a:pt x="9" y="253"/>
                </a:cubicBezTo>
                <a:cubicBezTo>
                  <a:pt x="28" y="431"/>
                  <a:pt x="233" y="503"/>
                  <a:pt x="392" y="503"/>
                </a:cubicBezTo>
                <a:cubicBezTo>
                  <a:pt x="502" y="503"/>
                  <a:pt x="611" y="472"/>
                  <a:pt x="707" y="417"/>
                </a:cubicBezTo>
                <a:cubicBezTo>
                  <a:pt x="826" y="348"/>
                  <a:pt x="940" y="233"/>
                  <a:pt x="1054" y="233"/>
                </a:cubicBezTo>
                <a:cubicBezTo>
                  <a:pt x="1121" y="233"/>
                  <a:pt x="1187" y="272"/>
                  <a:pt x="1254" y="381"/>
                </a:cubicBezTo>
                <a:cubicBezTo>
                  <a:pt x="1276" y="415"/>
                  <a:pt x="1308" y="430"/>
                  <a:pt x="1340" y="430"/>
                </a:cubicBezTo>
                <a:cubicBezTo>
                  <a:pt x="1412" y="430"/>
                  <a:pt x="1484" y="355"/>
                  <a:pt x="1436" y="276"/>
                </a:cubicBezTo>
                <a:cubicBezTo>
                  <a:pt x="1346" y="135"/>
                  <a:pt x="1220" y="1"/>
                  <a:pt x="1046"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1837195" y="2999693"/>
            <a:ext cx="35750" cy="32205"/>
          </a:xfrm>
          <a:custGeom>
            <a:rect b="b" l="l" r="r" t="t"/>
            <a:pathLst>
              <a:path extrusionOk="0" h="1313" w="1249">
                <a:moveTo>
                  <a:pt x="126" y="0"/>
                </a:moveTo>
                <a:cubicBezTo>
                  <a:pt x="67" y="0"/>
                  <a:pt x="0" y="52"/>
                  <a:pt x="14" y="131"/>
                </a:cubicBezTo>
                <a:cubicBezTo>
                  <a:pt x="46" y="350"/>
                  <a:pt x="46" y="673"/>
                  <a:pt x="302" y="764"/>
                </a:cubicBezTo>
                <a:cubicBezTo>
                  <a:pt x="333" y="775"/>
                  <a:pt x="363" y="780"/>
                  <a:pt x="392" y="780"/>
                </a:cubicBezTo>
                <a:cubicBezTo>
                  <a:pt x="472" y="780"/>
                  <a:pt x="544" y="747"/>
                  <a:pt x="624" y="727"/>
                </a:cubicBezTo>
                <a:cubicBezTo>
                  <a:pt x="657" y="719"/>
                  <a:pt x="688" y="715"/>
                  <a:pt x="717" y="715"/>
                </a:cubicBezTo>
                <a:cubicBezTo>
                  <a:pt x="949" y="715"/>
                  <a:pt x="1034" y="973"/>
                  <a:pt x="948" y="1188"/>
                </a:cubicBezTo>
                <a:cubicBezTo>
                  <a:pt x="921" y="1263"/>
                  <a:pt x="982" y="1312"/>
                  <a:pt x="1046" y="1312"/>
                </a:cubicBezTo>
                <a:cubicBezTo>
                  <a:pt x="1087" y="1312"/>
                  <a:pt x="1130" y="1291"/>
                  <a:pt x="1149" y="1242"/>
                </a:cubicBezTo>
                <a:cubicBezTo>
                  <a:pt x="1249" y="988"/>
                  <a:pt x="1185" y="687"/>
                  <a:pt x="925" y="554"/>
                </a:cubicBezTo>
                <a:cubicBezTo>
                  <a:pt x="859" y="520"/>
                  <a:pt x="792" y="506"/>
                  <a:pt x="724" y="506"/>
                </a:cubicBezTo>
                <a:cubicBezTo>
                  <a:pt x="673" y="506"/>
                  <a:pt x="622" y="514"/>
                  <a:pt x="570" y="527"/>
                </a:cubicBezTo>
                <a:cubicBezTo>
                  <a:pt x="529" y="541"/>
                  <a:pt x="493" y="554"/>
                  <a:pt x="447" y="569"/>
                </a:cubicBezTo>
                <a:cubicBezTo>
                  <a:pt x="329" y="541"/>
                  <a:pt x="264" y="472"/>
                  <a:pt x="256" y="367"/>
                </a:cubicBezTo>
                <a:cubicBezTo>
                  <a:pt x="224" y="281"/>
                  <a:pt x="224" y="167"/>
                  <a:pt x="210" y="76"/>
                </a:cubicBezTo>
                <a:cubicBezTo>
                  <a:pt x="203" y="23"/>
                  <a:pt x="166" y="0"/>
                  <a:pt x="126"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2023990" y="2995278"/>
            <a:ext cx="43020" cy="26858"/>
          </a:xfrm>
          <a:custGeom>
            <a:rect b="b" l="l" r="r" t="t"/>
            <a:pathLst>
              <a:path extrusionOk="0" h="1095" w="1503">
                <a:moveTo>
                  <a:pt x="1019" y="0"/>
                </a:moveTo>
                <a:cubicBezTo>
                  <a:pt x="901" y="0"/>
                  <a:pt x="791" y="42"/>
                  <a:pt x="712" y="160"/>
                </a:cubicBezTo>
                <a:cubicBezTo>
                  <a:pt x="644" y="265"/>
                  <a:pt x="640" y="397"/>
                  <a:pt x="648" y="516"/>
                </a:cubicBezTo>
                <a:cubicBezTo>
                  <a:pt x="661" y="671"/>
                  <a:pt x="707" y="743"/>
                  <a:pt x="507" y="844"/>
                </a:cubicBezTo>
                <a:cubicBezTo>
                  <a:pt x="407" y="898"/>
                  <a:pt x="247" y="885"/>
                  <a:pt x="137" y="890"/>
                </a:cubicBezTo>
                <a:cubicBezTo>
                  <a:pt x="6" y="890"/>
                  <a:pt x="1" y="1094"/>
                  <a:pt x="133" y="1094"/>
                </a:cubicBezTo>
                <a:cubicBezTo>
                  <a:pt x="135" y="1094"/>
                  <a:pt x="136" y="1094"/>
                  <a:pt x="137" y="1094"/>
                </a:cubicBezTo>
                <a:cubicBezTo>
                  <a:pt x="352" y="1090"/>
                  <a:pt x="694" y="1090"/>
                  <a:pt x="821" y="880"/>
                </a:cubicBezTo>
                <a:cubicBezTo>
                  <a:pt x="880" y="785"/>
                  <a:pt x="876" y="684"/>
                  <a:pt x="867" y="579"/>
                </a:cubicBezTo>
                <a:cubicBezTo>
                  <a:pt x="853" y="457"/>
                  <a:pt x="844" y="425"/>
                  <a:pt x="917" y="311"/>
                </a:cubicBezTo>
                <a:cubicBezTo>
                  <a:pt x="937" y="234"/>
                  <a:pt x="976" y="195"/>
                  <a:pt x="1038" y="195"/>
                </a:cubicBezTo>
                <a:cubicBezTo>
                  <a:pt x="1064" y="195"/>
                  <a:pt x="1093" y="201"/>
                  <a:pt x="1126" y="215"/>
                </a:cubicBezTo>
                <a:cubicBezTo>
                  <a:pt x="1181" y="233"/>
                  <a:pt x="1236" y="256"/>
                  <a:pt x="1290" y="278"/>
                </a:cubicBezTo>
                <a:cubicBezTo>
                  <a:pt x="1306" y="285"/>
                  <a:pt x="1321" y="289"/>
                  <a:pt x="1336" y="289"/>
                </a:cubicBezTo>
                <a:cubicBezTo>
                  <a:pt x="1434" y="289"/>
                  <a:pt x="1503" y="149"/>
                  <a:pt x="1395" y="101"/>
                </a:cubicBezTo>
                <a:cubicBezTo>
                  <a:pt x="1282" y="49"/>
                  <a:pt x="1146" y="0"/>
                  <a:pt x="1019"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1837681" y="3076983"/>
            <a:ext cx="44193" cy="21560"/>
          </a:xfrm>
          <a:custGeom>
            <a:rect b="b" l="l" r="r" t="t"/>
            <a:pathLst>
              <a:path extrusionOk="0" h="879" w="1544">
                <a:moveTo>
                  <a:pt x="318" y="1"/>
                </a:moveTo>
                <a:cubicBezTo>
                  <a:pt x="242" y="1"/>
                  <a:pt x="168" y="16"/>
                  <a:pt x="102" y="52"/>
                </a:cubicBezTo>
                <a:cubicBezTo>
                  <a:pt x="0" y="106"/>
                  <a:pt x="63" y="246"/>
                  <a:pt x="159" y="246"/>
                </a:cubicBezTo>
                <a:cubicBezTo>
                  <a:pt x="174" y="246"/>
                  <a:pt x="190" y="242"/>
                  <a:pt x="207" y="234"/>
                </a:cubicBezTo>
                <a:cubicBezTo>
                  <a:pt x="235" y="220"/>
                  <a:pt x="271" y="213"/>
                  <a:pt x="312" y="213"/>
                </a:cubicBezTo>
                <a:cubicBezTo>
                  <a:pt x="397" y="213"/>
                  <a:pt x="499" y="242"/>
                  <a:pt x="558" y="279"/>
                </a:cubicBezTo>
                <a:cubicBezTo>
                  <a:pt x="676" y="352"/>
                  <a:pt x="658" y="439"/>
                  <a:pt x="685" y="562"/>
                </a:cubicBezTo>
                <a:cubicBezTo>
                  <a:pt x="704" y="658"/>
                  <a:pt x="727" y="735"/>
                  <a:pt x="809" y="799"/>
                </a:cubicBezTo>
                <a:cubicBezTo>
                  <a:pt x="884" y="857"/>
                  <a:pt x="965" y="879"/>
                  <a:pt x="1049" y="879"/>
                </a:cubicBezTo>
                <a:cubicBezTo>
                  <a:pt x="1183" y="879"/>
                  <a:pt x="1321" y="821"/>
                  <a:pt x="1442" y="763"/>
                </a:cubicBezTo>
                <a:cubicBezTo>
                  <a:pt x="1544" y="715"/>
                  <a:pt x="1480" y="573"/>
                  <a:pt x="1384" y="573"/>
                </a:cubicBezTo>
                <a:cubicBezTo>
                  <a:pt x="1369" y="573"/>
                  <a:pt x="1353" y="576"/>
                  <a:pt x="1337" y="584"/>
                </a:cubicBezTo>
                <a:cubicBezTo>
                  <a:pt x="1269" y="621"/>
                  <a:pt x="1200" y="649"/>
                  <a:pt x="1127" y="666"/>
                </a:cubicBezTo>
                <a:cubicBezTo>
                  <a:pt x="1050" y="607"/>
                  <a:pt x="968" y="553"/>
                  <a:pt x="886" y="493"/>
                </a:cubicBezTo>
                <a:cubicBezTo>
                  <a:pt x="881" y="489"/>
                  <a:pt x="872" y="348"/>
                  <a:pt x="872" y="334"/>
                </a:cubicBezTo>
                <a:cubicBezTo>
                  <a:pt x="845" y="252"/>
                  <a:pt x="786" y="184"/>
                  <a:pt x="717" y="134"/>
                </a:cubicBezTo>
                <a:cubicBezTo>
                  <a:pt x="605" y="54"/>
                  <a:pt x="458" y="1"/>
                  <a:pt x="318"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1989471" y="3098715"/>
            <a:ext cx="47141" cy="23448"/>
          </a:xfrm>
          <a:custGeom>
            <a:rect b="b" l="l" r="r" t="t"/>
            <a:pathLst>
              <a:path extrusionOk="0" h="956" w="1647">
                <a:moveTo>
                  <a:pt x="1201" y="1"/>
                </a:moveTo>
                <a:cubicBezTo>
                  <a:pt x="1141" y="1"/>
                  <a:pt x="1083" y="19"/>
                  <a:pt x="1034" y="64"/>
                </a:cubicBezTo>
                <a:cubicBezTo>
                  <a:pt x="952" y="136"/>
                  <a:pt x="938" y="310"/>
                  <a:pt x="906" y="405"/>
                </a:cubicBezTo>
                <a:cubicBezTo>
                  <a:pt x="837" y="594"/>
                  <a:pt x="672" y="743"/>
                  <a:pt x="509" y="743"/>
                </a:cubicBezTo>
                <a:cubicBezTo>
                  <a:pt x="405" y="743"/>
                  <a:pt x="301" y="682"/>
                  <a:pt x="222" y="533"/>
                </a:cubicBezTo>
                <a:cubicBezTo>
                  <a:pt x="203" y="498"/>
                  <a:pt x="172" y="483"/>
                  <a:pt x="141" y="483"/>
                </a:cubicBezTo>
                <a:cubicBezTo>
                  <a:pt x="72" y="483"/>
                  <a:pt x="1" y="556"/>
                  <a:pt x="45" y="638"/>
                </a:cubicBezTo>
                <a:cubicBezTo>
                  <a:pt x="146" y="833"/>
                  <a:pt x="331" y="956"/>
                  <a:pt x="535" y="956"/>
                </a:cubicBezTo>
                <a:cubicBezTo>
                  <a:pt x="607" y="956"/>
                  <a:pt x="682" y="940"/>
                  <a:pt x="756" y="907"/>
                </a:cubicBezTo>
                <a:cubicBezTo>
                  <a:pt x="879" y="852"/>
                  <a:pt x="965" y="752"/>
                  <a:pt x="1034" y="634"/>
                </a:cubicBezTo>
                <a:cubicBezTo>
                  <a:pt x="1099" y="513"/>
                  <a:pt x="1151" y="241"/>
                  <a:pt x="1281" y="241"/>
                </a:cubicBezTo>
                <a:cubicBezTo>
                  <a:pt x="1323" y="241"/>
                  <a:pt x="1374" y="270"/>
                  <a:pt x="1435" y="341"/>
                </a:cubicBezTo>
                <a:cubicBezTo>
                  <a:pt x="1456" y="365"/>
                  <a:pt x="1480" y="375"/>
                  <a:pt x="1503" y="375"/>
                </a:cubicBezTo>
                <a:cubicBezTo>
                  <a:pt x="1578" y="375"/>
                  <a:pt x="1647" y="272"/>
                  <a:pt x="1581" y="196"/>
                </a:cubicBezTo>
                <a:cubicBezTo>
                  <a:pt x="1501" y="103"/>
                  <a:pt x="1344" y="1"/>
                  <a:pt x="120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1866161" y="3121821"/>
            <a:ext cx="51807" cy="14005"/>
          </a:xfrm>
          <a:custGeom>
            <a:rect b="b" l="l" r="r" t="t"/>
            <a:pathLst>
              <a:path extrusionOk="0" h="571" w="1810">
                <a:moveTo>
                  <a:pt x="1375" y="1"/>
                </a:moveTo>
                <a:cubicBezTo>
                  <a:pt x="1340" y="1"/>
                  <a:pt x="1304" y="5"/>
                  <a:pt x="1267" y="14"/>
                </a:cubicBezTo>
                <a:cubicBezTo>
                  <a:pt x="1167" y="42"/>
                  <a:pt x="1085" y="106"/>
                  <a:pt x="1003" y="165"/>
                </a:cubicBezTo>
                <a:cubicBezTo>
                  <a:pt x="920" y="229"/>
                  <a:pt x="644" y="375"/>
                  <a:pt x="443" y="375"/>
                </a:cubicBezTo>
                <a:cubicBezTo>
                  <a:pt x="311" y="375"/>
                  <a:pt x="212" y="313"/>
                  <a:pt x="219" y="124"/>
                </a:cubicBezTo>
                <a:cubicBezTo>
                  <a:pt x="219" y="58"/>
                  <a:pt x="168" y="25"/>
                  <a:pt x="116" y="25"/>
                </a:cubicBezTo>
                <a:cubicBezTo>
                  <a:pt x="64" y="25"/>
                  <a:pt x="12" y="58"/>
                  <a:pt x="9" y="124"/>
                </a:cubicBezTo>
                <a:cubicBezTo>
                  <a:pt x="1" y="388"/>
                  <a:pt x="192" y="539"/>
                  <a:pt x="443" y="567"/>
                </a:cubicBezTo>
                <a:cubicBezTo>
                  <a:pt x="468" y="569"/>
                  <a:pt x="494" y="570"/>
                  <a:pt x="521" y="570"/>
                </a:cubicBezTo>
                <a:cubicBezTo>
                  <a:pt x="641" y="570"/>
                  <a:pt x="776" y="547"/>
                  <a:pt x="880" y="502"/>
                </a:cubicBezTo>
                <a:cubicBezTo>
                  <a:pt x="1014" y="445"/>
                  <a:pt x="1214" y="214"/>
                  <a:pt x="1388" y="214"/>
                </a:cubicBezTo>
                <a:cubicBezTo>
                  <a:pt x="1463" y="214"/>
                  <a:pt x="1533" y="257"/>
                  <a:pt x="1591" y="375"/>
                </a:cubicBezTo>
                <a:cubicBezTo>
                  <a:pt x="1609" y="412"/>
                  <a:pt x="1639" y="427"/>
                  <a:pt x="1669" y="427"/>
                </a:cubicBezTo>
                <a:cubicBezTo>
                  <a:pt x="1737" y="427"/>
                  <a:pt x="1809" y="352"/>
                  <a:pt x="1768" y="270"/>
                </a:cubicBezTo>
                <a:cubicBezTo>
                  <a:pt x="1689" y="107"/>
                  <a:pt x="1547" y="1"/>
                  <a:pt x="1375"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1902169" y="3093736"/>
            <a:ext cx="53810" cy="19843"/>
          </a:xfrm>
          <a:custGeom>
            <a:rect b="b" l="l" r="r" t="t"/>
            <a:pathLst>
              <a:path extrusionOk="0" h="809" w="1880">
                <a:moveTo>
                  <a:pt x="99" y="1"/>
                </a:moveTo>
                <a:cubicBezTo>
                  <a:pt x="48" y="1"/>
                  <a:pt x="0" y="33"/>
                  <a:pt x="5" y="98"/>
                </a:cubicBezTo>
                <a:cubicBezTo>
                  <a:pt x="28" y="353"/>
                  <a:pt x="96" y="622"/>
                  <a:pt x="392" y="654"/>
                </a:cubicBezTo>
                <a:cubicBezTo>
                  <a:pt x="407" y="655"/>
                  <a:pt x="423" y="656"/>
                  <a:pt x="438" y="656"/>
                </a:cubicBezTo>
                <a:cubicBezTo>
                  <a:pt x="550" y="656"/>
                  <a:pt x="660" y="616"/>
                  <a:pt x="756" y="567"/>
                </a:cubicBezTo>
                <a:cubicBezTo>
                  <a:pt x="917" y="488"/>
                  <a:pt x="1078" y="426"/>
                  <a:pt x="1225" y="426"/>
                </a:cubicBezTo>
                <a:cubicBezTo>
                  <a:pt x="1399" y="426"/>
                  <a:pt x="1552" y="512"/>
                  <a:pt x="1663" y="754"/>
                </a:cubicBezTo>
                <a:cubicBezTo>
                  <a:pt x="1680" y="793"/>
                  <a:pt x="1709" y="808"/>
                  <a:pt x="1739" y="808"/>
                </a:cubicBezTo>
                <a:cubicBezTo>
                  <a:pt x="1806" y="808"/>
                  <a:pt x="1879" y="731"/>
                  <a:pt x="1842" y="649"/>
                </a:cubicBezTo>
                <a:cubicBezTo>
                  <a:pt x="1728" y="403"/>
                  <a:pt x="1522" y="229"/>
                  <a:pt x="1244" y="202"/>
                </a:cubicBezTo>
                <a:cubicBezTo>
                  <a:pt x="1226" y="201"/>
                  <a:pt x="1207" y="200"/>
                  <a:pt x="1188" y="200"/>
                </a:cubicBezTo>
                <a:cubicBezTo>
                  <a:pt x="1092" y="200"/>
                  <a:pt x="995" y="219"/>
                  <a:pt x="903" y="252"/>
                </a:cubicBezTo>
                <a:cubicBezTo>
                  <a:pt x="825" y="284"/>
                  <a:pt x="766" y="334"/>
                  <a:pt x="693" y="366"/>
                </a:cubicBezTo>
                <a:cubicBezTo>
                  <a:pt x="634" y="396"/>
                  <a:pt x="575" y="410"/>
                  <a:pt x="520" y="410"/>
                </a:cubicBezTo>
                <a:cubicBezTo>
                  <a:pt x="361" y="410"/>
                  <a:pt x="231" y="294"/>
                  <a:pt x="214" y="98"/>
                </a:cubicBezTo>
                <a:cubicBezTo>
                  <a:pt x="207" y="34"/>
                  <a:pt x="152" y="1"/>
                  <a:pt x="99"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1979481" y="3160871"/>
            <a:ext cx="54469" cy="22811"/>
          </a:xfrm>
          <a:custGeom>
            <a:rect b="b" l="l" r="r" t="t"/>
            <a:pathLst>
              <a:path extrusionOk="0" h="930" w="1903">
                <a:moveTo>
                  <a:pt x="1312" y="0"/>
                </a:moveTo>
                <a:cubicBezTo>
                  <a:pt x="1246" y="0"/>
                  <a:pt x="1183" y="20"/>
                  <a:pt x="1128" y="68"/>
                </a:cubicBezTo>
                <a:cubicBezTo>
                  <a:pt x="1041" y="145"/>
                  <a:pt x="1036" y="260"/>
                  <a:pt x="996" y="359"/>
                </a:cubicBezTo>
                <a:cubicBezTo>
                  <a:pt x="902" y="588"/>
                  <a:pt x="704" y="717"/>
                  <a:pt x="486" y="717"/>
                </a:cubicBezTo>
                <a:cubicBezTo>
                  <a:pt x="394" y="717"/>
                  <a:pt x="299" y="694"/>
                  <a:pt x="207" y="647"/>
                </a:cubicBezTo>
                <a:cubicBezTo>
                  <a:pt x="191" y="639"/>
                  <a:pt x="174" y="635"/>
                  <a:pt x="159" y="635"/>
                </a:cubicBezTo>
                <a:cubicBezTo>
                  <a:pt x="64" y="635"/>
                  <a:pt x="0" y="774"/>
                  <a:pt x="102" y="829"/>
                </a:cubicBezTo>
                <a:cubicBezTo>
                  <a:pt x="231" y="893"/>
                  <a:pt x="368" y="929"/>
                  <a:pt x="503" y="929"/>
                </a:cubicBezTo>
                <a:cubicBezTo>
                  <a:pt x="647" y="929"/>
                  <a:pt x="789" y="889"/>
                  <a:pt x="918" y="797"/>
                </a:cubicBezTo>
                <a:cubicBezTo>
                  <a:pt x="1023" y="719"/>
                  <a:pt x="1105" y="620"/>
                  <a:pt x="1160" y="506"/>
                </a:cubicBezTo>
                <a:cubicBezTo>
                  <a:pt x="1205" y="405"/>
                  <a:pt x="1196" y="342"/>
                  <a:pt x="1292" y="273"/>
                </a:cubicBezTo>
                <a:cubicBezTo>
                  <a:pt x="1326" y="249"/>
                  <a:pt x="1360" y="239"/>
                  <a:pt x="1394" y="239"/>
                </a:cubicBezTo>
                <a:cubicBezTo>
                  <a:pt x="1503" y="239"/>
                  <a:pt x="1613" y="340"/>
                  <a:pt x="1707" y="405"/>
                </a:cubicBezTo>
                <a:cubicBezTo>
                  <a:pt x="1726" y="419"/>
                  <a:pt x="1744" y="425"/>
                  <a:pt x="1762" y="425"/>
                </a:cubicBezTo>
                <a:cubicBezTo>
                  <a:pt x="1846" y="425"/>
                  <a:pt x="1902" y="291"/>
                  <a:pt x="1812" y="227"/>
                </a:cubicBezTo>
                <a:cubicBezTo>
                  <a:pt x="1688" y="138"/>
                  <a:pt x="1489" y="0"/>
                  <a:pt x="1312"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1905490" y="3155916"/>
            <a:ext cx="53123" cy="15722"/>
          </a:xfrm>
          <a:custGeom>
            <a:rect b="b" l="l" r="r" t="t"/>
            <a:pathLst>
              <a:path extrusionOk="0" h="641" w="1856">
                <a:moveTo>
                  <a:pt x="1339" y="0"/>
                </a:moveTo>
                <a:cubicBezTo>
                  <a:pt x="1309" y="0"/>
                  <a:pt x="1278" y="3"/>
                  <a:pt x="1246" y="10"/>
                </a:cubicBezTo>
                <a:cubicBezTo>
                  <a:pt x="1137" y="33"/>
                  <a:pt x="1078" y="88"/>
                  <a:pt x="1006" y="165"/>
                </a:cubicBezTo>
                <a:cubicBezTo>
                  <a:pt x="905" y="270"/>
                  <a:pt x="842" y="393"/>
                  <a:pt x="682" y="425"/>
                </a:cubicBezTo>
                <a:cubicBezTo>
                  <a:pt x="654" y="431"/>
                  <a:pt x="627" y="434"/>
                  <a:pt x="600" y="434"/>
                </a:cubicBezTo>
                <a:cubicBezTo>
                  <a:pt x="446" y="434"/>
                  <a:pt x="312" y="337"/>
                  <a:pt x="226" y="202"/>
                </a:cubicBezTo>
                <a:cubicBezTo>
                  <a:pt x="205" y="168"/>
                  <a:pt x="174" y="154"/>
                  <a:pt x="144" y="154"/>
                </a:cubicBezTo>
                <a:cubicBezTo>
                  <a:pt x="73" y="154"/>
                  <a:pt x="1" y="227"/>
                  <a:pt x="49" y="307"/>
                </a:cubicBezTo>
                <a:cubicBezTo>
                  <a:pt x="172" y="504"/>
                  <a:pt x="361" y="641"/>
                  <a:pt x="596" y="641"/>
                </a:cubicBezTo>
                <a:cubicBezTo>
                  <a:pt x="610" y="641"/>
                  <a:pt x="625" y="640"/>
                  <a:pt x="640" y="639"/>
                </a:cubicBezTo>
                <a:cubicBezTo>
                  <a:pt x="768" y="630"/>
                  <a:pt x="891" y="580"/>
                  <a:pt x="987" y="502"/>
                </a:cubicBezTo>
                <a:cubicBezTo>
                  <a:pt x="1023" y="471"/>
                  <a:pt x="1051" y="435"/>
                  <a:pt x="1088" y="402"/>
                </a:cubicBezTo>
                <a:cubicBezTo>
                  <a:pt x="1163" y="335"/>
                  <a:pt x="1266" y="295"/>
                  <a:pt x="1365" y="295"/>
                </a:cubicBezTo>
                <a:cubicBezTo>
                  <a:pt x="1470" y="295"/>
                  <a:pt x="1571" y="340"/>
                  <a:pt x="1629" y="448"/>
                </a:cubicBezTo>
                <a:cubicBezTo>
                  <a:pt x="1651" y="483"/>
                  <a:pt x="1682" y="498"/>
                  <a:pt x="1714" y="498"/>
                </a:cubicBezTo>
                <a:cubicBezTo>
                  <a:pt x="1785" y="498"/>
                  <a:pt x="1856" y="425"/>
                  <a:pt x="1812" y="343"/>
                </a:cubicBezTo>
                <a:cubicBezTo>
                  <a:pt x="1708" y="160"/>
                  <a:pt x="1549" y="0"/>
                  <a:pt x="1339"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1904288" y="3204213"/>
            <a:ext cx="47800" cy="19279"/>
          </a:xfrm>
          <a:custGeom>
            <a:rect b="b" l="l" r="r" t="t"/>
            <a:pathLst>
              <a:path extrusionOk="0" h="786" w="1670">
                <a:moveTo>
                  <a:pt x="101" y="0"/>
                </a:moveTo>
                <a:cubicBezTo>
                  <a:pt x="50" y="0"/>
                  <a:pt x="1" y="33"/>
                  <a:pt x="3" y="101"/>
                </a:cubicBezTo>
                <a:cubicBezTo>
                  <a:pt x="13" y="320"/>
                  <a:pt x="154" y="493"/>
                  <a:pt x="377" y="534"/>
                </a:cubicBezTo>
                <a:cubicBezTo>
                  <a:pt x="413" y="541"/>
                  <a:pt x="450" y="544"/>
                  <a:pt x="487" y="544"/>
                </a:cubicBezTo>
                <a:cubicBezTo>
                  <a:pt x="593" y="544"/>
                  <a:pt x="699" y="518"/>
                  <a:pt x="796" y="484"/>
                </a:cubicBezTo>
                <a:cubicBezTo>
                  <a:pt x="899" y="447"/>
                  <a:pt x="1009" y="378"/>
                  <a:pt x="1122" y="378"/>
                </a:cubicBezTo>
                <a:cubicBezTo>
                  <a:pt x="1176" y="378"/>
                  <a:pt x="1230" y="393"/>
                  <a:pt x="1284" y="434"/>
                </a:cubicBezTo>
                <a:cubicBezTo>
                  <a:pt x="1370" y="498"/>
                  <a:pt x="1416" y="635"/>
                  <a:pt x="1458" y="730"/>
                </a:cubicBezTo>
                <a:cubicBezTo>
                  <a:pt x="1474" y="769"/>
                  <a:pt x="1502" y="785"/>
                  <a:pt x="1532" y="785"/>
                </a:cubicBezTo>
                <a:cubicBezTo>
                  <a:pt x="1597" y="785"/>
                  <a:pt x="1670" y="710"/>
                  <a:pt x="1635" y="626"/>
                </a:cubicBezTo>
                <a:cubicBezTo>
                  <a:pt x="1553" y="434"/>
                  <a:pt x="1444" y="220"/>
                  <a:pt x="1221" y="174"/>
                </a:cubicBezTo>
                <a:cubicBezTo>
                  <a:pt x="1207" y="171"/>
                  <a:pt x="1192" y="170"/>
                  <a:pt x="1176" y="170"/>
                </a:cubicBezTo>
                <a:cubicBezTo>
                  <a:pt x="1002" y="170"/>
                  <a:pt x="670" y="327"/>
                  <a:pt x="444" y="327"/>
                </a:cubicBezTo>
                <a:cubicBezTo>
                  <a:pt x="312" y="327"/>
                  <a:pt x="215" y="273"/>
                  <a:pt x="209" y="101"/>
                </a:cubicBezTo>
                <a:cubicBezTo>
                  <a:pt x="207" y="35"/>
                  <a:pt x="153" y="0"/>
                  <a:pt x="101"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1958128" y="3210370"/>
            <a:ext cx="52207" cy="30880"/>
          </a:xfrm>
          <a:custGeom>
            <a:rect b="b" l="l" r="r" t="t"/>
            <a:pathLst>
              <a:path extrusionOk="0" h="1259" w="1824">
                <a:moveTo>
                  <a:pt x="1696" y="1"/>
                </a:moveTo>
                <a:cubicBezTo>
                  <a:pt x="1694" y="1"/>
                  <a:pt x="1693" y="1"/>
                  <a:pt x="1691" y="1"/>
                </a:cubicBezTo>
                <a:cubicBezTo>
                  <a:pt x="1427" y="10"/>
                  <a:pt x="1231" y="129"/>
                  <a:pt x="1108" y="361"/>
                </a:cubicBezTo>
                <a:cubicBezTo>
                  <a:pt x="1035" y="497"/>
                  <a:pt x="1008" y="661"/>
                  <a:pt x="921" y="794"/>
                </a:cubicBezTo>
                <a:cubicBezTo>
                  <a:pt x="782" y="1005"/>
                  <a:pt x="556" y="1053"/>
                  <a:pt x="326" y="1053"/>
                </a:cubicBezTo>
                <a:cubicBezTo>
                  <a:pt x="263" y="1053"/>
                  <a:pt x="199" y="1049"/>
                  <a:pt x="137" y="1044"/>
                </a:cubicBezTo>
                <a:cubicBezTo>
                  <a:pt x="133" y="1044"/>
                  <a:pt x="129" y="1044"/>
                  <a:pt x="125" y="1044"/>
                </a:cubicBezTo>
                <a:cubicBezTo>
                  <a:pt x="1" y="1044"/>
                  <a:pt x="9" y="1240"/>
                  <a:pt x="137" y="1250"/>
                </a:cubicBezTo>
                <a:cubicBezTo>
                  <a:pt x="201" y="1255"/>
                  <a:pt x="267" y="1258"/>
                  <a:pt x="333" y="1258"/>
                </a:cubicBezTo>
                <a:cubicBezTo>
                  <a:pt x="562" y="1258"/>
                  <a:pt x="794" y="1217"/>
                  <a:pt x="972" y="1059"/>
                </a:cubicBezTo>
                <a:cubicBezTo>
                  <a:pt x="1263" y="794"/>
                  <a:pt x="1203" y="224"/>
                  <a:pt x="1691" y="205"/>
                </a:cubicBezTo>
                <a:cubicBezTo>
                  <a:pt x="1822" y="201"/>
                  <a:pt x="1824" y="1"/>
                  <a:pt x="1696"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1918313" y="2852325"/>
            <a:ext cx="69581" cy="140444"/>
          </a:xfrm>
          <a:custGeom>
            <a:rect b="b" l="l" r="r" t="t"/>
            <a:pathLst>
              <a:path extrusionOk="0" h="5726" w="2431">
                <a:moveTo>
                  <a:pt x="1340" y="1"/>
                </a:moveTo>
                <a:cubicBezTo>
                  <a:pt x="448" y="1"/>
                  <a:pt x="325" y="1107"/>
                  <a:pt x="325" y="1107"/>
                </a:cubicBezTo>
                <a:lnTo>
                  <a:pt x="1" y="5373"/>
                </a:lnTo>
                <a:cubicBezTo>
                  <a:pt x="1" y="5373"/>
                  <a:pt x="425" y="5726"/>
                  <a:pt x="1009" y="5726"/>
                </a:cubicBezTo>
                <a:cubicBezTo>
                  <a:pt x="1085" y="5726"/>
                  <a:pt x="1164" y="5720"/>
                  <a:pt x="1246" y="5706"/>
                </a:cubicBezTo>
                <a:cubicBezTo>
                  <a:pt x="1947" y="5592"/>
                  <a:pt x="2430" y="5090"/>
                  <a:pt x="2430" y="5090"/>
                </a:cubicBezTo>
                <a:lnTo>
                  <a:pt x="1652" y="41"/>
                </a:lnTo>
                <a:cubicBezTo>
                  <a:pt x="1539" y="13"/>
                  <a:pt x="1435" y="1"/>
                  <a:pt x="1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1925497" y="2850461"/>
            <a:ext cx="36837" cy="51704"/>
          </a:xfrm>
          <a:custGeom>
            <a:rect b="b" l="l" r="r" t="t"/>
            <a:pathLst>
              <a:path extrusionOk="0" h="2108" w="1287">
                <a:moveTo>
                  <a:pt x="843" y="1"/>
                </a:moveTo>
                <a:cubicBezTo>
                  <a:pt x="808" y="1"/>
                  <a:pt x="771" y="3"/>
                  <a:pt x="730" y="7"/>
                </a:cubicBezTo>
                <a:cubicBezTo>
                  <a:pt x="165" y="71"/>
                  <a:pt x="61" y="973"/>
                  <a:pt x="61" y="973"/>
                </a:cubicBezTo>
                <a:lnTo>
                  <a:pt x="0" y="2108"/>
                </a:lnTo>
                <a:cubicBezTo>
                  <a:pt x="516" y="1998"/>
                  <a:pt x="1254" y="358"/>
                  <a:pt x="1254" y="358"/>
                </a:cubicBezTo>
                <a:cubicBezTo>
                  <a:pt x="1254" y="358"/>
                  <a:pt x="1286" y="1"/>
                  <a:pt x="843"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1897962" y="2869618"/>
            <a:ext cx="29281" cy="37380"/>
          </a:xfrm>
          <a:custGeom>
            <a:rect b="b" l="l" r="r" t="t"/>
            <a:pathLst>
              <a:path extrusionOk="0" h="1524" w="1023">
                <a:moveTo>
                  <a:pt x="156" y="1"/>
                </a:moveTo>
                <a:lnTo>
                  <a:pt x="1" y="1524"/>
                </a:lnTo>
                <a:lnTo>
                  <a:pt x="1" y="1524"/>
                </a:lnTo>
                <a:lnTo>
                  <a:pt x="954" y="1455"/>
                </a:lnTo>
                <a:lnTo>
                  <a:pt x="1023" y="142"/>
                </a:lnTo>
                <a:lnTo>
                  <a:pt x="156" y="1"/>
                </a:lnTo>
                <a:close/>
              </a:path>
            </a:pathLst>
          </a:custGeom>
          <a:solidFill>
            <a:srgbClr val="491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1858576" y="2768462"/>
            <a:ext cx="128286" cy="118345"/>
          </a:xfrm>
          <a:custGeom>
            <a:rect b="b" l="l" r="r" t="t"/>
            <a:pathLst>
              <a:path extrusionOk="0" h="4825" w="4482">
                <a:moveTo>
                  <a:pt x="2282" y="1"/>
                </a:moveTo>
                <a:cubicBezTo>
                  <a:pt x="1913" y="1"/>
                  <a:pt x="1501" y="73"/>
                  <a:pt x="1099" y="178"/>
                </a:cubicBezTo>
                <a:cubicBezTo>
                  <a:pt x="1" y="465"/>
                  <a:pt x="174" y="2343"/>
                  <a:pt x="96" y="3200"/>
                </a:cubicBezTo>
                <a:cubicBezTo>
                  <a:pt x="20" y="4061"/>
                  <a:pt x="87" y="4653"/>
                  <a:pt x="543" y="4794"/>
                </a:cubicBezTo>
                <a:cubicBezTo>
                  <a:pt x="612" y="4815"/>
                  <a:pt x="700" y="4824"/>
                  <a:pt x="802" y="4824"/>
                </a:cubicBezTo>
                <a:cubicBezTo>
                  <a:pt x="1389" y="4824"/>
                  <a:pt x="2412" y="4526"/>
                  <a:pt x="2412" y="4526"/>
                </a:cubicBezTo>
                <a:cubicBezTo>
                  <a:pt x="3383" y="4211"/>
                  <a:pt x="3739" y="3460"/>
                  <a:pt x="3739" y="3460"/>
                </a:cubicBezTo>
                <a:cubicBezTo>
                  <a:pt x="3739" y="3460"/>
                  <a:pt x="3830" y="3551"/>
                  <a:pt x="3973" y="3551"/>
                </a:cubicBezTo>
                <a:cubicBezTo>
                  <a:pt x="4041" y="3551"/>
                  <a:pt x="4121" y="3531"/>
                  <a:pt x="4208" y="3469"/>
                </a:cubicBezTo>
                <a:cubicBezTo>
                  <a:pt x="4481" y="3277"/>
                  <a:pt x="4412" y="2452"/>
                  <a:pt x="4135" y="2288"/>
                </a:cubicBezTo>
                <a:cubicBezTo>
                  <a:pt x="4076" y="2254"/>
                  <a:pt x="4022" y="2241"/>
                  <a:pt x="3974" y="2241"/>
                </a:cubicBezTo>
                <a:cubicBezTo>
                  <a:pt x="3798" y="2241"/>
                  <a:pt x="3697" y="2421"/>
                  <a:pt x="3697" y="2421"/>
                </a:cubicBezTo>
                <a:cubicBezTo>
                  <a:pt x="3697" y="2421"/>
                  <a:pt x="3657" y="1919"/>
                  <a:pt x="3520" y="879"/>
                </a:cubicBezTo>
                <a:cubicBezTo>
                  <a:pt x="3433" y="222"/>
                  <a:pt x="2924" y="1"/>
                  <a:pt x="2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1911415" y="2812834"/>
            <a:ext cx="26018" cy="12877"/>
          </a:xfrm>
          <a:custGeom>
            <a:rect b="b" l="l" r="r" t="t"/>
            <a:pathLst>
              <a:path extrusionOk="0" h="525" w="909">
                <a:moveTo>
                  <a:pt x="488" y="0"/>
                </a:moveTo>
                <a:cubicBezTo>
                  <a:pt x="95" y="0"/>
                  <a:pt x="0" y="488"/>
                  <a:pt x="0" y="488"/>
                </a:cubicBezTo>
                <a:cubicBezTo>
                  <a:pt x="88" y="514"/>
                  <a:pt x="176" y="525"/>
                  <a:pt x="260" y="525"/>
                </a:cubicBezTo>
                <a:cubicBezTo>
                  <a:pt x="617" y="525"/>
                  <a:pt x="908" y="333"/>
                  <a:pt x="908" y="333"/>
                </a:cubicBezTo>
                <a:cubicBezTo>
                  <a:pt x="908" y="333"/>
                  <a:pt x="898" y="14"/>
                  <a:pt x="498" y="0"/>
                </a:cubicBezTo>
                <a:cubicBezTo>
                  <a:pt x="494" y="0"/>
                  <a:pt x="491" y="0"/>
                  <a:pt x="4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a:off x="1869539" y="2811068"/>
            <a:ext cx="18290" cy="13760"/>
          </a:xfrm>
          <a:custGeom>
            <a:rect b="b" l="l" r="r" t="t"/>
            <a:pathLst>
              <a:path extrusionOk="0" h="561" w="639">
                <a:moveTo>
                  <a:pt x="226" y="1"/>
                </a:moveTo>
                <a:cubicBezTo>
                  <a:pt x="8" y="1"/>
                  <a:pt x="1" y="295"/>
                  <a:pt x="1" y="295"/>
                </a:cubicBezTo>
                <a:cubicBezTo>
                  <a:pt x="83" y="514"/>
                  <a:pt x="539" y="560"/>
                  <a:pt x="539" y="560"/>
                </a:cubicBezTo>
                <a:cubicBezTo>
                  <a:pt x="539" y="560"/>
                  <a:pt x="638" y="118"/>
                  <a:pt x="325" y="18"/>
                </a:cubicBezTo>
                <a:cubicBezTo>
                  <a:pt x="288" y="6"/>
                  <a:pt x="255" y="1"/>
                  <a:pt x="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1911415" y="2811804"/>
            <a:ext cx="26619" cy="13024"/>
          </a:xfrm>
          <a:custGeom>
            <a:rect b="b" l="l" r="r" t="t"/>
            <a:pathLst>
              <a:path extrusionOk="0" h="531" w="930">
                <a:moveTo>
                  <a:pt x="500" y="0"/>
                </a:moveTo>
                <a:cubicBezTo>
                  <a:pt x="469" y="0"/>
                  <a:pt x="436" y="4"/>
                  <a:pt x="402" y="11"/>
                </a:cubicBezTo>
                <a:cubicBezTo>
                  <a:pt x="65" y="84"/>
                  <a:pt x="0" y="530"/>
                  <a:pt x="0" y="530"/>
                </a:cubicBezTo>
                <a:cubicBezTo>
                  <a:pt x="0" y="530"/>
                  <a:pt x="144" y="69"/>
                  <a:pt x="474" y="69"/>
                </a:cubicBezTo>
                <a:cubicBezTo>
                  <a:pt x="478" y="69"/>
                  <a:pt x="481" y="70"/>
                  <a:pt x="484" y="70"/>
                </a:cubicBezTo>
                <a:cubicBezTo>
                  <a:pt x="816" y="79"/>
                  <a:pt x="908" y="375"/>
                  <a:pt x="908" y="375"/>
                </a:cubicBezTo>
                <a:lnTo>
                  <a:pt x="926" y="380"/>
                </a:lnTo>
                <a:cubicBezTo>
                  <a:pt x="930" y="249"/>
                  <a:pt x="77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1869539" y="2810209"/>
            <a:ext cx="17259" cy="14618"/>
          </a:xfrm>
          <a:custGeom>
            <a:rect b="b" l="l" r="r" t="t"/>
            <a:pathLst>
              <a:path extrusionOk="0" h="596" w="603">
                <a:moveTo>
                  <a:pt x="238" y="0"/>
                </a:moveTo>
                <a:cubicBezTo>
                  <a:pt x="5" y="0"/>
                  <a:pt x="1" y="330"/>
                  <a:pt x="1" y="330"/>
                </a:cubicBezTo>
                <a:cubicBezTo>
                  <a:pt x="1" y="330"/>
                  <a:pt x="65" y="44"/>
                  <a:pt x="230" y="44"/>
                </a:cubicBezTo>
                <a:cubicBezTo>
                  <a:pt x="266" y="44"/>
                  <a:pt x="306" y="57"/>
                  <a:pt x="352" y="90"/>
                </a:cubicBezTo>
                <a:cubicBezTo>
                  <a:pt x="602" y="276"/>
                  <a:pt x="539" y="595"/>
                  <a:pt x="539" y="595"/>
                </a:cubicBezTo>
                <a:cubicBezTo>
                  <a:pt x="598" y="427"/>
                  <a:pt x="598" y="76"/>
                  <a:pt x="302" y="8"/>
                </a:cubicBezTo>
                <a:cubicBezTo>
                  <a:pt x="279" y="3"/>
                  <a:pt x="258" y="0"/>
                  <a:pt x="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1918971" y="2813177"/>
            <a:ext cx="8272" cy="10081"/>
          </a:xfrm>
          <a:custGeom>
            <a:rect b="b" l="l" r="r" t="t"/>
            <a:pathLst>
              <a:path extrusionOk="0" h="411" w="289">
                <a:moveTo>
                  <a:pt x="155" y="0"/>
                </a:moveTo>
                <a:cubicBezTo>
                  <a:pt x="84" y="0"/>
                  <a:pt x="19" y="85"/>
                  <a:pt x="10" y="196"/>
                </a:cubicBezTo>
                <a:cubicBezTo>
                  <a:pt x="1" y="306"/>
                  <a:pt x="56" y="401"/>
                  <a:pt x="129" y="411"/>
                </a:cubicBezTo>
                <a:cubicBezTo>
                  <a:pt x="131" y="411"/>
                  <a:pt x="132" y="411"/>
                  <a:pt x="134" y="411"/>
                </a:cubicBezTo>
                <a:cubicBezTo>
                  <a:pt x="204" y="411"/>
                  <a:pt x="270" y="326"/>
                  <a:pt x="279" y="215"/>
                </a:cubicBezTo>
                <a:cubicBezTo>
                  <a:pt x="289" y="105"/>
                  <a:pt x="234" y="9"/>
                  <a:pt x="161" y="0"/>
                </a:cubicBezTo>
                <a:cubicBezTo>
                  <a:pt x="159" y="0"/>
                  <a:pt x="157"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1875035" y="2812245"/>
            <a:ext cx="8215" cy="10007"/>
          </a:xfrm>
          <a:custGeom>
            <a:rect b="b" l="l" r="r" t="t"/>
            <a:pathLst>
              <a:path extrusionOk="0" h="408" w="287">
                <a:moveTo>
                  <a:pt x="150" y="1"/>
                </a:moveTo>
                <a:cubicBezTo>
                  <a:pt x="80" y="1"/>
                  <a:pt x="18" y="84"/>
                  <a:pt x="9" y="193"/>
                </a:cubicBezTo>
                <a:cubicBezTo>
                  <a:pt x="0" y="308"/>
                  <a:pt x="55" y="403"/>
                  <a:pt x="128" y="407"/>
                </a:cubicBezTo>
                <a:cubicBezTo>
                  <a:pt x="130" y="407"/>
                  <a:pt x="132" y="407"/>
                  <a:pt x="133" y="407"/>
                </a:cubicBezTo>
                <a:cubicBezTo>
                  <a:pt x="204" y="407"/>
                  <a:pt x="270" y="322"/>
                  <a:pt x="278" y="216"/>
                </a:cubicBezTo>
                <a:cubicBezTo>
                  <a:pt x="287" y="102"/>
                  <a:pt x="232" y="7"/>
                  <a:pt x="160" y="1"/>
                </a:cubicBezTo>
                <a:cubicBezTo>
                  <a:pt x="156" y="1"/>
                  <a:pt x="153"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1884423" y="2819211"/>
            <a:ext cx="16200" cy="25656"/>
          </a:xfrm>
          <a:custGeom>
            <a:rect b="b" l="l" r="r" t="t"/>
            <a:pathLst>
              <a:path extrusionOk="0" h="1046" w="566">
                <a:moveTo>
                  <a:pt x="465" y="1"/>
                </a:moveTo>
                <a:lnTo>
                  <a:pt x="465" y="1"/>
                </a:lnTo>
                <a:cubicBezTo>
                  <a:pt x="438" y="18"/>
                  <a:pt x="461" y="493"/>
                  <a:pt x="429" y="561"/>
                </a:cubicBezTo>
                <a:cubicBezTo>
                  <a:pt x="392" y="630"/>
                  <a:pt x="5" y="670"/>
                  <a:pt x="0" y="684"/>
                </a:cubicBezTo>
                <a:cubicBezTo>
                  <a:pt x="0" y="693"/>
                  <a:pt x="396" y="1035"/>
                  <a:pt x="442" y="1044"/>
                </a:cubicBezTo>
                <a:cubicBezTo>
                  <a:pt x="447" y="1045"/>
                  <a:pt x="451" y="1045"/>
                  <a:pt x="454" y="1045"/>
                </a:cubicBezTo>
                <a:cubicBezTo>
                  <a:pt x="486" y="1045"/>
                  <a:pt x="474" y="1012"/>
                  <a:pt x="474" y="1012"/>
                </a:cubicBezTo>
                <a:lnTo>
                  <a:pt x="78" y="693"/>
                </a:lnTo>
                <a:cubicBezTo>
                  <a:pt x="78" y="693"/>
                  <a:pt x="329" y="689"/>
                  <a:pt x="447" y="625"/>
                </a:cubicBezTo>
                <a:cubicBezTo>
                  <a:pt x="566" y="565"/>
                  <a:pt x="465" y="1"/>
                  <a:pt x="465"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1884022" y="2851712"/>
            <a:ext cx="26390" cy="6426"/>
          </a:xfrm>
          <a:custGeom>
            <a:rect b="b" l="l" r="r" t="t"/>
            <a:pathLst>
              <a:path extrusionOk="0" h="262" w="922">
                <a:moveTo>
                  <a:pt x="497" y="1"/>
                </a:moveTo>
                <a:cubicBezTo>
                  <a:pt x="363" y="1"/>
                  <a:pt x="198" y="17"/>
                  <a:pt x="0" y="66"/>
                </a:cubicBezTo>
                <a:cubicBezTo>
                  <a:pt x="0" y="66"/>
                  <a:pt x="120" y="261"/>
                  <a:pt x="404" y="261"/>
                </a:cubicBezTo>
                <a:cubicBezTo>
                  <a:pt x="439" y="261"/>
                  <a:pt x="476" y="258"/>
                  <a:pt x="515" y="252"/>
                </a:cubicBezTo>
                <a:cubicBezTo>
                  <a:pt x="875" y="193"/>
                  <a:pt x="921" y="75"/>
                  <a:pt x="921" y="75"/>
                </a:cubicBezTo>
                <a:cubicBezTo>
                  <a:pt x="921" y="75"/>
                  <a:pt x="780" y="1"/>
                  <a:pt x="4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1886369" y="2854753"/>
            <a:ext cx="24272" cy="7187"/>
          </a:xfrm>
          <a:custGeom>
            <a:rect b="b" l="l" r="r" t="t"/>
            <a:pathLst>
              <a:path extrusionOk="0" h="293" w="848">
                <a:moveTo>
                  <a:pt x="848" y="1"/>
                </a:moveTo>
                <a:cubicBezTo>
                  <a:pt x="848" y="1"/>
                  <a:pt x="671" y="146"/>
                  <a:pt x="438" y="161"/>
                </a:cubicBezTo>
                <a:cubicBezTo>
                  <a:pt x="431" y="161"/>
                  <a:pt x="424" y="161"/>
                  <a:pt x="417" y="161"/>
                </a:cubicBezTo>
                <a:cubicBezTo>
                  <a:pt x="197" y="161"/>
                  <a:pt x="0" y="33"/>
                  <a:pt x="0" y="33"/>
                </a:cubicBezTo>
                <a:lnTo>
                  <a:pt x="0" y="33"/>
                </a:lnTo>
                <a:cubicBezTo>
                  <a:pt x="0" y="33"/>
                  <a:pt x="28" y="279"/>
                  <a:pt x="383" y="292"/>
                </a:cubicBezTo>
                <a:cubicBezTo>
                  <a:pt x="391" y="292"/>
                  <a:pt x="399" y="292"/>
                  <a:pt x="407" y="292"/>
                </a:cubicBezTo>
                <a:cubicBezTo>
                  <a:pt x="749" y="292"/>
                  <a:pt x="848" y="1"/>
                  <a:pt x="8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1878813" y="2847714"/>
            <a:ext cx="38383" cy="11062"/>
          </a:xfrm>
          <a:custGeom>
            <a:rect b="b" l="l" r="r" t="t"/>
            <a:pathLst>
              <a:path extrusionOk="0" h="451" w="1341">
                <a:moveTo>
                  <a:pt x="1341" y="0"/>
                </a:moveTo>
                <a:cubicBezTo>
                  <a:pt x="1340" y="0"/>
                  <a:pt x="1094" y="374"/>
                  <a:pt x="693" y="397"/>
                </a:cubicBezTo>
                <a:cubicBezTo>
                  <a:pt x="681" y="398"/>
                  <a:pt x="668" y="398"/>
                  <a:pt x="656" y="398"/>
                </a:cubicBezTo>
                <a:cubicBezTo>
                  <a:pt x="274" y="398"/>
                  <a:pt x="1" y="60"/>
                  <a:pt x="1" y="59"/>
                </a:cubicBezTo>
                <a:lnTo>
                  <a:pt x="1" y="59"/>
                </a:lnTo>
                <a:cubicBezTo>
                  <a:pt x="1" y="60"/>
                  <a:pt x="235" y="451"/>
                  <a:pt x="638" y="451"/>
                </a:cubicBezTo>
                <a:cubicBezTo>
                  <a:pt x="659" y="451"/>
                  <a:pt x="680" y="450"/>
                  <a:pt x="702" y="448"/>
                </a:cubicBezTo>
                <a:cubicBezTo>
                  <a:pt x="1149" y="397"/>
                  <a:pt x="1331" y="51"/>
                  <a:pt x="1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1922893" y="2828459"/>
            <a:ext cx="13739" cy="11160"/>
          </a:xfrm>
          <a:custGeom>
            <a:rect b="b" l="l" r="r" t="t"/>
            <a:pathLst>
              <a:path extrusionOk="0" h="455" w="480">
                <a:moveTo>
                  <a:pt x="240" y="1"/>
                </a:moveTo>
                <a:cubicBezTo>
                  <a:pt x="232" y="1"/>
                  <a:pt x="224" y="1"/>
                  <a:pt x="215" y="2"/>
                </a:cubicBezTo>
                <a:cubicBezTo>
                  <a:pt x="91" y="20"/>
                  <a:pt x="1" y="129"/>
                  <a:pt x="19" y="253"/>
                </a:cubicBezTo>
                <a:cubicBezTo>
                  <a:pt x="32" y="367"/>
                  <a:pt x="127" y="454"/>
                  <a:pt x="240" y="454"/>
                </a:cubicBezTo>
                <a:cubicBezTo>
                  <a:pt x="248" y="454"/>
                  <a:pt x="257" y="454"/>
                  <a:pt x="265" y="453"/>
                </a:cubicBezTo>
                <a:cubicBezTo>
                  <a:pt x="388" y="434"/>
                  <a:pt x="480" y="325"/>
                  <a:pt x="466" y="202"/>
                </a:cubicBezTo>
                <a:cubicBezTo>
                  <a:pt x="448" y="87"/>
                  <a:pt x="35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1867993" y="2827993"/>
            <a:ext cx="13710" cy="11062"/>
          </a:xfrm>
          <a:custGeom>
            <a:rect b="b" l="l" r="r" t="t"/>
            <a:pathLst>
              <a:path extrusionOk="0" h="451" w="479">
                <a:moveTo>
                  <a:pt x="241" y="1"/>
                </a:moveTo>
                <a:cubicBezTo>
                  <a:pt x="232" y="1"/>
                  <a:pt x="223" y="1"/>
                  <a:pt x="214" y="2"/>
                </a:cubicBezTo>
                <a:cubicBezTo>
                  <a:pt x="91" y="16"/>
                  <a:pt x="0" y="125"/>
                  <a:pt x="19" y="253"/>
                </a:cubicBezTo>
                <a:cubicBezTo>
                  <a:pt x="31" y="368"/>
                  <a:pt x="126" y="450"/>
                  <a:pt x="238" y="450"/>
                </a:cubicBezTo>
                <a:cubicBezTo>
                  <a:pt x="247" y="450"/>
                  <a:pt x="256" y="450"/>
                  <a:pt x="265" y="449"/>
                </a:cubicBezTo>
                <a:cubicBezTo>
                  <a:pt x="387" y="436"/>
                  <a:pt x="478" y="322"/>
                  <a:pt x="465" y="198"/>
                </a:cubicBezTo>
                <a:cubicBezTo>
                  <a:pt x="452" y="85"/>
                  <a:pt x="353" y="1"/>
                  <a:pt x="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1966486" y="2831795"/>
            <a:ext cx="10991" cy="20309"/>
          </a:xfrm>
          <a:custGeom>
            <a:rect b="b" l="l" r="r" t="t"/>
            <a:pathLst>
              <a:path extrusionOk="0" h="828" w="384">
                <a:moveTo>
                  <a:pt x="197" y="0"/>
                </a:moveTo>
                <a:cubicBezTo>
                  <a:pt x="183" y="0"/>
                  <a:pt x="169" y="2"/>
                  <a:pt x="155" y="7"/>
                </a:cubicBezTo>
                <a:cubicBezTo>
                  <a:pt x="82" y="35"/>
                  <a:pt x="41" y="125"/>
                  <a:pt x="32" y="285"/>
                </a:cubicBezTo>
                <a:cubicBezTo>
                  <a:pt x="0" y="759"/>
                  <a:pt x="205" y="828"/>
                  <a:pt x="215" y="828"/>
                </a:cubicBezTo>
                <a:lnTo>
                  <a:pt x="232" y="763"/>
                </a:lnTo>
                <a:cubicBezTo>
                  <a:pt x="232" y="763"/>
                  <a:pt x="73" y="704"/>
                  <a:pt x="100" y="289"/>
                </a:cubicBezTo>
                <a:cubicBezTo>
                  <a:pt x="110" y="121"/>
                  <a:pt x="155" y="79"/>
                  <a:pt x="178" y="71"/>
                </a:cubicBezTo>
                <a:cubicBezTo>
                  <a:pt x="183" y="69"/>
                  <a:pt x="189" y="68"/>
                  <a:pt x="195" y="68"/>
                </a:cubicBezTo>
                <a:cubicBezTo>
                  <a:pt x="245" y="68"/>
                  <a:pt x="312" y="128"/>
                  <a:pt x="333" y="153"/>
                </a:cubicBezTo>
                <a:lnTo>
                  <a:pt x="383" y="102"/>
                </a:lnTo>
                <a:cubicBezTo>
                  <a:pt x="371" y="91"/>
                  <a:pt x="287" y="0"/>
                  <a:pt x="197"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1867993" y="2800889"/>
            <a:ext cx="20894" cy="9958"/>
          </a:xfrm>
          <a:custGeom>
            <a:rect b="b" l="l" r="r" t="t"/>
            <a:pathLst>
              <a:path extrusionOk="0" h="406" w="730">
                <a:moveTo>
                  <a:pt x="296" y="0"/>
                </a:moveTo>
                <a:cubicBezTo>
                  <a:pt x="75" y="0"/>
                  <a:pt x="0" y="218"/>
                  <a:pt x="0" y="218"/>
                </a:cubicBezTo>
                <a:cubicBezTo>
                  <a:pt x="105" y="112"/>
                  <a:pt x="204" y="72"/>
                  <a:pt x="294" y="72"/>
                </a:cubicBezTo>
                <a:cubicBezTo>
                  <a:pt x="553" y="72"/>
                  <a:pt x="730" y="405"/>
                  <a:pt x="730" y="405"/>
                </a:cubicBezTo>
                <a:cubicBezTo>
                  <a:pt x="730" y="405"/>
                  <a:pt x="724" y="114"/>
                  <a:pt x="410" y="18"/>
                </a:cubicBezTo>
                <a:cubicBezTo>
                  <a:pt x="369" y="6"/>
                  <a:pt x="33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1910384" y="2803636"/>
            <a:ext cx="32372" cy="7456"/>
          </a:xfrm>
          <a:custGeom>
            <a:rect b="b" l="l" r="r" t="t"/>
            <a:pathLst>
              <a:path extrusionOk="0" h="304" w="1131">
                <a:moveTo>
                  <a:pt x="567" y="1"/>
                </a:moveTo>
                <a:cubicBezTo>
                  <a:pt x="196" y="1"/>
                  <a:pt x="0" y="303"/>
                  <a:pt x="0" y="303"/>
                </a:cubicBezTo>
                <a:cubicBezTo>
                  <a:pt x="231" y="147"/>
                  <a:pt x="440" y="97"/>
                  <a:pt x="614" y="97"/>
                </a:cubicBezTo>
                <a:cubicBezTo>
                  <a:pt x="930" y="97"/>
                  <a:pt x="1130" y="262"/>
                  <a:pt x="1130" y="262"/>
                </a:cubicBezTo>
                <a:cubicBezTo>
                  <a:pt x="1130" y="262"/>
                  <a:pt x="1085" y="66"/>
                  <a:pt x="656" y="7"/>
                </a:cubicBezTo>
                <a:cubicBezTo>
                  <a:pt x="625" y="3"/>
                  <a:pt x="596"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a:off x="1882190" y="2761569"/>
            <a:ext cx="132837" cy="137697"/>
          </a:xfrm>
          <a:custGeom>
            <a:rect b="b" l="l" r="r" t="t"/>
            <a:pathLst>
              <a:path extrusionOk="0" h="5614" w="4641">
                <a:moveTo>
                  <a:pt x="2049" y="0"/>
                </a:moveTo>
                <a:cubicBezTo>
                  <a:pt x="1055" y="0"/>
                  <a:pt x="42" y="277"/>
                  <a:pt x="1" y="577"/>
                </a:cubicBezTo>
                <a:cubicBezTo>
                  <a:pt x="1" y="577"/>
                  <a:pt x="302" y="2405"/>
                  <a:pt x="2872" y="2702"/>
                </a:cubicBezTo>
                <a:lnTo>
                  <a:pt x="2672" y="5540"/>
                </a:lnTo>
                <a:lnTo>
                  <a:pt x="2977" y="5518"/>
                </a:lnTo>
                <a:lnTo>
                  <a:pt x="2973" y="2797"/>
                </a:lnTo>
                <a:cubicBezTo>
                  <a:pt x="2973" y="2797"/>
                  <a:pt x="3026" y="2638"/>
                  <a:pt x="3201" y="2638"/>
                </a:cubicBezTo>
                <a:cubicBezTo>
                  <a:pt x="3242" y="2638"/>
                  <a:pt x="3290" y="2647"/>
                  <a:pt x="3346" y="2669"/>
                </a:cubicBezTo>
                <a:cubicBezTo>
                  <a:pt x="3638" y="2784"/>
                  <a:pt x="3602" y="3571"/>
                  <a:pt x="3383" y="3750"/>
                </a:cubicBezTo>
                <a:cubicBezTo>
                  <a:pt x="3306" y="3813"/>
                  <a:pt x="3240" y="3834"/>
                  <a:pt x="3188" y="3834"/>
                </a:cubicBezTo>
                <a:cubicBezTo>
                  <a:pt x="3093" y="3834"/>
                  <a:pt x="3041" y="3768"/>
                  <a:pt x="3040" y="3768"/>
                </a:cubicBezTo>
                <a:lnTo>
                  <a:pt x="3040" y="3768"/>
                </a:lnTo>
                <a:lnTo>
                  <a:pt x="3200" y="5614"/>
                </a:lnTo>
                <a:lnTo>
                  <a:pt x="4641" y="5272"/>
                </a:lnTo>
                <a:cubicBezTo>
                  <a:pt x="4641" y="5272"/>
                  <a:pt x="4595" y="1307"/>
                  <a:pt x="3743" y="468"/>
                </a:cubicBezTo>
                <a:cubicBezTo>
                  <a:pt x="3399" y="129"/>
                  <a:pt x="2728" y="0"/>
                  <a:pt x="2049"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a:off x="1893554" y="2767677"/>
            <a:ext cx="110254" cy="31199"/>
          </a:xfrm>
          <a:custGeom>
            <a:rect b="b" l="l" r="r" t="t"/>
            <a:pathLst>
              <a:path extrusionOk="0" h="1272" w="3852">
                <a:moveTo>
                  <a:pt x="23" y="0"/>
                </a:moveTo>
                <a:lnTo>
                  <a:pt x="1" y="28"/>
                </a:lnTo>
                <a:cubicBezTo>
                  <a:pt x="962" y="926"/>
                  <a:pt x="3819" y="1267"/>
                  <a:pt x="3847" y="1271"/>
                </a:cubicBezTo>
                <a:lnTo>
                  <a:pt x="3851" y="1235"/>
                </a:lnTo>
                <a:cubicBezTo>
                  <a:pt x="3824" y="1231"/>
                  <a:pt x="980" y="894"/>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a:off x="1886112" y="2770915"/>
            <a:ext cx="121760" cy="47191"/>
          </a:xfrm>
          <a:custGeom>
            <a:rect b="b" l="l" r="r" t="t"/>
            <a:pathLst>
              <a:path extrusionOk="0" h="1924" w="4254">
                <a:moveTo>
                  <a:pt x="32" y="1"/>
                </a:moveTo>
                <a:lnTo>
                  <a:pt x="0" y="18"/>
                </a:lnTo>
                <a:cubicBezTo>
                  <a:pt x="5" y="24"/>
                  <a:pt x="306" y="561"/>
                  <a:pt x="981" y="1057"/>
                </a:cubicBezTo>
                <a:cubicBezTo>
                  <a:pt x="1532" y="1468"/>
                  <a:pt x="2443" y="1924"/>
                  <a:pt x="3756" y="1924"/>
                </a:cubicBezTo>
                <a:cubicBezTo>
                  <a:pt x="3915" y="1924"/>
                  <a:pt x="4079" y="1919"/>
                  <a:pt x="4253" y="1905"/>
                </a:cubicBezTo>
                <a:lnTo>
                  <a:pt x="4248" y="1869"/>
                </a:lnTo>
                <a:cubicBezTo>
                  <a:pt x="4078" y="1883"/>
                  <a:pt x="3913" y="1890"/>
                  <a:pt x="3755" y="1890"/>
                </a:cubicBezTo>
                <a:cubicBezTo>
                  <a:pt x="2455" y="1890"/>
                  <a:pt x="1551" y="1437"/>
                  <a:pt x="1003" y="1030"/>
                </a:cubicBezTo>
                <a:cubicBezTo>
                  <a:pt x="333" y="538"/>
                  <a:pt x="32" y="5"/>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1982372" y="2832064"/>
            <a:ext cx="19750" cy="61638"/>
          </a:xfrm>
          <a:custGeom>
            <a:rect b="b" l="l" r="r" t="t"/>
            <a:pathLst>
              <a:path extrusionOk="0" h="2513" w="690">
                <a:moveTo>
                  <a:pt x="28" y="1"/>
                </a:moveTo>
                <a:lnTo>
                  <a:pt x="1" y="28"/>
                </a:lnTo>
                <a:cubicBezTo>
                  <a:pt x="5" y="28"/>
                  <a:pt x="402" y="406"/>
                  <a:pt x="516" y="1381"/>
                </a:cubicBezTo>
                <a:cubicBezTo>
                  <a:pt x="634" y="2361"/>
                  <a:pt x="657" y="2508"/>
                  <a:pt x="657" y="2512"/>
                </a:cubicBezTo>
                <a:lnTo>
                  <a:pt x="689" y="2502"/>
                </a:lnTo>
                <a:cubicBezTo>
                  <a:pt x="689" y="2502"/>
                  <a:pt x="666" y="2357"/>
                  <a:pt x="552" y="1377"/>
                </a:cubicBezTo>
                <a:cubicBezTo>
                  <a:pt x="434" y="388"/>
                  <a:pt x="43" y="14"/>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a:off x="1977019" y="2854410"/>
            <a:ext cx="7986" cy="42751"/>
          </a:xfrm>
          <a:custGeom>
            <a:rect b="b" l="l" r="r" t="t"/>
            <a:pathLst>
              <a:path extrusionOk="0" h="1743" w="279">
                <a:moveTo>
                  <a:pt x="33" y="1"/>
                </a:moveTo>
                <a:lnTo>
                  <a:pt x="1" y="5"/>
                </a:lnTo>
                <a:lnTo>
                  <a:pt x="247" y="1742"/>
                </a:lnTo>
                <a:lnTo>
                  <a:pt x="279" y="1738"/>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1836135" y="3235193"/>
            <a:ext cx="307892" cy="237451"/>
          </a:xfrm>
          <a:custGeom>
            <a:rect b="b" l="l" r="r" t="t"/>
            <a:pathLst>
              <a:path extrusionOk="0" h="9681" w="10757">
                <a:moveTo>
                  <a:pt x="7052" y="1"/>
                </a:moveTo>
                <a:lnTo>
                  <a:pt x="2247" y="347"/>
                </a:lnTo>
                <a:cubicBezTo>
                  <a:pt x="2247" y="347"/>
                  <a:pt x="1505" y="1359"/>
                  <a:pt x="1191" y="3137"/>
                </a:cubicBezTo>
                <a:cubicBezTo>
                  <a:pt x="840" y="5078"/>
                  <a:pt x="1" y="6892"/>
                  <a:pt x="2840" y="8979"/>
                </a:cubicBezTo>
                <a:cubicBezTo>
                  <a:pt x="3502" y="9466"/>
                  <a:pt x="4390" y="9680"/>
                  <a:pt x="5324" y="9680"/>
                </a:cubicBezTo>
                <a:cubicBezTo>
                  <a:pt x="7872" y="9680"/>
                  <a:pt x="10756" y="8081"/>
                  <a:pt x="10270" y="6040"/>
                </a:cubicBezTo>
                <a:cubicBezTo>
                  <a:pt x="9604" y="3250"/>
                  <a:pt x="7052" y="1"/>
                  <a:pt x="7052" y="1"/>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2000376" y="3251283"/>
            <a:ext cx="73359" cy="32131"/>
          </a:xfrm>
          <a:custGeom>
            <a:rect b="b" l="l" r="r" t="t"/>
            <a:pathLst>
              <a:path extrusionOk="0" h="1310" w="2563">
                <a:moveTo>
                  <a:pt x="70" y="1"/>
                </a:moveTo>
                <a:lnTo>
                  <a:pt x="1" y="10"/>
                </a:lnTo>
                <a:cubicBezTo>
                  <a:pt x="1" y="28"/>
                  <a:pt x="70" y="479"/>
                  <a:pt x="890" y="1026"/>
                </a:cubicBezTo>
                <a:cubicBezTo>
                  <a:pt x="1218" y="1245"/>
                  <a:pt x="1541" y="1309"/>
                  <a:pt x="1820" y="1309"/>
                </a:cubicBezTo>
                <a:cubicBezTo>
                  <a:pt x="2248" y="1309"/>
                  <a:pt x="2558" y="1154"/>
                  <a:pt x="2563" y="1154"/>
                </a:cubicBezTo>
                <a:lnTo>
                  <a:pt x="2531" y="1090"/>
                </a:lnTo>
                <a:cubicBezTo>
                  <a:pt x="2528" y="1093"/>
                  <a:pt x="2231" y="1241"/>
                  <a:pt x="1821" y="1241"/>
                </a:cubicBezTo>
                <a:cubicBezTo>
                  <a:pt x="1554" y="1241"/>
                  <a:pt x="1239" y="1178"/>
                  <a:pt x="926" y="971"/>
                </a:cubicBezTo>
                <a:cubicBezTo>
                  <a:pt x="138" y="443"/>
                  <a:pt x="70" y="5"/>
                  <a:pt x="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1887428" y="3247580"/>
            <a:ext cx="162032" cy="11798"/>
          </a:xfrm>
          <a:custGeom>
            <a:rect b="b" l="l" r="r" t="t"/>
            <a:pathLst>
              <a:path extrusionOk="0" h="481" w="5661">
                <a:moveTo>
                  <a:pt x="5657" y="1"/>
                </a:moveTo>
                <a:lnTo>
                  <a:pt x="0" y="407"/>
                </a:lnTo>
                <a:lnTo>
                  <a:pt x="5" y="480"/>
                </a:lnTo>
                <a:lnTo>
                  <a:pt x="5661" y="70"/>
                </a:lnTo>
                <a:lnTo>
                  <a:pt x="56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1939752" y="3252853"/>
            <a:ext cx="447312" cy="303233"/>
          </a:xfrm>
          <a:custGeom>
            <a:rect b="b" l="l" r="r" t="t"/>
            <a:pathLst>
              <a:path extrusionOk="0" h="12363" w="15628">
                <a:moveTo>
                  <a:pt x="3596" y="0"/>
                </a:moveTo>
                <a:cubicBezTo>
                  <a:pt x="642" y="465"/>
                  <a:pt x="0" y="2630"/>
                  <a:pt x="619" y="3801"/>
                </a:cubicBezTo>
                <a:cubicBezTo>
                  <a:pt x="1235" y="4977"/>
                  <a:pt x="10167" y="10848"/>
                  <a:pt x="12060" y="11786"/>
                </a:cubicBezTo>
                <a:cubicBezTo>
                  <a:pt x="12829" y="12170"/>
                  <a:pt x="13449" y="12363"/>
                  <a:pt x="13938" y="12363"/>
                </a:cubicBezTo>
                <a:cubicBezTo>
                  <a:pt x="14651" y="12363"/>
                  <a:pt x="15083" y="11953"/>
                  <a:pt x="15287" y="11130"/>
                </a:cubicBezTo>
                <a:cubicBezTo>
                  <a:pt x="15628" y="9745"/>
                  <a:pt x="12538" y="7908"/>
                  <a:pt x="9029" y="4321"/>
                </a:cubicBezTo>
                <a:cubicBezTo>
                  <a:pt x="5519" y="734"/>
                  <a:pt x="3596" y="0"/>
                  <a:pt x="3596" y="0"/>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1636030" y="3458673"/>
            <a:ext cx="210576" cy="66985"/>
          </a:xfrm>
          <a:custGeom>
            <a:rect b="b" l="l" r="r" t="t"/>
            <a:pathLst>
              <a:path extrusionOk="0" h="2731" w="7357">
                <a:moveTo>
                  <a:pt x="7051" y="0"/>
                </a:moveTo>
                <a:cubicBezTo>
                  <a:pt x="4166" y="328"/>
                  <a:pt x="1732" y="730"/>
                  <a:pt x="1190" y="953"/>
                </a:cubicBezTo>
                <a:cubicBezTo>
                  <a:pt x="620" y="1190"/>
                  <a:pt x="1" y="2005"/>
                  <a:pt x="1281" y="2202"/>
                </a:cubicBezTo>
                <a:cubicBezTo>
                  <a:pt x="1696" y="2270"/>
                  <a:pt x="4171" y="2480"/>
                  <a:pt x="7357" y="2730"/>
                </a:cubicBezTo>
                <a:lnTo>
                  <a:pt x="7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1837824" y="3445575"/>
            <a:ext cx="560343" cy="109491"/>
          </a:xfrm>
          <a:custGeom>
            <a:rect b="b" l="l" r="r" t="t"/>
            <a:pathLst>
              <a:path extrusionOk="0" h="4464" w="19577">
                <a:moveTo>
                  <a:pt x="7821" y="1"/>
                </a:moveTo>
                <a:cubicBezTo>
                  <a:pt x="5546" y="1"/>
                  <a:pt x="2593" y="237"/>
                  <a:pt x="1" y="534"/>
                </a:cubicBezTo>
                <a:lnTo>
                  <a:pt x="307" y="3264"/>
                </a:lnTo>
                <a:cubicBezTo>
                  <a:pt x="6755" y="3780"/>
                  <a:pt x="16138" y="4464"/>
                  <a:pt x="17380" y="4464"/>
                </a:cubicBezTo>
                <a:cubicBezTo>
                  <a:pt x="17400" y="4464"/>
                  <a:pt x="17418" y="4464"/>
                  <a:pt x="17434" y="4463"/>
                </a:cubicBezTo>
                <a:cubicBezTo>
                  <a:pt x="18902" y="4422"/>
                  <a:pt x="19576" y="1961"/>
                  <a:pt x="17266" y="1432"/>
                </a:cubicBezTo>
                <a:cubicBezTo>
                  <a:pt x="17266" y="1432"/>
                  <a:pt x="14039" y="570"/>
                  <a:pt x="9927" y="97"/>
                </a:cubicBezTo>
                <a:cubicBezTo>
                  <a:pt x="9340" y="30"/>
                  <a:pt x="8622" y="1"/>
                  <a:pt x="782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1556314" y="3450505"/>
            <a:ext cx="68379" cy="221581"/>
          </a:xfrm>
          <a:custGeom>
            <a:rect b="b" l="l" r="r" t="t"/>
            <a:pathLst>
              <a:path extrusionOk="0" h="9034" w="2389">
                <a:moveTo>
                  <a:pt x="1236" y="1"/>
                </a:moveTo>
                <a:lnTo>
                  <a:pt x="1" y="9034"/>
                </a:lnTo>
                <a:cubicBezTo>
                  <a:pt x="1" y="9034"/>
                  <a:pt x="123" y="9021"/>
                  <a:pt x="1186" y="8979"/>
                </a:cubicBezTo>
                <a:lnTo>
                  <a:pt x="2389" y="156"/>
                </a:lnTo>
                <a:lnTo>
                  <a:pt x="1236" y="1"/>
                </a:ln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1590233" y="3454307"/>
            <a:ext cx="154218" cy="216431"/>
          </a:xfrm>
          <a:custGeom>
            <a:rect b="b" l="l" r="r" t="t"/>
            <a:pathLst>
              <a:path extrusionOk="0" h="8824" w="5388">
                <a:moveTo>
                  <a:pt x="1204" y="1"/>
                </a:moveTo>
                <a:lnTo>
                  <a:pt x="1" y="8824"/>
                </a:lnTo>
                <a:lnTo>
                  <a:pt x="64" y="8824"/>
                </a:lnTo>
                <a:cubicBezTo>
                  <a:pt x="1191" y="8783"/>
                  <a:pt x="1842" y="5820"/>
                  <a:pt x="2270" y="4015"/>
                </a:cubicBezTo>
                <a:cubicBezTo>
                  <a:pt x="2527" y="2919"/>
                  <a:pt x="3507" y="2703"/>
                  <a:pt x="4239" y="2703"/>
                </a:cubicBezTo>
                <a:cubicBezTo>
                  <a:pt x="4715" y="2703"/>
                  <a:pt x="5087" y="2795"/>
                  <a:pt x="5087" y="2795"/>
                </a:cubicBezTo>
                <a:lnTo>
                  <a:pt x="5388" y="575"/>
                </a:lnTo>
                <a:lnTo>
                  <a:pt x="12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1608122" y="3555046"/>
            <a:ext cx="23757" cy="102083"/>
          </a:xfrm>
          <a:custGeom>
            <a:rect b="b" l="l" r="r" t="t"/>
            <a:pathLst>
              <a:path extrusionOk="0" h="4162" w="830">
                <a:moveTo>
                  <a:pt x="32" y="0"/>
                </a:moveTo>
                <a:lnTo>
                  <a:pt x="0" y="51"/>
                </a:lnTo>
                <a:cubicBezTo>
                  <a:pt x="9" y="55"/>
                  <a:pt x="770" y="515"/>
                  <a:pt x="679" y="1563"/>
                </a:cubicBezTo>
                <a:cubicBezTo>
                  <a:pt x="588" y="2634"/>
                  <a:pt x="328" y="4138"/>
                  <a:pt x="324" y="4153"/>
                </a:cubicBezTo>
                <a:lnTo>
                  <a:pt x="383" y="4161"/>
                </a:lnTo>
                <a:cubicBezTo>
                  <a:pt x="387" y="4147"/>
                  <a:pt x="648" y="2639"/>
                  <a:pt x="739" y="1572"/>
                </a:cubicBezTo>
                <a:cubicBezTo>
                  <a:pt x="829" y="483"/>
                  <a:pt x="41" y="5"/>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1643329" y="3493332"/>
            <a:ext cx="96973" cy="67769"/>
          </a:xfrm>
          <a:custGeom>
            <a:rect b="b" l="l" r="r" t="t"/>
            <a:pathLst>
              <a:path extrusionOk="0" h="2763" w="3388">
                <a:moveTo>
                  <a:pt x="2266" y="1"/>
                </a:moveTo>
                <a:cubicBezTo>
                  <a:pt x="1545" y="1"/>
                  <a:pt x="698" y="112"/>
                  <a:pt x="447" y="598"/>
                </a:cubicBezTo>
                <a:cubicBezTo>
                  <a:pt x="1" y="1463"/>
                  <a:pt x="306" y="2748"/>
                  <a:pt x="306" y="2762"/>
                </a:cubicBezTo>
                <a:lnTo>
                  <a:pt x="365" y="2748"/>
                </a:lnTo>
                <a:cubicBezTo>
                  <a:pt x="361" y="2735"/>
                  <a:pt x="60" y="1473"/>
                  <a:pt x="497" y="625"/>
                </a:cubicBezTo>
                <a:cubicBezTo>
                  <a:pt x="734" y="167"/>
                  <a:pt x="1561" y="63"/>
                  <a:pt x="2269" y="63"/>
                </a:cubicBezTo>
                <a:cubicBezTo>
                  <a:pt x="2859" y="63"/>
                  <a:pt x="3365" y="135"/>
                  <a:pt x="3377" y="137"/>
                </a:cubicBezTo>
                <a:lnTo>
                  <a:pt x="3387" y="78"/>
                </a:lnTo>
                <a:cubicBezTo>
                  <a:pt x="3341" y="72"/>
                  <a:pt x="2844" y="1"/>
                  <a:pt x="2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1703724" y="3494436"/>
            <a:ext cx="27964" cy="26980"/>
          </a:xfrm>
          <a:custGeom>
            <a:rect b="b" l="l" r="r" t="t"/>
            <a:pathLst>
              <a:path extrusionOk="0" h="1100" w="977">
                <a:moveTo>
                  <a:pt x="931" y="0"/>
                </a:moveTo>
                <a:lnTo>
                  <a:pt x="1" y="1058"/>
                </a:lnTo>
                <a:lnTo>
                  <a:pt x="47" y="1100"/>
                </a:lnTo>
                <a:lnTo>
                  <a:pt x="976" y="37"/>
                </a:lnTo>
                <a:lnTo>
                  <a:pt x="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1707903" y="3493896"/>
            <a:ext cx="13481" cy="27275"/>
          </a:xfrm>
          <a:custGeom>
            <a:rect b="b" l="l" r="r" t="t"/>
            <a:pathLst>
              <a:path extrusionOk="0" h="1112" w="471">
                <a:moveTo>
                  <a:pt x="55" y="0"/>
                </a:moveTo>
                <a:lnTo>
                  <a:pt x="0" y="18"/>
                </a:lnTo>
                <a:lnTo>
                  <a:pt x="416" y="1112"/>
                </a:lnTo>
                <a:lnTo>
                  <a:pt x="471" y="1094"/>
                </a:lnTo>
                <a:lnTo>
                  <a:pt x="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1678163" y="3493994"/>
            <a:ext cx="20637" cy="32646"/>
          </a:xfrm>
          <a:custGeom>
            <a:rect b="b" l="l" r="r" t="t"/>
            <a:pathLst>
              <a:path extrusionOk="0" h="1331" w="721">
                <a:moveTo>
                  <a:pt x="671" y="1"/>
                </a:moveTo>
                <a:lnTo>
                  <a:pt x="0" y="1309"/>
                </a:lnTo>
                <a:lnTo>
                  <a:pt x="50" y="1331"/>
                </a:lnTo>
                <a:lnTo>
                  <a:pt x="721" y="28"/>
                </a:lnTo>
                <a:lnTo>
                  <a:pt x="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1678307" y="3496226"/>
            <a:ext cx="16057" cy="26195"/>
          </a:xfrm>
          <a:custGeom>
            <a:rect b="b" l="l" r="r" t="t"/>
            <a:pathLst>
              <a:path extrusionOk="0" h="1068" w="561">
                <a:moveTo>
                  <a:pt x="50" y="1"/>
                </a:moveTo>
                <a:lnTo>
                  <a:pt x="1" y="28"/>
                </a:lnTo>
                <a:lnTo>
                  <a:pt x="510" y="1067"/>
                </a:lnTo>
                <a:lnTo>
                  <a:pt x="561" y="1044"/>
                </a:lnTo>
                <a:lnTo>
                  <a:pt x="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2033808" y="3006659"/>
            <a:ext cx="264071" cy="260629"/>
          </a:xfrm>
          <a:custGeom>
            <a:rect b="b" l="l" r="r" t="t"/>
            <a:pathLst>
              <a:path extrusionOk="0" h="10626" w="9226">
                <a:moveTo>
                  <a:pt x="1711" y="1"/>
                </a:moveTo>
                <a:cubicBezTo>
                  <a:pt x="1535" y="1"/>
                  <a:pt x="1349" y="30"/>
                  <a:pt x="1153" y="98"/>
                </a:cubicBezTo>
                <a:cubicBezTo>
                  <a:pt x="0" y="498"/>
                  <a:pt x="528" y="2098"/>
                  <a:pt x="775" y="2439"/>
                </a:cubicBezTo>
                <a:cubicBezTo>
                  <a:pt x="775" y="2439"/>
                  <a:pt x="5947" y="9650"/>
                  <a:pt x="7301" y="10430"/>
                </a:cubicBezTo>
                <a:cubicBezTo>
                  <a:pt x="7538" y="10566"/>
                  <a:pt x="7753" y="10626"/>
                  <a:pt x="7945" y="10626"/>
                </a:cubicBezTo>
                <a:cubicBezTo>
                  <a:pt x="8850" y="10626"/>
                  <a:pt x="9225" y="9295"/>
                  <a:pt x="8801" y="8415"/>
                </a:cubicBezTo>
                <a:cubicBezTo>
                  <a:pt x="8286" y="7344"/>
                  <a:pt x="3947" y="1269"/>
                  <a:pt x="3518" y="950"/>
                </a:cubicBezTo>
                <a:cubicBezTo>
                  <a:pt x="3163" y="685"/>
                  <a:pt x="2561" y="1"/>
                  <a:pt x="1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2051154" y="3015244"/>
            <a:ext cx="124222" cy="92837"/>
          </a:xfrm>
          <a:custGeom>
            <a:rect b="b" l="l" r="r" t="t"/>
            <a:pathLst>
              <a:path extrusionOk="0" h="3785" w="4340">
                <a:moveTo>
                  <a:pt x="1829" y="1"/>
                </a:moveTo>
                <a:cubicBezTo>
                  <a:pt x="1724" y="1"/>
                  <a:pt x="1614" y="10"/>
                  <a:pt x="1500" y="30"/>
                </a:cubicBezTo>
                <a:cubicBezTo>
                  <a:pt x="101" y="271"/>
                  <a:pt x="0" y="1543"/>
                  <a:pt x="410" y="2254"/>
                </a:cubicBezTo>
                <a:cubicBezTo>
                  <a:pt x="816" y="2965"/>
                  <a:pt x="1605" y="3785"/>
                  <a:pt x="1605" y="3785"/>
                </a:cubicBezTo>
                <a:lnTo>
                  <a:pt x="4339" y="2418"/>
                </a:lnTo>
                <a:lnTo>
                  <a:pt x="3574" y="1142"/>
                </a:lnTo>
                <a:cubicBezTo>
                  <a:pt x="3574" y="1142"/>
                  <a:pt x="3005" y="1"/>
                  <a:pt x="1829"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1999489" y="2973251"/>
            <a:ext cx="150554" cy="178339"/>
          </a:xfrm>
          <a:custGeom>
            <a:rect b="b" l="l" r="r" t="t"/>
            <a:pathLst>
              <a:path extrusionOk="0" h="7271" w="5260">
                <a:moveTo>
                  <a:pt x="2493" y="0"/>
                </a:moveTo>
                <a:cubicBezTo>
                  <a:pt x="2115" y="0"/>
                  <a:pt x="1675" y="109"/>
                  <a:pt x="1135" y="366"/>
                </a:cubicBezTo>
                <a:cubicBezTo>
                  <a:pt x="1135" y="366"/>
                  <a:pt x="0" y="1847"/>
                  <a:pt x="675" y="3178"/>
                </a:cubicBezTo>
                <a:cubicBezTo>
                  <a:pt x="1345" y="4508"/>
                  <a:pt x="3223" y="7270"/>
                  <a:pt x="3223" y="7270"/>
                </a:cubicBezTo>
                <a:lnTo>
                  <a:pt x="5259" y="2116"/>
                </a:lnTo>
                <a:cubicBezTo>
                  <a:pt x="5259" y="2116"/>
                  <a:pt x="4973" y="1582"/>
                  <a:pt x="4170" y="831"/>
                </a:cubicBezTo>
                <a:cubicBezTo>
                  <a:pt x="3653" y="350"/>
                  <a:pt x="3171" y="0"/>
                  <a:pt x="2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2214020" y="3192439"/>
            <a:ext cx="187706" cy="296071"/>
          </a:xfrm>
          <a:custGeom>
            <a:rect b="b" l="l" r="r" t="t"/>
            <a:pathLst>
              <a:path extrusionOk="0" h="12071" w="6558">
                <a:moveTo>
                  <a:pt x="1166" y="1"/>
                </a:moveTo>
                <a:cubicBezTo>
                  <a:pt x="247" y="1"/>
                  <a:pt x="0" y="1179"/>
                  <a:pt x="198" y="2063"/>
                </a:cubicBezTo>
                <a:cubicBezTo>
                  <a:pt x="440" y="3161"/>
                  <a:pt x="5640" y="11711"/>
                  <a:pt x="5640" y="11711"/>
                </a:cubicBezTo>
                <a:cubicBezTo>
                  <a:pt x="5769" y="11921"/>
                  <a:pt x="5973" y="12071"/>
                  <a:pt x="6149" y="12071"/>
                </a:cubicBezTo>
                <a:cubicBezTo>
                  <a:pt x="6376" y="12071"/>
                  <a:pt x="6557" y="11821"/>
                  <a:pt x="6470" y="11132"/>
                </a:cubicBezTo>
                <a:cubicBezTo>
                  <a:pt x="6315" y="9911"/>
                  <a:pt x="3521" y="1051"/>
                  <a:pt x="1958" y="231"/>
                </a:cubicBezTo>
                <a:cubicBezTo>
                  <a:pt x="1652" y="70"/>
                  <a:pt x="138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2362232" y="3444226"/>
            <a:ext cx="55385" cy="142382"/>
          </a:xfrm>
          <a:custGeom>
            <a:rect b="b" l="l" r="r" t="t"/>
            <a:pathLst>
              <a:path extrusionOk="0" h="5805" w="1935">
                <a:moveTo>
                  <a:pt x="706" y="0"/>
                </a:moveTo>
                <a:cubicBezTo>
                  <a:pt x="160" y="0"/>
                  <a:pt x="251" y="1749"/>
                  <a:pt x="125" y="2367"/>
                </a:cubicBezTo>
                <a:cubicBezTo>
                  <a:pt x="0" y="2985"/>
                  <a:pt x="241" y="4608"/>
                  <a:pt x="520" y="4608"/>
                </a:cubicBezTo>
                <a:cubicBezTo>
                  <a:pt x="526" y="4608"/>
                  <a:pt x="533" y="4607"/>
                  <a:pt x="540" y="4605"/>
                </a:cubicBezTo>
                <a:cubicBezTo>
                  <a:pt x="827" y="4523"/>
                  <a:pt x="521" y="3465"/>
                  <a:pt x="609" y="3196"/>
                </a:cubicBezTo>
                <a:cubicBezTo>
                  <a:pt x="665" y="3018"/>
                  <a:pt x="750" y="2943"/>
                  <a:pt x="817" y="2943"/>
                </a:cubicBezTo>
                <a:cubicBezTo>
                  <a:pt x="853" y="2943"/>
                  <a:pt x="885" y="2965"/>
                  <a:pt x="904" y="3004"/>
                </a:cubicBezTo>
                <a:cubicBezTo>
                  <a:pt x="904" y="3004"/>
                  <a:pt x="1169" y="3461"/>
                  <a:pt x="1164" y="3934"/>
                </a:cubicBezTo>
                <a:cubicBezTo>
                  <a:pt x="1164" y="4393"/>
                  <a:pt x="1066" y="5804"/>
                  <a:pt x="1290" y="5804"/>
                </a:cubicBezTo>
                <a:cubicBezTo>
                  <a:pt x="1298" y="5804"/>
                  <a:pt x="1306" y="5803"/>
                  <a:pt x="1314" y="5799"/>
                </a:cubicBezTo>
                <a:cubicBezTo>
                  <a:pt x="1575" y="5694"/>
                  <a:pt x="1857" y="4144"/>
                  <a:pt x="1898" y="3174"/>
                </a:cubicBezTo>
                <a:cubicBezTo>
                  <a:pt x="1934" y="2203"/>
                  <a:pt x="1310" y="61"/>
                  <a:pt x="736" y="2"/>
                </a:cubicBezTo>
                <a:cubicBezTo>
                  <a:pt x="725" y="1"/>
                  <a:pt x="715" y="0"/>
                  <a:pt x="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2055047" y="2995082"/>
            <a:ext cx="52351" cy="34412"/>
          </a:xfrm>
          <a:custGeom>
            <a:rect b="b" l="l" r="r" t="t"/>
            <a:pathLst>
              <a:path extrusionOk="0" h="1403" w="1829">
                <a:moveTo>
                  <a:pt x="1345" y="1"/>
                </a:moveTo>
                <a:cubicBezTo>
                  <a:pt x="1173" y="1"/>
                  <a:pt x="1005" y="45"/>
                  <a:pt x="922" y="195"/>
                </a:cubicBezTo>
                <a:cubicBezTo>
                  <a:pt x="830" y="374"/>
                  <a:pt x="903" y="614"/>
                  <a:pt x="840" y="801"/>
                </a:cubicBezTo>
                <a:cubicBezTo>
                  <a:pt x="721" y="1161"/>
                  <a:pt x="388" y="1089"/>
                  <a:pt x="110" y="1194"/>
                </a:cubicBezTo>
                <a:cubicBezTo>
                  <a:pt x="0" y="1238"/>
                  <a:pt x="28" y="1402"/>
                  <a:pt x="126" y="1402"/>
                </a:cubicBezTo>
                <a:cubicBezTo>
                  <a:pt x="138" y="1402"/>
                  <a:pt x="151" y="1400"/>
                  <a:pt x="165" y="1394"/>
                </a:cubicBezTo>
                <a:cubicBezTo>
                  <a:pt x="457" y="1281"/>
                  <a:pt x="771" y="1335"/>
                  <a:pt x="962" y="1034"/>
                </a:cubicBezTo>
                <a:cubicBezTo>
                  <a:pt x="1036" y="915"/>
                  <a:pt x="1067" y="770"/>
                  <a:pt x="1080" y="629"/>
                </a:cubicBezTo>
                <a:cubicBezTo>
                  <a:pt x="1095" y="501"/>
                  <a:pt x="1076" y="428"/>
                  <a:pt x="1158" y="319"/>
                </a:cubicBezTo>
                <a:cubicBezTo>
                  <a:pt x="1225" y="233"/>
                  <a:pt x="1305" y="206"/>
                  <a:pt x="1393" y="206"/>
                </a:cubicBezTo>
                <a:cubicBezTo>
                  <a:pt x="1474" y="206"/>
                  <a:pt x="1562" y="228"/>
                  <a:pt x="1655" y="250"/>
                </a:cubicBezTo>
                <a:cubicBezTo>
                  <a:pt x="1664" y="252"/>
                  <a:pt x="1673" y="254"/>
                  <a:pt x="1682" y="254"/>
                </a:cubicBezTo>
                <a:cubicBezTo>
                  <a:pt x="1790" y="254"/>
                  <a:pt x="1828" y="79"/>
                  <a:pt x="1709" y="50"/>
                </a:cubicBezTo>
                <a:cubicBezTo>
                  <a:pt x="1609" y="26"/>
                  <a:pt x="1476" y="1"/>
                  <a:pt x="1345"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2044943" y="3057139"/>
            <a:ext cx="38497" cy="27373"/>
          </a:xfrm>
          <a:custGeom>
            <a:rect b="b" l="l" r="r" t="t"/>
            <a:pathLst>
              <a:path extrusionOk="0" h="1116" w="1345">
                <a:moveTo>
                  <a:pt x="1041" y="0"/>
                </a:moveTo>
                <a:cubicBezTo>
                  <a:pt x="900" y="0"/>
                  <a:pt x="761" y="39"/>
                  <a:pt x="701" y="181"/>
                </a:cubicBezTo>
                <a:cubicBezTo>
                  <a:pt x="650" y="305"/>
                  <a:pt x="705" y="432"/>
                  <a:pt x="686" y="555"/>
                </a:cubicBezTo>
                <a:cubicBezTo>
                  <a:pt x="651" y="774"/>
                  <a:pt x="475" y="910"/>
                  <a:pt x="271" y="910"/>
                </a:cubicBezTo>
                <a:cubicBezTo>
                  <a:pt x="241" y="910"/>
                  <a:pt x="211" y="907"/>
                  <a:pt x="181" y="901"/>
                </a:cubicBezTo>
                <a:cubicBezTo>
                  <a:pt x="174" y="900"/>
                  <a:pt x="168" y="899"/>
                  <a:pt x="161" y="899"/>
                </a:cubicBezTo>
                <a:cubicBezTo>
                  <a:pt x="43" y="899"/>
                  <a:pt x="1" y="1081"/>
                  <a:pt x="126" y="1102"/>
                </a:cubicBezTo>
                <a:cubicBezTo>
                  <a:pt x="173" y="1111"/>
                  <a:pt x="220" y="1115"/>
                  <a:pt x="267" y="1115"/>
                </a:cubicBezTo>
                <a:cubicBezTo>
                  <a:pt x="468" y="1115"/>
                  <a:pt x="656" y="1035"/>
                  <a:pt x="783" y="861"/>
                </a:cubicBezTo>
                <a:cubicBezTo>
                  <a:pt x="850" y="770"/>
                  <a:pt x="892" y="655"/>
                  <a:pt x="901" y="541"/>
                </a:cubicBezTo>
                <a:cubicBezTo>
                  <a:pt x="905" y="478"/>
                  <a:pt x="873" y="396"/>
                  <a:pt x="887" y="332"/>
                </a:cubicBezTo>
                <a:cubicBezTo>
                  <a:pt x="908" y="229"/>
                  <a:pt x="970" y="204"/>
                  <a:pt x="1043" y="204"/>
                </a:cubicBezTo>
                <a:cubicBezTo>
                  <a:pt x="1082" y="204"/>
                  <a:pt x="1125" y="211"/>
                  <a:pt x="1165" y="217"/>
                </a:cubicBezTo>
                <a:cubicBezTo>
                  <a:pt x="1173" y="219"/>
                  <a:pt x="1179" y="219"/>
                  <a:pt x="1186" y="219"/>
                </a:cubicBezTo>
                <a:cubicBezTo>
                  <a:pt x="1302" y="219"/>
                  <a:pt x="1344" y="39"/>
                  <a:pt x="1220" y="17"/>
                </a:cubicBezTo>
                <a:cubicBezTo>
                  <a:pt x="1164" y="8"/>
                  <a:pt x="1102" y="0"/>
                  <a:pt x="1041"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3415198" y="2541523"/>
            <a:ext cx="325237" cy="204486"/>
          </a:xfrm>
          <a:custGeom>
            <a:rect b="b" l="l" r="r" t="t"/>
            <a:pathLst>
              <a:path extrusionOk="0" h="8337" w="11363">
                <a:moveTo>
                  <a:pt x="5683" y="0"/>
                </a:moveTo>
                <a:cubicBezTo>
                  <a:pt x="2544" y="0"/>
                  <a:pt x="1" y="1864"/>
                  <a:pt x="1" y="4170"/>
                </a:cubicBezTo>
                <a:cubicBezTo>
                  <a:pt x="1" y="6471"/>
                  <a:pt x="2544" y="8336"/>
                  <a:pt x="5683" y="8336"/>
                </a:cubicBezTo>
                <a:cubicBezTo>
                  <a:pt x="8819" y="8336"/>
                  <a:pt x="11362" y="6471"/>
                  <a:pt x="11362" y="4170"/>
                </a:cubicBezTo>
                <a:cubicBezTo>
                  <a:pt x="11362" y="1864"/>
                  <a:pt x="8819" y="0"/>
                  <a:pt x="5683"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3081994" y="2231947"/>
            <a:ext cx="420493" cy="167744"/>
          </a:xfrm>
          <a:custGeom>
            <a:rect b="b" l="l" r="r" t="t"/>
            <a:pathLst>
              <a:path extrusionOk="0" h="6839" w="14691">
                <a:moveTo>
                  <a:pt x="2809" y="1"/>
                </a:moveTo>
                <a:cubicBezTo>
                  <a:pt x="1675" y="1"/>
                  <a:pt x="852" y="149"/>
                  <a:pt x="648" y="507"/>
                </a:cubicBezTo>
                <a:cubicBezTo>
                  <a:pt x="1" y="1641"/>
                  <a:pt x="971" y="2485"/>
                  <a:pt x="3392" y="3770"/>
                </a:cubicBezTo>
                <a:cubicBezTo>
                  <a:pt x="5086" y="4671"/>
                  <a:pt x="9144" y="6839"/>
                  <a:pt x="11953" y="6839"/>
                </a:cubicBezTo>
                <a:cubicBezTo>
                  <a:pt x="13164" y="6839"/>
                  <a:pt x="14142" y="6436"/>
                  <a:pt x="14599" y="5356"/>
                </a:cubicBezTo>
                <a:cubicBezTo>
                  <a:pt x="14599" y="5356"/>
                  <a:pt x="14690" y="2558"/>
                  <a:pt x="11423" y="1454"/>
                </a:cubicBezTo>
                <a:cubicBezTo>
                  <a:pt x="9186" y="697"/>
                  <a:pt x="5267" y="1"/>
                  <a:pt x="2809"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3062043" y="1999538"/>
            <a:ext cx="111885" cy="305245"/>
          </a:xfrm>
          <a:custGeom>
            <a:rect b="b" l="l" r="r" t="t"/>
            <a:pathLst>
              <a:path extrusionOk="0" h="12445" w="3909">
                <a:moveTo>
                  <a:pt x="2175" y="1"/>
                </a:moveTo>
                <a:lnTo>
                  <a:pt x="124" y="83"/>
                </a:lnTo>
                <a:cubicBezTo>
                  <a:pt x="92" y="2502"/>
                  <a:pt x="46" y="5893"/>
                  <a:pt x="27" y="7626"/>
                </a:cubicBezTo>
                <a:cubicBezTo>
                  <a:pt x="0" y="10492"/>
                  <a:pt x="1258" y="11230"/>
                  <a:pt x="1258" y="11230"/>
                </a:cubicBezTo>
                <a:cubicBezTo>
                  <a:pt x="2242" y="12254"/>
                  <a:pt x="3520" y="12445"/>
                  <a:pt x="3834" y="12445"/>
                </a:cubicBezTo>
                <a:cubicBezTo>
                  <a:pt x="3882" y="12445"/>
                  <a:pt x="3908" y="12440"/>
                  <a:pt x="3906" y="12433"/>
                </a:cubicBezTo>
                <a:cubicBezTo>
                  <a:pt x="3897" y="12397"/>
                  <a:pt x="2781" y="4362"/>
                  <a:pt x="2175"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3065564" y="1932231"/>
            <a:ext cx="58733" cy="69339"/>
          </a:xfrm>
          <a:custGeom>
            <a:rect b="b" l="l" r="r" t="t"/>
            <a:pathLst>
              <a:path extrusionOk="0" h="2827" w="2052">
                <a:moveTo>
                  <a:pt x="1673" y="0"/>
                </a:moveTo>
                <a:lnTo>
                  <a:pt x="37" y="65"/>
                </a:lnTo>
                <a:cubicBezTo>
                  <a:pt x="37" y="65"/>
                  <a:pt x="24" y="1236"/>
                  <a:pt x="1" y="2827"/>
                </a:cubicBezTo>
                <a:lnTo>
                  <a:pt x="2052" y="2745"/>
                </a:lnTo>
                <a:cubicBezTo>
                  <a:pt x="1828" y="1117"/>
                  <a:pt x="1673" y="0"/>
                  <a:pt x="1673" y="0"/>
                </a:cubicBezTo>
                <a:close/>
              </a:path>
            </a:pathLst>
          </a:custGeom>
          <a:solidFill>
            <a:srgbClr val="B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3027609" y="1839464"/>
            <a:ext cx="85867" cy="94897"/>
          </a:xfrm>
          <a:custGeom>
            <a:rect b="b" l="l" r="r" t="t"/>
            <a:pathLst>
              <a:path extrusionOk="0" h="3869" w="3000">
                <a:moveTo>
                  <a:pt x="1101" y="1"/>
                </a:moveTo>
                <a:cubicBezTo>
                  <a:pt x="1089" y="1"/>
                  <a:pt x="1077" y="2"/>
                  <a:pt x="1066" y="4"/>
                </a:cubicBezTo>
                <a:cubicBezTo>
                  <a:pt x="848" y="50"/>
                  <a:pt x="1140" y="2575"/>
                  <a:pt x="971" y="2657"/>
                </a:cubicBezTo>
                <a:cubicBezTo>
                  <a:pt x="962" y="2661"/>
                  <a:pt x="953" y="2663"/>
                  <a:pt x="943" y="2663"/>
                </a:cubicBezTo>
                <a:cubicBezTo>
                  <a:pt x="764" y="2663"/>
                  <a:pt x="425" y="2006"/>
                  <a:pt x="292" y="1864"/>
                </a:cubicBezTo>
                <a:cubicBezTo>
                  <a:pt x="280" y="1852"/>
                  <a:pt x="268" y="1846"/>
                  <a:pt x="257" y="1846"/>
                </a:cubicBezTo>
                <a:cubicBezTo>
                  <a:pt x="126" y="1846"/>
                  <a:pt x="0" y="2552"/>
                  <a:pt x="100" y="3263"/>
                </a:cubicBezTo>
                <a:cubicBezTo>
                  <a:pt x="170" y="3782"/>
                  <a:pt x="707" y="3869"/>
                  <a:pt x="1057" y="3869"/>
                </a:cubicBezTo>
                <a:cubicBezTo>
                  <a:pt x="1233" y="3869"/>
                  <a:pt x="1363" y="3847"/>
                  <a:pt x="1363" y="3847"/>
                </a:cubicBezTo>
                <a:lnTo>
                  <a:pt x="2999" y="3782"/>
                </a:lnTo>
                <a:cubicBezTo>
                  <a:pt x="2999" y="3782"/>
                  <a:pt x="2416" y="1609"/>
                  <a:pt x="2133" y="993"/>
                </a:cubicBezTo>
                <a:cubicBezTo>
                  <a:pt x="1865" y="404"/>
                  <a:pt x="1340" y="1"/>
                  <a:pt x="1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3499865" y="2113571"/>
            <a:ext cx="229867" cy="189769"/>
          </a:xfrm>
          <a:custGeom>
            <a:rect b="b" l="l" r="r" t="t"/>
            <a:pathLst>
              <a:path extrusionOk="0" h="7737" w="8031">
                <a:moveTo>
                  <a:pt x="5118" y="0"/>
                </a:moveTo>
                <a:lnTo>
                  <a:pt x="3278" y="1427"/>
                </a:lnTo>
                <a:cubicBezTo>
                  <a:pt x="3278" y="1427"/>
                  <a:pt x="3227" y="4909"/>
                  <a:pt x="0" y="6112"/>
                </a:cubicBezTo>
                <a:cubicBezTo>
                  <a:pt x="0" y="6112"/>
                  <a:pt x="1708" y="7737"/>
                  <a:pt x="3908" y="7737"/>
                </a:cubicBezTo>
                <a:cubicBezTo>
                  <a:pt x="4119" y="7737"/>
                  <a:pt x="4334" y="7722"/>
                  <a:pt x="4553" y="7689"/>
                </a:cubicBezTo>
                <a:cubicBezTo>
                  <a:pt x="7056" y="7311"/>
                  <a:pt x="8030" y="6463"/>
                  <a:pt x="8030" y="6463"/>
                </a:cubicBezTo>
                <a:cubicBezTo>
                  <a:pt x="8030" y="6463"/>
                  <a:pt x="6690" y="6436"/>
                  <a:pt x="5962" y="4685"/>
                </a:cubicBezTo>
                <a:cubicBezTo>
                  <a:pt x="5228" y="2931"/>
                  <a:pt x="5118" y="0"/>
                  <a:pt x="5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3587252" y="2123285"/>
            <a:ext cx="43363" cy="57149"/>
          </a:xfrm>
          <a:custGeom>
            <a:rect b="b" l="l" r="r" t="t"/>
            <a:pathLst>
              <a:path extrusionOk="0" h="2330" w="1515">
                <a:moveTo>
                  <a:pt x="1514" y="0"/>
                </a:moveTo>
                <a:lnTo>
                  <a:pt x="225" y="1031"/>
                </a:lnTo>
                <a:lnTo>
                  <a:pt x="215" y="1086"/>
                </a:lnTo>
                <a:lnTo>
                  <a:pt x="0" y="2329"/>
                </a:lnTo>
                <a:cubicBezTo>
                  <a:pt x="0" y="2329"/>
                  <a:pt x="885" y="1673"/>
                  <a:pt x="1172" y="1031"/>
                </a:cubicBezTo>
                <a:cubicBezTo>
                  <a:pt x="1459" y="383"/>
                  <a:pt x="1514" y="1"/>
                  <a:pt x="1514"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3536904" y="2030199"/>
            <a:ext cx="137245" cy="123153"/>
          </a:xfrm>
          <a:custGeom>
            <a:rect b="b" l="l" r="r" t="t"/>
            <a:pathLst>
              <a:path extrusionOk="0" h="5021" w="4795">
                <a:moveTo>
                  <a:pt x="2134" y="0"/>
                </a:moveTo>
                <a:cubicBezTo>
                  <a:pt x="1729" y="0"/>
                  <a:pt x="1353" y="86"/>
                  <a:pt x="1126" y="268"/>
                </a:cubicBezTo>
                <a:cubicBezTo>
                  <a:pt x="457" y="806"/>
                  <a:pt x="0" y="4424"/>
                  <a:pt x="128" y="4830"/>
                </a:cubicBezTo>
                <a:cubicBezTo>
                  <a:pt x="171" y="4962"/>
                  <a:pt x="406" y="5021"/>
                  <a:pt x="729" y="5021"/>
                </a:cubicBezTo>
                <a:cubicBezTo>
                  <a:pt x="1398" y="5021"/>
                  <a:pt x="2445" y="4769"/>
                  <a:pt x="2949" y="4397"/>
                </a:cubicBezTo>
                <a:cubicBezTo>
                  <a:pt x="3696" y="3846"/>
                  <a:pt x="3824" y="3399"/>
                  <a:pt x="3824" y="3399"/>
                </a:cubicBezTo>
                <a:cubicBezTo>
                  <a:pt x="3824" y="3399"/>
                  <a:pt x="3949" y="3476"/>
                  <a:pt x="4117" y="3476"/>
                </a:cubicBezTo>
                <a:cubicBezTo>
                  <a:pt x="4227" y="3476"/>
                  <a:pt x="4356" y="3443"/>
                  <a:pt x="4481" y="3335"/>
                </a:cubicBezTo>
                <a:cubicBezTo>
                  <a:pt x="4795" y="3061"/>
                  <a:pt x="4663" y="2405"/>
                  <a:pt x="4417" y="2260"/>
                </a:cubicBezTo>
                <a:cubicBezTo>
                  <a:pt x="4347" y="2220"/>
                  <a:pt x="4286" y="2206"/>
                  <a:pt x="4235" y="2206"/>
                </a:cubicBezTo>
                <a:cubicBezTo>
                  <a:pt x="4103" y="2206"/>
                  <a:pt x="4034" y="2301"/>
                  <a:pt x="4034" y="2301"/>
                </a:cubicBezTo>
                <a:cubicBezTo>
                  <a:pt x="4034" y="2301"/>
                  <a:pt x="4117" y="1790"/>
                  <a:pt x="3943" y="911"/>
                </a:cubicBezTo>
                <a:cubicBezTo>
                  <a:pt x="3831" y="329"/>
                  <a:pt x="2927" y="0"/>
                  <a:pt x="21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3599131" y="2072731"/>
            <a:ext cx="25073" cy="8707"/>
          </a:xfrm>
          <a:custGeom>
            <a:rect b="b" l="l" r="r" t="t"/>
            <a:pathLst>
              <a:path extrusionOk="0" h="355" w="876">
                <a:moveTo>
                  <a:pt x="423" y="0"/>
                </a:moveTo>
                <a:cubicBezTo>
                  <a:pt x="323" y="0"/>
                  <a:pt x="235" y="6"/>
                  <a:pt x="197" y="25"/>
                </a:cubicBezTo>
                <a:cubicBezTo>
                  <a:pt x="83" y="75"/>
                  <a:pt x="1" y="311"/>
                  <a:pt x="1" y="311"/>
                </a:cubicBezTo>
                <a:cubicBezTo>
                  <a:pt x="1" y="311"/>
                  <a:pt x="213" y="354"/>
                  <a:pt x="398" y="354"/>
                </a:cubicBezTo>
                <a:cubicBezTo>
                  <a:pt x="490" y="354"/>
                  <a:pt x="576" y="343"/>
                  <a:pt x="624" y="311"/>
                </a:cubicBezTo>
                <a:cubicBezTo>
                  <a:pt x="767" y="221"/>
                  <a:pt x="876" y="25"/>
                  <a:pt x="876" y="25"/>
                </a:cubicBezTo>
                <a:cubicBezTo>
                  <a:pt x="876" y="25"/>
                  <a:pt x="625"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3558028" y="2065176"/>
            <a:ext cx="16458" cy="13858"/>
          </a:xfrm>
          <a:custGeom>
            <a:rect b="b" l="l" r="r" t="t"/>
            <a:pathLst>
              <a:path extrusionOk="0" h="565" w="575">
                <a:moveTo>
                  <a:pt x="32" y="0"/>
                </a:moveTo>
                <a:cubicBezTo>
                  <a:pt x="32" y="0"/>
                  <a:pt x="1" y="49"/>
                  <a:pt x="106" y="232"/>
                </a:cubicBezTo>
                <a:cubicBezTo>
                  <a:pt x="211" y="415"/>
                  <a:pt x="552" y="565"/>
                  <a:pt x="552" y="565"/>
                </a:cubicBezTo>
                <a:cubicBezTo>
                  <a:pt x="552" y="565"/>
                  <a:pt x="575" y="301"/>
                  <a:pt x="466" y="182"/>
                </a:cubicBezTo>
                <a:cubicBezTo>
                  <a:pt x="356" y="64"/>
                  <a:pt x="33"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3558944" y="2065127"/>
            <a:ext cx="16859" cy="13907"/>
          </a:xfrm>
          <a:custGeom>
            <a:rect b="b" l="l" r="r" t="t"/>
            <a:pathLst>
              <a:path extrusionOk="0" h="567" w="589">
                <a:moveTo>
                  <a:pt x="51" y="1"/>
                </a:moveTo>
                <a:cubicBezTo>
                  <a:pt x="20" y="1"/>
                  <a:pt x="0" y="2"/>
                  <a:pt x="0" y="2"/>
                </a:cubicBezTo>
                <a:cubicBezTo>
                  <a:pt x="0" y="2"/>
                  <a:pt x="347" y="74"/>
                  <a:pt x="434" y="211"/>
                </a:cubicBezTo>
                <a:cubicBezTo>
                  <a:pt x="520" y="352"/>
                  <a:pt x="520" y="567"/>
                  <a:pt x="520" y="567"/>
                </a:cubicBezTo>
                <a:cubicBezTo>
                  <a:pt x="520" y="567"/>
                  <a:pt x="589" y="316"/>
                  <a:pt x="457" y="143"/>
                </a:cubicBezTo>
                <a:cubicBezTo>
                  <a:pt x="357" y="16"/>
                  <a:pt x="148"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3560776" y="2055169"/>
            <a:ext cx="17517" cy="8339"/>
          </a:xfrm>
          <a:custGeom>
            <a:rect b="b" l="l" r="r" t="t"/>
            <a:pathLst>
              <a:path extrusionOk="0" h="340" w="612">
                <a:moveTo>
                  <a:pt x="246" y="1"/>
                </a:moveTo>
                <a:cubicBezTo>
                  <a:pt x="114" y="1"/>
                  <a:pt x="1" y="57"/>
                  <a:pt x="1" y="57"/>
                </a:cubicBezTo>
                <a:cubicBezTo>
                  <a:pt x="1" y="57"/>
                  <a:pt x="37" y="52"/>
                  <a:pt x="93" y="52"/>
                </a:cubicBezTo>
                <a:cubicBezTo>
                  <a:pt x="155" y="52"/>
                  <a:pt x="240" y="58"/>
                  <a:pt x="329" y="84"/>
                </a:cubicBezTo>
                <a:cubicBezTo>
                  <a:pt x="502" y="129"/>
                  <a:pt x="611" y="339"/>
                  <a:pt x="611" y="339"/>
                </a:cubicBezTo>
                <a:cubicBezTo>
                  <a:pt x="611" y="339"/>
                  <a:pt x="607" y="135"/>
                  <a:pt x="416" y="38"/>
                </a:cubicBezTo>
                <a:cubicBezTo>
                  <a:pt x="360" y="10"/>
                  <a:pt x="302"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3599131" y="2071922"/>
            <a:ext cx="25073" cy="8462"/>
          </a:xfrm>
          <a:custGeom>
            <a:rect b="b" l="l" r="r" t="t"/>
            <a:pathLst>
              <a:path extrusionOk="0" h="345" w="876">
                <a:moveTo>
                  <a:pt x="438" y="1"/>
                </a:moveTo>
                <a:cubicBezTo>
                  <a:pt x="337" y="1"/>
                  <a:pt x="246" y="9"/>
                  <a:pt x="197" y="30"/>
                </a:cubicBezTo>
                <a:cubicBezTo>
                  <a:pt x="60" y="94"/>
                  <a:pt x="1" y="344"/>
                  <a:pt x="1" y="344"/>
                </a:cubicBezTo>
                <a:cubicBezTo>
                  <a:pt x="1" y="344"/>
                  <a:pt x="119" y="121"/>
                  <a:pt x="269" y="81"/>
                </a:cubicBezTo>
                <a:cubicBezTo>
                  <a:pt x="349" y="59"/>
                  <a:pt x="513" y="54"/>
                  <a:pt x="651" y="54"/>
                </a:cubicBezTo>
                <a:cubicBezTo>
                  <a:pt x="774" y="54"/>
                  <a:pt x="876" y="58"/>
                  <a:pt x="876" y="58"/>
                </a:cubicBezTo>
                <a:cubicBezTo>
                  <a:pt x="832" y="28"/>
                  <a:pt x="620"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3600190" y="2061792"/>
            <a:ext cx="26991" cy="5617"/>
          </a:xfrm>
          <a:custGeom>
            <a:rect b="b" l="l" r="r" t="t"/>
            <a:pathLst>
              <a:path extrusionOk="0" h="229" w="943">
                <a:moveTo>
                  <a:pt x="451" y="1"/>
                </a:moveTo>
                <a:cubicBezTo>
                  <a:pt x="406" y="1"/>
                  <a:pt x="361" y="4"/>
                  <a:pt x="319" y="10"/>
                </a:cubicBezTo>
                <a:cubicBezTo>
                  <a:pt x="82" y="46"/>
                  <a:pt x="0" y="229"/>
                  <a:pt x="0" y="229"/>
                </a:cubicBezTo>
                <a:cubicBezTo>
                  <a:pt x="0" y="229"/>
                  <a:pt x="105" y="88"/>
                  <a:pt x="401" y="69"/>
                </a:cubicBezTo>
                <a:cubicBezTo>
                  <a:pt x="419" y="68"/>
                  <a:pt x="437" y="68"/>
                  <a:pt x="455" y="68"/>
                </a:cubicBezTo>
                <a:cubicBezTo>
                  <a:pt x="730" y="68"/>
                  <a:pt x="943" y="197"/>
                  <a:pt x="943" y="197"/>
                </a:cubicBezTo>
                <a:cubicBezTo>
                  <a:pt x="894" y="69"/>
                  <a:pt x="663" y="1"/>
                  <a:pt x="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3606430" y="2073541"/>
            <a:ext cx="6411" cy="7088"/>
          </a:xfrm>
          <a:custGeom>
            <a:rect b="b" l="l" r="r" t="t"/>
            <a:pathLst>
              <a:path extrusionOk="0" h="289" w="224">
                <a:moveTo>
                  <a:pt x="110" y="0"/>
                </a:moveTo>
                <a:cubicBezTo>
                  <a:pt x="51" y="0"/>
                  <a:pt x="1" y="64"/>
                  <a:pt x="1" y="142"/>
                </a:cubicBezTo>
                <a:cubicBezTo>
                  <a:pt x="1" y="224"/>
                  <a:pt x="51" y="288"/>
                  <a:pt x="110" y="288"/>
                </a:cubicBezTo>
                <a:cubicBezTo>
                  <a:pt x="174" y="288"/>
                  <a:pt x="224" y="224"/>
                  <a:pt x="224" y="142"/>
                </a:cubicBezTo>
                <a:cubicBezTo>
                  <a:pt x="224" y="64"/>
                  <a:pt x="174"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3564697" y="2068365"/>
            <a:ext cx="7070" cy="7113"/>
          </a:xfrm>
          <a:custGeom>
            <a:rect b="b" l="l" r="r" t="t"/>
            <a:pathLst>
              <a:path extrusionOk="0" h="290" w="247">
                <a:moveTo>
                  <a:pt x="129" y="1"/>
                </a:moveTo>
                <a:cubicBezTo>
                  <a:pt x="70" y="1"/>
                  <a:pt x="22" y="57"/>
                  <a:pt x="9" y="129"/>
                </a:cubicBezTo>
                <a:cubicBezTo>
                  <a:pt x="1" y="207"/>
                  <a:pt x="41" y="280"/>
                  <a:pt x="100" y="289"/>
                </a:cubicBezTo>
                <a:cubicBezTo>
                  <a:pt x="105" y="290"/>
                  <a:pt x="109" y="290"/>
                  <a:pt x="113" y="290"/>
                </a:cubicBezTo>
                <a:cubicBezTo>
                  <a:pt x="172" y="290"/>
                  <a:pt x="224" y="234"/>
                  <a:pt x="233" y="161"/>
                </a:cubicBezTo>
                <a:cubicBezTo>
                  <a:pt x="247" y="79"/>
                  <a:pt x="205" y="11"/>
                  <a:pt x="142" y="1"/>
                </a:cubicBezTo>
                <a:cubicBezTo>
                  <a:pt x="138" y="1"/>
                  <a:pt x="133" y="1"/>
                  <a:pt x="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3572769" y="2069616"/>
            <a:ext cx="15828" cy="30316"/>
          </a:xfrm>
          <a:custGeom>
            <a:rect b="b" l="l" r="r" t="t"/>
            <a:pathLst>
              <a:path extrusionOk="0" h="1236" w="553">
                <a:moveTo>
                  <a:pt x="498" y="1"/>
                </a:moveTo>
                <a:lnTo>
                  <a:pt x="1" y="1236"/>
                </a:lnTo>
                <a:lnTo>
                  <a:pt x="534" y="1044"/>
                </a:lnTo>
                <a:lnTo>
                  <a:pt x="516" y="990"/>
                </a:lnTo>
                <a:lnTo>
                  <a:pt x="106" y="1136"/>
                </a:lnTo>
                <a:lnTo>
                  <a:pt x="552" y="24"/>
                </a:lnTo>
                <a:lnTo>
                  <a:pt x="498" y="1"/>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3648306" y="2092673"/>
            <a:ext cx="11764" cy="7604"/>
          </a:xfrm>
          <a:custGeom>
            <a:rect b="b" l="l" r="r" t="t"/>
            <a:pathLst>
              <a:path extrusionOk="0" h="310" w="411">
                <a:moveTo>
                  <a:pt x="410" y="0"/>
                </a:moveTo>
                <a:cubicBezTo>
                  <a:pt x="374" y="0"/>
                  <a:pt x="88" y="9"/>
                  <a:pt x="0" y="291"/>
                </a:cubicBezTo>
                <a:lnTo>
                  <a:pt x="55" y="310"/>
                </a:lnTo>
                <a:cubicBezTo>
                  <a:pt x="134" y="64"/>
                  <a:pt x="384" y="59"/>
                  <a:pt x="409" y="59"/>
                </a:cubicBezTo>
                <a:cubicBezTo>
                  <a:pt x="410" y="59"/>
                  <a:pt x="410" y="59"/>
                  <a:pt x="410" y="59"/>
                </a:cubicBezTo>
                <a:lnTo>
                  <a:pt x="410"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3569105" y="2028825"/>
            <a:ext cx="87699" cy="21952"/>
          </a:xfrm>
          <a:custGeom>
            <a:rect b="b" l="l" r="r" t="t"/>
            <a:pathLst>
              <a:path extrusionOk="0" h="895" w="3064">
                <a:moveTo>
                  <a:pt x="995" y="1"/>
                </a:moveTo>
                <a:cubicBezTo>
                  <a:pt x="396" y="1"/>
                  <a:pt x="33" y="182"/>
                  <a:pt x="1" y="324"/>
                </a:cubicBezTo>
                <a:cubicBezTo>
                  <a:pt x="1" y="324"/>
                  <a:pt x="461" y="894"/>
                  <a:pt x="1186" y="894"/>
                </a:cubicBezTo>
                <a:cubicBezTo>
                  <a:pt x="1225" y="894"/>
                  <a:pt x="1264" y="893"/>
                  <a:pt x="1305" y="889"/>
                </a:cubicBezTo>
                <a:cubicBezTo>
                  <a:pt x="2093" y="820"/>
                  <a:pt x="2795" y="807"/>
                  <a:pt x="2795" y="807"/>
                </a:cubicBezTo>
                <a:cubicBezTo>
                  <a:pt x="2795" y="807"/>
                  <a:pt x="3064" y="420"/>
                  <a:pt x="1925" y="128"/>
                </a:cubicBezTo>
                <a:cubicBezTo>
                  <a:pt x="1574" y="37"/>
                  <a:pt x="1261" y="1"/>
                  <a:pt x="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3648306" y="2048620"/>
            <a:ext cx="10991" cy="38042"/>
          </a:xfrm>
          <a:custGeom>
            <a:rect b="b" l="l" r="r" t="t"/>
            <a:pathLst>
              <a:path extrusionOk="0" h="1551" w="384">
                <a:moveTo>
                  <a:pt x="0" y="0"/>
                </a:moveTo>
                <a:cubicBezTo>
                  <a:pt x="23" y="51"/>
                  <a:pt x="42" y="105"/>
                  <a:pt x="51" y="160"/>
                </a:cubicBezTo>
                <a:cubicBezTo>
                  <a:pt x="225" y="1039"/>
                  <a:pt x="142" y="1550"/>
                  <a:pt x="142" y="1550"/>
                </a:cubicBezTo>
                <a:cubicBezTo>
                  <a:pt x="142" y="1550"/>
                  <a:pt x="383" y="615"/>
                  <a:pt x="28" y="0"/>
                </a:cubicBezTo>
                <a:close/>
              </a:path>
            </a:pathLst>
          </a:custGeom>
          <a:solidFill>
            <a:srgbClr val="6868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3628613" y="2048620"/>
            <a:ext cx="26132" cy="43168"/>
          </a:xfrm>
          <a:custGeom>
            <a:rect b="b" l="l" r="r" t="t"/>
            <a:pathLst>
              <a:path extrusionOk="0" h="1760" w="913">
                <a:moveTo>
                  <a:pt x="688" y="0"/>
                </a:moveTo>
                <a:lnTo>
                  <a:pt x="0" y="28"/>
                </a:lnTo>
                <a:lnTo>
                  <a:pt x="174" y="1016"/>
                </a:lnTo>
                <a:cubicBezTo>
                  <a:pt x="174" y="1016"/>
                  <a:pt x="402" y="1039"/>
                  <a:pt x="497" y="1304"/>
                </a:cubicBezTo>
                <a:cubicBezTo>
                  <a:pt x="589" y="1563"/>
                  <a:pt x="616" y="1759"/>
                  <a:pt x="616" y="1759"/>
                </a:cubicBezTo>
                <a:lnTo>
                  <a:pt x="830" y="1550"/>
                </a:lnTo>
                <a:cubicBezTo>
                  <a:pt x="830" y="1550"/>
                  <a:pt x="913" y="1039"/>
                  <a:pt x="739" y="160"/>
                </a:cubicBezTo>
                <a:cubicBezTo>
                  <a:pt x="730" y="105"/>
                  <a:pt x="711" y="51"/>
                  <a:pt x="688" y="0"/>
                </a:cubicBezTo>
                <a:close/>
              </a:path>
            </a:pathLst>
          </a:custGeom>
          <a:solidFill>
            <a:srgbClr val="682C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3528832" y="2087228"/>
            <a:ext cx="120701" cy="75471"/>
          </a:xfrm>
          <a:custGeom>
            <a:rect b="b" l="l" r="r" t="t"/>
            <a:pathLst>
              <a:path extrusionOk="0" h="3077" w="4217">
                <a:moveTo>
                  <a:pt x="4122" y="1"/>
                </a:moveTo>
                <a:cubicBezTo>
                  <a:pt x="4107" y="1"/>
                  <a:pt x="4089" y="4"/>
                  <a:pt x="4065" y="12"/>
                </a:cubicBezTo>
                <a:cubicBezTo>
                  <a:pt x="4065" y="12"/>
                  <a:pt x="3696" y="1179"/>
                  <a:pt x="3486" y="1371"/>
                </a:cubicBezTo>
                <a:cubicBezTo>
                  <a:pt x="3282" y="1557"/>
                  <a:pt x="2287" y="1672"/>
                  <a:pt x="2119" y="1890"/>
                </a:cubicBezTo>
                <a:cubicBezTo>
                  <a:pt x="1950" y="2114"/>
                  <a:pt x="1814" y="2291"/>
                  <a:pt x="1591" y="2341"/>
                </a:cubicBezTo>
                <a:cubicBezTo>
                  <a:pt x="1577" y="2344"/>
                  <a:pt x="1565" y="2346"/>
                  <a:pt x="1553" y="2346"/>
                </a:cubicBezTo>
                <a:cubicBezTo>
                  <a:pt x="1362" y="2346"/>
                  <a:pt x="1310" y="1954"/>
                  <a:pt x="1048" y="1817"/>
                </a:cubicBezTo>
                <a:cubicBezTo>
                  <a:pt x="992" y="1788"/>
                  <a:pt x="945" y="1776"/>
                  <a:pt x="905" y="1776"/>
                </a:cubicBezTo>
                <a:cubicBezTo>
                  <a:pt x="757" y="1776"/>
                  <a:pt x="698" y="1933"/>
                  <a:pt x="581" y="1933"/>
                </a:cubicBezTo>
                <a:cubicBezTo>
                  <a:pt x="573" y="1933"/>
                  <a:pt x="565" y="1933"/>
                  <a:pt x="556" y="1931"/>
                </a:cubicBezTo>
                <a:cubicBezTo>
                  <a:pt x="387" y="1899"/>
                  <a:pt x="478" y="1649"/>
                  <a:pt x="428" y="1607"/>
                </a:cubicBezTo>
                <a:cubicBezTo>
                  <a:pt x="427" y="1606"/>
                  <a:pt x="426" y="1606"/>
                  <a:pt x="425" y="1606"/>
                </a:cubicBezTo>
                <a:cubicBezTo>
                  <a:pt x="360" y="1606"/>
                  <a:pt x="1" y="2692"/>
                  <a:pt x="287" y="2947"/>
                </a:cubicBezTo>
                <a:cubicBezTo>
                  <a:pt x="389" y="3038"/>
                  <a:pt x="672" y="3077"/>
                  <a:pt x="1018" y="3077"/>
                </a:cubicBezTo>
                <a:cubicBezTo>
                  <a:pt x="1680" y="3077"/>
                  <a:pt x="2574" y="2936"/>
                  <a:pt x="2894" y="2751"/>
                </a:cubicBezTo>
                <a:cubicBezTo>
                  <a:pt x="3387" y="2469"/>
                  <a:pt x="3696" y="1689"/>
                  <a:pt x="3783" y="1470"/>
                </a:cubicBezTo>
                <a:cubicBezTo>
                  <a:pt x="3865" y="1252"/>
                  <a:pt x="4152" y="140"/>
                  <a:pt x="4152" y="140"/>
                </a:cubicBezTo>
                <a:cubicBezTo>
                  <a:pt x="4152" y="140"/>
                  <a:pt x="4217" y="1"/>
                  <a:pt x="4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3542800" y="2100669"/>
            <a:ext cx="65603" cy="27814"/>
          </a:xfrm>
          <a:custGeom>
            <a:rect b="b" l="l" r="r" t="t"/>
            <a:pathLst>
              <a:path extrusionOk="0" h="1134" w="2292">
                <a:moveTo>
                  <a:pt x="1138" y="0"/>
                </a:moveTo>
                <a:cubicBezTo>
                  <a:pt x="685" y="0"/>
                  <a:pt x="287" y="312"/>
                  <a:pt x="287" y="312"/>
                </a:cubicBezTo>
                <a:cubicBezTo>
                  <a:pt x="118" y="512"/>
                  <a:pt x="0" y="872"/>
                  <a:pt x="109" y="922"/>
                </a:cubicBezTo>
                <a:cubicBezTo>
                  <a:pt x="116" y="926"/>
                  <a:pt x="124" y="927"/>
                  <a:pt x="134" y="927"/>
                </a:cubicBezTo>
                <a:cubicBezTo>
                  <a:pt x="279" y="927"/>
                  <a:pt x="725" y="566"/>
                  <a:pt x="918" y="566"/>
                </a:cubicBezTo>
                <a:cubicBezTo>
                  <a:pt x="924" y="566"/>
                  <a:pt x="929" y="566"/>
                  <a:pt x="934" y="567"/>
                </a:cubicBezTo>
                <a:cubicBezTo>
                  <a:pt x="1126" y="589"/>
                  <a:pt x="1839" y="1133"/>
                  <a:pt x="2065" y="1133"/>
                </a:cubicBezTo>
                <a:cubicBezTo>
                  <a:pt x="2070" y="1133"/>
                  <a:pt x="2074" y="1133"/>
                  <a:pt x="2078" y="1132"/>
                </a:cubicBezTo>
                <a:cubicBezTo>
                  <a:pt x="2292" y="1110"/>
                  <a:pt x="2146" y="426"/>
                  <a:pt x="1553" y="102"/>
                </a:cubicBezTo>
                <a:cubicBezTo>
                  <a:pt x="1416" y="28"/>
                  <a:pt x="1275" y="0"/>
                  <a:pt x="1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3468437" y="2669734"/>
            <a:ext cx="82690" cy="399994"/>
          </a:xfrm>
          <a:custGeom>
            <a:rect b="b" l="l" r="r" t="t"/>
            <a:pathLst>
              <a:path extrusionOk="0" h="16308" w="2889">
                <a:moveTo>
                  <a:pt x="72" y="1"/>
                </a:moveTo>
                <a:cubicBezTo>
                  <a:pt x="32" y="1"/>
                  <a:pt x="0" y="33"/>
                  <a:pt x="0" y="74"/>
                </a:cubicBezTo>
                <a:lnTo>
                  <a:pt x="0" y="16230"/>
                </a:lnTo>
                <a:cubicBezTo>
                  <a:pt x="0" y="16272"/>
                  <a:pt x="32" y="16308"/>
                  <a:pt x="72" y="16308"/>
                </a:cubicBezTo>
                <a:lnTo>
                  <a:pt x="2817" y="16308"/>
                </a:lnTo>
                <a:cubicBezTo>
                  <a:pt x="2857" y="16308"/>
                  <a:pt x="2889" y="16272"/>
                  <a:pt x="2889" y="16230"/>
                </a:cubicBezTo>
                <a:lnTo>
                  <a:pt x="2889" y="74"/>
                </a:lnTo>
                <a:cubicBezTo>
                  <a:pt x="2889" y="33"/>
                  <a:pt x="2857" y="1"/>
                  <a:pt x="2817"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3483006" y="3077228"/>
            <a:ext cx="38812" cy="360432"/>
          </a:xfrm>
          <a:custGeom>
            <a:rect b="b" l="l" r="r" t="t"/>
            <a:pathLst>
              <a:path extrusionOk="0" h="14695" w="1356">
                <a:moveTo>
                  <a:pt x="1" y="0"/>
                </a:moveTo>
                <a:lnTo>
                  <a:pt x="1" y="14695"/>
                </a:lnTo>
                <a:lnTo>
                  <a:pt x="1355" y="14695"/>
                </a:lnTo>
                <a:lnTo>
                  <a:pt x="13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3468437" y="3316137"/>
            <a:ext cx="82690" cy="47412"/>
          </a:xfrm>
          <a:custGeom>
            <a:rect b="b" l="l" r="r" t="t"/>
            <a:pathLst>
              <a:path extrusionOk="0" h="1933" w="2889">
                <a:moveTo>
                  <a:pt x="0" y="1"/>
                </a:moveTo>
                <a:lnTo>
                  <a:pt x="0" y="1932"/>
                </a:lnTo>
                <a:lnTo>
                  <a:pt x="2889" y="1932"/>
                </a:lnTo>
                <a:lnTo>
                  <a:pt x="28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3468437" y="3009137"/>
            <a:ext cx="82690" cy="307011"/>
          </a:xfrm>
          <a:custGeom>
            <a:rect b="b" l="l" r="r" t="t"/>
            <a:pathLst>
              <a:path extrusionOk="0" h="12517" w="2889">
                <a:moveTo>
                  <a:pt x="1180" y="1"/>
                </a:moveTo>
                <a:cubicBezTo>
                  <a:pt x="528" y="1"/>
                  <a:pt x="0" y="534"/>
                  <a:pt x="0" y="1181"/>
                </a:cubicBezTo>
                <a:lnTo>
                  <a:pt x="0" y="12517"/>
                </a:lnTo>
                <a:lnTo>
                  <a:pt x="2889" y="12517"/>
                </a:lnTo>
                <a:lnTo>
                  <a:pt x="2889" y="1181"/>
                </a:lnTo>
                <a:cubicBezTo>
                  <a:pt x="2889" y="534"/>
                  <a:pt x="2361" y="1"/>
                  <a:pt x="1709"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3298586" y="3511336"/>
            <a:ext cx="223227" cy="24380"/>
          </a:xfrm>
          <a:custGeom>
            <a:rect b="b" l="l" r="r" t="t"/>
            <a:pathLst>
              <a:path extrusionOk="0" h="994" w="7799">
                <a:moveTo>
                  <a:pt x="186" y="0"/>
                </a:moveTo>
                <a:cubicBezTo>
                  <a:pt x="32" y="893"/>
                  <a:pt x="0" y="994"/>
                  <a:pt x="0" y="994"/>
                </a:cubicBezTo>
                <a:lnTo>
                  <a:pt x="7798" y="994"/>
                </a:lnTo>
                <a:lnTo>
                  <a:pt x="77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3303882" y="3422788"/>
            <a:ext cx="217932" cy="88569"/>
          </a:xfrm>
          <a:custGeom>
            <a:rect b="b" l="l" r="r" t="t"/>
            <a:pathLst>
              <a:path extrusionOk="0" h="3611" w="7614">
                <a:moveTo>
                  <a:pt x="5694" y="1"/>
                </a:moveTo>
                <a:cubicBezTo>
                  <a:pt x="5694" y="1"/>
                  <a:pt x="5918" y="2092"/>
                  <a:pt x="4336" y="2243"/>
                </a:cubicBezTo>
                <a:cubicBezTo>
                  <a:pt x="2759" y="2393"/>
                  <a:pt x="175" y="2607"/>
                  <a:pt x="11" y="3550"/>
                </a:cubicBezTo>
                <a:cubicBezTo>
                  <a:pt x="6" y="3573"/>
                  <a:pt x="1" y="3592"/>
                  <a:pt x="1" y="3610"/>
                </a:cubicBezTo>
                <a:lnTo>
                  <a:pt x="7613" y="3610"/>
                </a:lnTo>
                <a:lnTo>
                  <a:pt x="76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3320741" y="3491370"/>
            <a:ext cx="99692" cy="20211"/>
          </a:xfrm>
          <a:custGeom>
            <a:rect b="b" l="l" r="r" t="t"/>
            <a:pathLst>
              <a:path extrusionOk="0" h="824" w="3483">
                <a:moveTo>
                  <a:pt x="1250" y="1"/>
                </a:moveTo>
                <a:cubicBezTo>
                  <a:pt x="590" y="1"/>
                  <a:pt x="6" y="21"/>
                  <a:pt x="0" y="21"/>
                </a:cubicBezTo>
                <a:lnTo>
                  <a:pt x="0" y="71"/>
                </a:lnTo>
                <a:cubicBezTo>
                  <a:pt x="9" y="71"/>
                  <a:pt x="592" y="51"/>
                  <a:pt x="1251" y="51"/>
                </a:cubicBezTo>
                <a:cubicBezTo>
                  <a:pt x="1580" y="51"/>
                  <a:pt x="1929" y="56"/>
                  <a:pt x="2234" y="71"/>
                </a:cubicBezTo>
                <a:cubicBezTo>
                  <a:pt x="3131" y="117"/>
                  <a:pt x="3432" y="814"/>
                  <a:pt x="3437" y="823"/>
                </a:cubicBezTo>
                <a:lnTo>
                  <a:pt x="3482" y="805"/>
                </a:lnTo>
                <a:cubicBezTo>
                  <a:pt x="3478" y="796"/>
                  <a:pt x="3168" y="71"/>
                  <a:pt x="2234" y="21"/>
                </a:cubicBezTo>
                <a:cubicBezTo>
                  <a:pt x="1929" y="6"/>
                  <a:pt x="1579" y="1"/>
                  <a:pt x="1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1"/>
          <p:cNvSpPr/>
          <p:nvPr/>
        </p:nvSpPr>
        <p:spPr>
          <a:xfrm>
            <a:off x="3419491" y="3422788"/>
            <a:ext cx="75707" cy="61956"/>
          </a:xfrm>
          <a:custGeom>
            <a:rect b="b" l="l" r="r" t="t"/>
            <a:pathLst>
              <a:path extrusionOk="0" h="2526" w="2645">
                <a:moveTo>
                  <a:pt x="2580" y="1"/>
                </a:moveTo>
                <a:cubicBezTo>
                  <a:pt x="2580" y="18"/>
                  <a:pt x="2594" y="2111"/>
                  <a:pt x="1833" y="2380"/>
                </a:cubicBezTo>
                <a:cubicBezTo>
                  <a:pt x="1638" y="2449"/>
                  <a:pt x="1427" y="2475"/>
                  <a:pt x="1218" y="2475"/>
                </a:cubicBezTo>
                <a:cubicBezTo>
                  <a:pt x="606" y="2475"/>
                  <a:pt x="26" y="2251"/>
                  <a:pt x="19" y="2247"/>
                </a:cubicBezTo>
                <a:lnTo>
                  <a:pt x="0" y="2292"/>
                </a:lnTo>
                <a:cubicBezTo>
                  <a:pt x="5" y="2298"/>
                  <a:pt x="593" y="2525"/>
                  <a:pt x="1218" y="2525"/>
                </a:cubicBezTo>
                <a:cubicBezTo>
                  <a:pt x="1431" y="2525"/>
                  <a:pt x="1650" y="2498"/>
                  <a:pt x="1851" y="2429"/>
                </a:cubicBezTo>
                <a:cubicBezTo>
                  <a:pt x="2644" y="2147"/>
                  <a:pt x="2630" y="87"/>
                  <a:pt x="2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1"/>
          <p:cNvSpPr/>
          <p:nvPr/>
        </p:nvSpPr>
        <p:spPr>
          <a:xfrm>
            <a:off x="3464888" y="3428944"/>
            <a:ext cx="29510" cy="17341"/>
          </a:xfrm>
          <a:custGeom>
            <a:rect b="b" l="l" r="r" t="t"/>
            <a:pathLst>
              <a:path extrusionOk="0" h="707" w="1031">
                <a:moveTo>
                  <a:pt x="1004" y="0"/>
                </a:moveTo>
                <a:lnTo>
                  <a:pt x="1" y="665"/>
                </a:lnTo>
                <a:lnTo>
                  <a:pt x="28" y="707"/>
                </a:lnTo>
                <a:lnTo>
                  <a:pt x="1031" y="41"/>
                </a:lnTo>
                <a:lnTo>
                  <a:pt x="1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a:off x="3466691" y="3433531"/>
            <a:ext cx="25875" cy="12754"/>
          </a:xfrm>
          <a:custGeom>
            <a:rect b="b" l="l" r="r" t="t"/>
            <a:pathLst>
              <a:path extrusionOk="0" h="520" w="904">
                <a:moveTo>
                  <a:pt x="24" y="0"/>
                </a:moveTo>
                <a:lnTo>
                  <a:pt x="1" y="41"/>
                </a:lnTo>
                <a:lnTo>
                  <a:pt x="882" y="520"/>
                </a:lnTo>
                <a:lnTo>
                  <a:pt x="903" y="478"/>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3456673" y="3452835"/>
            <a:ext cx="34318" cy="11430"/>
          </a:xfrm>
          <a:custGeom>
            <a:rect b="b" l="l" r="r" t="t"/>
            <a:pathLst>
              <a:path extrusionOk="0" h="466" w="1199">
                <a:moveTo>
                  <a:pt x="1181" y="1"/>
                </a:moveTo>
                <a:lnTo>
                  <a:pt x="1" y="416"/>
                </a:lnTo>
                <a:lnTo>
                  <a:pt x="14" y="466"/>
                </a:lnTo>
                <a:lnTo>
                  <a:pt x="1199" y="47"/>
                </a:lnTo>
                <a:lnTo>
                  <a:pt x="11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a:off x="3462426" y="3452835"/>
            <a:ext cx="24272" cy="14692"/>
          </a:xfrm>
          <a:custGeom>
            <a:rect b="b" l="l" r="r" t="t"/>
            <a:pathLst>
              <a:path extrusionOk="0" h="599" w="848">
                <a:moveTo>
                  <a:pt x="27" y="1"/>
                </a:moveTo>
                <a:lnTo>
                  <a:pt x="0" y="47"/>
                </a:lnTo>
                <a:lnTo>
                  <a:pt x="820" y="598"/>
                </a:lnTo>
                <a:lnTo>
                  <a:pt x="848" y="558"/>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a:off x="3584276" y="2669734"/>
            <a:ext cx="82719" cy="399994"/>
          </a:xfrm>
          <a:custGeom>
            <a:rect b="b" l="l" r="r" t="t"/>
            <a:pathLst>
              <a:path extrusionOk="0" h="16308" w="2890">
                <a:moveTo>
                  <a:pt x="73" y="1"/>
                </a:moveTo>
                <a:cubicBezTo>
                  <a:pt x="32" y="1"/>
                  <a:pt x="0" y="33"/>
                  <a:pt x="0" y="74"/>
                </a:cubicBezTo>
                <a:lnTo>
                  <a:pt x="0" y="16230"/>
                </a:lnTo>
                <a:cubicBezTo>
                  <a:pt x="0" y="16272"/>
                  <a:pt x="32" y="16308"/>
                  <a:pt x="73" y="16308"/>
                </a:cubicBezTo>
                <a:lnTo>
                  <a:pt x="2817" y="16308"/>
                </a:lnTo>
                <a:cubicBezTo>
                  <a:pt x="2857" y="16308"/>
                  <a:pt x="2889" y="16272"/>
                  <a:pt x="2889" y="16230"/>
                </a:cubicBezTo>
                <a:lnTo>
                  <a:pt x="2889" y="74"/>
                </a:lnTo>
                <a:cubicBezTo>
                  <a:pt x="2889" y="33"/>
                  <a:pt x="2857" y="1"/>
                  <a:pt x="2817"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3602394" y="3077228"/>
            <a:ext cx="38640" cy="360432"/>
          </a:xfrm>
          <a:custGeom>
            <a:rect b="b" l="l" r="r" t="t"/>
            <a:pathLst>
              <a:path extrusionOk="0" h="14695" w="1350">
                <a:moveTo>
                  <a:pt x="1" y="0"/>
                </a:moveTo>
                <a:lnTo>
                  <a:pt x="1" y="14695"/>
                </a:lnTo>
                <a:lnTo>
                  <a:pt x="1349" y="14695"/>
                </a:lnTo>
                <a:lnTo>
                  <a:pt x="13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p:nvPr/>
        </p:nvSpPr>
        <p:spPr>
          <a:xfrm>
            <a:off x="3584276" y="3009137"/>
            <a:ext cx="82719" cy="307011"/>
          </a:xfrm>
          <a:custGeom>
            <a:rect b="b" l="l" r="r" t="t"/>
            <a:pathLst>
              <a:path extrusionOk="0" h="12517" w="2890">
                <a:moveTo>
                  <a:pt x="1181" y="1"/>
                </a:moveTo>
                <a:cubicBezTo>
                  <a:pt x="529" y="1"/>
                  <a:pt x="0" y="534"/>
                  <a:pt x="0" y="1181"/>
                </a:cubicBezTo>
                <a:lnTo>
                  <a:pt x="0" y="12517"/>
                </a:lnTo>
                <a:lnTo>
                  <a:pt x="2889" y="12517"/>
                </a:lnTo>
                <a:lnTo>
                  <a:pt x="2889" y="1181"/>
                </a:lnTo>
                <a:cubicBezTo>
                  <a:pt x="2889" y="534"/>
                  <a:pt x="2356" y="1"/>
                  <a:pt x="1709"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p:nvPr/>
        </p:nvSpPr>
        <p:spPr>
          <a:xfrm>
            <a:off x="3584276" y="3316137"/>
            <a:ext cx="82719" cy="47412"/>
          </a:xfrm>
          <a:custGeom>
            <a:rect b="b" l="l" r="r" t="t"/>
            <a:pathLst>
              <a:path extrusionOk="0" h="1933" w="2890">
                <a:moveTo>
                  <a:pt x="0" y="1"/>
                </a:moveTo>
                <a:lnTo>
                  <a:pt x="0" y="1932"/>
                </a:lnTo>
                <a:lnTo>
                  <a:pt x="2889" y="1932"/>
                </a:lnTo>
                <a:lnTo>
                  <a:pt x="28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p:nvPr/>
        </p:nvSpPr>
        <p:spPr>
          <a:xfrm>
            <a:off x="3424586" y="3511336"/>
            <a:ext cx="223227" cy="24380"/>
          </a:xfrm>
          <a:custGeom>
            <a:rect b="b" l="l" r="r" t="t"/>
            <a:pathLst>
              <a:path extrusionOk="0" h="994" w="7799">
                <a:moveTo>
                  <a:pt x="182" y="0"/>
                </a:moveTo>
                <a:cubicBezTo>
                  <a:pt x="28" y="893"/>
                  <a:pt x="1" y="994"/>
                  <a:pt x="1" y="994"/>
                </a:cubicBezTo>
                <a:lnTo>
                  <a:pt x="7799" y="994"/>
                </a:lnTo>
                <a:lnTo>
                  <a:pt x="7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1"/>
          <p:cNvSpPr/>
          <p:nvPr/>
        </p:nvSpPr>
        <p:spPr>
          <a:xfrm>
            <a:off x="3429796" y="3422788"/>
            <a:ext cx="218018" cy="88569"/>
          </a:xfrm>
          <a:custGeom>
            <a:rect b="b" l="l" r="r" t="t"/>
            <a:pathLst>
              <a:path extrusionOk="0" h="3611" w="7617">
                <a:moveTo>
                  <a:pt x="5698" y="1"/>
                </a:moveTo>
                <a:cubicBezTo>
                  <a:pt x="5698" y="1"/>
                  <a:pt x="5921" y="2092"/>
                  <a:pt x="4340" y="2243"/>
                </a:cubicBezTo>
                <a:cubicBezTo>
                  <a:pt x="2762" y="2393"/>
                  <a:pt x="174" y="2607"/>
                  <a:pt x="10" y="3550"/>
                </a:cubicBezTo>
                <a:cubicBezTo>
                  <a:pt x="10" y="3573"/>
                  <a:pt x="5" y="3592"/>
                  <a:pt x="0" y="3610"/>
                </a:cubicBezTo>
                <a:lnTo>
                  <a:pt x="7617" y="3610"/>
                </a:lnTo>
                <a:lnTo>
                  <a:pt x="76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3446626" y="3491370"/>
            <a:ext cx="99692" cy="20211"/>
          </a:xfrm>
          <a:custGeom>
            <a:rect b="b" l="l" r="r" t="t"/>
            <a:pathLst>
              <a:path extrusionOk="0" h="824" w="3483">
                <a:moveTo>
                  <a:pt x="1252" y="1"/>
                </a:moveTo>
                <a:cubicBezTo>
                  <a:pt x="592" y="1"/>
                  <a:pt x="10" y="21"/>
                  <a:pt x="1" y="21"/>
                </a:cubicBezTo>
                <a:lnTo>
                  <a:pt x="5" y="71"/>
                </a:lnTo>
                <a:cubicBezTo>
                  <a:pt x="11" y="71"/>
                  <a:pt x="592" y="51"/>
                  <a:pt x="1251" y="51"/>
                </a:cubicBezTo>
                <a:cubicBezTo>
                  <a:pt x="1580" y="51"/>
                  <a:pt x="1928" y="56"/>
                  <a:pt x="2233" y="71"/>
                </a:cubicBezTo>
                <a:cubicBezTo>
                  <a:pt x="3136" y="117"/>
                  <a:pt x="3437" y="814"/>
                  <a:pt x="3437" y="823"/>
                </a:cubicBezTo>
                <a:lnTo>
                  <a:pt x="3483" y="805"/>
                </a:lnTo>
                <a:cubicBezTo>
                  <a:pt x="3483" y="796"/>
                  <a:pt x="3169" y="71"/>
                  <a:pt x="2239" y="21"/>
                </a:cubicBezTo>
                <a:cubicBezTo>
                  <a:pt x="1932" y="6"/>
                  <a:pt x="1582" y="1"/>
                  <a:pt x="12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1"/>
          <p:cNvSpPr/>
          <p:nvPr/>
        </p:nvSpPr>
        <p:spPr>
          <a:xfrm>
            <a:off x="3545377" y="3422788"/>
            <a:ext cx="75707" cy="61956"/>
          </a:xfrm>
          <a:custGeom>
            <a:rect b="b" l="l" r="r" t="t"/>
            <a:pathLst>
              <a:path extrusionOk="0" h="2526" w="2645">
                <a:moveTo>
                  <a:pt x="2580" y="1"/>
                </a:moveTo>
                <a:cubicBezTo>
                  <a:pt x="2580" y="18"/>
                  <a:pt x="2594" y="2111"/>
                  <a:pt x="1833" y="2380"/>
                </a:cubicBezTo>
                <a:cubicBezTo>
                  <a:pt x="1639" y="2449"/>
                  <a:pt x="1427" y="2475"/>
                  <a:pt x="1219" y="2475"/>
                </a:cubicBezTo>
                <a:cubicBezTo>
                  <a:pt x="608" y="2475"/>
                  <a:pt x="29" y="2251"/>
                  <a:pt x="19" y="2247"/>
                </a:cubicBezTo>
                <a:lnTo>
                  <a:pt x="1" y="2292"/>
                </a:lnTo>
                <a:cubicBezTo>
                  <a:pt x="10" y="2298"/>
                  <a:pt x="598" y="2525"/>
                  <a:pt x="1223" y="2525"/>
                </a:cubicBezTo>
                <a:cubicBezTo>
                  <a:pt x="1436" y="2525"/>
                  <a:pt x="1650" y="2498"/>
                  <a:pt x="1852" y="2429"/>
                </a:cubicBezTo>
                <a:cubicBezTo>
                  <a:pt x="2645" y="2147"/>
                  <a:pt x="2630" y="87"/>
                  <a:pt x="2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3590773" y="3428944"/>
            <a:ext cx="29653" cy="17341"/>
          </a:xfrm>
          <a:custGeom>
            <a:rect b="b" l="l" r="r" t="t"/>
            <a:pathLst>
              <a:path extrusionOk="0" h="707" w="1036">
                <a:moveTo>
                  <a:pt x="1008" y="0"/>
                </a:moveTo>
                <a:lnTo>
                  <a:pt x="1" y="665"/>
                </a:lnTo>
                <a:lnTo>
                  <a:pt x="28" y="707"/>
                </a:lnTo>
                <a:lnTo>
                  <a:pt x="1036" y="41"/>
                </a:lnTo>
                <a:lnTo>
                  <a:pt x="10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3592605" y="3433531"/>
            <a:ext cx="25846" cy="12754"/>
          </a:xfrm>
          <a:custGeom>
            <a:rect b="b" l="l" r="r" t="t"/>
            <a:pathLst>
              <a:path extrusionOk="0" h="520" w="903">
                <a:moveTo>
                  <a:pt x="23" y="0"/>
                </a:moveTo>
                <a:lnTo>
                  <a:pt x="0" y="41"/>
                </a:lnTo>
                <a:lnTo>
                  <a:pt x="880" y="520"/>
                </a:lnTo>
                <a:lnTo>
                  <a:pt x="903" y="478"/>
                </a:lnTo>
                <a:lnTo>
                  <a:pt x="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3582558" y="3452835"/>
            <a:ext cx="34347" cy="11430"/>
          </a:xfrm>
          <a:custGeom>
            <a:rect b="b" l="l" r="r" t="t"/>
            <a:pathLst>
              <a:path extrusionOk="0" h="466" w="1200">
                <a:moveTo>
                  <a:pt x="1186" y="1"/>
                </a:moveTo>
                <a:lnTo>
                  <a:pt x="0" y="416"/>
                </a:lnTo>
                <a:lnTo>
                  <a:pt x="19" y="466"/>
                </a:lnTo>
                <a:lnTo>
                  <a:pt x="1199" y="47"/>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a:off x="3588312" y="3452835"/>
            <a:ext cx="24415" cy="14692"/>
          </a:xfrm>
          <a:custGeom>
            <a:rect b="b" l="l" r="r" t="t"/>
            <a:pathLst>
              <a:path extrusionOk="0" h="599" w="853">
                <a:moveTo>
                  <a:pt x="28" y="1"/>
                </a:moveTo>
                <a:lnTo>
                  <a:pt x="0" y="47"/>
                </a:lnTo>
                <a:lnTo>
                  <a:pt x="825" y="598"/>
                </a:lnTo>
                <a:lnTo>
                  <a:pt x="853" y="558"/>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1"/>
          <p:cNvSpPr/>
          <p:nvPr/>
        </p:nvSpPr>
        <p:spPr>
          <a:xfrm>
            <a:off x="3328698" y="2258462"/>
            <a:ext cx="530575" cy="412626"/>
          </a:xfrm>
          <a:custGeom>
            <a:rect b="b" l="l" r="r" t="t"/>
            <a:pathLst>
              <a:path extrusionOk="0" h="16823" w="18537">
                <a:moveTo>
                  <a:pt x="6368" y="0"/>
                </a:moveTo>
                <a:cubicBezTo>
                  <a:pt x="6368" y="0"/>
                  <a:pt x="1349" y="615"/>
                  <a:pt x="675" y="1404"/>
                </a:cubicBezTo>
                <a:cubicBezTo>
                  <a:pt x="0" y="2192"/>
                  <a:pt x="2175" y="15838"/>
                  <a:pt x="3149" y="16663"/>
                </a:cubicBezTo>
                <a:cubicBezTo>
                  <a:pt x="3214" y="16722"/>
                  <a:pt x="3318" y="16772"/>
                  <a:pt x="3455" y="16822"/>
                </a:cubicBezTo>
                <a:lnTo>
                  <a:pt x="14174" y="16822"/>
                </a:lnTo>
                <a:cubicBezTo>
                  <a:pt x="15082" y="15022"/>
                  <a:pt x="18463" y="4197"/>
                  <a:pt x="18500" y="2680"/>
                </a:cubicBezTo>
                <a:cubicBezTo>
                  <a:pt x="18537" y="1067"/>
                  <a:pt x="16723" y="724"/>
                  <a:pt x="14403" y="351"/>
                </a:cubicBezTo>
                <a:lnTo>
                  <a:pt x="6368"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a:off x="3343439" y="2370362"/>
            <a:ext cx="73732" cy="297690"/>
          </a:xfrm>
          <a:custGeom>
            <a:rect b="b" l="l" r="r" t="t"/>
            <a:pathLst>
              <a:path extrusionOk="0" h="12137" w="2576">
                <a:moveTo>
                  <a:pt x="60" y="1"/>
                </a:moveTo>
                <a:lnTo>
                  <a:pt x="1" y="9"/>
                </a:lnTo>
                <a:cubicBezTo>
                  <a:pt x="5" y="46"/>
                  <a:pt x="402" y="3952"/>
                  <a:pt x="839" y="6135"/>
                </a:cubicBezTo>
                <a:cubicBezTo>
                  <a:pt x="1107" y="7471"/>
                  <a:pt x="1901" y="10136"/>
                  <a:pt x="2516" y="12137"/>
                </a:cubicBezTo>
                <a:lnTo>
                  <a:pt x="2575" y="12124"/>
                </a:lnTo>
                <a:cubicBezTo>
                  <a:pt x="1955" y="10123"/>
                  <a:pt x="1168" y="7456"/>
                  <a:pt x="899" y="6121"/>
                </a:cubicBezTo>
                <a:cubicBezTo>
                  <a:pt x="461" y="3943"/>
                  <a:pt x="64" y="41"/>
                  <a:pt x="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a:off x="3510943" y="2242249"/>
            <a:ext cx="200272" cy="73681"/>
          </a:xfrm>
          <a:custGeom>
            <a:rect b="b" l="l" r="r" t="t"/>
            <a:pathLst>
              <a:path extrusionOk="0" h="3004" w="6997">
                <a:moveTo>
                  <a:pt x="3629" y="1"/>
                </a:moveTo>
                <a:lnTo>
                  <a:pt x="1" y="661"/>
                </a:lnTo>
                <a:lnTo>
                  <a:pt x="2197" y="3003"/>
                </a:lnTo>
                <a:lnTo>
                  <a:pt x="6997" y="966"/>
                </a:lnTo>
                <a:lnTo>
                  <a:pt x="3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a:off x="3489160" y="2258462"/>
            <a:ext cx="251792" cy="77262"/>
          </a:xfrm>
          <a:custGeom>
            <a:rect b="b" l="l" r="r" t="t"/>
            <a:pathLst>
              <a:path extrusionOk="0" h="3150" w="8797">
                <a:moveTo>
                  <a:pt x="762" y="0"/>
                </a:moveTo>
                <a:lnTo>
                  <a:pt x="0" y="105"/>
                </a:lnTo>
                <a:lnTo>
                  <a:pt x="2798" y="3149"/>
                </a:lnTo>
                <a:lnTo>
                  <a:pt x="8560" y="342"/>
                </a:lnTo>
                <a:lnTo>
                  <a:pt x="8797" y="351"/>
                </a:lnTo>
                <a:lnTo>
                  <a:pt x="8797" y="351"/>
                </a:lnTo>
                <a:lnTo>
                  <a:pt x="7758" y="305"/>
                </a:lnTo>
                <a:lnTo>
                  <a:pt x="2958" y="2342"/>
                </a:lnTo>
                <a:lnTo>
                  <a:pt x="762" y="0"/>
                </a:lnTo>
                <a:close/>
              </a:path>
            </a:pathLst>
          </a:custGeom>
          <a:solidFill>
            <a:srgbClr val="B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a:off x="3716286" y="2285174"/>
            <a:ext cx="193631" cy="363007"/>
          </a:xfrm>
          <a:custGeom>
            <a:rect b="b" l="l" r="r" t="t"/>
            <a:pathLst>
              <a:path extrusionOk="0" h="14800" w="6765">
                <a:moveTo>
                  <a:pt x="3870" y="1"/>
                </a:moveTo>
                <a:cubicBezTo>
                  <a:pt x="0" y="392"/>
                  <a:pt x="1569" y="8478"/>
                  <a:pt x="2088" y="11171"/>
                </a:cubicBezTo>
                <a:cubicBezTo>
                  <a:pt x="2557" y="13607"/>
                  <a:pt x="3026" y="14799"/>
                  <a:pt x="4052" y="14799"/>
                </a:cubicBezTo>
                <a:cubicBezTo>
                  <a:pt x="4162" y="14799"/>
                  <a:pt x="4279" y="14785"/>
                  <a:pt x="4403" y="14758"/>
                </a:cubicBezTo>
                <a:cubicBezTo>
                  <a:pt x="5675" y="14476"/>
                  <a:pt x="6764" y="7630"/>
                  <a:pt x="6668" y="4179"/>
                </a:cubicBezTo>
                <a:cubicBezTo>
                  <a:pt x="6573" y="734"/>
                  <a:pt x="3870" y="1"/>
                  <a:pt x="3870"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a:off x="3780088" y="2545398"/>
            <a:ext cx="109510" cy="306594"/>
          </a:xfrm>
          <a:custGeom>
            <a:rect b="b" l="l" r="r" t="t"/>
            <a:pathLst>
              <a:path extrusionOk="0" h="12500" w="3826">
                <a:moveTo>
                  <a:pt x="3771" y="1"/>
                </a:moveTo>
                <a:cubicBezTo>
                  <a:pt x="3495" y="1"/>
                  <a:pt x="2190" y="229"/>
                  <a:pt x="1226" y="1315"/>
                </a:cubicBezTo>
                <a:cubicBezTo>
                  <a:pt x="1226" y="1315"/>
                  <a:pt x="0" y="2102"/>
                  <a:pt x="141" y="4965"/>
                </a:cubicBezTo>
                <a:cubicBezTo>
                  <a:pt x="228" y="6696"/>
                  <a:pt x="406" y="10083"/>
                  <a:pt x="533" y="12499"/>
                </a:cubicBezTo>
                <a:lnTo>
                  <a:pt x="2584" y="12499"/>
                </a:lnTo>
                <a:cubicBezTo>
                  <a:pt x="3021" y="8114"/>
                  <a:pt x="3819" y="47"/>
                  <a:pt x="3824" y="11"/>
                </a:cubicBezTo>
                <a:cubicBezTo>
                  <a:pt x="3826" y="4"/>
                  <a:pt x="3807" y="1"/>
                  <a:pt x="377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a:off x="3795315" y="2851982"/>
            <a:ext cx="58733" cy="67622"/>
          </a:xfrm>
          <a:custGeom>
            <a:rect b="b" l="l" r="r" t="t"/>
            <a:pathLst>
              <a:path extrusionOk="0" h="2757" w="2052">
                <a:moveTo>
                  <a:pt x="1" y="0"/>
                </a:moveTo>
                <a:cubicBezTo>
                  <a:pt x="83" y="1586"/>
                  <a:pt x="148" y="2757"/>
                  <a:pt x="148" y="2757"/>
                </a:cubicBezTo>
                <a:lnTo>
                  <a:pt x="1783" y="2757"/>
                </a:lnTo>
                <a:cubicBezTo>
                  <a:pt x="1783" y="2757"/>
                  <a:pt x="1892" y="1635"/>
                  <a:pt x="2052" y="0"/>
                </a:cubicBezTo>
                <a:close/>
              </a:path>
            </a:pathLst>
          </a:custGeom>
          <a:solidFill>
            <a:srgbClr val="B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3761998" y="2919313"/>
            <a:ext cx="84351" cy="94823"/>
          </a:xfrm>
          <a:custGeom>
            <a:rect b="b" l="l" r="r" t="t"/>
            <a:pathLst>
              <a:path extrusionOk="0" h="3866" w="2947">
                <a:moveTo>
                  <a:pt x="1092" y="0"/>
                </a:moveTo>
                <a:cubicBezTo>
                  <a:pt x="750" y="0"/>
                  <a:pt x="124" y="79"/>
                  <a:pt x="71" y="646"/>
                </a:cubicBezTo>
                <a:cubicBezTo>
                  <a:pt x="0" y="1358"/>
                  <a:pt x="154" y="2055"/>
                  <a:pt x="282" y="2055"/>
                </a:cubicBezTo>
                <a:cubicBezTo>
                  <a:pt x="294" y="2055"/>
                  <a:pt x="306" y="2048"/>
                  <a:pt x="317" y="2035"/>
                </a:cubicBezTo>
                <a:cubicBezTo>
                  <a:pt x="443" y="1889"/>
                  <a:pt x="763" y="1209"/>
                  <a:pt x="939" y="1209"/>
                </a:cubicBezTo>
                <a:cubicBezTo>
                  <a:pt x="948" y="1209"/>
                  <a:pt x="957" y="1211"/>
                  <a:pt x="965" y="1215"/>
                </a:cubicBezTo>
                <a:cubicBezTo>
                  <a:pt x="1138" y="1293"/>
                  <a:pt x="946" y="3827"/>
                  <a:pt x="1165" y="3863"/>
                </a:cubicBezTo>
                <a:cubicBezTo>
                  <a:pt x="1174" y="3865"/>
                  <a:pt x="1183" y="3865"/>
                  <a:pt x="1192" y="3865"/>
                </a:cubicBezTo>
                <a:cubicBezTo>
                  <a:pt x="1427" y="3865"/>
                  <a:pt x="1941" y="3438"/>
                  <a:pt x="2191" y="2834"/>
                </a:cubicBezTo>
                <a:cubicBezTo>
                  <a:pt x="2450" y="2205"/>
                  <a:pt x="2947" y="12"/>
                  <a:pt x="2947" y="12"/>
                </a:cubicBezTo>
                <a:lnTo>
                  <a:pt x="1312" y="12"/>
                </a:lnTo>
                <a:cubicBezTo>
                  <a:pt x="1312" y="12"/>
                  <a:pt x="1222" y="0"/>
                  <a:pt x="10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1"/>
          <p:cNvSpPr/>
          <p:nvPr/>
        </p:nvSpPr>
        <p:spPr>
          <a:xfrm>
            <a:off x="3222763" y="1703060"/>
            <a:ext cx="487556" cy="95020"/>
          </a:xfrm>
          <a:custGeom>
            <a:rect b="b" l="l" r="r" t="t"/>
            <a:pathLst>
              <a:path extrusionOk="0" h="3874" w="17034">
                <a:moveTo>
                  <a:pt x="6112" y="1"/>
                </a:moveTo>
                <a:cubicBezTo>
                  <a:pt x="3415" y="1"/>
                  <a:pt x="1085" y="1587"/>
                  <a:pt x="1" y="3874"/>
                </a:cubicBezTo>
                <a:lnTo>
                  <a:pt x="17033" y="3874"/>
                </a:lnTo>
                <a:cubicBezTo>
                  <a:pt x="16436" y="2622"/>
                  <a:pt x="15159" y="1751"/>
                  <a:pt x="13678" y="1751"/>
                </a:cubicBezTo>
                <a:cubicBezTo>
                  <a:pt x="13341" y="1751"/>
                  <a:pt x="13013" y="1796"/>
                  <a:pt x="12698" y="1883"/>
                </a:cubicBezTo>
                <a:cubicBezTo>
                  <a:pt x="12456" y="1950"/>
                  <a:pt x="12209" y="1982"/>
                  <a:pt x="11964" y="1982"/>
                </a:cubicBezTo>
                <a:cubicBezTo>
                  <a:pt x="11336" y="1982"/>
                  <a:pt x="10716" y="1771"/>
                  <a:pt x="10205" y="1381"/>
                </a:cubicBezTo>
                <a:cubicBezTo>
                  <a:pt x="9070" y="516"/>
                  <a:pt x="7653" y="1"/>
                  <a:pt x="6112"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p:cNvSpPr/>
          <p:nvPr/>
        </p:nvSpPr>
        <p:spPr>
          <a:xfrm>
            <a:off x="2960287" y="1926075"/>
            <a:ext cx="490532" cy="136177"/>
          </a:xfrm>
          <a:custGeom>
            <a:rect b="b" l="l" r="r" t="t"/>
            <a:pathLst>
              <a:path extrusionOk="0" h="5552" w="17138">
                <a:moveTo>
                  <a:pt x="5666" y="1"/>
                </a:moveTo>
                <a:cubicBezTo>
                  <a:pt x="2571" y="1"/>
                  <a:pt x="60" y="2476"/>
                  <a:pt x="0" y="5552"/>
                </a:cubicBezTo>
                <a:lnTo>
                  <a:pt x="17137" y="5552"/>
                </a:lnTo>
                <a:cubicBezTo>
                  <a:pt x="16718" y="3638"/>
                  <a:pt x="15009" y="2203"/>
                  <a:pt x="12968" y="2203"/>
                </a:cubicBezTo>
                <a:cubicBezTo>
                  <a:pt x="12534" y="2203"/>
                  <a:pt x="12114" y="2266"/>
                  <a:pt x="11718" y="2390"/>
                </a:cubicBezTo>
                <a:cubicBezTo>
                  <a:pt x="11546" y="2442"/>
                  <a:pt x="11371" y="2468"/>
                  <a:pt x="11196" y="2468"/>
                </a:cubicBezTo>
                <a:cubicBezTo>
                  <a:pt x="10705" y="2468"/>
                  <a:pt x="10226" y="2265"/>
                  <a:pt x="9886" y="1888"/>
                </a:cubicBezTo>
                <a:cubicBezTo>
                  <a:pt x="8851" y="730"/>
                  <a:pt x="7343" y="1"/>
                  <a:pt x="5666"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24"/>
          <p:cNvSpPr txBox="1"/>
          <p:nvPr>
            <p:ph type="title"/>
          </p:nvPr>
        </p:nvSpPr>
        <p:spPr>
          <a:xfrm>
            <a:off x="1410370" y="716125"/>
            <a:ext cx="1373400" cy="507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21" name="Google Shape;421;p24"/>
          <p:cNvSpPr txBox="1"/>
          <p:nvPr>
            <p:ph idx="8" type="title"/>
          </p:nvPr>
        </p:nvSpPr>
        <p:spPr>
          <a:xfrm>
            <a:off x="1410370" y="2284275"/>
            <a:ext cx="1373400" cy="507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22" name="Google Shape;422;p24"/>
          <p:cNvSpPr txBox="1"/>
          <p:nvPr>
            <p:ph idx="9" type="title"/>
          </p:nvPr>
        </p:nvSpPr>
        <p:spPr>
          <a:xfrm>
            <a:off x="4821796" y="1325725"/>
            <a:ext cx="1373400" cy="507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423" name="Google Shape;423;p24"/>
          <p:cNvSpPr txBox="1"/>
          <p:nvPr>
            <p:ph idx="13" type="title"/>
          </p:nvPr>
        </p:nvSpPr>
        <p:spPr>
          <a:xfrm>
            <a:off x="4821796" y="3198675"/>
            <a:ext cx="1373400" cy="507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424" name="Google Shape;424;p24"/>
          <p:cNvSpPr txBox="1"/>
          <p:nvPr>
            <p:ph idx="1" type="subTitle"/>
          </p:nvPr>
        </p:nvSpPr>
        <p:spPr>
          <a:xfrm flipH="1">
            <a:off x="2792949" y="743650"/>
            <a:ext cx="17271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425" name="Google Shape;425;p24"/>
          <p:cNvSpPr txBox="1"/>
          <p:nvPr>
            <p:ph idx="2" type="subTitle"/>
          </p:nvPr>
        </p:nvSpPr>
        <p:spPr>
          <a:xfrm flipH="1">
            <a:off x="2793076" y="2384075"/>
            <a:ext cx="17271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Descriptive Analytics </a:t>
            </a:r>
            <a:endParaRPr/>
          </a:p>
        </p:txBody>
      </p:sp>
      <p:sp>
        <p:nvSpPr>
          <p:cNvPr id="426" name="Google Shape;426;p24"/>
          <p:cNvSpPr txBox="1"/>
          <p:nvPr>
            <p:ph idx="4" type="subTitle"/>
          </p:nvPr>
        </p:nvSpPr>
        <p:spPr>
          <a:xfrm flipH="1">
            <a:off x="6195202" y="1429450"/>
            <a:ext cx="20250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Predictive analytics</a:t>
            </a:r>
            <a:endParaRPr/>
          </a:p>
        </p:txBody>
      </p:sp>
      <p:sp>
        <p:nvSpPr>
          <p:cNvPr id="427" name="Google Shape;427;p24"/>
          <p:cNvSpPr txBox="1"/>
          <p:nvPr>
            <p:ph idx="6" type="subTitle"/>
          </p:nvPr>
        </p:nvSpPr>
        <p:spPr>
          <a:xfrm flipH="1">
            <a:off x="6195202" y="3198675"/>
            <a:ext cx="20250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a:t>
            </a:r>
            <a:endParaRPr/>
          </a:p>
        </p:txBody>
      </p:sp>
      <p:sp>
        <p:nvSpPr>
          <p:cNvPr id="428" name="Google Shape;428;p24"/>
          <p:cNvSpPr txBox="1"/>
          <p:nvPr>
            <p:ph idx="8" type="title"/>
          </p:nvPr>
        </p:nvSpPr>
        <p:spPr>
          <a:xfrm>
            <a:off x="1410370" y="3960675"/>
            <a:ext cx="1373400" cy="507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29" name="Google Shape;429;p24"/>
          <p:cNvSpPr txBox="1"/>
          <p:nvPr>
            <p:ph idx="2" type="subTitle"/>
          </p:nvPr>
        </p:nvSpPr>
        <p:spPr>
          <a:xfrm flipH="1">
            <a:off x="2793076" y="4060475"/>
            <a:ext cx="17271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430" name="Google Shape;430;p24"/>
          <p:cNvSpPr txBox="1"/>
          <p:nvPr>
            <p:ph idx="4294967295" type="ctrTitle"/>
          </p:nvPr>
        </p:nvSpPr>
        <p:spPr>
          <a:xfrm flipH="1">
            <a:off x="254625" y="1895300"/>
            <a:ext cx="15876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a:solidFill>
                  <a:schemeClr val="lt1"/>
                </a:solidFill>
                <a:latin typeface="Saira Semi Condensed"/>
                <a:ea typeface="Saira Semi Condensed"/>
                <a:cs typeface="Saira Semi Condensed"/>
                <a:sym typeface="Saira Semi Condensed"/>
              </a:rPr>
              <a:t>Table Of Contents</a:t>
            </a:r>
            <a:endParaRPr b="1">
              <a:solidFill>
                <a:schemeClr val="lt1"/>
              </a:solidFill>
              <a:latin typeface="Saira Semi Condensed"/>
              <a:ea typeface="Saira Semi Condensed"/>
              <a:cs typeface="Saira Semi Condensed"/>
              <a:sym typeface="Saira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2"/>
          <p:cNvSpPr txBox="1"/>
          <p:nvPr/>
        </p:nvSpPr>
        <p:spPr>
          <a:xfrm>
            <a:off x="0" y="0"/>
            <a:ext cx="610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Saira SemiCondensed SemiBold"/>
                <a:ea typeface="Saira SemiCondensed SemiBold"/>
                <a:cs typeface="Saira SemiCondensed SemiBold"/>
                <a:sym typeface="Saira SemiCondensed SemiBold"/>
              </a:rPr>
              <a:t>Sentiment Analysis</a:t>
            </a:r>
            <a:endParaRPr sz="100"/>
          </a:p>
        </p:txBody>
      </p:sp>
      <p:sp>
        <p:nvSpPr>
          <p:cNvPr id="1154" name="Google Shape;1154;p42"/>
          <p:cNvSpPr txBox="1"/>
          <p:nvPr/>
        </p:nvSpPr>
        <p:spPr>
          <a:xfrm>
            <a:off x="0" y="883038"/>
            <a:ext cx="9144000" cy="8070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 sz="1800">
                <a:solidFill>
                  <a:schemeClr val="dk1"/>
                </a:solidFill>
                <a:latin typeface="Abel"/>
                <a:ea typeface="Abel"/>
                <a:cs typeface="Abel"/>
                <a:sym typeface="Abel"/>
              </a:rPr>
              <a:t>Since we have text features, we get their sentiment score to use them as input features.</a:t>
            </a:r>
            <a:endParaRPr sz="1800">
              <a:solidFill>
                <a:schemeClr val="dk1"/>
              </a:solidFill>
              <a:latin typeface="Abel"/>
              <a:ea typeface="Abel"/>
              <a:cs typeface="Abel"/>
              <a:sym typeface="Abel"/>
            </a:endParaRPr>
          </a:p>
          <a:p>
            <a:pPr indent="0" lvl="0" marL="0" rtl="0" algn="ctr">
              <a:lnSpc>
                <a:spcPct val="135714"/>
              </a:lnSpc>
              <a:spcBef>
                <a:spcPts val="0"/>
              </a:spcBef>
              <a:spcAft>
                <a:spcPts val="0"/>
              </a:spcAft>
              <a:buNone/>
            </a:pPr>
            <a:r>
              <a:rPr lang="en" sz="1600">
                <a:solidFill>
                  <a:schemeClr val="dk1"/>
                </a:solidFill>
                <a:latin typeface="Abel"/>
                <a:ea typeface="Abel"/>
                <a:cs typeface="Abel"/>
                <a:sym typeface="Abel"/>
              </a:rPr>
              <a:t>From NLTK library Vader model, we use SentimentIntensityAnalyzer().polarity_scores()</a:t>
            </a:r>
            <a:endParaRPr sz="1250">
              <a:highlight>
                <a:srgbClr val="FFFFFE"/>
              </a:highlight>
              <a:latin typeface="Courier New"/>
              <a:ea typeface="Courier New"/>
              <a:cs typeface="Courier New"/>
              <a:sym typeface="Courier New"/>
            </a:endParaRPr>
          </a:p>
        </p:txBody>
      </p:sp>
      <p:sp>
        <p:nvSpPr>
          <p:cNvPr id="1155" name="Google Shape;1155;p42"/>
          <p:cNvSpPr txBox="1"/>
          <p:nvPr/>
        </p:nvSpPr>
        <p:spPr>
          <a:xfrm>
            <a:off x="6495850" y="2038950"/>
            <a:ext cx="2252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bel"/>
                <a:ea typeface="Abel"/>
                <a:cs typeface="Abel"/>
                <a:sym typeface="Abel"/>
              </a:rPr>
              <a:t>Total Sentiment score for tags every category </a:t>
            </a:r>
            <a:endParaRPr b="1" sz="1700">
              <a:latin typeface="Abel"/>
              <a:ea typeface="Abel"/>
              <a:cs typeface="Abel"/>
              <a:sym typeface="Abel"/>
            </a:endParaRPr>
          </a:p>
        </p:txBody>
      </p:sp>
      <p:sp>
        <p:nvSpPr>
          <p:cNvPr id="1156" name="Google Shape;1156;p42"/>
          <p:cNvSpPr txBox="1"/>
          <p:nvPr/>
        </p:nvSpPr>
        <p:spPr>
          <a:xfrm>
            <a:off x="6557925" y="2898525"/>
            <a:ext cx="219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bel"/>
                <a:ea typeface="Abel"/>
                <a:cs typeface="Abel"/>
                <a:sym typeface="Abel"/>
              </a:rPr>
              <a:t>&gt; 0 means more positive </a:t>
            </a:r>
            <a:endParaRPr>
              <a:latin typeface="Abel"/>
              <a:ea typeface="Abel"/>
              <a:cs typeface="Abel"/>
              <a:sym typeface="Abel"/>
            </a:endParaRPr>
          </a:p>
          <a:p>
            <a:pPr indent="0" lvl="0" marL="0" rtl="0" algn="l">
              <a:spcBef>
                <a:spcPts val="0"/>
              </a:spcBef>
              <a:spcAft>
                <a:spcPts val="0"/>
              </a:spcAft>
              <a:buNone/>
            </a:pPr>
            <a:r>
              <a:rPr lang="en">
                <a:latin typeface="Abel"/>
                <a:ea typeface="Abel"/>
                <a:cs typeface="Abel"/>
                <a:sym typeface="Abel"/>
              </a:rPr>
              <a:t>&lt; 0 means more negative </a:t>
            </a:r>
            <a:endParaRPr>
              <a:latin typeface="Abel"/>
              <a:ea typeface="Abel"/>
              <a:cs typeface="Abel"/>
              <a:sym typeface="Abel"/>
            </a:endParaRPr>
          </a:p>
        </p:txBody>
      </p:sp>
      <p:sp>
        <p:nvSpPr>
          <p:cNvPr id="1157" name="Google Shape;1157;p42">
            <a:hlinkClick r:id="rId3"/>
          </p:cNvPr>
          <p:cNvSpPr/>
          <p:nvPr/>
        </p:nvSpPr>
        <p:spPr>
          <a:xfrm>
            <a:off x="0" y="4666575"/>
            <a:ext cx="9144000" cy="477000"/>
          </a:xfrm>
          <a:prstGeom prst="rect">
            <a:avLst/>
          </a:prstGeom>
          <a:solidFill>
            <a:srgbClr val="5E5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latin typeface="Proxima Nova"/>
              <a:ea typeface="Proxima Nova"/>
              <a:cs typeface="Proxima Nova"/>
              <a:sym typeface="Proxima Nova"/>
            </a:endParaRPr>
          </a:p>
        </p:txBody>
      </p:sp>
      <p:pic>
        <p:nvPicPr>
          <p:cNvPr id="1158" name="Google Shape;1158;p42"/>
          <p:cNvPicPr preferRelativeResize="0"/>
          <p:nvPr/>
        </p:nvPicPr>
        <p:blipFill>
          <a:blip r:embed="rId4">
            <a:alphaModFix/>
          </a:blip>
          <a:stretch>
            <a:fillRect/>
          </a:stretch>
        </p:blipFill>
        <p:spPr>
          <a:xfrm>
            <a:off x="651500" y="1842438"/>
            <a:ext cx="5120142" cy="26717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cxnSp>
        <p:nvCxnSpPr>
          <p:cNvPr id="1163" name="Google Shape;1163;p43"/>
          <p:cNvCxnSpPr/>
          <p:nvPr/>
        </p:nvCxnSpPr>
        <p:spPr>
          <a:xfrm>
            <a:off x="4436775" y="1151675"/>
            <a:ext cx="0" cy="3008400"/>
          </a:xfrm>
          <a:prstGeom prst="straightConnector1">
            <a:avLst/>
          </a:prstGeom>
          <a:noFill/>
          <a:ln cap="flat" cmpd="sng" w="9525">
            <a:solidFill>
              <a:srgbClr val="2F293A"/>
            </a:solidFill>
            <a:prstDash val="solid"/>
            <a:round/>
            <a:headEnd len="med" w="med" type="none"/>
            <a:tailEnd len="med" w="med" type="none"/>
          </a:ln>
        </p:spPr>
      </p:cxnSp>
      <p:sp>
        <p:nvSpPr>
          <p:cNvPr id="1164" name="Google Shape;1164;p43"/>
          <p:cNvSpPr txBox="1"/>
          <p:nvPr/>
        </p:nvSpPr>
        <p:spPr>
          <a:xfrm>
            <a:off x="1206475" y="985300"/>
            <a:ext cx="198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Abel"/>
                <a:ea typeface="Abel"/>
                <a:cs typeface="Abel"/>
                <a:sym typeface="Abel"/>
              </a:rPr>
              <a:t>Method 1</a:t>
            </a:r>
            <a:endParaRPr b="1" sz="1800">
              <a:latin typeface="Abel"/>
              <a:ea typeface="Abel"/>
              <a:cs typeface="Abel"/>
              <a:sym typeface="Abel"/>
            </a:endParaRPr>
          </a:p>
        </p:txBody>
      </p:sp>
      <p:sp>
        <p:nvSpPr>
          <p:cNvPr id="1165" name="Google Shape;1165;p43">
            <a:hlinkClick r:id="rId3"/>
          </p:cNvPr>
          <p:cNvSpPr/>
          <p:nvPr/>
        </p:nvSpPr>
        <p:spPr>
          <a:xfrm>
            <a:off x="0" y="0"/>
            <a:ext cx="9144000" cy="680400"/>
          </a:xfrm>
          <a:prstGeom prst="rect">
            <a:avLst/>
          </a:prstGeom>
          <a:solidFill>
            <a:srgbClr val="5E5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latin typeface="Proxima Nova"/>
              <a:ea typeface="Proxima Nova"/>
              <a:cs typeface="Proxima Nova"/>
              <a:sym typeface="Proxima Nova"/>
            </a:endParaRPr>
          </a:p>
        </p:txBody>
      </p:sp>
      <p:sp>
        <p:nvSpPr>
          <p:cNvPr id="1166" name="Google Shape;1166;p43"/>
          <p:cNvSpPr txBox="1"/>
          <p:nvPr/>
        </p:nvSpPr>
        <p:spPr>
          <a:xfrm>
            <a:off x="201075" y="78600"/>
            <a:ext cx="8471700" cy="554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2400">
                <a:solidFill>
                  <a:schemeClr val="dk1"/>
                </a:solidFill>
                <a:latin typeface="Abel"/>
                <a:ea typeface="Abel"/>
                <a:cs typeface="Abel"/>
                <a:sym typeface="Abel"/>
              </a:rPr>
              <a:t>Get Sentiment score for every title, description, and tags</a:t>
            </a:r>
            <a:endParaRPr b="1" sz="2050">
              <a:highlight>
                <a:srgbClr val="FFFFFE"/>
              </a:highlight>
              <a:latin typeface="Courier New"/>
              <a:ea typeface="Courier New"/>
              <a:cs typeface="Courier New"/>
              <a:sym typeface="Courier New"/>
            </a:endParaRPr>
          </a:p>
        </p:txBody>
      </p:sp>
      <p:sp>
        <p:nvSpPr>
          <p:cNvPr id="1167" name="Google Shape;1167;p43"/>
          <p:cNvSpPr txBox="1"/>
          <p:nvPr/>
        </p:nvSpPr>
        <p:spPr>
          <a:xfrm>
            <a:off x="5684675" y="985300"/>
            <a:ext cx="198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Abel"/>
                <a:ea typeface="Abel"/>
                <a:cs typeface="Abel"/>
                <a:sym typeface="Abel"/>
              </a:rPr>
              <a:t>Method 2</a:t>
            </a:r>
            <a:endParaRPr b="1" sz="1800">
              <a:latin typeface="Abel"/>
              <a:ea typeface="Abel"/>
              <a:cs typeface="Abel"/>
              <a:sym typeface="Abel"/>
            </a:endParaRPr>
          </a:p>
        </p:txBody>
      </p:sp>
      <p:sp>
        <p:nvSpPr>
          <p:cNvPr id="1168" name="Google Shape;1168;p43"/>
          <p:cNvSpPr txBox="1"/>
          <p:nvPr/>
        </p:nvSpPr>
        <p:spPr>
          <a:xfrm>
            <a:off x="395575" y="1664625"/>
            <a:ext cx="3604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bel"/>
              <a:buChar char="-"/>
            </a:pPr>
            <a:r>
              <a:rPr b="1" lang="en">
                <a:latin typeface="Abel"/>
                <a:ea typeface="Abel"/>
                <a:cs typeface="Abel"/>
                <a:sym typeface="Abel"/>
              </a:rPr>
              <a:t>Clean text from </a:t>
            </a:r>
            <a:r>
              <a:rPr b="1" lang="en">
                <a:latin typeface="Abel"/>
                <a:ea typeface="Abel"/>
                <a:cs typeface="Abel"/>
                <a:sym typeface="Abel"/>
              </a:rPr>
              <a:t>punctuation, digits, stopwords.</a:t>
            </a:r>
            <a:endParaRPr b="1">
              <a:latin typeface="Abel"/>
              <a:ea typeface="Abel"/>
              <a:cs typeface="Abel"/>
              <a:sym typeface="Abel"/>
            </a:endParaRPr>
          </a:p>
          <a:p>
            <a:pPr indent="0" lvl="0" marL="457200" rtl="0" algn="l">
              <a:spcBef>
                <a:spcPts val="0"/>
              </a:spcBef>
              <a:spcAft>
                <a:spcPts val="0"/>
              </a:spcAft>
              <a:buNone/>
            </a:pPr>
            <a:r>
              <a:t/>
            </a:r>
            <a:endParaRPr b="1">
              <a:latin typeface="Abel"/>
              <a:ea typeface="Abel"/>
              <a:cs typeface="Abel"/>
              <a:sym typeface="Abel"/>
            </a:endParaRPr>
          </a:p>
          <a:p>
            <a:pPr indent="-317500" lvl="0" marL="457200" rtl="0" algn="l">
              <a:spcBef>
                <a:spcPts val="0"/>
              </a:spcBef>
              <a:spcAft>
                <a:spcPts val="0"/>
              </a:spcAft>
              <a:buSzPts val="1400"/>
              <a:buFont typeface="Abel"/>
              <a:buChar char="-"/>
            </a:pPr>
            <a:r>
              <a:rPr b="1" lang="en">
                <a:latin typeface="Abel"/>
                <a:ea typeface="Abel"/>
                <a:cs typeface="Abel"/>
                <a:sym typeface="Abel"/>
              </a:rPr>
              <a:t>Tokenize </a:t>
            </a:r>
            <a:endParaRPr b="1">
              <a:latin typeface="Abel"/>
              <a:ea typeface="Abel"/>
              <a:cs typeface="Abel"/>
              <a:sym typeface="Abel"/>
            </a:endParaRPr>
          </a:p>
          <a:p>
            <a:pPr indent="0" lvl="0" marL="457200" rtl="0" algn="l">
              <a:spcBef>
                <a:spcPts val="0"/>
              </a:spcBef>
              <a:spcAft>
                <a:spcPts val="0"/>
              </a:spcAft>
              <a:buNone/>
            </a:pPr>
            <a:r>
              <a:t/>
            </a:r>
            <a:endParaRPr b="1">
              <a:latin typeface="Abel"/>
              <a:ea typeface="Abel"/>
              <a:cs typeface="Abel"/>
              <a:sym typeface="Abel"/>
            </a:endParaRPr>
          </a:p>
          <a:p>
            <a:pPr indent="-317500" lvl="0" marL="457200" rtl="0" algn="l">
              <a:spcBef>
                <a:spcPts val="0"/>
              </a:spcBef>
              <a:spcAft>
                <a:spcPts val="0"/>
              </a:spcAft>
              <a:buSzPts val="1400"/>
              <a:buFont typeface="Abel"/>
              <a:buChar char="-"/>
            </a:pPr>
            <a:r>
              <a:rPr b="1" lang="en">
                <a:latin typeface="Abel"/>
                <a:ea typeface="Abel"/>
                <a:cs typeface="Abel"/>
                <a:sym typeface="Abel"/>
              </a:rPr>
              <a:t>Get polarity score for every word using</a:t>
            </a:r>
            <a:endParaRPr b="1">
              <a:latin typeface="Abel"/>
              <a:ea typeface="Abel"/>
              <a:cs typeface="Abel"/>
              <a:sym typeface="Abel"/>
            </a:endParaRPr>
          </a:p>
          <a:p>
            <a:pPr indent="0" lvl="0" marL="457200" rtl="0" algn="l">
              <a:spcBef>
                <a:spcPts val="0"/>
              </a:spcBef>
              <a:spcAft>
                <a:spcPts val="0"/>
              </a:spcAft>
              <a:buNone/>
            </a:pPr>
            <a:r>
              <a:rPr b="1" lang="en">
                <a:latin typeface="Abel"/>
                <a:ea typeface="Abel"/>
                <a:cs typeface="Abel"/>
                <a:sym typeface="Abel"/>
              </a:rPr>
              <a:t>the sentiment analyzer from NLTK</a:t>
            </a:r>
            <a:endParaRPr b="1">
              <a:latin typeface="Abel"/>
              <a:ea typeface="Abel"/>
              <a:cs typeface="Abel"/>
              <a:sym typeface="Abel"/>
            </a:endParaRPr>
          </a:p>
          <a:p>
            <a:pPr indent="0" lvl="0" marL="457200" rtl="0" algn="l">
              <a:spcBef>
                <a:spcPts val="0"/>
              </a:spcBef>
              <a:spcAft>
                <a:spcPts val="0"/>
              </a:spcAft>
              <a:buNone/>
            </a:pPr>
            <a:r>
              <a:t/>
            </a:r>
            <a:endParaRPr b="1">
              <a:latin typeface="Abel"/>
              <a:ea typeface="Abel"/>
              <a:cs typeface="Abel"/>
              <a:sym typeface="Abel"/>
            </a:endParaRPr>
          </a:p>
          <a:p>
            <a:pPr indent="-317500" lvl="0" marL="457200" rtl="0" algn="l">
              <a:spcBef>
                <a:spcPts val="0"/>
              </a:spcBef>
              <a:spcAft>
                <a:spcPts val="0"/>
              </a:spcAft>
              <a:buSzPts val="1400"/>
              <a:buFont typeface="Abel"/>
              <a:buChar char="-"/>
            </a:pPr>
            <a:r>
              <a:rPr b="1" lang="en">
                <a:latin typeface="Abel"/>
                <a:ea typeface="Abel"/>
                <a:cs typeface="Abel"/>
                <a:sym typeface="Abel"/>
              </a:rPr>
              <a:t>Add words scores </a:t>
            </a:r>
            <a:endParaRPr b="1">
              <a:latin typeface="Abel"/>
              <a:ea typeface="Abel"/>
              <a:cs typeface="Abel"/>
              <a:sym typeface="Abel"/>
            </a:endParaRPr>
          </a:p>
        </p:txBody>
      </p:sp>
      <p:sp>
        <p:nvSpPr>
          <p:cNvPr id="1169" name="Google Shape;1169;p43"/>
          <p:cNvSpPr txBox="1"/>
          <p:nvPr/>
        </p:nvSpPr>
        <p:spPr>
          <a:xfrm>
            <a:off x="5068275" y="1664625"/>
            <a:ext cx="3604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bel"/>
              <a:buChar char="-"/>
            </a:pPr>
            <a:r>
              <a:rPr b="1" lang="en">
                <a:latin typeface="Abel"/>
                <a:ea typeface="Abel"/>
                <a:cs typeface="Abel"/>
                <a:sym typeface="Abel"/>
              </a:rPr>
              <a:t>Apply the sentiment analyzer on the whole text directly </a:t>
            </a:r>
            <a:endParaRPr b="1">
              <a:latin typeface="Abel"/>
              <a:ea typeface="Abel"/>
              <a:cs typeface="Abel"/>
              <a:sym typeface="Abel"/>
            </a:endParaRPr>
          </a:p>
          <a:p>
            <a:pPr indent="0" lvl="0" marL="457200" rtl="0" algn="l">
              <a:spcBef>
                <a:spcPts val="0"/>
              </a:spcBef>
              <a:spcAft>
                <a:spcPts val="0"/>
              </a:spcAft>
              <a:buNone/>
            </a:pPr>
            <a:r>
              <a:t/>
            </a:r>
            <a:endParaRPr b="1">
              <a:latin typeface="Abel"/>
              <a:ea typeface="Abel"/>
              <a:cs typeface="Abel"/>
              <a:sym typeface="Abel"/>
            </a:endParaRPr>
          </a:p>
          <a:p>
            <a:pPr indent="-317500" lvl="0" marL="457200" rtl="0" algn="l">
              <a:spcBef>
                <a:spcPts val="0"/>
              </a:spcBef>
              <a:spcAft>
                <a:spcPts val="0"/>
              </a:spcAft>
              <a:buSzPts val="1400"/>
              <a:buFont typeface="Abel"/>
              <a:buChar char="-"/>
            </a:pPr>
            <a:r>
              <a:rPr b="1" lang="en">
                <a:latin typeface="Abel"/>
                <a:ea typeface="Abel"/>
                <a:cs typeface="Abel"/>
                <a:sym typeface="Abel"/>
              </a:rPr>
              <a:t>Get the </a:t>
            </a:r>
            <a:r>
              <a:rPr b="1" lang="en">
                <a:latin typeface="Abel"/>
                <a:ea typeface="Abel"/>
                <a:cs typeface="Abel"/>
                <a:sym typeface="Abel"/>
              </a:rPr>
              <a:t>compound, positive, neutral, and negative scores </a:t>
            </a:r>
            <a:endParaRPr b="1">
              <a:latin typeface="Abel"/>
              <a:ea typeface="Abel"/>
              <a:cs typeface="Abel"/>
              <a:sym typeface="Abel"/>
            </a:endParaRPr>
          </a:p>
          <a:p>
            <a:pPr indent="0" lvl="0" marL="0" rtl="0" algn="l">
              <a:spcBef>
                <a:spcPts val="0"/>
              </a:spcBef>
              <a:spcAft>
                <a:spcPts val="0"/>
              </a:spcAft>
              <a:buNone/>
            </a:pPr>
            <a:r>
              <a:t/>
            </a:r>
            <a:endParaRPr b="1">
              <a:latin typeface="Abel"/>
              <a:ea typeface="Abel"/>
              <a:cs typeface="Abel"/>
              <a:sym typeface="Abel"/>
            </a:endParaRPr>
          </a:p>
          <a:p>
            <a:pPr indent="-317500" lvl="0" marL="457200" rtl="0" algn="l">
              <a:spcBef>
                <a:spcPts val="0"/>
              </a:spcBef>
              <a:spcAft>
                <a:spcPts val="0"/>
              </a:spcAft>
              <a:buSzPts val="1400"/>
              <a:buFont typeface="Abel"/>
              <a:buChar char="-"/>
            </a:pPr>
            <a:r>
              <a:rPr b="1" lang="en">
                <a:latin typeface="Abel"/>
                <a:ea typeface="Abel"/>
                <a:cs typeface="Abel"/>
                <a:sym typeface="Abel"/>
              </a:rPr>
              <a:t>The compound score ranges from -1 to 1.</a:t>
            </a:r>
            <a:endParaRPr b="1">
              <a:latin typeface="Abel"/>
              <a:ea typeface="Abel"/>
              <a:cs typeface="Abel"/>
              <a:sym typeface="Abel"/>
            </a:endParaRPr>
          </a:p>
          <a:p>
            <a:pPr indent="0" lvl="0" marL="457200" rtl="0" algn="l">
              <a:spcBef>
                <a:spcPts val="0"/>
              </a:spcBef>
              <a:spcAft>
                <a:spcPts val="0"/>
              </a:spcAft>
              <a:buNone/>
            </a:pPr>
            <a:r>
              <a:rPr b="1" lang="en">
                <a:latin typeface="Abel"/>
                <a:ea typeface="Abel"/>
                <a:cs typeface="Abel"/>
                <a:sym typeface="Abel"/>
              </a:rPr>
              <a:t>(closer to 1 means more positive , and vice versa)</a:t>
            </a:r>
            <a:endParaRPr b="1">
              <a:latin typeface="Abel"/>
              <a:ea typeface="Abel"/>
              <a:cs typeface="Abel"/>
              <a:sym typeface="Abel"/>
            </a:endParaRPr>
          </a:p>
        </p:txBody>
      </p:sp>
      <p:sp>
        <p:nvSpPr>
          <p:cNvPr id="1170" name="Google Shape;1170;p43"/>
          <p:cNvSpPr txBox="1"/>
          <p:nvPr/>
        </p:nvSpPr>
        <p:spPr>
          <a:xfrm>
            <a:off x="100500" y="4393025"/>
            <a:ext cx="8943000" cy="4155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1500">
                <a:solidFill>
                  <a:schemeClr val="dk1"/>
                </a:solidFill>
                <a:latin typeface="Abel"/>
                <a:ea typeface="Abel"/>
                <a:cs typeface="Abel"/>
                <a:sym typeface="Abel"/>
              </a:rPr>
              <a:t>We now have 3 new columns : title score , description score, and tags score. They can be used as input features.</a:t>
            </a:r>
            <a:endParaRPr b="1" sz="1500">
              <a:solidFill>
                <a:schemeClr val="dk1"/>
              </a:solidFill>
              <a:latin typeface="Abel"/>
              <a:ea typeface="Abel"/>
              <a:cs typeface="Abel"/>
              <a:sym typeface="A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44">
            <a:hlinkClick r:id="rId3"/>
          </p:cNvPr>
          <p:cNvSpPr/>
          <p:nvPr/>
        </p:nvSpPr>
        <p:spPr>
          <a:xfrm>
            <a:off x="0" y="0"/>
            <a:ext cx="9144000" cy="680400"/>
          </a:xfrm>
          <a:prstGeom prst="rect">
            <a:avLst/>
          </a:prstGeom>
          <a:solidFill>
            <a:srgbClr val="5E5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latin typeface="Proxima Nova"/>
              <a:ea typeface="Proxima Nova"/>
              <a:cs typeface="Proxima Nova"/>
              <a:sym typeface="Proxima Nova"/>
            </a:endParaRPr>
          </a:p>
        </p:txBody>
      </p:sp>
      <p:sp>
        <p:nvSpPr>
          <p:cNvPr id="1176" name="Google Shape;1176;p44"/>
          <p:cNvSpPr txBox="1"/>
          <p:nvPr/>
        </p:nvSpPr>
        <p:spPr>
          <a:xfrm>
            <a:off x="201075" y="78600"/>
            <a:ext cx="8471700" cy="554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2400">
                <a:solidFill>
                  <a:schemeClr val="dk1"/>
                </a:solidFill>
                <a:latin typeface="Abel"/>
                <a:ea typeface="Abel"/>
                <a:cs typeface="Abel"/>
                <a:sym typeface="Abel"/>
              </a:rPr>
              <a:t>Other feature manipulation &amp; new features</a:t>
            </a:r>
            <a:endParaRPr b="1" sz="2050">
              <a:highlight>
                <a:srgbClr val="FFFFFE"/>
              </a:highlight>
              <a:latin typeface="Courier New"/>
              <a:ea typeface="Courier New"/>
              <a:cs typeface="Courier New"/>
              <a:sym typeface="Courier New"/>
            </a:endParaRPr>
          </a:p>
        </p:txBody>
      </p:sp>
      <p:sp>
        <p:nvSpPr>
          <p:cNvPr id="1177" name="Google Shape;1177;p44"/>
          <p:cNvSpPr txBox="1"/>
          <p:nvPr/>
        </p:nvSpPr>
        <p:spPr>
          <a:xfrm>
            <a:off x="291450" y="818475"/>
            <a:ext cx="74589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Converting ‘trending_date’ &amp; ‘PublishedAt’ to datetime objects and </a:t>
            </a:r>
            <a:r>
              <a:rPr b="1" lang="en">
                <a:solidFill>
                  <a:schemeClr val="dk1"/>
                </a:solidFill>
                <a:latin typeface="Abel"/>
                <a:ea typeface="Abel"/>
                <a:cs typeface="Abel"/>
                <a:sym typeface="Abel"/>
              </a:rPr>
              <a:t>separated</a:t>
            </a:r>
            <a:r>
              <a:rPr b="1" lang="en">
                <a:solidFill>
                  <a:schemeClr val="dk1"/>
                </a:solidFill>
                <a:latin typeface="Abel"/>
                <a:ea typeface="Abel"/>
                <a:cs typeface="Abel"/>
                <a:sym typeface="Abel"/>
              </a:rPr>
              <a:t> them to 6 features: day, month, and year of each, the trending and publish date.</a:t>
            </a:r>
            <a:endParaRPr b="1">
              <a:solidFill>
                <a:schemeClr val="dk1"/>
              </a:solidFill>
              <a:latin typeface="Abel"/>
              <a:ea typeface="Abel"/>
              <a:cs typeface="Abel"/>
              <a:sym typeface="Abel"/>
            </a:endParaRPr>
          </a:p>
          <a:p>
            <a:pPr indent="0" lvl="0" marL="0" marR="0" rtl="0" algn="l">
              <a:lnSpc>
                <a:spcPct val="100000"/>
              </a:lnSpc>
              <a:spcBef>
                <a:spcPts val="0"/>
              </a:spcBef>
              <a:spcAft>
                <a:spcPts val="0"/>
              </a:spcAft>
              <a:buNone/>
            </a:pPr>
            <a:r>
              <a:t/>
            </a:r>
            <a:endParaRPr b="1">
              <a:solidFill>
                <a:schemeClr val="dk1"/>
              </a:solidFill>
              <a:latin typeface="Abel"/>
              <a:ea typeface="Abel"/>
              <a:cs typeface="Abel"/>
              <a:sym typeface="Abel"/>
            </a:endParaRPr>
          </a:p>
          <a:p>
            <a:pPr indent="-317500" lvl="0" marL="457200" marR="0" rtl="0" algn="l">
              <a:lnSpc>
                <a:spcPct val="100000"/>
              </a:lnSpc>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New boolean features ‘isPublishedWeekend’ and ‘isTrendingWeekend’</a:t>
            </a:r>
            <a:endParaRPr b="1">
              <a:solidFill>
                <a:schemeClr val="dk1"/>
              </a:solidFill>
              <a:latin typeface="Abel"/>
              <a:ea typeface="Abel"/>
              <a:cs typeface="Abel"/>
              <a:sym typeface="Abel"/>
            </a:endParaRPr>
          </a:p>
          <a:p>
            <a:pPr indent="0" lvl="0" marL="457200" marR="0" rtl="0" algn="l">
              <a:lnSpc>
                <a:spcPct val="100000"/>
              </a:lnSpc>
              <a:spcBef>
                <a:spcPts val="0"/>
              </a:spcBef>
              <a:spcAft>
                <a:spcPts val="0"/>
              </a:spcAft>
              <a:buNone/>
            </a:pPr>
            <a:r>
              <a:t/>
            </a:r>
            <a:endParaRPr b="1">
              <a:solidFill>
                <a:schemeClr val="dk1"/>
              </a:solidFill>
              <a:latin typeface="Abel"/>
              <a:ea typeface="Abel"/>
              <a:cs typeface="Abel"/>
              <a:sym typeface="Abel"/>
            </a:endParaRPr>
          </a:p>
          <a:p>
            <a:pPr indent="-317500" lvl="0" marL="457200" marR="0" rtl="0" algn="l">
              <a:lnSpc>
                <a:spcPct val="100000"/>
              </a:lnSpc>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New ‘time_diff’ feature : difference between the first trending date and publishing date</a:t>
            </a:r>
            <a:endParaRPr b="1">
              <a:solidFill>
                <a:schemeClr val="dk1"/>
              </a:solidFill>
              <a:latin typeface="Abel"/>
              <a:ea typeface="Abel"/>
              <a:cs typeface="Abel"/>
              <a:sym typeface="Abel"/>
            </a:endParaRPr>
          </a:p>
          <a:p>
            <a:pPr indent="0" lvl="0" marL="0" marR="0" rtl="0" algn="l">
              <a:lnSpc>
                <a:spcPct val="100000"/>
              </a:lnSpc>
              <a:spcBef>
                <a:spcPts val="0"/>
              </a:spcBef>
              <a:spcAft>
                <a:spcPts val="0"/>
              </a:spcAft>
              <a:buNone/>
            </a:pPr>
            <a:r>
              <a:t/>
            </a:r>
            <a:endParaRPr b="1">
              <a:solidFill>
                <a:schemeClr val="dk1"/>
              </a:solidFill>
              <a:latin typeface="Abel"/>
              <a:ea typeface="Abel"/>
              <a:cs typeface="Abel"/>
              <a:sym typeface="Abel"/>
            </a:endParaRPr>
          </a:p>
          <a:p>
            <a:pPr indent="0" lvl="0" marL="0" marR="0" rtl="0" algn="l">
              <a:lnSpc>
                <a:spcPct val="100000"/>
              </a:lnSpc>
              <a:spcBef>
                <a:spcPts val="0"/>
              </a:spcBef>
              <a:spcAft>
                <a:spcPts val="0"/>
              </a:spcAft>
              <a:buNone/>
            </a:pPr>
            <a:r>
              <a:t/>
            </a:r>
            <a:endParaRPr b="1">
              <a:solidFill>
                <a:schemeClr val="dk1"/>
              </a:solidFill>
              <a:latin typeface="Abel"/>
              <a:ea typeface="Abel"/>
              <a:cs typeface="Abel"/>
              <a:sym typeface="Abel"/>
            </a:endParaRPr>
          </a:p>
        </p:txBody>
      </p:sp>
      <p:pic>
        <p:nvPicPr>
          <p:cNvPr id="1178" name="Google Shape;1178;p44"/>
          <p:cNvPicPr preferRelativeResize="0"/>
          <p:nvPr/>
        </p:nvPicPr>
        <p:blipFill>
          <a:blip r:embed="rId4">
            <a:alphaModFix/>
          </a:blip>
          <a:stretch>
            <a:fillRect/>
          </a:stretch>
        </p:blipFill>
        <p:spPr>
          <a:xfrm>
            <a:off x="2294374" y="2435925"/>
            <a:ext cx="3059700" cy="2003113"/>
          </a:xfrm>
          <a:prstGeom prst="rect">
            <a:avLst/>
          </a:prstGeom>
          <a:noFill/>
          <a:ln>
            <a:noFill/>
          </a:ln>
        </p:spPr>
      </p:pic>
      <p:sp>
        <p:nvSpPr>
          <p:cNvPr id="1179" name="Google Shape;1179;p44"/>
          <p:cNvSpPr txBox="1"/>
          <p:nvPr/>
        </p:nvSpPr>
        <p:spPr>
          <a:xfrm>
            <a:off x="3418973" y="4317425"/>
            <a:ext cx="163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bel"/>
                <a:ea typeface="Abel"/>
                <a:cs typeface="Abel"/>
                <a:sym typeface="Abel"/>
              </a:rPr>
              <a:t>Time_dff (days)</a:t>
            </a:r>
            <a:endParaRPr sz="1200">
              <a:latin typeface="Abel"/>
              <a:ea typeface="Abel"/>
              <a:cs typeface="Abel"/>
              <a:sym typeface="Abel"/>
            </a:endParaRPr>
          </a:p>
        </p:txBody>
      </p:sp>
      <p:sp>
        <p:nvSpPr>
          <p:cNvPr id="1180" name="Google Shape;1180;p44"/>
          <p:cNvSpPr/>
          <p:nvPr/>
        </p:nvSpPr>
        <p:spPr>
          <a:xfrm>
            <a:off x="291450" y="2865150"/>
            <a:ext cx="1768800" cy="11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Abel"/>
                <a:ea typeface="Abel"/>
                <a:cs typeface="Abel"/>
                <a:sym typeface="Abel"/>
              </a:rPr>
              <a:t>the majority of the videos were trending between 0 and 10 days of their publish date. The maximum was 37 days.</a:t>
            </a:r>
            <a:endParaRPr sz="500"/>
          </a:p>
        </p:txBody>
      </p:sp>
      <p:sp>
        <p:nvSpPr>
          <p:cNvPr id="1181" name="Google Shape;1181;p44"/>
          <p:cNvSpPr txBox="1"/>
          <p:nvPr/>
        </p:nvSpPr>
        <p:spPr>
          <a:xfrm>
            <a:off x="6796379" y="4317425"/>
            <a:ext cx="163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bel"/>
                <a:ea typeface="Abel"/>
                <a:cs typeface="Abel"/>
                <a:sym typeface="Abel"/>
              </a:rPr>
              <a:t>Time_dff (days)</a:t>
            </a:r>
            <a:endParaRPr sz="1200">
              <a:latin typeface="Abel"/>
              <a:ea typeface="Abel"/>
              <a:cs typeface="Abel"/>
              <a:sym typeface="Abel"/>
            </a:endParaRPr>
          </a:p>
        </p:txBody>
      </p:sp>
      <p:pic>
        <p:nvPicPr>
          <p:cNvPr id="1182" name="Google Shape;1182;p44"/>
          <p:cNvPicPr preferRelativeResize="0"/>
          <p:nvPr/>
        </p:nvPicPr>
        <p:blipFill>
          <a:blip r:embed="rId5">
            <a:alphaModFix/>
          </a:blip>
          <a:stretch>
            <a:fillRect/>
          </a:stretch>
        </p:blipFill>
        <p:spPr>
          <a:xfrm>
            <a:off x="5813500" y="2491400"/>
            <a:ext cx="3059700" cy="1920573"/>
          </a:xfrm>
          <a:prstGeom prst="rect">
            <a:avLst/>
          </a:prstGeom>
          <a:noFill/>
          <a:ln>
            <a:noFill/>
          </a:ln>
        </p:spPr>
      </p:pic>
      <p:sp>
        <p:nvSpPr>
          <p:cNvPr id="1183" name="Google Shape;1183;p44"/>
          <p:cNvSpPr txBox="1"/>
          <p:nvPr/>
        </p:nvSpPr>
        <p:spPr>
          <a:xfrm>
            <a:off x="6012275" y="4608563"/>
            <a:ext cx="2980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Abel"/>
                <a:ea typeface="Abel"/>
                <a:cs typeface="Abel"/>
                <a:sym typeface="Abel"/>
              </a:rPr>
              <a:t>After removing time_diff Outliers </a:t>
            </a:r>
            <a:endParaRPr b="1" sz="1200">
              <a:solidFill>
                <a:schemeClr val="dk1"/>
              </a:solidFill>
              <a:latin typeface="Abel"/>
              <a:ea typeface="Abel"/>
              <a:cs typeface="Abel"/>
              <a:sym typeface="Abel"/>
            </a:endParaRPr>
          </a:p>
          <a:p>
            <a:pPr indent="0" lvl="0" marL="0" rtl="0" algn="ctr">
              <a:spcBef>
                <a:spcPts val="0"/>
              </a:spcBef>
              <a:spcAft>
                <a:spcPts val="0"/>
              </a:spcAft>
              <a:buNone/>
            </a:pPr>
            <a:r>
              <a:rPr lang="en" sz="1000">
                <a:latin typeface="Abel"/>
                <a:ea typeface="Abel"/>
                <a:cs typeface="Abel"/>
                <a:sym typeface="Abel"/>
              </a:rPr>
              <a:t>(the mean decreased by 2 hours)</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45"/>
          <p:cNvSpPr txBox="1"/>
          <p:nvPr/>
        </p:nvSpPr>
        <p:spPr>
          <a:xfrm>
            <a:off x="228725" y="3562150"/>
            <a:ext cx="7524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New ‘Comment_rate’ feature : comment count / view count</a:t>
            </a:r>
            <a:endParaRPr b="1">
              <a:solidFill>
                <a:schemeClr val="dk1"/>
              </a:solidFill>
              <a:latin typeface="Abel"/>
              <a:ea typeface="Abel"/>
              <a:cs typeface="Abel"/>
              <a:sym typeface="Abel"/>
            </a:endParaRPr>
          </a:p>
          <a:p>
            <a:pPr indent="0" lvl="0" marL="0" rtl="0" algn="l">
              <a:spcBef>
                <a:spcPts val="0"/>
              </a:spcBef>
              <a:spcAft>
                <a:spcPts val="0"/>
              </a:spcAft>
              <a:buNone/>
            </a:pPr>
            <a:r>
              <a:t/>
            </a:r>
            <a:endParaRPr b="1">
              <a:solidFill>
                <a:schemeClr val="dk1"/>
              </a:solidFill>
              <a:latin typeface="Abel"/>
              <a:ea typeface="Abel"/>
              <a:cs typeface="Abel"/>
              <a:sym typeface="Abel"/>
            </a:endParaRPr>
          </a:p>
          <a:p>
            <a:pPr indent="-317500" lvl="0" marL="457200" rtl="0" algn="l">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New ‘dislike_rate’ feature : dislikes count / view count</a:t>
            </a:r>
            <a:endParaRPr b="1">
              <a:solidFill>
                <a:schemeClr val="dk1"/>
              </a:solidFill>
              <a:latin typeface="Abel"/>
              <a:ea typeface="Abel"/>
              <a:cs typeface="Abel"/>
              <a:sym typeface="Abel"/>
            </a:endParaRPr>
          </a:p>
          <a:p>
            <a:pPr indent="0" lvl="0" marL="0" rtl="0" algn="l">
              <a:spcBef>
                <a:spcPts val="0"/>
              </a:spcBef>
              <a:spcAft>
                <a:spcPts val="0"/>
              </a:spcAft>
              <a:buNone/>
            </a:pPr>
            <a:r>
              <a:t/>
            </a:r>
            <a:endParaRPr b="1">
              <a:solidFill>
                <a:schemeClr val="dk1"/>
              </a:solidFill>
              <a:latin typeface="Abel"/>
              <a:ea typeface="Abel"/>
              <a:cs typeface="Abel"/>
              <a:sym typeface="Abel"/>
            </a:endParaRPr>
          </a:p>
          <a:p>
            <a:pPr indent="-317500" lvl="0" marL="457200" rtl="0" algn="l">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One-Hot encoding on video category: new feature per category</a:t>
            </a:r>
            <a:endParaRPr b="1">
              <a:solidFill>
                <a:schemeClr val="dk1"/>
              </a:solidFill>
              <a:latin typeface="Abel"/>
              <a:ea typeface="Abel"/>
              <a:cs typeface="Abel"/>
              <a:sym typeface="Abel"/>
            </a:endParaRPr>
          </a:p>
        </p:txBody>
      </p:sp>
      <p:sp>
        <p:nvSpPr>
          <p:cNvPr id="1189" name="Google Shape;1189;p45">
            <a:hlinkClick r:id="rId3"/>
          </p:cNvPr>
          <p:cNvSpPr/>
          <p:nvPr/>
        </p:nvSpPr>
        <p:spPr>
          <a:xfrm>
            <a:off x="0" y="0"/>
            <a:ext cx="9144000" cy="400200"/>
          </a:xfrm>
          <a:prstGeom prst="rect">
            <a:avLst/>
          </a:prstGeom>
          <a:solidFill>
            <a:srgbClr val="5E5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latin typeface="Proxima Nova"/>
              <a:ea typeface="Proxima Nova"/>
              <a:cs typeface="Proxima Nova"/>
              <a:sym typeface="Proxima Nova"/>
            </a:endParaRPr>
          </a:p>
        </p:txBody>
      </p:sp>
      <p:pic>
        <p:nvPicPr>
          <p:cNvPr id="1190" name="Google Shape;1190;p45"/>
          <p:cNvPicPr preferRelativeResize="0"/>
          <p:nvPr/>
        </p:nvPicPr>
        <p:blipFill>
          <a:blip r:embed="rId4">
            <a:alphaModFix/>
          </a:blip>
          <a:stretch>
            <a:fillRect/>
          </a:stretch>
        </p:blipFill>
        <p:spPr>
          <a:xfrm>
            <a:off x="1489625" y="1078998"/>
            <a:ext cx="2729158" cy="1953437"/>
          </a:xfrm>
          <a:prstGeom prst="rect">
            <a:avLst/>
          </a:prstGeom>
          <a:noFill/>
          <a:ln>
            <a:noFill/>
          </a:ln>
        </p:spPr>
      </p:pic>
      <p:pic>
        <p:nvPicPr>
          <p:cNvPr id="1191" name="Google Shape;1191;p45"/>
          <p:cNvPicPr preferRelativeResize="0"/>
          <p:nvPr/>
        </p:nvPicPr>
        <p:blipFill>
          <a:blip r:embed="rId5">
            <a:alphaModFix/>
          </a:blip>
          <a:stretch>
            <a:fillRect/>
          </a:stretch>
        </p:blipFill>
        <p:spPr>
          <a:xfrm>
            <a:off x="4901175" y="1149425"/>
            <a:ext cx="2851552" cy="1953425"/>
          </a:xfrm>
          <a:prstGeom prst="rect">
            <a:avLst/>
          </a:prstGeom>
          <a:noFill/>
          <a:ln>
            <a:noFill/>
          </a:ln>
        </p:spPr>
      </p:pic>
      <p:sp>
        <p:nvSpPr>
          <p:cNvPr id="1192" name="Google Shape;1192;p45"/>
          <p:cNvSpPr txBox="1"/>
          <p:nvPr/>
        </p:nvSpPr>
        <p:spPr>
          <a:xfrm>
            <a:off x="228725" y="539500"/>
            <a:ext cx="6363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bel"/>
              <a:buChar char="●"/>
            </a:pPr>
            <a:r>
              <a:rPr b="1" lang="en">
                <a:solidFill>
                  <a:schemeClr val="dk1"/>
                </a:solidFill>
                <a:latin typeface="Abel"/>
                <a:ea typeface="Abel"/>
                <a:cs typeface="Abel"/>
                <a:sym typeface="Abel"/>
              </a:rPr>
              <a:t>Maximum </a:t>
            </a:r>
            <a:r>
              <a:rPr b="1" lang="en">
                <a:solidFill>
                  <a:schemeClr val="dk1"/>
                </a:solidFill>
                <a:latin typeface="Abel"/>
                <a:ea typeface="Abel"/>
                <a:cs typeface="Abel"/>
                <a:sym typeface="Abel"/>
              </a:rPr>
              <a:t>view count per video outliers:</a:t>
            </a:r>
            <a:endParaRPr b="1">
              <a:solidFill>
                <a:schemeClr val="dk1"/>
              </a:solidFill>
              <a:latin typeface="Abel"/>
              <a:ea typeface="Abel"/>
              <a:cs typeface="Abel"/>
              <a:sym typeface="Abel"/>
            </a:endParaRPr>
          </a:p>
        </p:txBody>
      </p:sp>
      <p:sp>
        <p:nvSpPr>
          <p:cNvPr id="1193" name="Google Shape;1193;p45"/>
          <p:cNvSpPr txBox="1"/>
          <p:nvPr/>
        </p:nvSpPr>
        <p:spPr>
          <a:xfrm>
            <a:off x="2129623" y="2903300"/>
            <a:ext cx="163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bel"/>
                <a:ea typeface="Abel"/>
                <a:cs typeface="Abel"/>
                <a:sym typeface="Abel"/>
              </a:rPr>
              <a:t>Views count </a:t>
            </a:r>
            <a:endParaRPr sz="1200">
              <a:latin typeface="Abel"/>
              <a:ea typeface="Abel"/>
              <a:cs typeface="Abel"/>
              <a:sym typeface="Abel"/>
            </a:endParaRPr>
          </a:p>
        </p:txBody>
      </p:sp>
      <p:sp>
        <p:nvSpPr>
          <p:cNvPr id="1194" name="Google Shape;1194;p45"/>
          <p:cNvSpPr txBox="1"/>
          <p:nvPr/>
        </p:nvSpPr>
        <p:spPr>
          <a:xfrm>
            <a:off x="5747998" y="2903300"/>
            <a:ext cx="1634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bel"/>
                <a:ea typeface="Abel"/>
                <a:cs typeface="Abel"/>
                <a:sym typeface="Abel"/>
              </a:rPr>
              <a:t>Views count after removing outliers </a:t>
            </a:r>
            <a:endParaRPr sz="1200">
              <a:latin typeface="Abel"/>
              <a:ea typeface="Abel"/>
              <a:cs typeface="Abel"/>
              <a:sym typeface="A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8" name="Shape 1198"/>
        <p:cNvGrpSpPr/>
        <p:nvPr/>
      </p:nvGrpSpPr>
      <p:grpSpPr>
        <a:xfrm>
          <a:off x="0" y="0"/>
          <a:ext cx="0" cy="0"/>
          <a:chOff x="0" y="0"/>
          <a:chExt cx="0" cy="0"/>
        </a:xfrm>
      </p:grpSpPr>
      <p:sp>
        <p:nvSpPr>
          <p:cNvPr id="1199" name="Google Shape;1199;p46"/>
          <p:cNvSpPr txBox="1"/>
          <p:nvPr>
            <p:ph idx="2" type="ctrTitle"/>
          </p:nvPr>
        </p:nvSpPr>
        <p:spPr>
          <a:xfrm flipH="1">
            <a:off x="5902800" y="2430675"/>
            <a:ext cx="32412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Predictive Analytics </a:t>
            </a:r>
            <a:endParaRPr/>
          </a:p>
        </p:txBody>
      </p:sp>
      <p:sp>
        <p:nvSpPr>
          <p:cNvPr id="1200" name="Google Shape;1200;p46"/>
          <p:cNvSpPr txBox="1"/>
          <p:nvPr>
            <p:ph type="title"/>
          </p:nvPr>
        </p:nvSpPr>
        <p:spPr>
          <a:xfrm>
            <a:off x="4475975" y="2495925"/>
            <a:ext cx="1276800" cy="864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201" name="Google Shape;1201;p46"/>
          <p:cNvSpPr/>
          <p:nvPr/>
        </p:nvSpPr>
        <p:spPr>
          <a:xfrm>
            <a:off x="500562" y="4081120"/>
            <a:ext cx="41" cy="42"/>
          </a:xfrm>
          <a:custGeom>
            <a:rect b="b" l="l" r="r" t="t"/>
            <a:pathLst>
              <a:path extrusionOk="0" h="1" w="1">
                <a:moveTo>
                  <a:pt x="1"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840245" y="2281274"/>
            <a:ext cx="118526" cy="110791"/>
          </a:xfrm>
          <a:custGeom>
            <a:rect b="b" l="l" r="r" t="t"/>
            <a:pathLst>
              <a:path extrusionOk="0" h="4517" w="4141">
                <a:moveTo>
                  <a:pt x="2676" y="0"/>
                </a:moveTo>
                <a:cubicBezTo>
                  <a:pt x="2574" y="0"/>
                  <a:pt x="2467" y="9"/>
                  <a:pt x="2352" y="27"/>
                </a:cubicBezTo>
                <a:cubicBezTo>
                  <a:pt x="1031" y="242"/>
                  <a:pt x="848" y="1654"/>
                  <a:pt x="848" y="1654"/>
                </a:cubicBezTo>
                <a:lnTo>
                  <a:pt x="1" y="4516"/>
                </a:lnTo>
                <a:lnTo>
                  <a:pt x="3419" y="3404"/>
                </a:lnTo>
                <a:cubicBezTo>
                  <a:pt x="3419" y="3404"/>
                  <a:pt x="3861" y="2429"/>
                  <a:pt x="4006" y="1673"/>
                </a:cubicBezTo>
                <a:cubicBezTo>
                  <a:pt x="4140" y="977"/>
                  <a:pt x="3752" y="0"/>
                  <a:pt x="2676"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6"/>
          <p:cNvSpPr/>
          <p:nvPr/>
        </p:nvSpPr>
        <p:spPr>
          <a:xfrm>
            <a:off x="792873" y="2442402"/>
            <a:ext cx="97088" cy="302817"/>
          </a:xfrm>
          <a:custGeom>
            <a:rect b="b" l="l" r="r" t="t"/>
            <a:pathLst>
              <a:path extrusionOk="0" h="12346" w="3392">
                <a:moveTo>
                  <a:pt x="2059" y="0"/>
                </a:moveTo>
                <a:cubicBezTo>
                  <a:pt x="1783" y="0"/>
                  <a:pt x="1473" y="144"/>
                  <a:pt x="1140" y="499"/>
                </a:cubicBezTo>
                <a:cubicBezTo>
                  <a:pt x="1" y="1707"/>
                  <a:pt x="238" y="10458"/>
                  <a:pt x="480" y="11593"/>
                </a:cubicBezTo>
                <a:cubicBezTo>
                  <a:pt x="595" y="12145"/>
                  <a:pt x="788" y="12346"/>
                  <a:pt x="969" y="12346"/>
                </a:cubicBezTo>
                <a:cubicBezTo>
                  <a:pt x="1160" y="12346"/>
                  <a:pt x="1337" y="12122"/>
                  <a:pt x="1395" y="11852"/>
                </a:cubicBezTo>
                <a:cubicBezTo>
                  <a:pt x="1395" y="11852"/>
                  <a:pt x="3392" y="2642"/>
                  <a:pt x="3269" y="1589"/>
                </a:cubicBezTo>
                <a:cubicBezTo>
                  <a:pt x="3186" y="841"/>
                  <a:pt x="2724" y="0"/>
                  <a:pt x="2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799027" y="2703044"/>
            <a:ext cx="67749" cy="131615"/>
          </a:xfrm>
          <a:custGeom>
            <a:rect b="b" l="l" r="r" t="t"/>
            <a:pathLst>
              <a:path extrusionOk="0" h="5366" w="2367">
                <a:moveTo>
                  <a:pt x="590" y="1"/>
                </a:moveTo>
                <a:cubicBezTo>
                  <a:pt x="557" y="1"/>
                  <a:pt x="525" y="8"/>
                  <a:pt x="492" y="23"/>
                </a:cubicBezTo>
                <a:cubicBezTo>
                  <a:pt x="0" y="256"/>
                  <a:pt x="105" y="2353"/>
                  <a:pt x="438" y="3205"/>
                </a:cubicBezTo>
                <a:cubicBezTo>
                  <a:pt x="770" y="4062"/>
                  <a:pt x="1500" y="5351"/>
                  <a:pt x="1764" y="5366"/>
                </a:cubicBezTo>
                <a:cubicBezTo>
                  <a:pt x="1766" y="5366"/>
                  <a:pt x="1767" y="5366"/>
                  <a:pt x="1768" y="5366"/>
                </a:cubicBezTo>
                <a:cubicBezTo>
                  <a:pt x="2018" y="5366"/>
                  <a:pt x="1467" y="4078"/>
                  <a:pt x="1323" y="3660"/>
                </a:cubicBezTo>
                <a:cubicBezTo>
                  <a:pt x="1172" y="3241"/>
                  <a:pt x="1268" y="2753"/>
                  <a:pt x="1268" y="2753"/>
                </a:cubicBezTo>
                <a:cubicBezTo>
                  <a:pt x="1276" y="2700"/>
                  <a:pt x="1310" y="2667"/>
                  <a:pt x="1361" y="2667"/>
                </a:cubicBezTo>
                <a:cubicBezTo>
                  <a:pt x="1421" y="2667"/>
                  <a:pt x="1504" y="2714"/>
                  <a:pt x="1591" y="2831"/>
                </a:cubicBezTo>
                <a:cubicBezTo>
                  <a:pt x="1749" y="3044"/>
                  <a:pt x="1804" y="4066"/>
                  <a:pt x="2077" y="4066"/>
                </a:cubicBezTo>
                <a:cubicBezTo>
                  <a:pt x="2079" y="4066"/>
                  <a:pt x="2081" y="4066"/>
                  <a:pt x="2083" y="4066"/>
                </a:cubicBezTo>
                <a:cubicBezTo>
                  <a:pt x="2366" y="4049"/>
                  <a:pt x="2074" y="2467"/>
                  <a:pt x="1764" y="1947"/>
                </a:cubicBezTo>
                <a:cubicBezTo>
                  <a:pt x="1479" y="1458"/>
                  <a:pt x="1050" y="1"/>
                  <a:pt x="5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1017280" y="3229085"/>
            <a:ext cx="341810" cy="156485"/>
          </a:xfrm>
          <a:custGeom>
            <a:rect b="b" l="l" r="r" t="t"/>
            <a:pathLst>
              <a:path extrusionOk="0" h="6380" w="11942">
                <a:moveTo>
                  <a:pt x="6233" y="189"/>
                </a:moveTo>
                <a:cubicBezTo>
                  <a:pt x="6747" y="189"/>
                  <a:pt x="7234" y="427"/>
                  <a:pt x="7557" y="847"/>
                </a:cubicBezTo>
                <a:lnTo>
                  <a:pt x="11654" y="6192"/>
                </a:lnTo>
                <a:lnTo>
                  <a:pt x="228" y="6192"/>
                </a:lnTo>
                <a:cubicBezTo>
                  <a:pt x="228" y="4501"/>
                  <a:pt x="1404" y="3937"/>
                  <a:pt x="2543" y="3394"/>
                </a:cubicBezTo>
                <a:cubicBezTo>
                  <a:pt x="3478" y="2948"/>
                  <a:pt x="4362" y="2524"/>
                  <a:pt x="4590" y="1530"/>
                </a:cubicBezTo>
                <a:lnTo>
                  <a:pt x="4609" y="1439"/>
                </a:lnTo>
                <a:cubicBezTo>
                  <a:pt x="4767" y="810"/>
                  <a:pt x="5242" y="359"/>
                  <a:pt x="5880" y="227"/>
                </a:cubicBezTo>
                <a:cubicBezTo>
                  <a:pt x="5998" y="201"/>
                  <a:pt x="6116" y="189"/>
                  <a:pt x="6233" y="189"/>
                </a:cubicBezTo>
                <a:close/>
                <a:moveTo>
                  <a:pt x="6227" y="0"/>
                </a:moveTo>
                <a:cubicBezTo>
                  <a:pt x="6100" y="0"/>
                  <a:pt x="5972" y="13"/>
                  <a:pt x="5844" y="40"/>
                </a:cubicBezTo>
                <a:cubicBezTo>
                  <a:pt x="5141" y="186"/>
                  <a:pt x="4599" y="706"/>
                  <a:pt x="4430" y="1394"/>
                </a:cubicBezTo>
                <a:lnTo>
                  <a:pt x="4407" y="1489"/>
                </a:lnTo>
                <a:cubicBezTo>
                  <a:pt x="4203" y="2396"/>
                  <a:pt x="3355" y="2797"/>
                  <a:pt x="2461" y="3226"/>
                </a:cubicBezTo>
                <a:cubicBezTo>
                  <a:pt x="1308" y="3777"/>
                  <a:pt x="0" y="4406"/>
                  <a:pt x="42" y="6284"/>
                </a:cubicBezTo>
                <a:cubicBezTo>
                  <a:pt x="42" y="6339"/>
                  <a:pt x="82" y="6379"/>
                  <a:pt x="133" y="6379"/>
                </a:cubicBezTo>
                <a:lnTo>
                  <a:pt x="11841" y="6379"/>
                </a:lnTo>
                <a:cubicBezTo>
                  <a:pt x="11877" y="6379"/>
                  <a:pt x="11910" y="6356"/>
                  <a:pt x="11928" y="6325"/>
                </a:cubicBezTo>
                <a:cubicBezTo>
                  <a:pt x="11942" y="6293"/>
                  <a:pt x="11937" y="6257"/>
                  <a:pt x="11919" y="6230"/>
                </a:cubicBezTo>
                <a:lnTo>
                  <a:pt x="7703" y="733"/>
                </a:lnTo>
                <a:cubicBezTo>
                  <a:pt x="7345" y="263"/>
                  <a:pt x="6801" y="0"/>
                  <a:pt x="62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6"/>
          <p:cNvSpPr/>
          <p:nvPr/>
        </p:nvSpPr>
        <p:spPr>
          <a:xfrm>
            <a:off x="1194716" y="3229110"/>
            <a:ext cx="74504" cy="156461"/>
          </a:xfrm>
          <a:custGeom>
            <a:rect b="b" l="l" r="r" t="t"/>
            <a:pathLst>
              <a:path extrusionOk="0" h="6379" w="2603">
                <a:moveTo>
                  <a:pt x="105" y="0"/>
                </a:moveTo>
                <a:cubicBezTo>
                  <a:pt x="94" y="0"/>
                  <a:pt x="83" y="2"/>
                  <a:pt x="72" y="7"/>
                </a:cubicBezTo>
                <a:cubicBezTo>
                  <a:pt x="23" y="25"/>
                  <a:pt x="0" y="80"/>
                  <a:pt x="18" y="130"/>
                </a:cubicBezTo>
                <a:lnTo>
                  <a:pt x="2411" y="6315"/>
                </a:lnTo>
                <a:cubicBezTo>
                  <a:pt x="2424" y="6355"/>
                  <a:pt x="2461" y="6378"/>
                  <a:pt x="2497" y="6378"/>
                </a:cubicBezTo>
                <a:cubicBezTo>
                  <a:pt x="2512" y="6378"/>
                  <a:pt x="2520" y="6374"/>
                  <a:pt x="2529" y="6370"/>
                </a:cubicBezTo>
                <a:cubicBezTo>
                  <a:pt x="2579" y="6351"/>
                  <a:pt x="2602" y="6296"/>
                  <a:pt x="2584" y="6250"/>
                </a:cubicBezTo>
                <a:lnTo>
                  <a:pt x="191" y="62"/>
                </a:lnTo>
                <a:cubicBezTo>
                  <a:pt x="177" y="23"/>
                  <a:pt x="142" y="0"/>
                  <a:pt x="1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p:nvPr/>
        </p:nvSpPr>
        <p:spPr>
          <a:xfrm>
            <a:off x="1128939" y="3285231"/>
            <a:ext cx="114204" cy="42334"/>
          </a:xfrm>
          <a:custGeom>
            <a:rect b="b" l="l" r="r" t="t"/>
            <a:pathLst>
              <a:path extrusionOk="0" h="1726" w="3990">
                <a:moveTo>
                  <a:pt x="109" y="1"/>
                </a:moveTo>
                <a:cubicBezTo>
                  <a:pt x="72" y="1"/>
                  <a:pt x="36" y="23"/>
                  <a:pt x="18" y="62"/>
                </a:cubicBezTo>
                <a:cubicBezTo>
                  <a:pt x="1" y="107"/>
                  <a:pt x="24" y="161"/>
                  <a:pt x="73" y="180"/>
                </a:cubicBezTo>
                <a:lnTo>
                  <a:pt x="3847" y="1716"/>
                </a:lnTo>
                <a:cubicBezTo>
                  <a:pt x="3857" y="1720"/>
                  <a:pt x="3870" y="1726"/>
                  <a:pt x="3880" y="1726"/>
                </a:cubicBezTo>
                <a:cubicBezTo>
                  <a:pt x="3920" y="1726"/>
                  <a:pt x="3952" y="1703"/>
                  <a:pt x="3966" y="1665"/>
                </a:cubicBezTo>
                <a:cubicBezTo>
                  <a:pt x="3989" y="1616"/>
                  <a:pt x="3966" y="1566"/>
                  <a:pt x="3916" y="1543"/>
                </a:cubicBezTo>
                <a:lnTo>
                  <a:pt x="142" y="7"/>
                </a:lnTo>
                <a:cubicBezTo>
                  <a:pt x="131" y="3"/>
                  <a:pt x="120" y="1"/>
                  <a:pt x="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6"/>
          <p:cNvSpPr/>
          <p:nvPr/>
        </p:nvSpPr>
        <p:spPr>
          <a:xfrm>
            <a:off x="1229006" y="3277774"/>
            <a:ext cx="37610" cy="31886"/>
          </a:xfrm>
          <a:custGeom>
            <a:rect b="b" l="l" r="r" t="t"/>
            <a:pathLst>
              <a:path extrusionOk="0" h="1300" w="1314">
                <a:moveTo>
                  <a:pt x="1211" y="1"/>
                </a:moveTo>
                <a:cubicBezTo>
                  <a:pt x="1187" y="1"/>
                  <a:pt x="1163" y="10"/>
                  <a:pt x="1144" y="28"/>
                </a:cubicBezTo>
                <a:lnTo>
                  <a:pt x="37" y="1140"/>
                </a:lnTo>
                <a:cubicBezTo>
                  <a:pt x="1" y="1176"/>
                  <a:pt x="1" y="1237"/>
                  <a:pt x="37" y="1273"/>
                </a:cubicBezTo>
                <a:cubicBezTo>
                  <a:pt x="56" y="1291"/>
                  <a:pt x="77" y="1300"/>
                  <a:pt x="100" y="1300"/>
                </a:cubicBezTo>
                <a:cubicBezTo>
                  <a:pt x="128" y="1300"/>
                  <a:pt x="151" y="1291"/>
                  <a:pt x="169" y="1273"/>
                </a:cubicBezTo>
                <a:lnTo>
                  <a:pt x="1276" y="160"/>
                </a:lnTo>
                <a:cubicBezTo>
                  <a:pt x="1314" y="124"/>
                  <a:pt x="1314" y="65"/>
                  <a:pt x="1276" y="28"/>
                </a:cubicBezTo>
                <a:cubicBezTo>
                  <a:pt x="1258" y="10"/>
                  <a:pt x="1234" y="1"/>
                  <a:pt x="12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6"/>
          <p:cNvSpPr/>
          <p:nvPr/>
        </p:nvSpPr>
        <p:spPr>
          <a:xfrm>
            <a:off x="1097225" y="3305026"/>
            <a:ext cx="162719" cy="59872"/>
          </a:xfrm>
          <a:custGeom>
            <a:rect b="b" l="l" r="r" t="t"/>
            <a:pathLst>
              <a:path extrusionOk="0" h="2441" w="5685">
                <a:moveTo>
                  <a:pt x="110" y="0"/>
                </a:moveTo>
                <a:cubicBezTo>
                  <a:pt x="73" y="0"/>
                  <a:pt x="37" y="21"/>
                  <a:pt x="20" y="57"/>
                </a:cubicBezTo>
                <a:cubicBezTo>
                  <a:pt x="1" y="107"/>
                  <a:pt x="24" y="162"/>
                  <a:pt x="70" y="180"/>
                </a:cubicBezTo>
                <a:lnTo>
                  <a:pt x="5543" y="2431"/>
                </a:lnTo>
                <a:cubicBezTo>
                  <a:pt x="5552" y="2436"/>
                  <a:pt x="5566" y="2440"/>
                  <a:pt x="5580" y="2440"/>
                </a:cubicBezTo>
                <a:cubicBezTo>
                  <a:pt x="5617" y="2440"/>
                  <a:pt x="5648" y="2417"/>
                  <a:pt x="5662" y="2381"/>
                </a:cubicBezTo>
                <a:cubicBezTo>
                  <a:pt x="5685" y="2331"/>
                  <a:pt x="5662" y="2276"/>
                  <a:pt x="5611" y="2259"/>
                </a:cubicBezTo>
                <a:lnTo>
                  <a:pt x="142" y="6"/>
                </a:lnTo>
                <a:cubicBezTo>
                  <a:pt x="132" y="2"/>
                  <a:pt x="121" y="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6"/>
          <p:cNvSpPr/>
          <p:nvPr/>
        </p:nvSpPr>
        <p:spPr>
          <a:xfrm>
            <a:off x="1365711" y="3145099"/>
            <a:ext cx="226891" cy="241915"/>
          </a:xfrm>
          <a:custGeom>
            <a:rect b="b" l="l" r="r" t="t"/>
            <a:pathLst>
              <a:path extrusionOk="0" h="9863" w="7927">
                <a:moveTo>
                  <a:pt x="7630" y="0"/>
                </a:moveTo>
                <a:cubicBezTo>
                  <a:pt x="7630" y="1"/>
                  <a:pt x="2211" y="2494"/>
                  <a:pt x="1" y="9863"/>
                </a:cubicBezTo>
                <a:lnTo>
                  <a:pt x="4508" y="9863"/>
                </a:lnTo>
                <a:cubicBezTo>
                  <a:pt x="4508" y="9863"/>
                  <a:pt x="7927" y="4923"/>
                  <a:pt x="76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1082484" y="2755609"/>
            <a:ext cx="290576" cy="632613"/>
          </a:xfrm>
          <a:custGeom>
            <a:rect b="b" l="l" r="r" t="t"/>
            <a:pathLst>
              <a:path extrusionOk="0" h="25792" w="10152">
                <a:moveTo>
                  <a:pt x="1" y="0"/>
                </a:moveTo>
                <a:cubicBezTo>
                  <a:pt x="215" y="19981"/>
                  <a:pt x="10152" y="25792"/>
                  <a:pt x="10152" y="25792"/>
                </a:cubicBezTo>
                <a:cubicBezTo>
                  <a:pt x="9723" y="9134"/>
                  <a:pt x="1" y="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p:nvPr/>
        </p:nvSpPr>
        <p:spPr>
          <a:xfrm>
            <a:off x="1080795" y="2755045"/>
            <a:ext cx="293953" cy="633742"/>
          </a:xfrm>
          <a:custGeom>
            <a:rect b="b" l="l" r="r" t="t"/>
            <a:pathLst>
              <a:path extrusionOk="0" h="25838" w="10270">
                <a:moveTo>
                  <a:pt x="120" y="0"/>
                </a:moveTo>
                <a:lnTo>
                  <a:pt x="1" y="46"/>
                </a:lnTo>
                <a:lnTo>
                  <a:pt x="10150" y="25838"/>
                </a:lnTo>
                <a:lnTo>
                  <a:pt x="10270" y="25792"/>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6"/>
          <p:cNvSpPr/>
          <p:nvPr/>
        </p:nvSpPr>
        <p:spPr>
          <a:xfrm>
            <a:off x="1264614" y="3091185"/>
            <a:ext cx="50118" cy="65194"/>
          </a:xfrm>
          <a:custGeom>
            <a:rect b="b" l="l" r="r" t="t"/>
            <a:pathLst>
              <a:path extrusionOk="0" h="2658" w="1751">
                <a:moveTo>
                  <a:pt x="1641" y="1"/>
                </a:moveTo>
                <a:lnTo>
                  <a:pt x="1" y="2590"/>
                </a:lnTo>
                <a:lnTo>
                  <a:pt x="110" y="2658"/>
                </a:lnTo>
                <a:lnTo>
                  <a:pt x="1751" y="70"/>
                </a:lnTo>
                <a:lnTo>
                  <a:pt x="1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6"/>
          <p:cNvSpPr/>
          <p:nvPr/>
        </p:nvSpPr>
        <p:spPr>
          <a:xfrm>
            <a:off x="1116545" y="3014827"/>
            <a:ext cx="91363" cy="14692"/>
          </a:xfrm>
          <a:custGeom>
            <a:rect b="b" l="l" r="r" t="t"/>
            <a:pathLst>
              <a:path extrusionOk="0" h="599" w="3192">
                <a:moveTo>
                  <a:pt x="24" y="1"/>
                </a:moveTo>
                <a:lnTo>
                  <a:pt x="1" y="124"/>
                </a:lnTo>
                <a:lnTo>
                  <a:pt x="3169" y="598"/>
                </a:lnTo>
                <a:lnTo>
                  <a:pt x="3192" y="471"/>
                </a:lnTo>
                <a:lnTo>
                  <a:pt x="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1179059" y="2895569"/>
            <a:ext cx="30254" cy="74588"/>
          </a:xfrm>
          <a:custGeom>
            <a:rect b="b" l="l" r="r" t="t"/>
            <a:pathLst>
              <a:path extrusionOk="0" h="3041" w="1057">
                <a:moveTo>
                  <a:pt x="934" y="1"/>
                </a:moveTo>
                <a:lnTo>
                  <a:pt x="0" y="2999"/>
                </a:lnTo>
                <a:lnTo>
                  <a:pt x="123" y="3040"/>
                </a:lnTo>
                <a:lnTo>
                  <a:pt x="1057" y="37"/>
                </a:lnTo>
                <a:lnTo>
                  <a:pt x="9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6"/>
          <p:cNvSpPr/>
          <p:nvPr/>
        </p:nvSpPr>
        <p:spPr>
          <a:xfrm>
            <a:off x="1234760" y="3260899"/>
            <a:ext cx="89130" cy="20701"/>
          </a:xfrm>
          <a:custGeom>
            <a:rect b="b" l="l" r="r" t="t"/>
            <a:pathLst>
              <a:path extrusionOk="0" h="844" w="3114">
                <a:moveTo>
                  <a:pt x="27" y="0"/>
                </a:moveTo>
                <a:lnTo>
                  <a:pt x="0" y="124"/>
                </a:lnTo>
                <a:lnTo>
                  <a:pt x="3081" y="844"/>
                </a:lnTo>
                <a:lnTo>
                  <a:pt x="3113" y="721"/>
                </a:lnTo>
                <a:lnTo>
                  <a:pt x="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p:nvPr/>
        </p:nvSpPr>
        <p:spPr>
          <a:xfrm>
            <a:off x="1323864" y="2727425"/>
            <a:ext cx="244608" cy="659569"/>
          </a:xfrm>
          <a:custGeom>
            <a:rect b="b" l="l" r="r" t="t"/>
            <a:pathLst>
              <a:path extrusionOk="0" h="26891" w="8546">
                <a:moveTo>
                  <a:pt x="6203" y="1"/>
                </a:moveTo>
                <a:cubicBezTo>
                  <a:pt x="6203" y="1"/>
                  <a:pt x="0" y="11194"/>
                  <a:pt x="1723" y="26891"/>
                </a:cubicBezTo>
                <a:cubicBezTo>
                  <a:pt x="1723" y="26891"/>
                  <a:pt x="7333" y="19763"/>
                  <a:pt x="7461" y="15784"/>
                </a:cubicBezTo>
                <a:lnTo>
                  <a:pt x="5154" y="15784"/>
                </a:lnTo>
                <a:lnTo>
                  <a:pt x="7461" y="14818"/>
                </a:lnTo>
                <a:cubicBezTo>
                  <a:pt x="7461" y="14818"/>
                  <a:pt x="8545" y="4818"/>
                  <a:pt x="6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1370549" y="2727082"/>
            <a:ext cx="133495" cy="660378"/>
          </a:xfrm>
          <a:custGeom>
            <a:rect b="b" l="l" r="r" t="t"/>
            <a:pathLst>
              <a:path extrusionOk="0" h="26924" w="4664">
                <a:moveTo>
                  <a:pt x="4480" y="0"/>
                </a:moveTo>
                <a:lnTo>
                  <a:pt x="0" y="26891"/>
                </a:lnTo>
                <a:lnTo>
                  <a:pt x="183" y="26923"/>
                </a:lnTo>
                <a:lnTo>
                  <a:pt x="4663" y="33"/>
                </a:lnTo>
                <a:lnTo>
                  <a:pt x="44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6"/>
          <p:cNvSpPr/>
          <p:nvPr/>
        </p:nvSpPr>
        <p:spPr>
          <a:xfrm>
            <a:off x="1376789" y="3033862"/>
            <a:ext cx="46082" cy="110791"/>
          </a:xfrm>
          <a:custGeom>
            <a:rect b="b" l="l" r="r" t="t"/>
            <a:pathLst>
              <a:path extrusionOk="0" h="4517" w="1610">
                <a:moveTo>
                  <a:pt x="252" y="0"/>
                </a:moveTo>
                <a:lnTo>
                  <a:pt x="252" y="0"/>
                </a:lnTo>
                <a:cubicBezTo>
                  <a:pt x="238" y="73"/>
                  <a:pt x="1" y="1833"/>
                  <a:pt x="1446" y="4517"/>
                </a:cubicBezTo>
                <a:lnTo>
                  <a:pt x="1610" y="4430"/>
                </a:lnTo>
                <a:cubicBezTo>
                  <a:pt x="198" y="1801"/>
                  <a:pt x="434" y="45"/>
                  <a:pt x="434" y="28"/>
                </a:cubicBezTo>
                <a:lnTo>
                  <a:pt x="2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6"/>
          <p:cNvSpPr/>
          <p:nvPr/>
        </p:nvSpPr>
        <p:spPr>
          <a:xfrm>
            <a:off x="1371722" y="3100359"/>
            <a:ext cx="41903" cy="90899"/>
          </a:xfrm>
          <a:custGeom>
            <a:rect b="b" l="l" r="r" t="t"/>
            <a:pathLst>
              <a:path extrusionOk="0" h="3706" w="1464">
                <a:moveTo>
                  <a:pt x="28" y="1"/>
                </a:moveTo>
                <a:cubicBezTo>
                  <a:pt x="28" y="87"/>
                  <a:pt x="1" y="2111"/>
                  <a:pt x="1318" y="3706"/>
                </a:cubicBezTo>
                <a:lnTo>
                  <a:pt x="1463" y="3583"/>
                </a:lnTo>
                <a:cubicBezTo>
                  <a:pt x="192" y="2043"/>
                  <a:pt x="215" y="24"/>
                  <a:pt x="215" y="5"/>
                </a:cubicBezTo>
                <a:lnTo>
                  <a:pt x="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1442307" y="2930890"/>
            <a:ext cx="104358" cy="97938"/>
          </a:xfrm>
          <a:custGeom>
            <a:rect b="b" l="l" r="r" t="t"/>
            <a:pathLst>
              <a:path extrusionOk="0" h="3993" w="3646">
                <a:moveTo>
                  <a:pt x="3469" y="0"/>
                </a:moveTo>
                <a:cubicBezTo>
                  <a:pt x="2461" y="2840"/>
                  <a:pt x="23" y="3811"/>
                  <a:pt x="0" y="3820"/>
                </a:cubicBezTo>
                <a:lnTo>
                  <a:pt x="64" y="3993"/>
                </a:lnTo>
                <a:cubicBezTo>
                  <a:pt x="91" y="3984"/>
                  <a:pt x="2607" y="2985"/>
                  <a:pt x="3646" y="59"/>
                </a:cubicBezTo>
                <a:lnTo>
                  <a:pt x="34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6"/>
          <p:cNvSpPr/>
          <p:nvPr/>
        </p:nvSpPr>
        <p:spPr>
          <a:xfrm>
            <a:off x="1398227" y="3193249"/>
            <a:ext cx="115721" cy="64998"/>
          </a:xfrm>
          <a:custGeom>
            <a:rect b="b" l="l" r="r" t="t"/>
            <a:pathLst>
              <a:path extrusionOk="0" h="2650" w="4043">
                <a:moveTo>
                  <a:pt x="3906" y="1"/>
                </a:moveTo>
                <a:cubicBezTo>
                  <a:pt x="1887" y="2157"/>
                  <a:pt x="23" y="2462"/>
                  <a:pt x="0" y="2462"/>
                </a:cubicBezTo>
                <a:lnTo>
                  <a:pt x="32" y="2649"/>
                </a:lnTo>
                <a:cubicBezTo>
                  <a:pt x="109" y="2636"/>
                  <a:pt x="1978" y="2335"/>
                  <a:pt x="4043" y="129"/>
                </a:cubicBezTo>
                <a:lnTo>
                  <a:pt x="3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6"/>
          <p:cNvSpPr/>
          <p:nvPr/>
        </p:nvSpPr>
        <p:spPr>
          <a:xfrm>
            <a:off x="1472448" y="3053730"/>
            <a:ext cx="23900" cy="20505"/>
          </a:xfrm>
          <a:custGeom>
            <a:rect b="b" l="l" r="r" t="t"/>
            <a:pathLst>
              <a:path extrusionOk="0" h="836" w="835">
                <a:moveTo>
                  <a:pt x="419" y="188"/>
                </a:moveTo>
                <a:cubicBezTo>
                  <a:pt x="547" y="188"/>
                  <a:pt x="647" y="293"/>
                  <a:pt x="647" y="421"/>
                </a:cubicBezTo>
                <a:cubicBezTo>
                  <a:pt x="647" y="548"/>
                  <a:pt x="547" y="648"/>
                  <a:pt x="419" y="648"/>
                </a:cubicBezTo>
                <a:cubicBezTo>
                  <a:pt x="292" y="648"/>
                  <a:pt x="187" y="548"/>
                  <a:pt x="187" y="421"/>
                </a:cubicBezTo>
                <a:cubicBezTo>
                  <a:pt x="187" y="293"/>
                  <a:pt x="292" y="188"/>
                  <a:pt x="419" y="188"/>
                </a:cubicBezTo>
                <a:close/>
                <a:moveTo>
                  <a:pt x="419" y="1"/>
                </a:moveTo>
                <a:cubicBezTo>
                  <a:pt x="187" y="1"/>
                  <a:pt x="1" y="188"/>
                  <a:pt x="1" y="421"/>
                </a:cubicBezTo>
                <a:cubicBezTo>
                  <a:pt x="1" y="648"/>
                  <a:pt x="187" y="835"/>
                  <a:pt x="419" y="835"/>
                </a:cubicBezTo>
                <a:cubicBezTo>
                  <a:pt x="647" y="835"/>
                  <a:pt x="834" y="648"/>
                  <a:pt x="834" y="421"/>
                </a:cubicBezTo>
                <a:cubicBezTo>
                  <a:pt x="834" y="188"/>
                  <a:pt x="647" y="1"/>
                  <a:pt x="4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1513780" y="3089738"/>
            <a:ext cx="153188" cy="299628"/>
          </a:xfrm>
          <a:custGeom>
            <a:rect b="b" l="l" r="r" t="t"/>
            <a:pathLst>
              <a:path extrusionOk="0" h="12216" w="5352">
                <a:moveTo>
                  <a:pt x="5251" y="1"/>
                </a:moveTo>
                <a:cubicBezTo>
                  <a:pt x="5193" y="1"/>
                  <a:pt x="5164" y="39"/>
                  <a:pt x="5160" y="87"/>
                </a:cubicBezTo>
                <a:cubicBezTo>
                  <a:pt x="4887" y="5922"/>
                  <a:pt x="78" y="12001"/>
                  <a:pt x="33" y="12065"/>
                </a:cubicBezTo>
                <a:cubicBezTo>
                  <a:pt x="0" y="12102"/>
                  <a:pt x="6" y="12161"/>
                  <a:pt x="46" y="12193"/>
                </a:cubicBezTo>
                <a:cubicBezTo>
                  <a:pt x="65" y="12206"/>
                  <a:pt x="82" y="12216"/>
                  <a:pt x="105" y="12216"/>
                </a:cubicBezTo>
                <a:cubicBezTo>
                  <a:pt x="133" y="12216"/>
                  <a:pt x="160" y="12202"/>
                  <a:pt x="179" y="12179"/>
                </a:cubicBezTo>
                <a:cubicBezTo>
                  <a:pt x="225" y="12120"/>
                  <a:pt x="5069" y="5990"/>
                  <a:pt x="5347" y="97"/>
                </a:cubicBezTo>
                <a:cubicBezTo>
                  <a:pt x="5352" y="47"/>
                  <a:pt x="5311" y="1"/>
                  <a:pt x="5261" y="1"/>
                </a:cubicBezTo>
                <a:cubicBezTo>
                  <a:pt x="5258" y="1"/>
                  <a:pt x="5254" y="1"/>
                  <a:pt x="52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1649054" y="3123685"/>
            <a:ext cx="58876" cy="37527"/>
          </a:xfrm>
          <a:custGeom>
            <a:rect b="b" l="l" r="r" t="t"/>
            <a:pathLst>
              <a:path extrusionOk="0" h="1530" w="2057">
                <a:moveTo>
                  <a:pt x="1949" y="0"/>
                </a:moveTo>
                <a:cubicBezTo>
                  <a:pt x="1931" y="0"/>
                  <a:pt x="1913" y="5"/>
                  <a:pt x="1898" y="16"/>
                </a:cubicBezTo>
                <a:lnTo>
                  <a:pt x="51" y="1360"/>
                </a:lnTo>
                <a:cubicBezTo>
                  <a:pt x="11" y="1393"/>
                  <a:pt x="1" y="1448"/>
                  <a:pt x="33" y="1488"/>
                </a:cubicBezTo>
                <a:cubicBezTo>
                  <a:pt x="51" y="1516"/>
                  <a:pt x="79" y="1530"/>
                  <a:pt x="106" y="1530"/>
                </a:cubicBezTo>
                <a:cubicBezTo>
                  <a:pt x="129" y="1530"/>
                  <a:pt x="148" y="1524"/>
                  <a:pt x="161" y="1511"/>
                </a:cubicBezTo>
                <a:lnTo>
                  <a:pt x="2007" y="167"/>
                </a:lnTo>
                <a:cubicBezTo>
                  <a:pt x="2048" y="139"/>
                  <a:pt x="2056" y="80"/>
                  <a:pt x="2025" y="39"/>
                </a:cubicBezTo>
                <a:cubicBezTo>
                  <a:pt x="2008" y="14"/>
                  <a:pt x="1978" y="0"/>
                  <a:pt x="19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6"/>
          <p:cNvSpPr/>
          <p:nvPr/>
        </p:nvSpPr>
        <p:spPr>
          <a:xfrm>
            <a:off x="1617883" y="3156627"/>
            <a:ext cx="20265" cy="51410"/>
          </a:xfrm>
          <a:custGeom>
            <a:rect b="b" l="l" r="r" t="t"/>
            <a:pathLst>
              <a:path extrusionOk="0" h="2096" w="708">
                <a:moveTo>
                  <a:pt x="109" y="0"/>
                </a:moveTo>
                <a:cubicBezTo>
                  <a:pt x="100" y="0"/>
                  <a:pt x="91" y="2"/>
                  <a:pt x="82" y="4"/>
                </a:cubicBezTo>
                <a:cubicBezTo>
                  <a:pt x="33" y="13"/>
                  <a:pt x="0" y="68"/>
                  <a:pt x="15" y="118"/>
                </a:cubicBezTo>
                <a:lnTo>
                  <a:pt x="511" y="2028"/>
                </a:lnTo>
                <a:cubicBezTo>
                  <a:pt x="520" y="2068"/>
                  <a:pt x="562" y="2095"/>
                  <a:pt x="602" y="2095"/>
                </a:cubicBezTo>
                <a:lnTo>
                  <a:pt x="625" y="2095"/>
                </a:lnTo>
                <a:cubicBezTo>
                  <a:pt x="675" y="2082"/>
                  <a:pt x="707" y="2032"/>
                  <a:pt x="694" y="1982"/>
                </a:cubicBezTo>
                <a:lnTo>
                  <a:pt x="197" y="68"/>
                </a:lnTo>
                <a:cubicBezTo>
                  <a:pt x="186" y="26"/>
                  <a:pt x="150" y="0"/>
                  <a:pt x="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1587342" y="3253638"/>
            <a:ext cx="94254" cy="41501"/>
          </a:xfrm>
          <a:custGeom>
            <a:rect b="b" l="l" r="r" t="t"/>
            <a:pathLst>
              <a:path extrusionOk="0" h="1692" w="3293">
                <a:moveTo>
                  <a:pt x="3187" y="0"/>
                </a:moveTo>
                <a:cubicBezTo>
                  <a:pt x="3173" y="0"/>
                  <a:pt x="3159" y="3"/>
                  <a:pt x="3146" y="10"/>
                </a:cubicBezTo>
                <a:lnTo>
                  <a:pt x="70" y="1514"/>
                </a:lnTo>
                <a:cubicBezTo>
                  <a:pt x="24" y="1537"/>
                  <a:pt x="1" y="1592"/>
                  <a:pt x="24" y="1641"/>
                </a:cubicBezTo>
                <a:cubicBezTo>
                  <a:pt x="43" y="1674"/>
                  <a:pt x="74" y="1691"/>
                  <a:pt x="110" y="1691"/>
                </a:cubicBezTo>
                <a:cubicBezTo>
                  <a:pt x="125" y="1691"/>
                  <a:pt x="138" y="1687"/>
                  <a:pt x="152" y="1682"/>
                </a:cubicBezTo>
                <a:lnTo>
                  <a:pt x="3228" y="178"/>
                </a:lnTo>
                <a:cubicBezTo>
                  <a:pt x="3274" y="155"/>
                  <a:pt x="3292" y="101"/>
                  <a:pt x="3269" y="55"/>
                </a:cubicBezTo>
                <a:cubicBezTo>
                  <a:pt x="3253" y="20"/>
                  <a:pt x="3221" y="0"/>
                  <a:pt x="31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6"/>
          <p:cNvSpPr/>
          <p:nvPr/>
        </p:nvSpPr>
        <p:spPr>
          <a:xfrm>
            <a:off x="1562182" y="2998859"/>
            <a:ext cx="75048" cy="123987"/>
          </a:xfrm>
          <a:custGeom>
            <a:rect b="b" l="l" r="r" t="t"/>
            <a:pathLst>
              <a:path extrusionOk="0" h="5055" w="2622">
                <a:moveTo>
                  <a:pt x="2417" y="296"/>
                </a:moveTo>
                <a:lnTo>
                  <a:pt x="2417" y="296"/>
                </a:lnTo>
                <a:cubicBezTo>
                  <a:pt x="2188" y="2795"/>
                  <a:pt x="689" y="4312"/>
                  <a:pt x="196" y="4754"/>
                </a:cubicBezTo>
                <a:cubicBezTo>
                  <a:pt x="339" y="2170"/>
                  <a:pt x="1906" y="707"/>
                  <a:pt x="2417" y="296"/>
                </a:cubicBezTo>
                <a:close/>
                <a:moveTo>
                  <a:pt x="2526" y="1"/>
                </a:moveTo>
                <a:cubicBezTo>
                  <a:pt x="2508" y="1"/>
                  <a:pt x="2490" y="6"/>
                  <a:pt x="2476" y="18"/>
                </a:cubicBezTo>
                <a:cubicBezTo>
                  <a:pt x="2453" y="33"/>
                  <a:pt x="83" y="1642"/>
                  <a:pt x="1" y="4959"/>
                </a:cubicBezTo>
                <a:cubicBezTo>
                  <a:pt x="1" y="4991"/>
                  <a:pt x="19" y="5027"/>
                  <a:pt x="51" y="5041"/>
                </a:cubicBezTo>
                <a:cubicBezTo>
                  <a:pt x="65" y="5050"/>
                  <a:pt x="78" y="5055"/>
                  <a:pt x="92" y="5055"/>
                </a:cubicBezTo>
                <a:cubicBezTo>
                  <a:pt x="114" y="5055"/>
                  <a:pt x="133" y="5046"/>
                  <a:pt x="151" y="5033"/>
                </a:cubicBezTo>
                <a:cubicBezTo>
                  <a:pt x="174" y="5018"/>
                  <a:pt x="2417" y="3304"/>
                  <a:pt x="2621" y="101"/>
                </a:cubicBezTo>
                <a:cubicBezTo>
                  <a:pt x="2621" y="64"/>
                  <a:pt x="2603" y="33"/>
                  <a:pt x="2571" y="14"/>
                </a:cubicBezTo>
                <a:cubicBezTo>
                  <a:pt x="2558" y="5"/>
                  <a:pt x="2542" y="1"/>
                  <a:pt x="2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1266589" y="2847542"/>
            <a:ext cx="76336" cy="171128"/>
          </a:xfrm>
          <a:custGeom>
            <a:rect b="b" l="l" r="r" t="t"/>
            <a:pathLst>
              <a:path extrusionOk="0" h="6977" w="2667">
                <a:moveTo>
                  <a:pt x="515" y="409"/>
                </a:moveTo>
                <a:cubicBezTo>
                  <a:pt x="980" y="1242"/>
                  <a:pt x="2311" y="3945"/>
                  <a:pt x="1928" y="6657"/>
                </a:cubicBezTo>
                <a:cubicBezTo>
                  <a:pt x="1522" y="6101"/>
                  <a:pt x="314" y="4114"/>
                  <a:pt x="515" y="409"/>
                </a:cubicBezTo>
                <a:close/>
                <a:moveTo>
                  <a:pt x="440" y="1"/>
                </a:moveTo>
                <a:cubicBezTo>
                  <a:pt x="433" y="1"/>
                  <a:pt x="426" y="1"/>
                  <a:pt x="419" y="3"/>
                </a:cubicBezTo>
                <a:cubicBezTo>
                  <a:pt x="383" y="12"/>
                  <a:pt x="356" y="49"/>
                  <a:pt x="351" y="89"/>
                </a:cubicBezTo>
                <a:cubicBezTo>
                  <a:pt x="1" y="4807"/>
                  <a:pt x="1837" y="6862"/>
                  <a:pt x="1919" y="6944"/>
                </a:cubicBezTo>
                <a:cubicBezTo>
                  <a:pt x="1932" y="6967"/>
                  <a:pt x="1960" y="6976"/>
                  <a:pt x="1987" y="6976"/>
                </a:cubicBezTo>
                <a:cubicBezTo>
                  <a:pt x="1997" y="6976"/>
                  <a:pt x="2001" y="6976"/>
                  <a:pt x="2010" y="6972"/>
                </a:cubicBezTo>
                <a:cubicBezTo>
                  <a:pt x="2046" y="6963"/>
                  <a:pt x="2069" y="6936"/>
                  <a:pt x="2079" y="6898"/>
                </a:cubicBezTo>
                <a:cubicBezTo>
                  <a:pt x="2666" y="3508"/>
                  <a:pt x="542" y="81"/>
                  <a:pt x="524" y="44"/>
                </a:cubicBezTo>
                <a:cubicBezTo>
                  <a:pt x="505" y="17"/>
                  <a:pt x="474" y="1"/>
                  <a:pt x="4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1139788" y="2047835"/>
            <a:ext cx="998897" cy="778110"/>
          </a:xfrm>
          <a:custGeom>
            <a:rect b="b" l="l" r="r" t="t"/>
            <a:pathLst>
              <a:path extrusionOk="0" h="31724" w="34899">
                <a:moveTo>
                  <a:pt x="11584" y="0"/>
                </a:moveTo>
                <a:cubicBezTo>
                  <a:pt x="10271" y="0"/>
                  <a:pt x="8774" y="262"/>
                  <a:pt x="7110" y="953"/>
                </a:cubicBezTo>
                <a:cubicBezTo>
                  <a:pt x="1107" y="5329"/>
                  <a:pt x="2807" y="11080"/>
                  <a:pt x="2807" y="11080"/>
                </a:cubicBezTo>
                <a:cubicBezTo>
                  <a:pt x="3829" y="12898"/>
                  <a:pt x="7675" y="11764"/>
                  <a:pt x="9206" y="13040"/>
                </a:cubicBezTo>
                <a:cubicBezTo>
                  <a:pt x="10495" y="14114"/>
                  <a:pt x="9901" y="15669"/>
                  <a:pt x="8056" y="15669"/>
                </a:cubicBezTo>
                <a:cubicBezTo>
                  <a:pt x="7701" y="15669"/>
                  <a:pt x="7301" y="15612"/>
                  <a:pt x="6859" y="15483"/>
                </a:cubicBezTo>
                <a:cubicBezTo>
                  <a:pt x="4116" y="14676"/>
                  <a:pt x="1440" y="12816"/>
                  <a:pt x="1440" y="12816"/>
                </a:cubicBezTo>
                <a:lnTo>
                  <a:pt x="1440" y="12816"/>
                </a:lnTo>
                <a:cubicBezTo>
                  <a:pt x="0" y="15155"/>
                  <a:pt x="1518" y="18582"/>
                  <a:pt x="1518" y="18582"/>
                </a:cubicBezTo>
                <a:cubicBezTo>
                  <a:pt x="1924" y="18939"/>
                  <a:pt x="2470" y="19067"/>
                  <a:pt x="3085" y="19067"/>
                </a:cubicBezTo>
                <a:cubicBezTo>
                  <a:pt x="4292" y="19067"/>
                  <a:pt x="5768" y="18576"/>
                  <a:pt x="6996" y="18359"/>
                </a:cubicBezTo>
                <a:cubicBezTo>
                  <a:pt x="7157" y="18330"/>
                  <a:pt x="7326" y="18317"/>
                  <a:pt x="7498" y="18317"/>
                </a:cubicBezTo>
                <a:cubicBezTo>
                  <a:pt x="9314" y="18317"/>
                  <a:pt x="11567" y="19811"/>
                  <a:pt x="10031" y="21135"/>
                </a:cubicBezTo>
                <a:cubicBezTo>
                  <a:pt x="9570" y="21534"/>
                  <a:pt x="8754" y="21679"/>
                  <a:pt x="7813" y="21679"/>
                </a:cubicBezTo>
                <a:cubicBezTo>
                  <a:pt x="5330" y="21679"/>
                  <a:pt x="1974" y="20670"/>
                  <a:pt x="1974" y="20670"/>
                </a:cubicBezTo>
                <a:lnTo>
                  <a:pt x="1974" y="20670"/>
                </a:lnTo>
                <a:cubicBezTo>
                  <a:pt x="2466" y="22633"/>
                  <a:pt x="3815" y="25035"/>
                  <a:pt x="3815" y="25035"/>
                </a:cubicBezTo>
                <a:cubicBezTo>
                  <a:pt x="3815" y="25035"/>
                  <a:pt x="4715" y="26695"/>
                  <a:pt x="6194" y="26695"/>
                </a:cubicBezTo>
                <a:cubicBezTo>
                  <a:pt x="6273" y="26695"/>
                  <a:pt x="6353" y="26691"/>
                  <a:pt x="6436" y="26681"/>
                </a:cubicBezTo>
                <a:cubicBezTo>
                  <a:pt x="7169" y="26590"/>
                  <a:pt x="8108" y="26467"/>
                  <a:pt x="8926" y="26467"/>
                </a:cubicBezTo>
                <a:cubicBezTo>
                  <a:pt x="9919" y="26467"/>
                  <a:pt x="10735" y="26648"/>
                  <a:pt x="10792" y="27288"/>
                </a:cubicBezTo>
                <a:cubicBezTo>
                  <a:pt x="10879" y="28263"/>
                  <a:pt x="10210" y="28579"/>
                  <a:pt x="9308" y="28579"/>
                </a:cubicBezTo>
                <a:cubicBezTo>
                  <a:pt x="7652" y="28579"/>
                  <a:pt x="5210" y="27515"/>
                  <a:pt x="5209" y="27515"/>
                </a:cubicBezTo>
                <a:lnTo>
                  <a:pt x="5209" y="27515"/>
                </a:lnTo>
                <a:cubicBezTo>
                  <a:pt x="7681" y="30831"/>
                  <a:pt x="11812" y="31723"/>
                  <a:pt x="15543" y="31723"/>
                </a:cubicBezTo>
                <a:cubicBezTo>
                  <a:pt x="19895" y="31723"/>
                  <a:pt x="23704" y="30509"/>
                  <a:pt x="23704" y="30509"/>
                </a:cubicBezTo>
                <a:cubicBezTo>
                  <a:pt x="23704" y="30509"/>
                  <a:pt x="34898" y="20506"/>
                  <a:pt x="30063" y="11892"/>
                </a:cubicBezTo>
                <a:lnTo>
                  <a:pt x="30063" y="11892"/>
                </a:lnTo>
                <a:cubicBezTo>
                  <a:pt x="30062" y="11892"/>
                  <a:pt x="28928" y="17342"/>
                  <a:pt x="27373" y="17342"/>
                </a:cubicBezTo>
                <a:cubicBezTo>
                  <a:pt x="27152" y="17342"/>
                  <a:pt x="26921" y="17231"/>
                  <a:pt x="26685" y="16978"/>
                </a:cubicBezTo>
                <a:cubicBezTo>
                  <a:pt x="25382" y="15588"/>
                  <a:pt x="27114" y="14808"/>
                  <a:pt x="28125" y="13527"/>
                </a:cubicBezTo>
                <a:cubicBezTo>
                  <a:pt x="29142" y="12242"/>
                  <a:pt x="29383" y="10679"/>
                  <a:pt x="29383" y="10679"/>
                </a:cubicBezTo>
                <a:cubicBezTo>
                  <a:pt x="29383" y="10679"/>
                  <a:pt x="28035" y="8277"/>
                  <a:pt x="26613" y="6837"/>
                </a:cubicBezTo>
                <a:cubicBezTo>
                  <a:pt x="26613" y="6837"/>
                  <a:pt x="24935" y="13281"/>
                  <a:pt x="22816" y="13960"/>
                </a:cubicBezTo>
                <a:cubicBezTo>
                  <a:pt x="22623" y="14022"/>
                  <a:pt x="22448" y="14051"/>
                  <a:pt x="22291" y="14051"/>
                </a:cubicBezTo>
                <a:cubicBezTo>
                  <a:pt x="20726" y="14051"/>
                  <a:pt x="20897" y="11202"/>
                  <a:pt x="22027" y="9917"/>
                </a:cubicBezTo>
                <a:cubicBezTo>
                  <a:pt x="23272" y="8510"/>
                  <a:pt x="25345" y="6937"/>
                  <a:pt x="25071" y="5360"/>
                </a:cubicBezTo>
                <a:cubicBezTo>
                  <a:pt x="25071" y="5360"/>
                  <a:pt x="22940" y="2288"/>
                  <a:pt x="20202" y="2288"/>
                </a:cubicBezTo>
                <a:cubicBezTo>
                  <a:pt x="20198" y="2288"/>
                  <a:pt x="20195" y="2288"/>
                  <a:pt x="20191" y="2288"/>
                </a:cubicBezTo>
                <a:cubicBezTo>
                  <a:pt x="20191" y="2288"/>
                  <a:pt x="20386" y="5542"/>
                  <a:pt x="19644" y="8304"/>
                </a:cubicBezTo>
                <a:cubicBezTo>
                  <a:pt x="19246" y="9785"/>
                  <a:pt x="18408" y="10456"/>
                  <a:pt x="17672" y="10456"/>
                </a:cubicBezTo>
                <a:cubicBezTo>
                  <a:pt x="17034" y="10456"/>
                  <a:pt x="16472" y="9953"/>
                  <a:pt x="16335" y="9038"/>
                </a:cubicBezTo>
                <a:cubicBezTo>
                  <a:pt x="16043" y="7065"/>
                  <a:pt x="19015" y="4376"/>
                  <a:pt x="17994" y="2553"/>
                </a:cubicBezTo>
                <a:cubicBezTo>
                  <a:pt x="17994" y="2553"/>
                  <a:pt x="15685" y="0"/>
                  <a:pt x="11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1339378" y="2068316"/>
            <a:ext cx="482804" cy="730772"/>
          </a:xfrm>
          <a:custGeom>
            <a:rect b="b" l="l" r="r" t="t"/>
            <a:pathLst>
              <a:path extrusionOk="0" h="29794" w="16868">
                <a:moveTo>
                  <a:pt x="139" y="0"/>
                </a:moveTo>
                <a:cubicBezTo>
                  <a:pt x="118" y="0"/>
                  <a:pt x="97" y="6"/>
                  <a:pt x="77" y="18"/>
                </a:cubicBezTo>
                <a:cubicBezTo>
                  <a:pt x="18" y="49"/>
                  <a:pt x="1" y="123"/>
                  <a:pt x="32" y="177"/>
                </a:cubicBezTo>
                <a:lnTo>
                  <a:pt x="16627" y="29734"/>
                </a:lnTo>
                <a:cubicBezTo>
                  <a:pt x="16649" y="29775"/>
                  <a:pt x="16691" y="29793"/>
                  <a:pt x="16731" y="29793"/>
                </a:cubicBezTo>
                <a:cubicBezTo>
                  <a:pt x="16750" y="29793"/>
                  <a:pt x="16768" y="29789"/>
                  <a:pt x="16786" y="29779"/>
                </a:cubicBezTo>
                <a:cubicBezTo>
                  <a:pt x="16846" y="29747"/>
                  <a:pt x="16868" y="29674"/>
                  <a:pt x="16832" y="29615"/>
                </a:cubicBezTo>
                <a:lnTo>
                  <a:pt x="241" y="64"/>
                </a:lnTo>
                <a:cubicBezTo>
                  <a:pt x="220" y="23"/>
                  <a:pt x="181" y="0"/>
                  <a:pt x="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1483239" y="2058112"/>
            <a:ext cx="83005" cy="235562"/>
          </a:xfrm>
          <a:custGeom>
            <a:rect b="b" l="l" r="r" t="t"/>
            <a:pathLst>
              <a:path extrusionOk="0" h="9604" w="2900">
                <a:moveTo>
                  <a:pt x="2767" y="0"/>
                </a:moveTo>
                <a:cubicBezTo>
                  <a:pt x="2714" y="0"/>
                  <a:pt x="2665" y="34"/>
                  <a:pt x="2649" y="87"/>
                </a:cubicBezTo>
                <a:lnTo>
                  <a:pt x="20" y="9454"/>
                </a:lnTo>
                <a:cubicBezTo>
                  <a:pt x="1" y="9517"/>
                  <a:pt x="38" y="9580"/>
                  <a:pt x="102" y="9599"/>
                </a:cubicBezTo>
                <a:cubicBezTo>
                  <a:pt x="116" y="9603"/>
                  <a:pt x="125" y="9603"/>
                  <a:pt x="133" y="9603"/>
                </a:cubicBezTo>
                <a:cubicBezTo>
                  <a:pt x="188" y="9603"/>
                  <a:pt x="234" y="9572"/>
                  <a:pt x="253" y="9517"/>
                </a:cubicBezTo>
                <a:lnTo>
                  <a:pt x="2882" y="151"/>
                </a:lnTo>
                <a:cubicBezTo>
                  <a:pt x="2900" y="91"/>
                  <a:pt x="2859" y="23"/>
                  <a:pt x="2800" y="5"/>
                </a:cubicBezTo>
                <a:cubicBezTo>
                  <a:pt x="2789" y="2"/>
                  <a:pt x="2778" y="0"/>
                  <a:pt x="27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1437613" y="2542062"/>
            <a:ext cx="251134" cy="64434"/>
          </a:xfrm>
          <a:custGeom>
            <a:rect b="b" l="l" r="r" t="t"/>
            <a:pathLst>
              <a:path extrusionOk="0" h="2627" w="8774">
                <a:moveTo>
                  <a:pt x="135" y="1"/>
                </a:moveTo>
                <a:cubicBezTo>
                  <a:pt x="82" y="1"/>
                  <a:pt x="33" y="35"/>
                  <a:pt x="19" y="88"/>
                </a:cubicBezTo>
                <a:cubicBezTo>
                  <a:pt x="0" y="151"/>
                  <a:pt x="42" y="215"/>
                  <a:pt x="105" y="233"/>
                </a:cubicBezTo>
                <a:lnTo>
                  <a:pt x="8605" y="2621"/>
                </a:lnTo>
                <a:cubicBezTo>
                  <a:pt x="8619" y="2627"/>
                  <a:pt x="8628" y="2627"/>
                  <a:pt x="8637" y="2627"/>
                </a:cubicBezTo>
                <a:cubicBezTo>
                  <a:pt x="8692" y="2627"/>
                  <a:pt x="8738" y="2589"/>
                  <a:pt x="8755" y="2539"/>
                </a:cubicBezTo>
                <a:cubicBezTo>
                  <a:pt x="8774" y="2476"/>
                  <a:pt x="8732" y="2412"/>
                  <a:pt x="8669" y="2394"/>
                </a:cubicBezTo>
                <a:lnTo>
                  <a:pt x="169" y="6"/>
                </a:lnTo>
                <a:cubicBezTo>
                  <a:pt x="157" y="2"/>
                  <a:pt x="146" y="1"/>
                  <a:pt x="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6"/>
          <p:cNvSpPr/>
          <p:nvPr/>
        </p:nvSpPr>
        <p:spPr>
          <a:xfrm>
            <a:off x="1603170" y="2296016"/>
            <a:ext cx="64830" cy="180571"/>
          </a:xfrm>
          <a:custGeom>
            <a:rect b="b" l="l" r="r" t="t"/>
            <a:pathLst>
              <a:path extrusionOk="0" h="7362" w="2265">
                <a:moveTo>
                  <a:pt x="2134" y="1"/>
                </a:moveTo>
                <a:cubicBezTo>
                  <a:pt x="2081" y="1"/>
                  <a:pt x="2034" y="38"/>
                  <a:pt x="2018" y="87"/>
                </a:cubicBezTo>
                <a:lnTo>
                  <a:pt x="18" y="7210"/>
                </a:lnTo>
                <a:cubicBezTo>
                  <a:pt x="0" y="7275"/>
                  <a:pt x="36" y="7343"/>
                  <a:pt x="100" y="7361"/>
                </a:cubicBezTo>
                <a:lnTo>
                  <a:pt x="132" y="7361"/>
                </a:lnTo>
                <a:cubicBezTo>
                  <a:pt x="182" y="7361"/>
                  <a:pt x="232" y="7329"/>
                  <a:pt x="246" y="7275"/>
                </a:cubicBezTo>
                <a:lnTo>
                  <a:pt x="2247" y="155"/>
                </a:lnTo>
                <a:cubicBezTo>
                  <a:pt x="2265" y="91"/>
                  <a:pt x="2229" y="24"/>
                  <a:pt x="2165" y="5"/>
                </a:cubicBezTo>
                <a:cubicBezTo>
                  <a:pt x="2154" y="2"/>
                  <a:pt x="2144" y="1"/>
                  <a:pt x="2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6"/>
          <p:cNvSpPr/>
          <p:nvPr/>
        </p:nvSpPr>
        <p:spPr>
          <a:xfrm>
            <a:off x="1105583" y="1356397"/>
            <a:ext cx="909680" cy="182779"/>
          </a:xfrm>
          <a:custGeom>
            <a:rect b="b" l="l" r="r" t="t"/>
            <a:pathLst>
              <a:path extrusionOk="0" h="7452" w="31782">
                <a:moveTo>
                  <a:pt x="7330" y="0"/>
                </a:moveTo>
                <a:cubicBezTo>
                  <a:pt x="3283" y="0"/>
                  <a:pt x="1" y="3282"/>
                  <a:pt x="1" y="7329"/>
                </a:cubicBezTo>
                <a:lnTo>
                  <a:pt x="1" y="7451"/>
                </a:lnTo>
                <a:lnTo>
                  <a:pt x="31782" y="7451"/>
                </a:lnTo>
                <a:cubicBezTo>
                  <a:pt x="31130" y="6723"/>
                  <a:pt x="30182" y="6262"/>
                  <a:pt x="29129" y="6262"/>
                </a:cubicBezTo>
                <a:cubicBezTo>
                  <a:pt x="28660" y="6262"/>
                  <a:pt x="28208" y="6353"/>
                  <a:pt x="27798" y="6522"/>
                </a:cubicBezTo>
                <a:cubicBezTo>
                  <a:pt x="27608" y="6599"/>
                  <a:pt x="27408" y="6636"/>
                  <a:pt x="27210" y="6636"/>
                </a:cubicBezTo>
                <a:cubicBezTo>
                  <a:pt x="26810" y="6636"/>
                  <a:pt x="26416" y="6483"/>
                  <a:pt x="26121" y="6193"/>
                </a:cubicBezTo>
                <a:cubicBezTo>
                  <a:pt x="25360" y="5451"/>
                  <a:pt x="24320" y="4990"/>
                  <a:pt x="23176" y="4990"/>
                </a:cubicBezTo>
                <a:cubicBezTo>
                  <a:pt x="23072" y="4990"/>
                  <a:pt x="22967" y="4996"/>
                  <a:pt x="22867" y="5000"/>
                </a:cubicBezTo>
                <a:cubicBezTo>
                  <a:pt x="22713" y="5012"/>
                  <a:pt x="22560" y="5017"/>
                  <a:pt x="22407" y="5017"/>
                </a:cubicBezTo>
                <a:cubicBezTo>
                  <a:pt x="21168" y="5017"/>
                  <a:pt x="19953" y="4641"/>
                  <a:pt x="18943" y="3915"/>
                </a:cubicBezTo>
                <a:cubicBezTo>
                  <a:pt x="18013" y="3246"/>
                  <a:pt x="16874" y="2853"/>
                  <a:pt x="15643" y="2853"/>
                </a:cubicBezTo>
                <a:lnTo>
                  <a:pt x="15611" y="2853"/>
                </a:lnTo>
                <a:cubicBezTo>
                  <a:pt x="15597" y="2853"/>
                  <a:pt x="15583" y="2853"/>
                  <a:pt x="15569" y="2853"/>
                </a:cubicBezTo>
                <a:cubicBezTo>
                  <a:pt x="14221" y="2853"/>
                  <a:pt x="12916" y="2389"/>
                  <a:pt x="11851" y="1559"/>
                </a:cubicBezTo>
                <a:cubicBezTo>
                  <a:pt x="10607" y="579"/>
                  <a:pt x="9038" y="0"/>
                  <a:pt x="7330"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2040964" y="1526773"/>
            <a:ext cx="82862" cy="12092"/>
          </a:xfrm>
          <a:custGeom>
            <a:rect b="b" l="l" r="r" t="t"/>
            <a:pathLst>
              <a:path extrusionOk="0" h="493" w="2895">
                <a:moveTo>
                  <a:pt x="1450" y="0"/>
                </a:moveTo>
                <a:cubicBezTo>
                  <a:pt x="903" y="0"/>
                  <a:pt x="402" y="183"/>
                  <a:pt x="1" y="492"/>
                </a:cubicBezTo>
                <a:lnTo>
                  <a:pt x="2895" y="492"/>
                </a:lnTo>
                <a:cubicBezTo>
                  <a:pt x="2493" y="183"/>
                  <a:pt x="1992" y="0"/>
                  <a:pt x="1450"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6"/>
          <p:cNvSpPr/>
          <p:nvPr/>
        </p:nvSpPr>
        <p:spPr>
          <a:xfrm>
            <a:off x="1610212" y="1710541"/>
            <a:ext cx="1280027" cy="1712412"/>
          </a:xfrm>
          <a:custGeom>
            <a:rect b="b" l="l" r="r" t="t"/>
            <a:pathLst>
              <a:path extrusionOk="0" h="69816" w="44721">
                <a:moveTo>
                  <a:pt x="169" y="1"/>
                </a:moveTo>
                <a:cubicBezTo>
                  <a:pt x="73" y="1"/>
                  <a:pt x="0" y="79"/>
                  <a:pt x="0" y="169"/>
                </a:cubicBezTo>
                <a:lnTo>
                  <a:pt x="0" y="69651"/>
                </a:lnTo>
                <a:cubicBezTo>
                  <a:pt x="0" y="69742"/>
                  <a:pt x="73" y="69815"/>
                  <a:pt x="169" y="69815"/>
                </a:cubicBezTo>
                <a:lnTo>
                  <a:pt x="44720" y="69815"/>
                </a:lnTo>
                <a:lnTo>
                  <a:pt x="44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1666170" y="1750572"/>
            <a:ext cx="1224070" cy="52881"/>
          </a:xfrm>
          <a:custGeom>
            <a:rect b="b" l="l" r="r" t="t"/>
            <a:pathLst>
              <a:path extrusionOk="0" h="2156" w="42766">
                <a:moveTo>
                  <a:pt x="0" y="1"/>
                </a:moveTo>
                <a:lnTo>
                  <a:pt x="0" y="2156"/>
                </a:lnTo>
                <a:lnTo>
                  <a:pt x="42765" y="2156"/>
                </a:lnTo>
                <a:lnTo>
                  <a:pt x="42765" y="1"/>
                </a:ln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1600165" y="1701932"/>
            <a:ext cx="1300120" cy="1729630"/>
          </a:xfrm>
          <a:custGeom>
            <a:rect b="b" l="l" r="r" t="t"/>
            <a:pathLst>
              <a:path extrusionOk="0" h="70518" w="45423">
                <a:moveTo>
                  <a:pt x="701" y="5297"/>
                </a:moveTo>
                <a:cubicBezTo>
                  <a:pt x="1299" y="6053"/>
                  <a:pt x="2229" y="6545"/>
                  <a:pt x="3268" y="6545"/>
                </a:cubicBezTo>
                <a:lnTo>
                  <a:pt x="44720" y="6545"/>
                </a:lnTo>
                <a:lnTo>
                  <a:pt x="44720" y="69815"/>
                </a:lnTo>
                <a:lnTo>
                  <a:pt x="3268" y="69815"/>
                </a:lnTo>
                <a:cubicBezTo>
                  <a:pt x="1856" y="69815"/>
                  <a:pt x="701" y="68667"/>
                  <a:pt x="701" y="67249"/>
                </a:cubicBezTo>
                <a:lnTo>
                  <a:pt x="701" y="5297"/>
                </a:lnTo>
                <a:close/>
                <a:moveTo>
                  <a:pt x="3268" y="1"/>
                </a:moveTo>
                <a:cubicBezTo>
                  <a:pt x="1467" y="1"/>
                  <a:pt x="0" y="1469"/>
                  <a:pt x="0" y="3274"/>
                </a:cubicBezTo>
                <a:cubicBezTo>
                  <a:pt x="0" y="3533"/>
                  <a:pt x="28" y="3783"/>
                  <a:pt x="87" y="4025"/>
                </a:cubicBezTo>
                <a:lnTo>
                  <a:pt x="0" y="4025"/>
                </a:lnTo>
                <a:lnTo>
                  <a:pt x="0" y="67249"/>
                </a:lnTo>
                <a:cubicBezTo>
                  <a:pt x="0" y="69050"/>
                  <a:pt x="1467" y="70518"/>
                  <a:pt x="3268" y="70518"/>
                </a:cubicBezTo>
                <a:lnTo>
                  <a:pt x="45422" y="70518"/>
                </a:lnTo>
                <a:lnTo>
                  <a:pt x="45422" y="5844"/>
                </a:lnTo>
                <a:lnTo>
                  <a:pt x="3268" y="5844"/>
                </a:lnTo>
                <a:cubicBezTo>
                  <a:pt x="1856" y="5844"/>
                  <a:pt x="701" y="4691"/>
                  <a:pt x="701" y="3274"/>
                </a:cubicBezTo>
                <a:cubicBezTo>
                  <a:pt x="701" y="1856"/>
                  <a:pt x="1856" y="703"/>
                  <a:pt x="3268" y="703"/>
                </a:cubicBezTo>
                <a:lnTo>
                  <a:pt x="45071" y="703"/>
                </a:lnTo>
                <a:lnTo>
                  <a:pt x="45071" y="1"/>
                </a:ln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1656123" y="1741963"/>
            <a:ext cx="1234116" cy="70100"/>
          </a:xfrm>
          <a:custGeom>
            <a:rect b="b" l="l" r="r" t="t"/>
            <a:pathLst>
              <a:path extrusionOk="0" h="2858" w="43117">
                <a:moveTo>
                  <a:pt x="1432" y="1"/>
                </a:moveTo>
                <a:cubicBezTo>
                  <a:pt x="643" y="1"/>
                  <a:pt x="0" y="643"/>
                  <a:pt x="0" y="1431"/>
                </a:cubicBezTo>
                <a:cubicBezTo>
                  <a:pt x="0" y="2220"/>
                  <a:pt x="643" y="2858"/>
                  <a:pt x="1432" y="2858"/>
                </a:cubicBezTo>
                <a:lnTo>
                  <a:pt x="43116" y="2858"/>
                </a:lnTo>
                <a:lnTo>
                  <a:pt x="43116" y="2157"/>
                </a:lnTo>
                <a:lnTo>
                  <a:pt x="1432" y="2157"/>
                </a:lnTo>
                <a:cubicBezTo>
                  <a:pt x="1030" y="2157"/>
                  <a:pt x="702" y="1833"/>
                  <a:pt x="702" y="1431"/>
                </a:cubicBezTo>
                <a:cubicBezTo>
                  <a:pt x="702" y="1030"/>
                  <a:pt x="1030" y="702"/>
                  <a:pt x="1432" y="702"/>
                </a:cubicBezTo>
                <a:lnTo>
                  <a:pt x="43116" y="702"/>
                </a:lnTo>
                <a:lnTo>
                  <a:pt x="43116" y="1"/>
                </a:ln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2338274" y="1954037"/>
            <a:ext cx="483091" cy="724640"/>
          </a:xfrm>
          <a:custGeom>
            <a:rect b="b" l="l" r="r" t="t"/>
            <a:pathLst>
              <a:path extrusionOk="0" h="29544" w="16878">
                <a:moveTo>
                  <a:pt x="46" y="0"/>
                </a:moveTo>
                <a:cubicBezTo>
                  <a:pt x="24" y="0"/>
                  <a:pt x="1" y="19"/>
                  <a:pt x="1" y="46"/>
                </a:cubicBezTo>
                <a:lnTo>
                  <a:pt x="1" y="29498"/>
                </a:lnTo>
                <a:cubicBezTo>
                  <a:pt x="1" y="29526"/>
                  <a:pt x="24" y="29543"/>
                  <a:pt x="46" y="29543"/>
                </a:cubicBezTo>
                <a:lnTo>
                  <a:pt x="16832" y="29543"/>
                </a:lnTo>
                <a:cubicBezTo>
                  <a:pt x="16855" y="29543"/>
                  <a:pt x="16878" y="29526"/>
                  <a:pt x="16878" y="29498"/>
                </a:cubicBezTo>
                <a:lnTo>
                  <a:pt x="16878" y="46"/>
                </a:lnTo>
                <a:cubicBezTo>
                  <a:pt x="16878" y="19"/>
                  <a:pt x="16855" y="0"/>
                  <a:pt x="16832" y="0"/>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1725907" y="1966424"/>
            <a:ext cx="29510" cy="34142"/>
          </a:xfrm>
          <a:custGeom>
            <a:rect b="b" l="l" r="r" t="t"/>
            <a:pathLst>
              <a:path extrusionOk="0" h="1392" w="1031">
                <a:moveTo>
                  <a:pt x="515" y="526"/>
                </a:moveTo>
                <a:cubicBezTo>
                  <a:pt x="429" y="526"/>
                  <a:pt x="356" y="589"/>
                  <a:pt x="356" y="690"/>
                </a:cubicBezTo>
                <a:cubicBezTo>
                  <a:pt x="356" y="785"/>
                  <a:pt x="429" y="849"/>
                  <a:pt x="515" y="849"/>
                </a:cubicBezTo>
                <a:cubicBezTo>
                  <a:pt x="607" y="849"/>
                  <a:pt x="675" y="785"/>
                  <a:pt x="675" y="690"/>
                </a:cubicBezTo>
                <a:cubicBezTo>
                  <a:pt x="675" y="589"/>
                  <a:pt x="607" y="526"/>
                  <a:pt x="515" y="526"/>
                </a:cubicBezTo>
                <a:close/>
                <a:moveTo>
                  <a:pt x="515" y="243"/>
                </a:moveTo>
                <a:cubicBezTo>
                  <a:pt x="648" y="243"/>
                  <a:pt x="753" y="343"/>
                  <a:pt x="753" y="694"/>
                </a:cubicBezTo>
                <a:cubicBezTo>
                  <a:pt x="753" y="1040"/>
                  <a:pt x="648" y="1155"/>
                  <a:pt x="515" y="1155"/>
                </a:cubicBezTo>
                <a:cubicBezTo>
                  <a:pt x="383" y="1155"/>
                  <a:pt x="279" y="1040"/>
                  <a:pt x="279" y="694"/>
                </a:cubicBezTo>
                <a:cubicBezTo>
                  <a:pt x="279" y="343"/>
                  <a:pt x="383" y="243"/>
                  <a:pt x="515" y="243"/>
                </a:cubicBezTo>
                <a:close/>
                <a:moveTo>
                  <a:pt x="515" y="1"/>
                </a:moveTo>
                <a:cubicBezTo>
                  <a:pt x="206" y="1"/>
                  <a:pt x="0" y="238"/>
                  <a:pt x="0" y="694"/>
                </a:cubicBezTo>
                <a:cubicBezTo>
                  <a:pt x="0" y="1145"/>
                  <a:pt x="206" y="1391"/>
                  <a:pt x="515" y="1391"/>
                </a:cubicBezTo>
                <a:cubicBezTo>
                  <a:pt x="826" y="1391"/>
                  <a:pt x="1031" y="1145"/>
                  <a:pt x="1031" y="694"/>
                </a:cubicBezTo>
                <a:cubicBezTo>
                  <a:pt x="1031" y="238"/>
                  <a:pt x="826" y="1"/>
                  <a:pt x="5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6"/>
          <p:cNvSpPr/>
          <p:nvPr/>
        </p:nvSpPr>
        <p:spPr>
          <a:xfrm>
            <a:off x="1722530" y="2187010"/>
            <a:ext cx="555620" cy="10743"/>
          </a:xfrm>
          <a:custGeom>
            <a:rect b="b" l="l" r="r" t="t"/>
            <a:pathLst>
              <a:path extrusionOk="0" h="438"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1722530" y="2247375"/>
            <a:ext cx="555620" cy="10768"/>
          </a:xfrm>
          <a:custGeom>
            <a:rect b="b" l="l" r="r" t="t"/>
            <a:pathLst>
              <a:path extrusionOk="0" h="439"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1722530" y="2307642"/>
            <a:ext cx="555620" cy="10866"/>
          </a:xfrm>
          <a:custGeom>
            <a:rect b="b" l="l" r="r" t="t"/>
            <a:pathLst>
              <a:path extrusionOk="0" h="443" w="19412">
                <a:moveTo>
                  <a:pt x="0" y="0"/>
                </a:moveTo>
                <a:lnTo>
                  <a:pt x="0" y="442"/>
                </a:lnTo>
                <a:lnTo>
                  <a:pt x="19411" y="442"/>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1722530" y="2368007"/>
            <a:ext cx="555620" cy="10743"/>
          </a:xfrm>
          <a:custGeom>
            <a:rect b="b" l="l" r="r" t="t"/>
            <a:pathLst>
              <a:path extrusionOk="0" h="438"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1722530" y="2428372"/>
            <a:ext cx="555620" cy="10768"/>
          </a:xfrm>
          <a:custGeom>
            <a:rect b="b" l="l" r="r" t="t"/>
            <a:pathLst>
              <a:path extrusionOk="0" h="439" w="19412">
                <a:moveTo>
                  <a:pt x="0" y="1"/>
                </a:moveTo>
                <a:lnTo>
                  <a:pt x="0" y="438"/>
                </a:lnTo>
                <a:lnTo>
                  <a:pt x="19411" y="438"/>
                </a:lnTo>
                <a:lnTo>
                  <a:pt x="19411" y="1"/>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1722530" y="2488639"/>
            <a:ext cx="555620" cy="10866"/>
          </a:xfrm>
          <a:custGeom>
            <a:rect b="b" l="l" r="r" t="t"/>
            <a:pathLst>
              <a:path extrusionOk="0" h="443" w="19412">
                <a:moveTo>
                  <a:pt x="0" y="0"/>
                </a:moveTo>
                <a:lnTo>
                  <a:pt x="0" y="442"/>
                </a:lnTo>
                <a:lnTo>
                  <a:pt x="19411" y="442"/>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1722530" y="2549004"/>
            <a:ext cx="555620" cy="10768"/>
          </a:xfrm>
          <a:custGeom>
            <a:rect b="b" l="l" r="r" t="t"/>
            <a:pathLst>
              <a:path extrusionOk="0" h="439" w="19412">
                <a:moveTo>
                  <a:pt x="0" y="0"/>
                </a:moveTo>
                <a:lnTo>
                  <a:pt x="0" y="438"/>
                </a:lnTo>
                <a:lnTo>
                  <a:pt x="19411" y="438"/>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1722530" y="2609369"/>
            <a:ext cx="555620" cy="10768"/>
          </a:xfrm>
          <a:custGeom>
            <a:rect b="b" l="l" r="r" t="t"/>
            <a:pathLst>
              <a:path extrusionOk="0" h="439" w="19412">
                <a:moveTo>
                  <a:pt x="0" y="1"/>
                </a:moveTo>
                <a:lnTo>
                  <a:pt x="0" y="438"/>
                </a:lnTo>
                <a:lnTo>
                  <a:pt x="19411" y="438"/>
                </a:lnTo>
                <a:lnTo>
                  <a:pt x="19411" y="1"/>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1722530" y="2669636"/>
            <a:ext cx="555620" cy="10866"/>
          </a:xfrm>
          <a:custGeom>
            <a:rect b="b" l="l" r="r" t="t"/>
            <a:pathLst>
              <a:path extrusionOk="0" h="443" w="19412">
                <a:moveTo>
                  <a:pt x="0" y="0"/>
                </a:moveTo>
                <a:lnTo>
                  <a:pt x="0" y="442"/>
                </a:lnTo>
                <a:lnTo>
                  <a:pt x="19411" y="442"/>
                </a:lnTo>
                <a:lnTo>
                  <a:pt x="1941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1722530" y="2749550"/>
            <a:ext cx="1098818" cy="110594"/>
          </a:xfrm>
          <a:custGeom>
            <a:rect b="b" l="l" r="r" t="t"/>
            <a:pathLst>
              <a:path extrusionOk="0" h="4509" w="38390">
                <a:moveTo>
                  <a:pt x="46" y="1"/>
                </a:moveTo>
                <a:cubicBezTo>
                  <a:pt x="23" y="1"/>
                  <a:pt x="0" y="24"/>
                  <a:pt x="0" y="47"/>
                </a:cubicBezTo>
                <a:lnTo>
                  <a:pt x="0" y="4463"/>
                </a:lnTo>
                <a:cubicBezTo>
                  <a:pt x="0" y="4490"/>
                  <a:pt x="23" y="4509"/>
                  <a:pt x="46" y="4509"/>
                </a:cubicBezTo>
                <a:lnTo>
                  <a:pt x="38344" y="4509"/>
                </a:lnTo>
                <a:cubicBezTo>
                  <a:pt x="38367" y="4509"/>
                  <a:pt x="38390" y="4490"/>
                  <a:pt x="38390" y="4463"/>
                </a:cubicBezTo>
                <a:lnTo>
                  <a:pt x="38390" y="47"/>
                </a:lnTo>
                <a:cubicBezTo>
                  <a:pt x="38390" y="24"/>
                  <a:pt x="38367" y="1"/>
                  <a:pt x="383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2026223" y="2793824"/>
            <a:ext cx="1098703" cy="110594"/>
          </a:xfrm>
          <a:custGeom>
            <a:rect b="b" l="l" r="r" t="t"/>
            <a:pathLst>
              <a:path extrusionOk="0" h="4509" w="38386">
                <a:moveTo>
                  <a:pt x="46" y="1"/>
                </a:moveTo>
                <a:cubicBezTo>
                  <a:pt x="23" y="1"/>
                  <a:pt x="0" y="19"/>
                  <a:pt x="0" y="47"/>
                </a:cubicBezTo>
                <a:lnTo>
                  <a:pt x="0" y="4463"/>
                </a:lnTo>
                <a:cubicBezTo>
                  <a:pt x="0" y="4486"/>
                  <a:pt x="23" y="4509"/>
                  <a:pt x="46" y="4509"/>
                </a:cubicBezTo>
                <a:lnTo>
                  <a:pt x="38340" y="4509"/>
                </a:lnTo>
                <a:cubicBezTo>
                  <a:pt x="38367" y="4509"/>
                  <a:pt x="38386" y="4486"/>
                  <a:pt x="38386" y="4463"/>
                </a:cubicBezTo>
                <a:lnTo>
                  <a:pt x="38386" y="47"/>
                </a:lnTo>
                <a:cubicBezTo>
                  <a:pt x="38386" y="19"/>
                  <a:pt x="38367" y="1"/>
                  <a:pt x="38340"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2000376" y="2924292"/>
            <a:ext cx="364135" cy="10890"/>
          </a:xfrm>
          <a:custGeom>
            <a:rect b="b" l="l" r="r" t="t"/>
            <a:pathLst>
              <a:path extrusionOk="0" h="444" w="12722">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2000376" y="2977519"/>
            <a:ext cx="364135" cy="10866"/>
          </a:xfrm>
          <a:custGeom>
            <a:rect b="b" l="l" r="r" t="t"/>
            <a:pathLst>
              <a:path extrusionOk="0" h="443" w="12722">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2000376" y="3030722"/>
            <a:ext cx="364135" cy="10866"/>
          </a:xfrm>
          <a:custGeom>
            <a:rect b="b" l="l" r="r" t="t"/>
            <a:pathLst>
              <a:path extrusionOk="0" h="443" w="12722">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2000376" y="3083925"/>
            <a:ext cx="364135" cy="10890"/>
          </a:xfrm>
          <a:custGeom>
            <a:rect b="b" l="l" r="r" t="t"/>
            <a:pathLst>
              <a:path extrusionOk="0" h="444" w="12722">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2000376" y="3137274"/>
            <a:ext cx="364135" cy="10743"/>
          </a:xfrm>
          <a:custGeom>
            <a:rect b="b" l="l" r="r" t="t"/>
            <a:pathLst>
              <a:path extrusionOk="0" h="438" w="12722">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2000376" y="3190477"/>
            <a:ext cx="364135" cy="10743"/>
          </a:xfrm>
          <a:custGeom>
            <a:rect b="b" l="l" r="r" t="t"/>
            <a:pathLst>
              <a:path extrusionOk="0" h="438" w="12722">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2000376" y="3243704"/>
            <a:ext cx="364135" cy="10743"/>
          </a:xfrm>
          <a:custGeom>
            <a:rect b="b" l="l" r="r" t="t"/>
            <a:pathLst>
              <a:path extrusionOk="0" h="438" w="12722">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2434019" y="2924292"/>
            <a:ext cx="364107" cy="10890"/>
          </a:xfrm>
          <a:custGeom>
            <a:rect b="b" l="l" r="r" t="t"/>
            <a:pathLst>
              <a:path extrusionOk="0" h="444" w="12721">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2434019" y="2977519"/>
            <a:ext cx="364107" cy="10866"/>
          </a:xfrm>
          <a:custGeom>
            <a:rect b="b" l="l" r="r" t="t"/>
            <a:pathLst>
              <a:path extrusionOk="0" h="443" w="12721">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2434019" y="3030722"/>
            <a:ext cx="364107" cy="10866"/>
          </a:xfrm>
          <a:custGeom>
            <a:rect b="b" l="l" r="r" t="t"/>
            <a:pathLst>
              <a:path extrusionOk="0" h="443" w="12721">
                <a:moveTo>
                  <a:pt x="1" y="0"/>
                </a:moveTo>
                <a:lnTo>
                  <a:pt x="1" y="442"/>
                </a:lnTo>
                <a:lnTo>
                  <a:pt x="12721" y="442"/>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2434019" y="3083925"/>
            <a:ext cx="364107" cy="10890"/>
          </a:xfrm>
          <a:custGeom>
            <a:rect b="b" l="l" r="r" t="t"/>
            <a:pathLst>
              <a:path extrusionOk="0" h="444" w="12721">
                <a:moveTo>
                  <a:pt x="1" y="0"/>
                </a:moveTo>
                <a:lnTo>
                  <a:pt x="1" y="443"/>
                </a:lnTo>
                <a:lnTo>
                  <a:pt x="12721" y="443"/>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2434019" y="3137274"/>
            <a:ext cx="364107" cy="10743"/>
          </a:xfrm>
          <a:custGeom>
            <a:rect b="b" l="l" r="r" t="t"/>
            <a:pathLst>
              <a:path extrusionOk="0" h="438" w="12721">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2434019" y="3190477"/>
            <a:ext cx="364107" cy="10743"/>
          </a:xfrm>
          <a:custGeom>
            <a:rect b="b" l="l" r="r" t="t"/>
            <a:pathLst>
              <a:path extrusionOk="0" h="438" w="12721">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2434019" y="3243704"/>
            <a:ext cx="364107" cy="10743"/>
          </a:xfrm>
          <a:custGeom>
            <a:rect b="b" l="l" r="r" t="t"/>
            <a:pathLst>
              <a:path extrusionOk="0" h="438" w="12721">
                <a:moveTo>
                  <a:pt x="1" y="0"/>
                </a:moveTo>
                <a:lnTo>
                  <a:pt x="1" y="438"/>
                </a:lnTo>
                <a:lnTo>
                  <a:pt x="12721" y="438"/>
                </a:lnTo>
                <a:lnTo>
                  <a:pt x="12721" y="0"/>
                </a:ln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1722530" y="2910875"/>
            <a:ext cx="225832" cy="338210"/>
          </a:xfrm>
          <a:custGeom>
            <a:rect b="b" l="l" r="r" t="t"/>
            <a:pathLst>
              <a:path extrusionOk="0" h="13789" w="7890">
                <a:moveTo>
                  <a:pt x="46" y="0"/>
                </a:moveTo>
                <a:cubicBezTo>
                  <a:pt x="23" y="0"/>
                  <a:pt x="0" y="19"/>
                  <a:pt x="0" y="46"/>
                </a:cubicBezTo>
                <a:lnTo>
                  <a:pt x="0" y="13742"/>
                </a:lnTo>
                <a:cubicBezTo>
                  <a:pt x="0" y="13765"/>
                  <a:pt x="23" y="13788"/>
                  <a:pt x="46" y="13788"/>
                </a:cubicBezTo>
                <a:lnTo>
                  <a:pt x="7844" y="13788"/>
                </a:lnTo>
                <a:cubicBezTo>
                  <a:pt x="7867" y="13788"/>
                  <a:pt x="7890" y="13765"/>
                  <a:pt x="7890" y="13742"/>
                </a:cubicBezTo>
                <a:lnTo>
                  <a:pt x="7890" y="46"/>
                </a:lnTo>
                <a:cubicBezTo>
                  <a:pt x="7890" y="19"/>
                  <a:pt x="7867" y="0"/>
                  <a:pt x="784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2673425" y="1954037"/>
            <a:ext cx="124708" cy="106891"/>
          </a:xfrm>
          <a:custGeom>
            <a:rect b="b" l="l" r="r" t="t"/>
            <a:pathLst>
              <a:path extrusionOk="0" h="4358" w="4357">
                <a:moveTo>
                  <a:pt x="2179" y="0"/>
                </a:moveTo>
                <a:cubicBezTo>
                  <a:pt x="976" y="0"/>
                  <a:pt x="0" y="976"/>
                  <a:pt x="0" y="2179"/>
                </a:cubicBezTo>
                <a:cubicBezTo>
                  <a:pt x="0" y="3383"/>
                  <a:pt x="976" y="4357"/>
                  <a:pt x="2179" y="4357"/>
                </a:cubicBezTo>
                <a:cubicBezTo>
                  <a:pt x="3382" y="4357"/>
                  <a:pt x="4357" y="3383"/>
                  <a:pt x="4357" y="2179"/>
                </a:cubicBezTo>
                <a:cubicBezTo>
                  <a:pt x="4357" y="976"/>
                  <a:pt x="3382" y="0"/>
                  <a:pt x="2179"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2250200" y="2823676"/>
            <a:ext cx="570647" cy="50895"/>
          </a:xfrm>
          <a:custGeom>
            <a:rect b="b" l="l" r="r" t="t"/>
            <a:pathLst>
              <a:path extrusionOk="0" h="2075" w="19937">
                <a:moveTo>
                  <a:pt x="1036" y="0"/>
                </a:moveTo>
                <a:cubicBezTo>
                  <a:pt x="461" y="0"/>
                  <a:pt x="1" y="465"/>
                  <a:pt x="1" y="1035"/>
                </a:cubicBezTo>
                <a:cubicBezTo>
                  <a:pt x="1" y="1609"/>
                  <a:pt x="461" y="2074"/>
                  <a:pt x="1036" y="2074"/>
                </a:cubicBezTo>
                <a:lnTo>
                  <a:pt x="18901" y="2074"/>
                </a:lnTo>
                <a:cubicBezTo>
                  <a:pt x="19471" y="2074"/>
                  <a:pt x="19936" y="1609"/>
                  <a:pt x="19936" y="1035"/>
                </a:cubicBezTo>
                <a:cubicBezTo>
                  <a:pt x="19936" y="465"/>
                  <a:pt x="19471" y="0"/>
                  <a:pt x="18901"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2667528" y="3331566"/>
            <a:ext cx="249331" cy="179885"/>
          </a:xfrm>
          <a:custGeom>
            <a:rect b="b" l="l" r="r" t="t"/>
            <a:pathLst>
              <a:path extrusionOk="0" h="7334" w="8711">
                <a:moveTo>
                  <a:pt x="1" y="1"/>
                </a:moveTo>
                <a:lnTo>
                  <a:pt x="1" y="7096"/>
                </a:lnTo>
                <a:cubicBezTo>
                  <a:pt x="1" y="7229"/>
                  <a:pt x="110" y="7334"/>
                  <a:pt x="242" y="7334"/>
                </a:cubicBezTo>
                <a:lnTo>
                  <a:pt x="8711" y="7334"/>
                </a:lnTo>
                <a:lnTo>
                  <a:pt x="8711" y="1"/>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2667528" y="3392936"/>
            <a:ext cx="249331" cy="57247"/>
          </a:xfrm>
          <a:custGeom>
            <a:rect b="b" l="l" r="r" t="t"/>
            <a:pathLst>
              <a:path extrusionOk="0" h="2334" w="8711">
                <a:moveTo>
                  <a:pt x="1" y="0"/>
                </a:moveTo>
                <a:lnTo>
                  <a:pt x="1" y="2333"/>
                </a:lnTo>
                <a:lnTo>
                  <a:pt x="8711" y="2333"/>
                </a:lnTo>
                <a:lnTo>
                  <a:pt x="87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2916837" y="3331566"/>
            <a:ext cx="288744" cy="179885"/>
          </a:xfrm>
          <a:custGeom>
            <a:rect b="b" l="l" r="r" t="t"/>
            <a:pathLst>
              <a:path extrusionOk="0" h="7334" w="10088">
                <a:moveTo>
                  <a:pt x="1" y="1"/>
                </a:moveTo>
                <a:lnTo>
                  <a:pt x="1" y="7334"/>
                </a:lnTo>
                <a:lnTo>
                  <a:pt x="9845" y="7334"/>
                </a:lnTo>
                <a:cubicBezTo>
                  <a:pt x="9978" y="7334"/>
                  <a:pt x="10087" y="7229"/>
                  <a:pt x="10087" y="7096"/>
                </a:cubicBezTo>
                <a:lnTo>
                  <a:pt x="100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2916837" y="3392936"/>
            <a:ext cx="288744" cy="57247"/>
          </a:xfrm>
          <a:custGeom>
            <a:rect b="b" l="l" r="r" t="t"/>
            <a:pathLst>
              <a:path extrusionOk="0" h="2334" w="10088">
                <a:moveTo>
                  <a:pt x="1" y="0"/>
                </a:moveTo>
                <a:lnTo>
                  <a:pt x="1" y="2333"/>
                </a:lnTo>
                <a:lnTo>
                  <a:pt x="10087" y="2333"/>
                </a:lnTo>
                <a:lnTo>
                  <a:pt x="10087" y="0"/>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2667528" y="3282361"/>
            <a:ext cx="538046" cy="49227"/>
          </a:xfrm>
          <a:custGeom>
            <a:rect b="b" l="l" r="r" t="t"/>
            <a:pathLst>
              <a:path extrusionOk="0" h="2007" w="18798">
                <a:moveTo>
                  <a:pt x="1" y="1"/>
                </a:moveTo>
                <a:lnTo>
                  <a:pt x="1" y="2007"/>
                </a:lnTo>
                <a:lnTo>
                  <a:pt x="18797" y="2007"/>
                </a:lnTo>
                <a:lnTo>
                  <a:pt x="187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2667528" y="3303162"/>
            <a:ext cx="538046" cy="7628"/>
          </a:xfrm>
          <a:custGeom>
            <a:rect b="b" l="l" r="r" t="t"/>
            <a:pathLst>
              <a:path extrusionOk="0" h="311" w="18798">
                <a:moveTo>
                  <a:pt x="1" y="0"/>
                </a:moveTo>
                <a:lnTo>
                  <a:pt x="1" y="311"/>
                </a:lnTo>
                <a:lnTo>
                  <a:pt x="18797" y="311"/>
                </a:lnTo>
                <a:lnTo>
                  <a:pt x="187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2667528" y="3317339"/>
            <a:ext cx="538046" cy="7653"/>
          </a:xfrm>
          <a:custGeom>
            <a:rect b="b" l="l" r="r" t="t"/>
            <a:pathLst>
              <a:path extrusionOk="0" h="312" w="18798">
                <a:moveTo>
                  <a:pt x="1" y="1"/>
                </a:moveTo>
                <a:lnTo>
                  <a:pt x="1" y="312"/>
                </a:lnTo>
                <a:lnTo>
                  <a:pt x="18797" y="312"/>
                </a:lnTo>
                <a:lnTo>
                  <a:pt x="187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2704309" y="2577065"/>
            <a:ext cx="475305" cy="705288"/>
          </a:xfrm>
          <a:custGeom>
            <a:rect b="b" l="l" r="r" t="t"/>
            <a:pathLst>
              <a:path extrusionOk="0" h="28755" w="16606">
                <a:moveTo>
                  <a:pt x="10174" y="0"/>
                </a:moveTo>
                <a:cubicBezTo>
                  <a:pt x="9652" y="0"/>
                  <a:pt x="9141" y="172"/>
                  <a:pt x="8688" y="548"/>
                </a:cubicBezTo>
                <a:cubicBezTo>
                  <a:pt x="6181" y="2630"/>
                  <a:pt x="8993" y="6372"/>
                  <a:pt x="6738" y="8095"/>
                </a:cubicBezTo>
                <a:cubicBezTo>
                  <a:pt x="4477" y="9822"/>
                  <a:pt x="3761" y="11071"/>
                  <a:pt x="3702" y="14753"/>
                </a:cubicBezTo>
                <a:cubicBezTo>
                  <a:pt x="3643" y="18441"/>
                  <a:pt x="6141" y="19986"/>
                  <a:pt x="3069" y="21882"/>
                </a:cubicBezTo>
                <a:cubicBezTo>
                  <a:pt x="1" y="23778"/>
                  <a:pt x="909" y="28755"/>
                  <a:pt x="909" y="28755"/>
                </a:cubicBezTo>
                <a:lnTo>
                  <a:pt x="15594" y="28755"/>
                </a:lnTo>
                <a:cubicBezTo>
                  <a:pt x="15594" y="28755"/>
                  <a:pt x="14463" y="27237"/>
                  <a:pt x="15533" y="24444"/>
                </a:cubicBezTo>
                <a:cubicBezTo>
                  <a:pt x="16605" y="21649"/>
                  <a:pt x="15297" y="19507"/>
                  <a:pt x="13570" y="17252"/>
                </a:cubicBezTo>
                <a:cubicBezTo>
                  <a:pt x="11847" y="14991"/>
                  <a:pt x="11787" y="12616"/>
                  <a:pt x="13629" y="7620"/>
                </a:cubicBezTo>
                <a:cubicBezTo>
                  <a:pt x="15141" y="3532"/>
                  <a:pt x="12542" y="0"/>
                  <a:pt x="101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2822667" y="2617880"/>
            <a:ext cx="239399" cy="405366"/>
          </a:xfrm>
          <a:custGeom>
            <a:rect b="b" l="l" r="r" t="t"/>
            <a:pathLst>
              <a:path extrusionOk="0" h="16527" w="8364">
                <a:moveTo>
                  <a:pt x="3760" y="0"/>
                </a:moveTo>
                <a:lnTo>
                  <a:pt x="3659" y="22"/>
                </a:lnTo>
                <a:cubicBezTo>
                  <a:pt x="3669" y="64"/>
                  <a:pt x="4535" y="3751"/>
                  <a:pt x="6595" y="5050"/>
                </a:cubicBezTo>
                <a:cubicBezTo>
                  <a:pt x="7757" y="5788"/>
                  <a:pt x="8254" y="6968"/>
                  <a:pt x="7999" y="8381"/>
                </a:cubicBezTo>
                <a:cubicBezTo>
                  <a:pt x="7652" y="10319"/>
                  <a:pt x="6021" y="12064"/>
                  <a:pt x="4206" y="12443"/>
                </a:cubicBezTo>
                <a:cubicBezTo>
                  <a:pt x="2607" y="12780"/>
                  <a:pt x="1276" y="13613"/>
                  <a:pt x="556" y="14730"/>
                </a:cubicBezTo>
                <a:cubicBezTo>
                  <a:pt x="159" y="15350"/>
                  <a:pt x="1" y="16002"/>
                  <a:pt x="119" y="16526"/>
                </a:cubicBezTo>
                <a:lnTo>
                  <a:pt x="219" y="16503"/>
                </a:lnTo>
                <a:cubicBezTo>
                  <a:pt x="105" y="16007"/>
                  <a:pt x="260" y="15382"/>
                  <a:pt x="643" y="14785"/>
                </a:cubicBezTo>
                <a:cubicBezTo>
                  <a:pt x="1349" y="13691"/>
                  <a:pt x="2653" y="12875"/>
                  <a:pt x="4229" y="12542"/>
                </a:cubicBezTo>
                <a:cubicBezTo>
                  <a:pt x="6080" y="12155"/>
                  <a:pt x="7744" y="10373"/>
                  <a:pt x="8104" y="8400"/>
                </a:cubicBezTo>
                <a:cubicBezTo>
                  <a:pt x="8363" y="6941"/>
                  <a:pt x="7849" y="5724"/>
                  <a:pt x="6650" y="4963"/>
                </a:cubicBezTo>
                <a:cubicBezTo>
                  <a:pt x="4626" y="3687"/>
                  <a:pt x="3769" y="36"/>
                  <a:pt x="3760"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2808956" y="2687493"/>
            <a:ext cx="207084" cy="251897"/>
          </a:xfrm>
          <a:custGeom>
            <a:rect b="b" l="l" r="r" t="t"/>
            <a:pathLst>
              <a:path extrusionOk="0" h="10270" w="7235">
                <a:moveTo>
                  <a:pt x="4020" y="1"/>
                </a:moveTo>
                <a:lnTo>
                  <a:pt x="3915" y="11"/>
                </a:lnTo>
                <a:cubicBezTo>
                  <a:pt x="3915" y="38"/>
                  <a:pt x="4193" y="3055"/>
                  <a:pt x="6008" y="4382"/>
                </a:cubicBezTo>
                <a:cubicBezTo>
                  <a:pt x="6805" y="4965"/>
                  <a:pt x="7119" y="5945"/>
                  <a:pt x="6810" y="6875"/>
                </a:cubicBezTo>
                <a:cubicBezTo>
                  <a:pt x="6518" y="7750"/>
                  <a:pt x="5588" y="8675"/>
                  <a:pt x="3848" y="8675"/>
                </a:cubicBezTo>
                <a:lnTo>
                  <a:pt x="3779" y="8675"/>
                </a:lnTo>
                <a:cubicBezTo>
                  <a:pt x="3734" y="8670"/>
                  <a:pt x="3688" y="8670"/>
                  <a:pt x="3642" y="8670"/>
                </a:cubicBezTo>
                <a:cubicBezTo>
                  <a:pt x="529" y="8670"/>
                  <a:pt x="19" y="10174"/>
                  <a:pt x="0" y="10238"/>
                </a:cubicBezTo>
                <a:lnTo>
                  <a:pt x="97" y="10270"/>
                </a:lnTo>
                <a:cubicBezTo>
                  <a:pt x="101" y="10251"/>
                  <a:pt x="611" y="8775"/>
                  <a:pt x="3646" y="8775"/>
                </a:cubicBezTo>
                <a:lnTo>
                  <a:pt x="3848" y="8775"/>
                </a:lnTo>
                <a:cubicBezTo>
                  <a:pt x="5643" y="8775"/>
                  <a:pt x="6605" y="7818"/>
                  <a:pt x="6910" y="6911"/>
                </a:cubicBezTo>
                <a:cubicBezTo>
                  <a:pt x="7234" y="5935"/>
                  <a:pt x="6906" y="4910"/>
                  <a:pt x="6067" y="4300"/>
                </a:cubicBezTo>
                <a:cubicBezTo>
                  <a:pt x="4294" y="3000"/>
                  <a:pt x="4020" y="28"/>
                  <a:pt x="4020"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6"/>
          <p:cNvSpPr/>
          <p:nvPr/>
        </p:nvSpPr>
        <p:spPr>
          <a:xfrm>
            <a:off x="2791353" y="2937709"/>
            <a:ext cx="264186" cy="345691"/>
          </a:xfrm>
          <a:custGeom>
            <a:rect b="b" l="l" r="r" t="t"/>
            <a:pathLst>
              <a:path extrusionOk="0" h="14094" w="9230">
                <a:moveTo>
                  <a:pt x="9193" y="0"/>
                </a:moveTo>
                <a:cubicBezTo>
                  <a:pt x="9152" y="19"/>
                  <a:pt x="5123" y="1514"/>
                  <a:pt x="4080" y="4413"/>
                </a:cubicBezTo>
                <a:cubicBezTo>
                  <a:pt x="3775" y="5256"/>
                  <a:pt x="3592" y="6226"/>
                  <a:pt x="3396" y="7252"/>
                </a:cubicBezTo>
                <a:cubicBezTo>
                  <a:pt x="2927" y="9699"/>
                  <a:pt x="2397" y="12475"/>
                  <a:pt x="1" y="14007"/>
                </a:cubicBezTo>
                <a:lnTo>
                  <a:pt x="60" y="14093"/>
                </a:lnTo>
                <a:cubicBezTo>
                  <a:pt x="2494" y="12539"/>
                  <a:pt x="3026" y="9741"/>
                  <a:pt x="3496" y="7270"/>
                </a:cubicBezTo>
                <a:cubicBezTo>
                  <a:pt x="3692" y="6249"/>
                  <a:pt x="3874" y="5283"/>
                  <a:pt x="4175" y="4444"/>
                </a:cubicBezTo>
                <a:cubicBezTo>
                  <a:pt x="5205" y="1596"/>
                  <a:pt x="9189" y="115"/>
                  <a:pt x="9230" y="101"/>
                </a:cubicBezTo>
                <a:lnTo>
                  <a:pt x="9193" y="0"/>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6"/>
          <p:cNvSpPr/>
          <p:nvPr/>
        </p:nvSpPr>
        <p:spPr>
          <a:xfrm>
            <a:off x="2884751" y="3077228"/>
            <a:ext cx="264844" cy="56487"/>
          </a:xfrm>
          <a:custGeom>
            <a:rect b="b" l="l" r="r" t="t"/>
            <a:pathLst>
              <a:path extrusionOk="0" h="2303" w="9253">
                <a:moveTo>
                  <a:pt x="9175" y="0"/>
                </a:moveTo>
                <a:cubicBezTo>
                  <a:pt x="8877" y="334"/>
                  <a:pt x="8466" y="642"/>
                  <a:pt x="7314" y="642"/>
                </a:cubicBezTo>
                <a:cubicBezTo>
                  <a:pt x="6691" y="642"/>
                  <a:pt x="5851" y="552"/>
                  <a:pt x="4695" y="328"/>
                </a:cubicBezTo>
                <a:cubicBezTo>
                  <a:pt x="4331" y="258"/>
                  <a:pt x="3990" y="227"/>
                  <a:pt x="3672" y="227"/>
                </a:cubicBezTo>
                <a:cubicBezTo>
                  <a:pt x="1120" y="227"/>
                  <a:pt x="12" y="2232"/>
                  <a:pt x="1" y="2257"/>
                </a:cubicBezTo>
                <a:lnTo>
                  <a:pt x="91" y="2303"/>
                </a:lnTo>
                <a:cubicBezTo>
                  <a:pt x="104" y="2282"/>
                  <a:pt x="1182" y="329"/>
                  <a:pt x="3669" y="329"/>
                </a:cubicBezTo>
                <a:cubicBezTo>
                  <a:pt x="3981" y="329"/>
                  <a:pt x="4315" y="360"/>
                  <a:pt x="4672" y="429"/>
                </a:cubicBezTo>
                <a:cubicBezTo>
                  <a:pt x="5832" y="654"/>
                  <a:pt x="6680" y="745"/>
                  <a:pt x="7313" y="745"/>
                </a:cubicBezTo>
                <a:cubicBezTo>
                  <a:pt x="8510" y="745"/>
                  <a:pt x="8940" y="421"/>
                  <a:pt x="9252" y="69"/>
                </a:cubicBezTo>
                <a:lnTo>
                  <a:pt x="9175" y="0"/>
                </a:ln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6"/>
          <p:cNvSpPr/>
          <p:nvPr/>
        </p:nvSpPr>
        <p:spPr>
          <a:xfrm>
            <a:off x="2881745" y="2941953"/>
            <a:ext cx="29653" cy="136863"/>
          </a:xfrm>
          <a:custGeom>
            <a:rect b="b" l="l" r="r" t="t"/>
            <a:pathLst>
              <a:path extrusionOk="0" h="5580" w="1036">
                <a:moveTo>
                  <a:pt x="183" y="1"/>
                </a:moveTo>
                <a:lnTo>
                  <a:pt x="119" y="83"/>
                </a:lnTo>
                <a:cubicBezTo>
                  <a:pt x="129" y="87"/>
                  <a:pt x="922" y="757"/>
                  <a:pt x="666" y="2239"/>
                </a:cubicBezTo>
                <a:cubicBezTo>
                  <a:pt x="594" y="2658"/>
                  <a:pt x="493" y="3027"/>
                  <a:pt x="406" y="3355"/>
                </a:cubicBezTo>
                <a:cubicBezTo>
                  <a:pt x="173" y="4225"/>
                  <a:pt x="1" y="4850"/>
                  <a:pt x="562" y="5580"/>
                </a:cubicBezTo>
                <a:lnTo>
                  <a:pt x="644" y="5520"/>
                </a:lnTo>
                <a:cubicBezTo>
                  <a:pt x="114" y="4831"/>
                  <a:pt x="270" y="4253"/>
                  <a:pt x="507" y="3382"/>
                </a:cubicBezTo>
                <a:cubicBezTo>
                  <a:pt x="594" y="3054"/>
                  <a:pt x="693" y="2681"/>
                  <a:pt x="766" y="2256"/>
                </a:cubicBezTo>
                <a:cubicBezTo>
                  <a:pt x="1035" y="712"/>
                  <a:pt x="219" y="28"/>
                  <a:pt x="183"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6"/>
          <p:cNvSpPr/>
          <p:nvPr/>
        </p:nvSpPr>
        <p:spPr>
          <a:xfrm>
            <a:off x="2855927" y="3157878"/>
            <a:ext cx="300593" cy="59553"/>
          </a:xfrm>
          <a:custGeom>
            <a:rect b="b" l="l" r="r" t="t"/>
            <a:pathLst>
              <a:path extrusionOk="0" h="2428" w="10502">
                <a:moveTo>
                  <a:pt x="3843" y="0"/>
                </a:moveTo>
                <a:cubicBezTo>
                  <a:pt x="1270" y="0"/>
                  <a:pt x="17" y="2353"/>
                  <a:pt x="0" y="2378"/>
                </a:cubicBezTo>
                <a:lnTo>
                  <a:pt x="97" y="2427"/>
                </a:lnTo>
                <a:cubicBezTo>
                  <a:pt x="108" y="2403"/>
                  <a:pt x="1333" y="103"/>
                  <a:pt x="3852" y="103"/>
                </a:cubicBezTo>
                <a:cubicBezTo>
                  <a:pt x="4117" y="103"/>
                  <a:pt x="4397" y="129"/>
                  <a:pt x="4691" y="185"/>
                </a:cubicBezTo>
                <a:cubicBezTo>
                  <a:pt x="5292" y="304"/>
                  <a:pt x="5839" y="422"/>
                  <a:pt x="6322" y="532"/>
                </a:cubicBezTo>
                <a:cubicBezTo>
                  <a:pt x="7297" y="748"/>
                  <a:pt x="8066" y="919"/>
                  <a:pt x="8707" y="919"/>
                </a:cubicBezTo>
                <a:cubicBezTo>
                  <a:pt x="9432" y="919"/>
                  <a:pt x="9993" y="700"/>
                  <a:pt x="10501" y="81"/>
                </a:cubicBezTo>
                <a:lnTo>
                  <a:pt x="10423" y="17"/>
                </a:lnTo>
                <a:cubicBezTo>
                  <a:pt x="9939" y="605"/>
                  <a:pt x="9399" y="814"/>
                  <a:pt x="8698" y="814"/>
                </a:cubicBezTo>
                <a:cubicBezTo>
                  <a:pt x="8068" y="814"/>
                  <a:pt x="7309" y="645"/>
                  <a:pt x="6345" y="431"/>
                </a:cubicBezTo>
                <a:cubicBezTo>
                  <a:pt x="5861" y="322"/>
                  <a:pt x="5314" y="199"/>
                  <a:pt x="4708" y="85"/>
                </a:cubicBezTo>
                <a:cubicBezTo>
                  <a:pt x="4405" y="27"/>
                  <a:pt x="4117" y="0"/>
                  <a:pt x="3843"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6"/>
          <p:cNvSpPr/>
          <p:nvPr/>
        </p:nvSpPr>
        <p:spPr>
          <a:xfrm>
            <a:off x="2981411" y="2598282"/>
            <a:ext cx="77796" cy="146037"/>
          </a:xfrm>
          <a:custGeom>
            <a:rect b="b" l="l" r="r" t="t"/>
            <a:pathLst>
              <a:path extrusionOk="0" h="5954" w="2718">
                <a:moveTo>
                  <a:pt x="2621" y="1"/>
                </a:moveTo>
                <a:lnTo>
                  <a:pt x="2516" y="19"/>
                </a:lnTo>
                <a:cubicBezTo>
                  <a:pt x="2608" y="503"/>
                  <a:pt x="2480" y="667"/>
                  <a:pt x="1783" y="1569"/>
                </a:cubicBezTo>
                <a:cubicBezTo>
                  <a:pt x="1624" y="1774"/>
                  <a:pt x="1432" y="2020"/>
                  <a:pt x="1213" y="2312"/>
                </a:cubicBezTo>
                <a:cubicBezTo>
                  <a:pt x="0" y="3911"/>
                  <a:pt x="1195" y="5931"/>
                  <a:pt x="1209" y="5954"/>
                </a:cubicBezTo>
                <a:lnTo>
                  <a:pt x="1300" y="5899"/>
                </a:lnTo>
                <a:cubicBezTo>
                  <a:pt x="1286" y="5880"/>
                  <a:pt x="128" y="3921"/>
                  <a:pt x="1295" y="2376"/>
                </a:cubicBezTo>
                <a:cubicBezTo>
                  <a:pt x="1519" y="2079"/>
                  <a:pt x="1706" y="1839"/>
                  <a:pt x="1865" y="1633"/>
                </a:cubicBezTo>
                <a:cubicBezTo>
                  <a:pt x="2571" y="722"/>
                  <a:pt x="2717" y="530"/>
                  <a:pt x="2621"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6"/>
          <p:cNvSpPr/>
          <p:nvPr/>
        </p:nvSpPr>
        <p:spPr>
          <a:xfrm>
            <a:off x="939568" y="2051808"/>
            <a:ext cx="139449" cy="93499"/>
          </a:xfrm>
          <a:custGeom>
            <a:rect b="b" l="l" r="r" t="t"/>
            <a:pathLst>
              <a:path extrusionOk="0" h="3812" w="4872">
                <a:moveTo>
                  <a:pt x="3400" y="1"/>
                </a:moveTo>
                <a:cubicBezTo>
                  <a:pt x="2775" y="1"/>
                  <a:pt x="2168" y="130"/>
                  <a:pt x="2168" y="130"/>
                </a:cubicBezTo>
                <a:cubicBezTo>
                  <a:pt x="2168" y="130"/>
                  <a:pt x="58" y="567"/>
                  <a:pt x="31" y="1502"/>
                </a:cubicBezTo>
                <a:cubicBezTo>
                  <a:pt x="0" y="2410"/>
                  <a:pt x="1401" y="3812"/>
                  <a:pt x="2397" y="3812"/>
                </a:cubicBezTo>
                <a:cubicBezTo>
                  <a:pt x="2426" y="3812"/>
                  <a:pt x="2455" y="3811"/>
                  <a:pt x="2483" y="3808"/>
                </a:cubicBezTo>
                <a:cubicBezTo>
                  <a:pt x="2902" y="3772"/>
                  <a:pt x="3485" y="3753"/>
                  <a:pt x="4037" y="3712"/>
                </a:cubicBezTo>
                <a:lnTo>
                  <a:pt x="4169" y="682"/>
                </a:lnTo>
                <a:lnTo>
                  <a:pt x="4871" y="709"/>
                </a:lnTo>
                <a:cubicBezTo>
                  <a:pt x="4716" y="458"/>
                  <a:pt x="4547" y="262"/>
                  <a:pt x="4379" y="175"/>
                </a:cubicBezTo>
                <a:cubicBezTo>
                  <a:pt x="4120" y="43"/>
                  <a:pt x="3757" y="1"/>
                  <a:pt x="3400"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6"/>
          <p:cNvSpPr/>
          <p:nvPr/>
        </p:nvSpPr>
        <p:spPr>
          <a:xfrm>
            <a:off x="974459" y="2057327"/>
            <a:ext cx="48057" cy="67671"/>
          </a:xfrm>
          <a:custGeom>
            <a:rect b="b" l="l" r="r" t="t"/>
            <a:pathLst>
              <a:path extrusionOk="0" h="2759" w="1679">
                <a:moveTo>
                  <a:pt x="526" y="1"/>
                </a:moveTo>
                <a:cubicBezTo>
                  <a:pt x="521" y="5"/>
                  <a:pt x="1" y="479"/>
                  <a:pt x="93" y="1141"/>
                </a:cubicBezTo>
                <a:cubicBezTo>
                  <a:pt x="175" y="1728"/>
                  <a:pt x="703" y="2275"/>
                  <a:pt x="1665" y="2758"/>
                </a:cubicBezTo>
                <a:lnTo>
                  <a:pt x="1679" y="2731"/>
                </a:lnTo>
                <a:cubicBezTo>
                  <a:pt x="726" y="2252"/>
                  <a:pt x="207" y="1715"/>
                  <a:pt x="125" y="1135"/>
                </a:cubicBezTo>
                <a:cubicBezTo>
                  <a:pt x="38" y="493"/>
                  <a:pt x="544" y="28"/>
                  <a:pt x="548" y="24"/>
                </a:cubicBezTo>
                <a:lnTo>
                  <a:pt x="5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6"/>
          <p:cNvSpPr/>
          <p:nvPr/>
        </p:nvSpPr>
        <p:spPr>
          <a:xfrm>
            <a:off x="953736" y="2064931"/>
            <a:ext cx="58991" cy="80499"/>
          </a:xfrm>
          <a:custGeom>
            <a:rect b="b" l="l" r="r" t="t"/>
            <a:pathLst>
              <a:path extrusionOk="0" h="3282" w="2061">
                <a:moveTo>
                  <a:pt x="420" y="0"/>
                </a:moveTo>
                <a:cubicBezTo>
                  <a:pt x="415" y="5"/>
                  <a:pt x="1" y="543"/>
                  <a:pt x="156" y="1281"/>
                </a:cubicBezTo>
                <a:cubicBezTo>
                  <a:pt x="306" y="2015"/>
                  <a:pt x="939" y="2690"/>
                  <a:pt x="2043" y="3282"/>
                </a:cubicBezTo>
                <a:lnTo>
                  <a:pt x="2061" y="3255"/>
                </a:lnTo>
                <a:cubicBezTo>
                  <a:pt x="967" y="2663"/>
                  <a:pt x="338" y="2001"/>
                  <a:pt x="188" y="1277"/>
                </a:cubicBezTo>
                <a:cubicBezTo>
                  <a:pt x="37" y="552"/>
                  <a:pt x="443" y="28"/>
                  <a:pt x="447" y="23"/>
                </a:cubicBezTo>
                <a:lnTo>
                  <a:pt x="4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6"/>
          <p:cNvSpPr/>
          <p:nvPr/>
        </p:nvSpPr>
        <p:spPr>
          <a:xfrm>
            <a:off x="960005" y="2061816"/>
            <a:ext cx="61624" cy="73681"/>
          </a:xfrm>
          <a:custGeom>
            <a:rect b="b" l="l" r="r" t="t"/>
            <a:pathLst>
              <a:path extrusionOk="0" h="3004" w="2153">
                <a:moveTo>
                  <a:pt x="497" y="0"/>
                </a:moveTo>
                <a:cubicBezTo>
                  <a:pt x="488" y="5"/>
                  <a:pt x="1" y="483"/>
                  <a:pt x="315" y="1422"/>
                </a:cubicBezTo>
                <a:cubicBezTo>
                  <a:pt x="630" y="2352"/>
                  <a:pt x="2125" y="2999"/>
                  <a:pt x="2138" y="3003"/>
                </a:cubicBezTo>
                <a:lnTo>
                  <a:pt x="2152" y="2976"/>
                </a:lnTo>
                <a:cubicBezTo>
                  <a:pt x="2134" y="2971"/>
                  <a:pt x="657" y="2329"/>
                  <a:pt x="347" y="1408"/>
                </a:cubicBezTo>
                <a:cubicBezTo>
                  <a:pt x="37" y="497"/>
                  <a:pt x="511" y="28"/>
                  <a:pt x="516" y="22"/>
                </a:cubicBezTo>
                <a:lnTo>
                  <a:pt x="4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6"/>
          <p:cNvSpPr/>
          <p:nvPr/>
        </p:nvSpPr>
        <p:spPr>
          <a:xfrm>
            <a:off x="1018969" y="2516871"/>
            <a:ext cx="200214" cy="412234"/>
          </a:xfrm>
          <a:custGeom>
            <a:rect b="b" l="l" r="r" t="t"/>
            <a:pathLst>
              <a:path extrusionOk="0" h="16807" w="6995">
                <a:moveTo>
                  <a:pt x="2300" y="1"/>
                </a:moveTo>
                <a:cubicBezTo>
                  <a:pt x="1640" y="1"/>
                  <a:pt x="905" y="401"/>
                  <a:pt x="156" y="1565"/>
                </a:cubicBezTo>
                <a:cubicBezTo>
                  <a:pt x="156" y="1565"/>
                  <a:pt x="0" y="4468"/>
                  <a:pt x="1801" y="8839"/>
                </a:cubicBezTo>
                <a:cubicBezTo>
                  <a:pt x="3597" y="13210"/>
                  <a:pt x="4039" y="16565"/>
                  <a:pt x="5365" y="16788"/>
                </a:cubicBezTo>
                <a:cubicBezTo>
                  <a:pt x="5438" y="16800"/>
                  <a:pt x="5508" y="16806"/>
                  <a:pt x="5576" y="16806"/>
                </a:cubicBezTo>
                <a:cubicBezTo>
                  <a:pt x="6724" y="16806"/>
                  <a:pt x="6995" y="15088"/>
                  <a:pt x="6887" y="13210"/>
                </a:cubicBezTo>
                <a:cubicBezTo>
                  <a:pt x="6778" y="11223"/>
                  <a:pt x="5265" y="2341"/>
                  <a:pt x="4476" y="1370"/>
                </a:cubicBezTo>
                <a:cubicBezTo>
                  <a:pt x="4017" y="801"/>
                  <a:pt x="3234" y="1"/>
                  <a:pt x="23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6"/>
          <p:cNvSpPr/>
          <p:nvPr/>
        </p:nvSpPr>
        <p:spPr>
          <a:xfrm>
            <a:off x="1008922" y="2531613"/>
            <a:ext cx="243205" cy="494180"/>
          </a:xfrm>
          <a:custGeom>
            <a:rect b="b" l="l" r="r" t="t"/>
            <a:pathLst>
              <a:path extrusionOk="0" h="20148" w="8497">
                <a:moveTo>
                  <a:pt x="3405" y="0"/>
                </a:moveTo>
                <a:cubicBezTo>
                  <a:pt x="2450" y="0"/>
                  <a:pt x="1359" y="490"/>
                  <a:pt x="684" y="2163"/>
                </a:cubicBezTo>
                <a:cubicBezTo>
                  <a:pt x="684" y="2163"/>
                  <a:pt x="0" y="6156"/>
                  <a:pt x="1331" y="9921"/>
                </a:cubicBezTo>
                <a:cubicBezTo>
                  <a:pt x="2667" y="13680"/>
                  <a:pt x="3113" y="14483"/>
                  <a:pt x="2977" y="16082"/>
                </a:cubicBezTo>
                <a:cubicBezTo>
                  <a:pt x="2855" y="17552"/>
                  <a:pt x="3634" y="20148"/>
                  <a:pt x="5587" y="20148"/>
                </a:cubicBezTo>
                <a:cubicBezTo>
                  <a:pt x="5761" y="20148"/>
                  <a:pt x="5943" y="20127"/>
                  <a:pt x="6136" y="20084"/>
                </a:cubicBezTo>
                <a:cubicBezTo>
                  <a:pt x="8496" y="19551"/>
                  <a:pt x="8086" y="16793"/>
                  <a:pt x="8090" y="14437"/>
                </a:cubicBezTo>
                <a:cubicBezTo>
                  <a:pt x="8095" y="12081"/>
                  <a:pt x="5406" y="1357"/>
                  <a:pt x="5320" y="823"/>
                </a:cubicBezTo>
                <a:cubicBezTo>
                  <a:pt x="5273" y="549"/>
                  <a:pt x="4416" y="0"/>
                  <a:pt x="3405"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6"/>
          <p:cNvSpPr/>
          <p:nvPr/>
        </p:nvSpPr>
        <p:spPr>
          <a:xfrm>
            <a:off x="1058497" y="2859046"/>
            <a:ext cx="166354" cy="579217"/>
          </a:xfrm>
          <a:custGeom>
            <a:rect b="b" l="l" r="r" t="t"/>
            <a:pathLst>
              <a:path extrusionOk="0" h="23615" w="5812">
                <a:moveTo>
                  <a:pt x="4356" y="1"/>
                </a:moveTo>
                <a:cubicBezTo>
                  <a:pt x="3793" y="1"/>
                  <a:pt x="3204" y="354"/>
                  <a:pt x="2890" y="1257"/>
                </a:cubicBezTo>
                <a:cubicBezTo>
                  <a:pt x="2890" y="1257"/>
                  <a:pt x="1747" y="4191"/>
                  <a:pt x="872" y="7988"/>
                </a:cubicBezTo>
                <a:cubicBezTo>
                  <a:pt x="1" y="11789"/>
                  <a:pt x="182" y="21743"/>
                  <a:pt x="525" y="22915"/>
                </a:cubicBezTo>
                <a:cubicBezTo>
                  <a:pt x="620" y="23245"/>
                  <a:pt x="905" y="23615"/>
                  <a:pt x="1187" y="23615"/>
                </a:cubicBezTo>
                <a:cubicBezTo>
                  <a:pt x="1381" y="23615"/>
                  <a:pt x="1573" y="23441"/>
                  <a:pt x="1701" y="22961"/>
                </a:cubicBezTo>
                <a:cubicBezTo>
                  <a:pt x="2020" y="21785"/>
                  <a:pt x="5624" y="2802"/>
                  <a:pt x="5744" y="1421"/>
                </a:cubicBezTo>
                <a:cubicBezTo>
                  <a:pt x="5811" y="631"/>
                  <a:pt x="5108" y="1"/>
                  <a:pt x="4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6"/>
          <p:cNvSpPr/>
          <p:nvPr/>
        </p:nvSpPr>
        <p:spPr>
          <a:xfrm>
            <a:off x="1036830" y="2852521"/>
            <a:ext cx="209917" cy="484639"/>
          </a:xfrm>
          <a:custGeom>
            <a:rect b="b" l="l" r="r" t="t"/>
            <a:pathLst>
              <a:path extrusionOk="0" h="19759" w="7334">
                <a:moveTo>
                  <a:pt x="4848" y="0"/>
                </a:moveTo>
                <a:cubicBezTo>
                  <a:pt x="4509" y="0"/>
                  <a:pt x="4151" y="65"/>
                  <a:pt x="3783" y="201"/>
                </a:cubicBezTo>
                <a:cubicBezTo>
                  <a:pt x="1869" y="912"/>
                  <a:pt x="2025" y="2467"/>
                  <a:pt x="2025" y="2467"/>
                </a:cubicBezTo>
                <a:cubicBezTo>
                  <a:pt x="2025" y="2467"/>
                  <a:pt x="1692" y="5889"/>
                  <a:pt x="1692" y="6554"/>
                </a:cubicBezTo>
                <a:cubicBezTo>
                  <a:pt x="1692" y="7225"/>
                  <a:pt x="1" y="19758"/>
                  <a:pt x="1" y="19758"/>
                </a:cubicBezTo>
                <a:lnTo>
                  <a:pt x="5516" y="19758"/>
                </a:lnTo>
                <a:cubicBezTo>
                  <a:pt x="5516" y="19758"/>
                  <a:pt x="6496" y="13801"/>
                  <a:pt x="6764" y="11313"/>
                </a:cubicBezTo>
                <a:cubicBezTo>
                  <a:pt x="7029" y="8824"/>
                  <a:pt x="7138" y="2867"/>
                  <a:pt x="7138" y="2867"/>
                </a:cubicBezTo>
                <a:cubicBezTo>
                  <a:pt x="7333" y="1141"/>
                  <a:pt x="6271" y="0"/>
                  <a:pt x="4848"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6"/>
          <p:cNvSpPr/>
          <p:nvPr/>
        </p:nvSpPr>
        <p:spPr>
          <a:xfrm>
            <a:off x="1045588" y="3280816"/>
            <a:ext cx="158769" cy="1668"/>
          </a:xfrm>
          <a:custGeom>
            <a:rect b="b" l="l" r="r" t="t"/>
            <a:pathLst>
              <a:path extrusionOk="0" h="68" w="5547">
                <a:moveTo>
                  <a:pt x="0" y="0"/>
                </a:moveTo>
                <a:lnTo>
                  <a:pt x="0" y="68"/>
                </a:lnTo>
                <a:lnTo>
                  <a:pt x="5547" y="68"/>
                </a:lnTo>
                <a:lnTo>
                  <a:pt x="5547" y="0"/>
                </a:lnTo>
                <a:cubicBezTo>
                  <a:pt x="5511" y="0"/>
                  <a:pt x="3112" y="4"/>
                  <a:pt x="1481" y="4"/>
                </a:cubicBezTo>
                <a:cubicBezTo>
                  <a:pt x="665" y="4"/>
                  <a:pt x="41" y="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6"/>
          <p:cNvSpPr/>
          <p:nvPr/>
        </p:nvSpPr>
        <p:spPr>
          <a:xfrm>
            <a:off x="1063449" y="3456098"/>
            <a:ext cx="245925" cy="26956"/>
          </a:xfrm>
          <a:custGeom>
            <a:rect b="b" l="l" r="r" t="t"/>
            <a:pathLst>
              <a:path extrusionOk="0" h="1099" w="8592">
                <a:moveTo>
                  <a:pt x="1" y="0"/>
                </a:moveTo>
                <a:lnTo>
                  <a:pt x="1" y="1098"/>
                </a:lnTo>
                <a:lnTo>
                  <a:pt x="8592" y="1098"/>
                </a:lnTo>
                <a:cubicBezTo>
                  <a:pt x="8592" y="1098"/>
                  <a:pt x="8560" y="985"/>
                  <a:pt x="8387"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6"/>
          <p:cNvSpPr/>
          <p:nvPr/>
        </p:nvSpPr>
        <p:spPr>
          <a:xfrm>
            <a:off x="1063449" y="3358498"/>
            <a:ext cx="240086" cy="97619"/>
          </a:xfrm>
          <a:custGeom>
            <a:rect b="b" l="l" r="r" t="t"/>
            <a:pathLst>
              <a:path extrusionOk="0" h="3980" w="8388">
                <a:moveTo>
                  <a:pt x="1" y="1"/>
                </a:moveTo>
                <a:lnTo>
                  <a:pt x="1" y="3979"/>
                </a:lnTo>
                <a:lnTo>
                  <a:pt x="8387" y="3979"/>
                </a:lnTo>
                <a:cubicBezTo>
                  <a:pt x="8387" y="3956"/>
                  <a:pt x="8383" y="3939"/>
                  <a:pt x="8377" y="3916"/>
                </a:cubicBezTo>
                <a:cubicBezTo>
                  <a:pt x="8196" y="2872"/>
                  <a:pt x="5347" y="2644"/>
                  <a:pt x="3610" y="2475"/>
                </a:cubicBezTo>
                <a:cubicBezTo>
                  <a:pt x="1869" y="2307"/>
                  <a:pt x="2115" y="1"/>
                  <a:pt x="21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6"/>
          <p:cNvSpPr/>
          <p:nvPr/>
        </p:nvSpPr>
        <p:spPr>
          <a:xfrm>
            <a:off x="1175137" y="3434194"/>
            <a:ext cx="109853" cy="22173"/>
          </a:xfrm>
          <a:custGeom>
            <a:rect b="b" l="l" r="r" t="t"/>
            <a:pathLst>
              <a:path extrusionOk="0" h="904" w="3838">
                <a:moveTo>
                  <a:pt x="2461" y="1"/>
                </a:moveTo>
                <a:cubicBezTo>
                  <a:pt x="2098" y="1"/>
                  <a:pt x="1714" y="6"/>
                  <a:pt x="1376" y="22"/>
                </a:cubicBezTo>
                <a:cubicBezTo>
                  <a:pt x="346" y="73"/>
                  <a:pt x="5" y="876"/>
                  <a:pt x="0" y="884"/>
                </a:cubicBezTo>
                <a:lnTo>
                  <a:pt x="51" y="903"/>
                </a:lnTo>
                <a:cubicBezTo>
                  <a:pt x="55" y="898"/>
                  <a:pt x="383" y="127"/>
                  <a:pt x="1376" y="77"/>
                </a:cubicBezTo>
                <a:cubicBezTo>
                  <a:pt x="1714" y="61"/>
                  <a:pt x="2098" y="55"/>
                  <a:pt x="2461" y="55"/>
                </a:cubicBezTo>
                <a:cubicBezTo>
                  <a:pt x="3188" y="55"/>
                  <a:pt x="3829" y="77"/>
                  <a:pt x="3838" y="77"/>
                </a:cubicBezTo>
                <a:lnTo>
                  <a:pt x="3838" y="22"/>
                </a:lnTo>
                <a:cubicBezTo>
                  <a:pt x="3829" y="22"/>
                  <a:pt x="3188" y="1"/>
                  <a:pt x="24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6"/>
          <p:cNvSpPr/>
          <p:nvPr/>
        </p:nvSpPr>
        <p:spPr>
          <a:xfrm>
            <a:off x="1092817" y="3358498"/>
            <a:ext cx="83377" cy="68334"/>
          </a:xfrm>
          <a:custGeom>
            <a:rect b="b" l="l" r="r" t="t"/>
            <a:pathLst>
              <a:path extrusionOk="0" h="2786" w="2913">
                <a:moveTo>
                  <a:pt x="14" y="1"/>
                </a:moveTo>
                <a:cubicBezTo>
                  <a:pt x="14" y="96"/>
                  <a:pt x="1" y="2366"/>
                  <a:pt x="876" y="2676"/>
                </a:cubicBezTo>
                <a:cubicBezTo>
                  <a:pt x="1095" y="2753"/>
                  <a:pt x="1335" y="2786"/>
                  <a:pt x="1568" y="2786"/>
                </a:cubicBezTo>
                <a:cubicBezTo>
                  <a:pt x="2256" y="2786"/>
                  <a:pt x="2904" y="2534"/>
                  <a:pt x="2913" y="2530"/>
                </a:cubicBezTo>
                <a:lnTo>
                  <a:pt x="2894" y="2480"/>
                </a:lnTo>
                <a:cubicBezTo>
                  <a:pt x="2884" y="2484"/>
                  <a:pt x="2244" y="2731"/>
                  <a:pt x="1569" y="2731"/>
                </a:cubicBezTo>
                <a:cubicBezTo>
                  <a:pt x="1340" y="2731"/>
                  <a:pt x="1107" y="2702"/>
                  <a:pt x="893" y="2626"/>
                </a:cubicBezTo>
                <a:cubicBezTo>
                  <a:pt x="55" y="2330"/>
                  <a:pt x="69" y="24"/>
                  <a:pt x="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6"/>
          <p:cNvSpPr/>
          <p:nvPr/>
        </p:nvSpPr>
        <p:spPr>
          <a:xfrm>
            <a:off x="1093618" y="3365317"/>
            <a:ext cx="32601" cy="19131"/>
          </a:xfrm>
          <a:custGeom>
            <a:rect b="b" l="l" r="r" t="t"/>
            <a:pathLst>
              <a:path extrusionOk="0" h="780" w="1139">
                <a:moveTo>
                  <a:pt x="32" y="1"/>
                </a:moveTo>
                <a:lnTo>
                  <a:pt x="0" y="47"/>
                </a:lnTo>
                <a:lnTo>
                  <a:pt x="1107" y="780"/>
                </a:lnTo>
                <a:lnTo>
                  <a:pt x="1139" y="735"/>
                </a:lnTo>
                <a:lnTo>
                  <a:pt x="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6"/>
          <p:cNvSpPr/>
          <p:nvPr/>
        </p:nvSpPr>
        <p:spPr>
          <a:xfrm>
            <a:off x="1095679" y="3370346"/>
            <a:ext cx="28479" cy="14103"/>
          </a:xfrm>
          <a:custGeom>
            <a:rect b="b" l="l" r="r" t="t"/>
            <a:pathLst>
              <a:path extrusionOk="0" h="575" w="995">
                <a:moveTo>
                  <a:pt x="967" y="0"/>
                </a:moveTo>
                <a:lnTo>
                  <a:pt x="0" y="530"/>
                </a:lnTo>
                <a:lnTo>
                  <a:pt x="28" y="575"/>
                </a:lnTo>
                <a:lnTo>
                  <a:pt x="995" y="51"/>
                </a:lnTo>
                <a:lnTo>
                  <a:pt x="9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a:off x="1097368" y="3391685"/>
            <a:ext cx="37868" cy="12558"/>
          </a:xfrm>
          <a:custGeom>
            <a:rect b="b" l="l" r="r" t="t"/>
            <a:pathLst>
              <a:path extrusionOk="0" h="512" w="1323">
                <a:moveTo>
                  <a:pt x="19" y="1"/>
                </a:moveTo>
                <a:lnTo>
                  <a:pt x="0" y="51"/>
                </a:lnTo>
                <a:lnTo>
                  <a:pt x="1304" y="512"/>
                </a:lnTo>
                <a:lnTo>
                  <a:pt x="1323" y="461"/>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a:off x="1102062" y="3391808"/>
            <a:ext cx="26905" cy="16115"/>
          </a:xfrm>
          <a:custGeom>
            <a:rect b="b" l="l" r="r" t="t"/>
            <a:pathLst>
              <a:path extrusionOk="0" h="657" w="940">
                <a:moveTo>
                  <a:pt x="908" y="0"/>
                </a:moveTo>
                <a:lnTo>
                  <a:pt x="0" y="607"/>
                </a:lnTo>
                <a:lnTo>
                  <a:pt x="28" y="657"/>
                </a:lnTo>
                <a:lnTo>
                  <a:pt x="940" y="46"/>
                </a:lnTo>
                <a:lnTo>
                  <a:pt x="9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a:off x="1106499" y="2189684"/>
            <a:ext cx="370919" cy="84203"/>
          </a:xfrm>
          <a:custGeom>
            <a:rect b="b" l="l" r="r" t="t"/>
            <a:pathLst>
              <a:path extrusionOk="0" h="3433" w="12959">
                <a:moveTo>
                  <a:pt x="9952" y="1"/>
                </a:moveTo>
                <a:cubicBezTo>
                  <a:pt x="7094" y="1"/>
                  <a:pt x="1851" y="562"/>
                  <a:pt x="1851" y="562"/>
                </a:cubicBezTo>
                <a:cubicBezTo>
                  <a:pt x="1454" y="602"/>
                  <a:pt x="1" y="1236"/>
                  <a:pt x="443" y="2293"/>
                </a:cubicBezTo>
                <a:cubicBezTo>
                  <a:pt x="885" y="3351"/>
                  <a:pt x="2033" y="3324"/>
                  <a:pt x="2525" y="3423"/>
                </a:cubicBezTo>
                <a:cubicBezTo>
                  <a:pt x="2555" y="3429"/>
                  <a:pt x="2609" y="3432"/>
                  <a:pt x="2684" y="3432"/>
                </a:cubicBezTo>
                <a:cubicBezTo>
                  <a:pt x="3844" y="3432"/>
                  <a:pt x="10075" y="2740"/>
                  <a:pt x="11085" y="2453"/>
                </a:cubicBezTo>
                <a:cubicBezTo>
                  <a:pt x="12157" y="2144"/>
                  <a:pt x="12958" y="594"/>
                  <a:pt x="11559" y="133"/>
                </a:cubicBezTo>
                <a:cubicBezTo>
                  <a:pt x="11272" y="38"/>
                  <a:pt x="10692" y="1"/>
                  <a:pt x="99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a:off x="1163774" y="2195301"/>
            <a:ext cx="164808" cy="76231"/>
          </a:xfrm>
          <a:custGeom>
            <a:rect b="b" l="l" r="r" t="t"/>
            <a:pathLst>
              <a:path extrusionOk="0" h="3108" w="5758">
                <a:moveTo>
                  <a:pt x="3134" y="1"/>
                </a:moveTo>
                <a:cubicBezTo>
                  <a:pt x="2765" y="1"/>
                  <a:pt x="2103" y="18"/>
                  <a:pt x="1586" y="127"/>
                </a:cubicBezTo>
                <a:cubicBezTo>
                  <a:pt x="831" y="287"/>
                  <a:pt x="0" y="1153"/>
                  <a:pt x="707" y="2288"/>
                </a:cubicBezTo>
                <a:cubicBezTo>
                  <a:pt x="1136" y="2972"/>
                  <a:pt x="1804" y="3108"/>
                  <a:pt x="2268" y="3108"/>
                </a:cubicBezTo>
                <a:cubicBezTo>
                  <a:pt x="2573" y="3108"/>
                  <a:pt x="2790" y="3049"/>
                  <a:pt x="2790" y="3049"/>
                </a:cubicBezTo>
                <a:lnTo>
                  <a:pt x="5757" y="2725"/>
                </a:lnTo>
                <a:lnTo>
                  <a:pt x="3414" y="5"/>
                </a:lnTo>
                <a:cubicBezTo>
                  <a:pt x="3414" y="5"/>
                  <a:pt x="3306" y="1"/>
                  <a:pt x="313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a:off x="1075185" y="2171582"/>
            <a:ext cx="216186" cy="108485"/>
          </a:xfrm>
          <a:custGeom>
            <a:rect b="b" l="l" r="r" t="t"/>
            <a:pathLst>
              <a:path extrusionOk="0" h="4423" w="7553">
                <a:moveTo>
                  <a:pt x="6162" y="0"/>
                </a:moveTo>
                <a:cubicBezTo>
                  <a:pt x="6162" y="0"/>
                  <a:pt x="3045" y="415"/>
                  <a:pt x="1688" y="776"/>
                </a:cubicBezTo>
                <a:cubicBezTo>
                  <a:pt x="329" y="1140"/>
                  <a:pt x="1" y="2867"/>
                  <a:pt x="1" y="2867"/>
                </a:cubicBezTo>
                <a:cubicBezTo>
                  <a:pt x="447" y="4376"/>
                  <a:pt x="1459" y="4317"/>
                  <a:pt x="2489" y="4413"/>
                </a:cubicBezTo>
                <a:cubicBezTo>
                  <a:pt x="2562" y="4419"/>
                  <a:pt x="2649" y="4422"/>
                  <a:pt x="2748" y="4422"/>
                </a:cubicBezTo>
                <a:cubicBezTo>
                  <a:pt x="4066" y="4422"/>
                  <a:pt x="7553" y="3902"/>
                  <a:pt x="7553" y="3902"/>
                </a:cubicBezTo>
                <a:lnTo>
                  <a:pt x="6162" y="0"/>
                </a:ln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6"/>
          <p:cNvSpPr/>
          <p:nvPr/>
        </p:nvSpPr>
        <p:spPr>
          <a:xfrm>
            <a:off x="1383801" y="2008417"/>
            <a:ext cx="241803" cy="244735"/>
          </a:xfrm>
          <a:custGeom>
            <a:rect b="b" l="l" r="r" t="t"/>
            <a:pathLst>
              <a:path extrusionOk="0" h="9978" w="8448">
                <a:moveTo>
                  <a:pt x="8022" y="0"/>
                </a:moveTo>
                <a:cubicBezTo>
                  <a:pt x="7873" y="0"/>
                  <a:pt x="7697" y="87"/>
                  <a:pt x="7559" y="226"/>
                </a:cubicBezTo>
                <a:cubicBezTo>
                  <a:pt x="7559" y="226"/>
                  <a:pt x="891" y="6890"/>
                  <a:pt x="422" y="7842"/>
                </a:cubicBezTo>
                <a:cubicBezTo>
                  <a:pt x="1" y="8688"/>
                  <a:pt x="1" y="9977"/>
                  <a:pt x="1132" y="9977"/>
                </a:cubicBezTo>
                <a:cubicBezTo>
                  <a:pt x="1276" y="9977"/>
                  <a:pt x="1439" y="9956"/>
                  <a:pt x="1621" y="9911"/>
                </a:cubicBezTo>
                <a:cubicBezTo>
                  <a:pt x="3234" y="9511"/>
                  <a:pt x="7774" y="2027"/>
                  <a:pt x="8188" y="941"/>
                </a:cubicBezTo>
                <a:cubicBezTo>
                  <a:pt x="8448" y="256"/>
                  <a:pt x="8277" y="0"/>
                  <a:pt x="80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a:off x="1577839" y="1944128"/>
            <a:ext cx="123964" cy="100416"/>
          </a:xfrm>
          <a:custGeom>
            <a:rect b="b" l="l" r="r" t="t"/>
            <a:pathLst>
              <a:path extrusionOk="0" h="4094" w="4331">
                <a:moveTo>
                  <a:pt x="4032" y="0"/>
                </a:moveTo>
                <a:cubicBezTo>
                  <a:pt x="3684" y="0"/>
                  <a:pt x="2529" y="683"/>
                  <a:pt x="1864" y="1211"/>
                </a:cubicBezTo>
                <a:cubicBezTo>
                  <a:pt x="1149" y="1785"/>
                  <a:pt x="0" y="3541"/>
                  <a:pt x="315" y="3991"/>
                </a:cubicBezTo>
                <a:cubicBezTo>
                  <a:pt x="364" y="4063"/>
                  <a:pt x="436" y="4093"/>
                  <a:pt x="524" y="4093"/>
                </a:cubicBezTo>
                <a:cubicBezTo>
                  <a:pt x="995" y="4093"/>
                  <a:pt x="1935" y="3220"/>
                  <a:pt x="2380" y="2971"/>
                </a:cubicBezTo>
                <a:cubicBezTo>
                  <a:pt x="2909" y="2674"/>
                  <a:pt x="3957" y="1457"/>
                  <a:pt x="3720" y="1303"/>
                </a:cubicBezTo>
                <a:cubicBezTo>
                  <a:pt x="3700" y="1290"/>
                  <a:pt x="3679" y="1284"/>
                  <a:pt x="3655" y="1284"/>
                </a:cubicBezTo>
                <a:cubicBezTo>
                  <a:pt x="3393" y="1284"/>
                  <a:pt x="2898" y="2022"/>
                  <a:pt x="2672" y="2119"/>
                </a:cubicBezTo>
                <a:cubicBezTo>
                  <a:pt x="2595" y="2151"/>
                  <a:pt x="2531" y="2164"/>
                  <a:pt x="2480" y="2164"/>
                </a:cubicBezTo>
                <a:cubicBezTo>
                  <a:pt x="2368" y="2164"/>
                  <a:pt x="2321" y="2098"/>
                  <a:pt x="2352" y="2022"/>
                </a:cubicBezTo>
                <a:cubicBezTo>
                  <a:pt x="2352" y="2022"/>
                  <a:pt x="2516" y="1553"/>
                  <a:pt x="2859" y="1265"/>
                </a:cubicBezTo>
                <a:cubicBezTo>
                  <a:pt x="3196" y="979"/>
                  <a:pt x="4331" y="131"/>
                  <a:pt x="4098" y="13"/>
                </a:cubicBezTo>
                <a:cubicBezTo>
                  <a:pt x="4081" y="4"/>
                  <a:pt x="4059" y="0"/>
                  <a:pt x="40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a:off x="911603" y="2186495"/>
            <a:ext cx="286626" cy="271618"/>
          </a:xfrm>
          <a:custGeom>
            <a:rect b="b" l="l" r="r" t="t"/>
            <a:pathLst>
              <a:path extrusionOk="0" h="11074" w="10014">
                <a:moveTo>
                  <a:pt x="7041" y="1"/>
                </a:moveTo>
                <a:cubicBezTo>
                  <a:pt x="6416" y="1"/>
                  <a:pt x="5871" y="44"/>
                  <a:pt x="5871" y="44"/>
                </a:cubicBezTo>
                <a:lnTo>
                  <a:pt x="4517" y="26"/>
                </a:lnTo>
                <a:cubicBezTo>
                  <a:pt x="4517" y="26"/>
                  <a:pt x="2106" y="286"/>
                  <a:pt x="1277" y="395"/>
                </a:cubicBezTo>
                <a:cubicBezTo>
                  <a:pt x="447" y="505"/>
                  <a:pt x="1" y="1475"/>
                  <a:pt x="97" y="2629"/>
                </a:cubicBezTo>
                <a:cubicBezTo>
                  <a:pt x="192" y="3782"/>
                  <a:pt x="1313" y="5901"/>
                  <a:pt x="1664" y="6653"/>
                </a:cubicBezTo>
                <a:cubicBezTo>
                  <a:pt x="2015" y="7405"/>
                  <a:pt x="2598" y="10878"/>
                  <a:pt x="2598" y="10878"/>
                </a:cubicBezTo>
                <a:lnTo>
                  <a:pt x="7129" y="11074"/>
                </a:lnTo>
                <a:cubicBezTo>
                  <a:pt x="7129" y="11074"/>
                  <a:pt x="7256" y="10932"/>
                  <a:pt x="7306" y="10198"/>
                </a:cubicBezTo>
                <a:cubicBezTo>
                  <a:pt x="7361" y="9466"/>
                  <a:pt x="7927" y="7692"/>
                  <a:pt x="8970" y="5377"/>
                </a:cubicBezTo>
                <a:cubicBezTo>
                  <a:pt x="10014" y="3067"/>
                  <a:pt x="9285" y="692"/>
                  <a:pt x="8774" y="272"/>
                </a:cubicBezTo>
                <a:cubicBezTo>
                  <a:pt x="8505" y="53"/>
                  <a:pt x="7725" y="1"/>
                  <a:pt x="704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a:off x="975118" y="2186569"/>
            <a:ext cx="155134" cy="44297"/>
          </a:xfrm>
          <a:custGeom>
            <a:rect b="b" l="l" r="r" t="t"/>
            <a:pathLst>
              <a:path extrusionOk="0" h="1806" w="5420">
                <a:moveTo>
                  <a:pt x="5033" y="1"/>
                </a:moveTo>
                <a:cubicBezTo>
                  <a:pt x="5033" y="1"/>
                  <a:pt x="4709" y="1413"/>
                  <a:pt x="2845" y="1491"/>
                </a:cubicBezTo>
                <a:cubicBezTo>
                  <a:pt x="2792" y="1493"/>
                  <a:pt x="2740" y="1494"/>
                  <a:pt x="2689" y="1494"/>
                </a:cubicBezTo>
                <a:cubicBezTo>
                  <a:pt x="945" y="1494"/>
                  <a:pt x="333" y="237"/>
                  <a:pt x="333" y="237"/>
                </a:cubicBezTo>
                <a:lnTo>
                  <a:pt x="1" y="279"/>
                </a:lnTo>
                <a:cubicBezTo>
                  <a:pt x="1" y="279"/>
                  <a:pt x="1" y="279"/>
                  <a:pt x="1" y="279"/>
                </a:cubicBezTo>
                <a:cubicBezTo>
                  <a:pt x="44" y="279"/>
                  <a:pt x="692" y="1800"/>
                  <a:pt x="2804" y="1806"/>
                </a:cubicBezTo>
                <a:cubicBezTo>
                  <a:pt x="2807" y="1806"/>
                  <a:pt x="2810" y="1806"/>
                  <a:pt x="2812" y="1806"/>
                </a:cubicBezTo>
                <a:cubicBezTo>
                  <a:pt x="4916" y="1806"/>
                  <a:pt x="5420" y="14"/>
                  <a:pt x="5420" y="14"/>
                </a:cubicBezTo>
                <a:lnTo>
                  <a:pt x="50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a:off x="1119808" y="2268936"/>
            <a:ext cx="64086" cy="167719"/>
          </a:xfrm>
          <a:custGeom>
            <a:rect b="b" l="l" r="r" t="t"/>
            <a:pathLst>
              <a:path extrusionOk="0" h="6838" w="2239">
                <a:moveTo>
                  <a:pt x="2175" y="1"/>
                </a:moveTo>
                <a:cubicBezTo>
                  <a:pt x="2175" y="11"/>
                  <a:pt x="2165" y="1095"/>
                  <a:pt x="1564" y="2235"/>
                </a:cubicBezTo>
                <a:cubicBezTo>
                  <a:pt x="958" y="3379"/>
                  <a:pt x="47" y="5954"/>
                  <a:pt x="1" y="6837"/>
                </a:cubicBezTo>
                <a:lnTo>
                  <a:pt x="69" y="6837"/>
                </a:lnTo>
                <a:cubicBezTo>
                  <a:pt x="110" y="5962"/>
                  <a:pt x="1017" y="3406"/>
                  <a:pt x="1623" y="2262"/>
                </a:cubicBezTo>
                <a:cubicBezTo>
                  <a:pt x="2234" y="1113"/>
                  <a:pt x="2239" y="11"/>
                  <a:pt x="2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a:off x="1015591" y="2076828"/>
            <a:ext cx="65889" cy="131590"/>
          </a:xfrm>
          <a:custGeom>
            <a:rect b="b" l="l" r="r" t="t"/>
            <a:pathLst>
              <a:path extrusionOk="0" h="5365" w="2302">
                <a:moveTo>
                  <a:pt x="748" y="1"/>
                </a:moveTo>
                <a:cubicBezTo>
                  <a:pt x="640" y="1"/>
                  <a:pt x="520" y="19"/>
                  <a:pt x="387" y="62"/>
                </a:cubicBezTo>
                <a:lnTo>
                  <a:pt x="0" y="4858"/>
                </a:lnTo>
                <a:cubicBezTo>
                  <a:pt x="0" y="4858"/>
                  <a:pt x="488" y="5295"/>
                  <a:pt x="1153" y="5359"/>
                </a:cubicBezTo>
                <a:cubicBezTo>
                  <a:pt x="1196" y="5363"/>
                  <a:pt x="1238" y="5365"/>
                  <a:pt x="1279" y="5365"/>
                </a:cubicBezTo>
                <a:cubicBezTo>
                  <a:pt x="1883" y="5365"/>
                  <a:pt x="2302" y="4957"/>
                  <a:pt x="2302" y="4957"/>
                </a:cubicBezTo>
                <a:lnTo>
                  <a:pt x="1709" y="975"/>
                </a:lnTo>
                <a:cubicBezTo>
                  <a:pt x="1709" y="975"/>
                  <a:pt x="1527" y="1"/>
                  <a:pt x="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6"/>
          <p:cNvSpPr/>
          <p:nvPr/>
        </p:nvSpPr>
        <p:spPr>
          <a:xfrm>
            <a:off x="1029359" y="2074645"/>
            <a:ext cx="38812" cy="47314"/>
          </a:xfrm>
          <a:custGeom>
            <a:rect b="b" l="l" r="r" t="t"/>
            <a:pathLst>
              <a:path extrusionOk="0" h="1929" w="1356">
                <a:moveTo>
                  <a:pt x="486" y="0"/>
                </a:moveTo>
                <a:cubicBezTo>
                  <a:pt x="1" y="0"/>
                  <a:pt x="62" y="366"/>
                  <a:pt x="62" y="366"/>
                </a:cubicBezTo>
                <a:cubicBezTo>
                  <a:pt x="62" y="366"/>
                  <a:pt x="864" y="1857"/>
                  <a:pt x="1356" y="1929"/>
                </a:cubicBezTo>
                <a:lnTo>
                  <a:pt x="1228" y="862"/>
                </a:lnTo>
                <a:cubicBezTo>
                  <a:pt x="1228" y="862"/>
                  <a:pt x="1064" y="24"/>
                  <a:pt x="531" y="1"/>
                </a:cubicBezTo>
                <a:cubicBezTo>
                  <a:pt x="516" y="1"/>
                  <a:pt x="501" y="0"/>
                  <a:pt x="486"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6"/>
          <p:cNvSpPr/>
          <p:nvPr/>
        </p:nvSpPr>
        <p:spPr>
          <a:xfrm>
            <a:off x="1006432" y="1995981"/>
            <a:ext cx="121646" cy="109098"/>
          </a:xfrm>
          <a:custGeom>
            <a:rect b="b" l="l" r="r" t="t"/>
            <a:pathLst>
              <a:path extrusionOk="0" h="4448" w="4250">
                <a:moveTo>
                  <a:pt x="2060" y="1"/>
                </a:moveTo>
                <a:cubicBezTo>
                  <a:pt x="1354" y="1"/>
                  <a:pt x="781" y="222"/>
                  <a:pt x="739" y="920"/>
                </a:cubicBezTo>
                <a:cubicBezTo>
                  <a:pt x="680" y="1905"/>
                  <a:pt x="676" y="2378"/>
                  <a:pt x="676" y="2378"/>
                </a:cubicBezTo>
                <a:cubicBezTo>
                  <a:pt x="676" y="2378"/>
                  <a:pt x="579" y="2227"/>
                  <a:pt x="423" y="2227"/>
                </a:cubicBezTo>
                <a:cubicBezTo>
                  <a:pt x="373" y="2227"/>
                  <a:pt x="317" y="2242"/>
                  <a:pt x="257" y="2283"/>
                </a:cubicBezTo>
                <a:cubicBezTo>
                  <a:pt x="11" y="2456"/>
                  <a:pt x="1" y="3236"/>
                  <a:pt x="270" y="3395"/>
                </a:cubicBezTo>
                <a:cubicBezTo>
                  <a:pt x="347" y="3443"/>
                  <a:pt x="415" y="3460"/>
                  <a:pt x="475" y="3460"/>
                </a:cubicBezTo>
                <a:cubicBezTo>
                  <a:pt x="620" y="3460"/>
                  <a:pt x="707" y="3358"/>
                  <a:pt x="707" y="3358"/>
                </a:cubicBezTo>
                <a:cubicBezTo>
                  <a:pt x="707" y="3358"/>
                  <a:pt x="1095" y="4038"/>
                  <a:pt x="2029" y="4271"/>
                </a:cubicBezTo>
                <a:cubicBezTo>
                  <a:pt x="2029" y="4271"/>
                  <a:pt x="2850" y="4448"/>
                  <a:pt x="3412" y="4448"/>
                </a:cubicBezTo>
                <a:cubicBezTo>
                  <a:pt x="3571" y="4448"/>
                  <a:pt x="3709" y="4434"/>
                  <a:pt x="3802" y="4397"/>
                </a:cubicBezTo>
                <a:cubicBezTo>
                  <a:pt x="4222" y="4233"/>
                  <a:pt x="4249" y="3669"/>
                  <a:pt x="4117" y="2866"/>
                </a:cubicBezTo>
                <a:cubicBezTo>
                  <a:pt x="3985" y="2064"/>
                  <a:pt x="4021" y="291"/>
                  <a:pt x="2968" y="95"/>
                </a:cubicBezTo>
                <a:cubicBezTo>
                  <a:pt x="2662" y="38"/>
                  <a:pt x="2350" y="1"/>
                  <a:pt x="2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6"/>
          <p:cNvSpPr/>
          <p:nvPr/>
        </p:nvSpPr>
        <p:spPr>
          <a:xfrm>
            <a:off x="1050282" y="2037950"/>
            <a:ext cx="25188" cy="11798"/>
          </a:xfrm>
          <a:custGeom>
            <a:rect b="b" l="l" r="r" t="t"/>
            <a:pathLst>
              <a:path extrusionOk="0" h="481" w="880">
                <a:moveTo>
                  <a:pt x="420" y="0"/>
                </a:moveTo>
                <a:cubicBezTo>
                  <a:pt x="406" y="0"/>
                  <a:pt x="393" y="1"/>
                  <a:pt x="379" y="2"/>
                </a:cubicBezTo>
                <a:cubicBezTo>
                  <a:pt x="0" y="38"/>
                  <a:pt x="14" y="344"/>
                  <a:pt x="14" y="344"/>
                </a:cubicBezTo>
                <a:cubicBezTo>
                  <a:pt x="14" y="344"/>
                  <a:pt x="259" y="481"/>
                  <a:pt x="565" y="481"/>
                </a:cubicBezTo>
                <a:cubicBezTo>
                  <a:pt x="665" y="481"/>
                  <a:pt x="773" y="466"/>
                  <a:pt x="880" y="427"/>
                </a:cubicBezTo>
                <a:cubicBezTo>
                  <a:pt x="880" y="427"/>
                  <a:pt x="762" y="0"/>
                  <a:pt x="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6"/>
          <p:cNvSpPr/>
          <p:nvPr/>
        </p:nvSpPr>
        <p:spPr>
          <a:xfrm>
            <a:off x="1096738" y="2033412"/>
            <a:ext cx="17488" cy="13417"/>
          </a:xfrm>
          <a:custGeom>
            <a:rect b="b" l="l" r="r" t="t"/>
            <a:pathLst>
              <a:path extrusionOk="0" h="547" w="611">
                <a:moveTo>
                  <a:pt x="394" y="1"/>
                </a:moveTo>
                <a:cubicBezTo>
                  <a:pt x="363" y="1"/>
                  <a:pt x="327" y="7"/>
                  <a:pt x="287" y="23"/>
                </a:cubicBezTo>
                <a:cubicBezTo>
                  <a:pt x="0" y="137"/>
                  <a:pt x="119" y="547"/>
                  <a:pt x="119" y="547"/>
                </a:cubicBezTo>
                <a:cubicBezTo>
                  <a:pt x="119" y="547"/>
                  <a:pt x="547" y="475"/>
                  <a:pt x="611" y="265"/>
                </a:cubicBezTo>
                <a:cubicBezTo>
                  <a:pt x="611" y="265"/>
                  <a:pt x="587"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6"/>
          <p:cNvSpPr/>
          <p:nvPr/>
        </p:nvSpPr>
        <p:spPr>
          <a:xfrm>
            <a:off x="1049796" y="2036993"/>
            <a:ext cx="25674" cy="11430"/>
          </a:xfrm>
          <a:custGeom>
            <a:rect b="b" l="l" r="r" t="t"/>
            <a:pathLst>
              <a:path extrusionOk="0" h="466" w="897">
                <a:moveTo>
                  <a:pt x="420" y="1"/>
                </a:moveTo>
                <a:cubicBezTo>
                  <a:pt x="138" y="1"/>
                  <a:pt x="1" y="260"/>
                  <a:pt x="13" y="388"/>
                </a:cubicBezTo>
                <a:lnTo>
                  <a:pt x="31" y="383"/>
                </a:lnTo>
                <a:cubicBezTo>
                  <a:pt x="31" y="383"/>
                  <a:pt x="95" y="96"/>
                  <a:pt x="410" y="64"/>
                </a:cubicBezTo>
                <a:cubicBezTo>
                  <a:pt x="421" y="63"/>
                  <a:pt x="432" y="62"/>
                  <a:pt x="443" y="62"/>
                </a:cubicBezTo>
                <a:cubicBezTo>
                  <a:pt x="736" y="62"/>
                  <a:pt x="897" y="466"/>
                  <a:pt x="897" y="466"/>
                </a:cubicBezTo>
                <a:cubicBezTo>
                  <a:pt x="897" y="466"/>
                  <a:pt x="801" y="50"/>
                  <a:pt x="482" y="5"/>
                </a:cubicBezTo>
                <a:cubicBezTo>
                  <a:pt x="461" y="2"/>
                  <a:pt x="440" y="1"/>
                  <a:pt x="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6"/>
          <p:cNvSpPr/>
          <p:nvPr/>
        </p:nvSpPr>
        <p:spPr>
          <a:xfrm>
            <a:off x="1097654" y="2032676"/>
            <a:ext cx="16572" cy="14152"/>
          </a:xfrm>
          <a:custGeom>
            <a:rect b="b" l="l" r="r" t="t"/>
            <a:pathLst>
              <a:path extrusionOk="0" h="577" w="579">
                <a:moveTo>
                  <a:pt x="349" y="1"/>
                </a:moveTo>
                <a:cubicBezTo>
                  <a:pt x="326" y="1"/>
                  <a:pt x="301" y="4"/>
                  <a:pt x="274" y="13"/>
                </a:cubicBezTo>
                <a:cubicBezTo>
                  <a:pt x="0" y="95"/>
                  <a:pt x="23" y="427"/>
                  <a:pt x="87" y="577"/>
                </a:cubicBezTo>
                <a:cubicBezTo>
                  <a:pt x="87" y="577"/>
                  <a:pt x="9" y="286"/>
                  <a:pt x="232" y="95"/>
                </a:cubicBezTo>
                <a:cubicBezTo>
                  <a:pt x="277" y="57"/>
                  <a:pt x="318" y="42"/>
                  <a:pt x="354" y="42"/>
                </a:cubicBezTo>
                <a:cubicBezTo>
                  <a:pt x="503" y="42"/>
                  <a:pt x="579" y="295"/>
                  <a:pt x="579" y="295"/>
                </a:cubicBezTo>
                <a:cubicBezTo>
                  <a:pt x="579" y="295"/>
                  <a:pt x="55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6"/>
          <p:cNvSpPr/>
          <p:nvPr/>
        </p:nvSpPr>
        <p:spPr>
          <a:xfrm>
            <a:off x="1059785" y="2038195"/>
            <a:ext cx="8129" cy="9370"/>
          </a:xfrm>
          <a:custGeom>
            <a:rect b="b" l="l" r="r" t="t"/>
            <a:pathLst>
              <a:path extrusionOk="0" h="382" w="284">
                <a:moveTo>
                  <a:pt x="127" y="0"/>
                </a:moveTo>
                <a:cubicBezTo>
                  <a:pt x="123" y="0"/>
                  <a:pt x="119" y="0"/>
                  <a:pt x="116" y="1"/>
                </a:cubicBezTo>
                <a:cubicBezTo>
                  <a:pt x="42" y="11"/>
                  <a:pt x="1" y="106"/>
                  <a:pt x="19" y="211"/>
                </a:cubicBezTo>
                <a:cubicBezTo>
                  <a:pt x="32" y="308"/>
                  <a:pt x="91" y="381"/>
                  <a:pt x="154" y="381"/>
                </a:cubicBezTo>
                <a:cubicBezTo>
                  <a:pt x="159" y="381"/>
                  <a:pt x="165" y="380"/>
                  <a:pt x="170" y="379"/>
                </a:cubicBezTo>
                <a:cubicBezTo>
                  <a:pt x="242" y="371"/>
                  <a:pt x="284" y="280"/>
                  <a:pt x="265" y="170"/>
                </a:cubicBezTo>
                <a:cubicBezTo>
                  <a:pt x="253" y="71"/>
                  <a:pt x="191"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6"/>
          <p:cNvSpPr/>
          <p:nvPr/>
        </p:nvSpPr>
        <p:spPr>
          <a:xfrm>
            <a:off x="1101032" y="2034736"/>
            <a:ext cx="8100" cy="9345"/>
          </a:xfrm>
          <a:custGeom>
            <a:rect b="b" l="l" r="r" t="t"/>
            <a:pathLst>
              <a:path extrusionOk="0" h="381" w="283">
                <a:moveTo>
                  <a:pt x="125" y="0"/>
                </a:moveTo>
                <a:cubicBezTo>
                  <a:pt x="122" y="0"/>
                  <a:pt x="118" y="0"/>
                  <a:pt x="114" y="1"/>
                </a:cubicBezTo>
                <a:cubicBezTo>
                  <a:pt x="46" y="11"/>
                  <a:pt x="0" y="106"/>
                  <a:pt x="19" y="211"/>
                </a:cubicBezTo>
                <a:cubicBezTo>
                  <a:pt x="31" y="307"/>
                  <a:pt x="90" y="381"/>
                  <a:pt x="156" y="381"/>
                </a:cubicBezTo>
                <a:cubicBezTo>
                  <a:pt x="162" y="381"/>
                  <a:pt x="167" y="380"/>
                  <a:pt x="173" y="379"/>
                </a:cubicBezTo>
                <a:cubicBezTo>
                  <a:pt x="242" y="370"/>
                  <a:pt x="282" y="274"/>
                  <a:pt x="269" y="169"/>
                </a:cubicBezTo>
                <a:cubicBezTo>
                  <a:pt x="252" y="71"/>
                  <a:pt x="190" y="0"/>
                  <a:pt x="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6"/>
          <p:cNvSpPr/>
          <p:nvPr/>
        </p:nvSpPr>
        <p:spPr>
          <a:xfrm>
            <a:off x="1086147" y="2042365"/>
            <a:ext cx="15571" cy="24086"/>
          </a:xfrm>
          <a:custGeom>
            <a:rect b="b" l="l" r="r" t="t"/>
            <a:pathLst>
              <a:path extrusionOk="0" h="982" w="544">
                <a:moveTo>
                  <a:pt x="55" y="0"/>
                </a:moveTo>
                <a:cubicBezTo>
                  <a:pt x="55" y="0"/>
                  <a:pt x="1" y="538"/>
                  <a:pt x="114" y="588"/>
                </a:cubicBezTo>
                <a:cubicBezTo>
                  <a:pt x="191" y="620"/>
                  <a:pt x="315" y="626"/>
                  <a:pt x="394" y="626"/>
                </a:cubicBezTo>
                <a:cubicBezTo>
                  <a:pt x="439" y="626"/>
                  <a:pt x="470" y="624"/>
                  <a:pt x="470" y="624"/>
                </a:cubicBezTo>
                <a:lnTo>
                  <a:pt x="470" y="624"/>
                </a:lnTo>
                <a:lnTo>
                  <a:pt x="114" y="952"/>
                </a:lnTo>
                <a:cubicBezTo>
                  <a:pt x="114" y="952"/>
                  <a:pt x="111" y="981"/>
                  <a:pt x="139" y="981"/>
                </a:cubicBezTo>
                <a:cubicBezTo>
                  <a:pt x="143" y="981"/>
                  <a:pt x="147" y="981"/>
                  <a:pt x="152" y="979"/>
                </a:cubicBezTo>
                <a:cubicBezTo>
                  <a:pt x="192" y="966"/>
                  <a:pt x="543" y="620"/>
                  <a:pt x="539" y="611"/>
                </a:cubicBezTo>
                <a:cubicBezTo>
                  <a:pt x="539" y="597"/>
                  <a:pt x="165" y="588"/>
                  <a:pt x="133" y="524"/>
                </a:cubicBezTo>
                <a:cubicBezTo>
                  <a:pt x="97" y="465"/>
                  <a:pt x="83" y="14"/>
                  <a:pt x="55"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6"/>
          <p:cNvSpPr/>
          <p:nvPr/>
        </p:nvSpPr>
        <p:spPr>
          <a:xfrm>
            <a:off x="1078562" y="2072829"/>
            <a:ext cx="24844" cy="6058"/>
          </a:xfrm>
          <a:custGeom>
            <a:rect b="b" l="l" r="r" t="t"/>
            <a:pathLst>
              <a:path extrusionOk="0" h="247" w="868">
                <a:moveTo>
                  <a:pt x="508" y="0"/>
                </a:moveTo>
                <a:cubicBezTo>
                  <a:pt x="166" y="0"/>
                  <a:pt x="1" y="103"/>
                  <a:pt x="1" y="103"/>
                </a:cubicBezTo>
                <a:cubicBezTo>
                  <a:pt x="1" y="103"/>
                  <a:pt x="51" y="212"/>
                  <a:pt x="398" y="244"/>
                </a:cubicBezTo>
                <a:cubicBezTo>
                  <a:pt x="417" y="245"/>
                  <a:pt x="435" y="246"/>
                  <a:pt x="453" y="246"/>
                </a:cubicBezTo>
                <a:cubicBezTo>
                  <a:pt x="758" y="246"/>
                  <a:pt x="867" y="34"/>
                  <a:pt x="867" y="34"/>
                </a:cubicBezTo>
                <a:cubicBezTo>
                  <a:pt x="731" y="9"/>
                  <a:pt x="611" y="0"/>
                  <a:pt x="5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6"/>
          <p:cNvSpPr/>
          <p:nvPr/>
        </p:nvSpPr>
        <p:spPr>
          <a:xfrm>
            <a:off x="1078448" y="2075773"/>
            <a:ext cx="22869" cy="6721"/>
          </a:xfrm>
          <a:custGeom>
            <a:rect b="b" l="l" r="r" t="t"/>
            <a:pathLst>
              <a:path extrusionOk="0" h="274" w="799">
                <a:moveTo>
                  <a:pt x="798" y="0"/>
                </a:moveTo>
                <a:cubicBezTo>
                  <a:pt x="798" y="0"/>
                  <a:pt x="612" y="147"/>
                  <a:pt x="393" y="151"/>
                </a:cubicBezTo>
                <a:cubicBezTo>
                  <a:pt x="390" y="151"/>
                  <a:pt x="386" y="151"/>
                  <a:pt x="383" y="151"/>
                </a:cubicBezTo>
                <a:cubicBezTo>
                  <a:pt x="173" y="151"/>
                  <a:pt x="1" y="28"/>
                  <a:pt x="1" y="28"/>
                </a:cubicBezTo>
                <a:lnTo>
                  <a:pt x="1" y="28"/>
                </a:lnTo>
                <a:cubicBezTo>
                  <a:pt x="1" y="28"/>
                  <a:pt x="104" y="274"/>
                  <a:pt x="391" y="274"/>
                </a:cubicBezTo>
                <a:cubicBezTo>
                  <a:pt x="412" y="274"/>
                  <a:pt x="434" y="272"/>
                  <a:pt x="457" y="269"/>
                </a:cubicBezTo>
                <a:cubicBezTo>
                  <a:pt x="794" y="233"/>
                  <a:pt x="798" y="0"/>
                  <a:pt x="7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6"/>
          <p:cNvSpPr/>
          <p:nvPr/>
        </p:nvSpPr>
        <p:spPr>
          <a:xfrm>
            <a:off x="1071807" y="2069420"/>
            <a:ext cx="36179" cy="10081"/>
          </a:xfrm>
          <a:custGeom>
            <a:rect b="b" l="l" r="r" t="t"/>
            <a:pathLst>
              <a:path extrusionOk="0" h="411" w="1264">
                <a:moveTo>
                  <a:pt x="1263" y="0"/>
                </a:moveTo>
                <a:cubicBezTo>
                  <a:pt x="1263" y="0"/>
                  <a:pt x="1012" y="360"/>
                  <a:pt x="634" y="364"/>
                </a:cubicBezTo>
                <a:cubicBezTo>
                  <a:pt x="632" y="364"/>
                  <a:pt x="629" y="364"/>
                  <a:pt x="627" y="364"/>
                </a:cubicBezTo>
                <a:cubicBezTo>
                  <a:pt x="252" y="364"/>
                  <a:pt x="1" y="32"/>
                  <a:pt x="1" y="32"/>
                </a:cubicBezTo>
                <a:lnTo>
                  <a:pt x="1" y="32"/>
                </a:lnTo>
                <a:cubicBezTo>
                  <a:pt x="9" y="82"/>
                  <a:pt x="205" y="396"/>
                  <a:pt x="625" y="410"/>
                </a:cubicBezTo>
                <a:cubicBezTo>
                  <a:pt x="632" y="410"/>
                  <a:pt x="638" y="411"/>
                  <a:pt x="645" y="411"/>
                </a:cubicBezTo>
                <a:cubicBezTo>
                  <a:pt x="1055" y="411"/>
                  <a:pt x="1263" y="0"/>
                  <a:pt x="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6"/>
          <p:cNvSpPr/>
          <p:nvPr/>
        </p:nvSpPr>
        <p:spPr>
          <a:xfrm>
            <a:off x="955568" y="1994166"/>
            <a:ext cx="163520" cy="76918"/>
          </a:xfrm>
          <a:custGeom>
            <a:rect b="b" l="l" r="r" t="t"/>
            <a:pathLst>
              <a:path extrusionOk="0" h="3136" w="5713">
                <a:moveTo>
                  <a:pt x="3802" y="0"/>
                </a:moveTo>
                <a:cubicBezTo>
                  <a:pt x="3717" y="0"/>
                  <a:pt x="3629" y="2"/>
                  <a:pt x="3538" y="5"/>
                </a:cubicBezTo>
                <a:cubicBezTo>
                  <a:pt x="1832" y="73"/>
                  <a:pt x="1085" y="739"/>
                  <a:pt x="1085" y="739"/>
                </a:cubicBezTo>
                <a:cubicBezTo>
                  <a:pt x="0" y="1450"/>
                  <a:pt x="1864" y="3136"/>
                  <a:pt x="1864" y="3136"/>
                </a:cubicBezTo>
                <a:cubicBezTo>
                  <a:pt x="1782" y="2900"/>
                  <a:pt x="1874" y="2430"/>
                  <a:pt x="2102" y="2343"/>
                </a:cubicBezTo>
                <a:cubicBezTo>
                  <a:pt x="2134" y="2330"/>
                  <a:pt x="2165" y="2325"/>
                  <a:pt x="2193" y="2325"/>
                </a:cubicBezTo>
                <a:cubicBezTo>
                  <a:pt x="2367" y="2325"/>
                  <a:pt x="2471" y="2517"/>
                  <a:pt x="2471" y="2517"/>
                </a:cubicBezTo>
                <a:cubicBezTo>
                  <a:pt x="2471" y="2517"/>
                  <a:pt x="2516" y="2535"/>
                  <a:pt x="2595" y="2535"/>
                </a:cubicBezTo>
                <a:cubicBezTo>
                  <a:pt x="2693" y="2535"/>
                  <a:pt x="2842" y="2507"/>
                  <a:pt x="3023" y="2384"/>
                </a:cubicBezTo>
                <a:cubicBezTo>
                  <a:pt x="3351" y="2161"/>
                  <a:pt x="2722" y="1705"/>
                  <a:pt x="2722" y="1705"/>
                </a:cubicBezTo>
                <a:cubicBezTo>
                  <a:pt x="2722" y="1705"/>
                  <a:pt x="4905" y="1190"/>
                  <a:pt x="5320" y="839"/>
                </a:cubicBezTo>
                <a:cubicBezTo>
                  <a:pt x="5712" y="512"/>
                  <a:pt x="5296" y="0"/>
                  <a:pt x="3802"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6"/>
          <p:cNvSpPr/>
          <p:nvPr/>
        </p:nvSpPr>
        <p:spPr>
          <a:xfrm>
            <a:off x="1052630" y="2052961"/>
            <a:ext cx="12422" cy="10449"/>
          </a:xfrm>
          <a:custGeom>
            <a:rect b="b" l="l" r="r" t="t"/>
            <a:pathLst>
              <a:path extrusionOk="0" h="426" w="434">
                <a:moveTo>
                  <a:pt x="220" y="0"/>
                </a:moveTo>
                <a:cubicBezTo>
                  <a:pt x="105" y="0"/>
                  <a:pt x="10" y="85"/>
                  <a:pt x="5" y="202"/>
                </a:cubicBezTo>
                <a:cubicBezTo>
                  <a:pt x="0" y="320"/>
                  <a:pt x="92" y="416"/>
                  <a:pt x="210" y="425"/>
                </a:cubicBezTo>
                <a:cubicBezTo>
                  <a:pt x="213" y="425"/>
                  <a:pt x="215" y="425"/>
                  <a:pt x="218" y="425"/>
                </a:cubicBezTo>
                <a:cubicBezTo>
                  <a:pt x="329" y="425"/>
                  <a:pt x="425" y="336"/>
                  <a:pt x="429" y="219"/>
                </a:cubicBezTo>
                <a:cubicBezTo>
                  <a:pt x="433" y="101"/>
                  <a:pt x="343" y="6"/>
                  <a:pt x="229" y="0"/>
                </a:cubicBezTo>
                <a:cubicBezTo>
                  <a:pt x="226" y="0"/>
                  <a:pt x="223"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6"/>
          <p:cNvSpPr/>
          <p:nvPr/>
        </p:nvSpPr>
        <p:spPr>
          <a:xfrm>
            <a:off x="1104152" y="2049282"/>
            <a:ext cx="12422" cy="10424"/>
          </a:xfrm>
          <a:custGeom>
            <a:rect b="b" l="l" r="r" t="t"/>
            <a:pathLst>
              <a:path extrusionOk="0" h="425" w="434">
                <a:moveTo>
                  <a:pt x="220" y="0"/>
                </a:moveTo>
                <a:cubicBezTo>
                  <a:pt x="106" y="0"/>
                  <a:pt x="15" y="90"/>
                  <a:pt x="5" y="201"/>
                </a:cubicBezTo>
                <a:cubicBezTo>
                  <a:pt x="1" y="320"/>
                  <a:pt x="91" y="420"/>
                  <a:pt x="211" y="424"/>
                </a:cubicBezTo>
                <a:cubicBezTo>
                  <a:pt x="214" y="424"/>
                  <a:pt x="217" y="424"/>
                  <a:pt x="221" y="424"/>
                </a:cubicBezTo>
                <a:cubicBezTo>
                  <a:pt x="334" y="424"/>
                  <a:pt x="425" y="334"/>
                  <a:pt x="429" y="219"/>
                </a:cubicBezTo>
                <a:cubicBezTo>
                  <a:pt x="434" y="106"/>
                  <a:pt x="347" y="5"/>
                  <a:pt x="228" y="1"/>
                </a:cubicBezTo>
                <a:cubicBezTo>
                  <a:pt x="225" y="1"/>
                  <a:pt x="223"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6"/>
          <p:cNvSpPr/>
          <p:nvPr/>
        </p:nvSpPr>
        <p:spPr>
          <a:xfrm>
            <a:off x="1014131" y="2058480"/>
            <a:ext cx="11535" cy="19107"/>
          </a:xfrm>
          <a:custGeom>
            <a:rect b="b" l="l" r="r" t="t"/>
            <a:pathLst>
              <a:path extrusionOk="0" h="779" w="403">
                <a:moveTo>
                  <a:pt x="177" y="0"/>
                </a:moveTo>
                <a:cubicBezTo>
                  <a:pt x="88" y="0"/>
                  <a:pt x="9" y="101"/>
                  <a:pt x="1" y="113"/>
                </a:cubicBezTo>
                <a:lnTo>
                  <a:pt x="51" y="150"/>
                </a:lnTo>
                <a:cubicBezTo>
                  <a:pt x="68" y="129"/>
                  <a:pt x="130" y="66"/>
                  <a:pt x="176" y="66"/>
                </a:cubicBezTo>
                <a:cubicBezTo>
                  <a:pt x="180" y="66"/>
                  <a:pt x="184" y="66"/>
                  <a:pt x="188" y="68"/>
                </a:cubicBezTo>
                <a:cubicBezTo>
                  <a:pt x="215" y="72"/>
                  <a:pt x="256" y="109"/>
                  <a:pt x="279" y="268"/>
                </a:cubicBezTo>
                <a:cubicBezTo>
                  <a:pt x="329" y="651"/>
                  <a:pt x="184" y="719"/>
                  <a:pt x="184" y="719"/>
                </a:cubicBezTo>
                <a:lnTo>
                  <a:pt x="207" y="779"/>
                </a:lnTo>
                <a:cubicBezTo>
                  <a:pt x="215" y="779"/>
                  <a:pt x="402" y="701"/>
                  <a:pt x="343" y="259"/>
                </a:cubicBezTo>
                <a:cubicBezTo>
                  <a:pt x="320" y="109"/>
                  <a:pt x="279" y="22"/>
                  <a:pt x="207" y="4"/>
                </a:cubicBezTo>
                <a:cubicBezTo>
                  <a:pt x="196" y="1"/>
                  <a:pt x="186" y="0"/>
                  <a:pt x="177"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6"/>
          <p:cNvSpPr/>
          <p:nvPr/>
        </p:nvSpPr>
        <p:spPr>
          <a:xfrm>
            <a:off x="1095021" y="2023895"/>
            <a:ext cx="19750" cy="10105"/>
          </a:xfrm>
          <a:custGeom>
            <a:rect b="b" l="l" r="r" t="t"/>
            <a:pathLst>
              <a:path extrusionOk="0" h="412" w="690">
                <a:moveTo>
                  <a:pt x="423" y="0"/>
                </a:moveTo>
                <a:cubicBezTo>
                  <a:pt x="383" y="0"/>
                  <a:pt x="338" y="8"/>
                  <a:pt x="288" y="28"/>
                </a:cubicBezTo>
                <a:cubicBezTo>
                  <a:pt x="0" y="138"/>
                  <a:pt x="14" y="411"/>
                  <a:pt x="14" y="411"/>
                </a:cubicBezTo>
                <a:cubicBezTo>
                  <a:pt x="14" y="411"/>
                  <a:pt x="166" y="67"/>
                  <a:pt x="424" y="67"/>
                </a:cubicBezTo>
                <a:cubicBezTo>
                  <a:pt x="503" y="67"/>
                  <a:pt x="592" y="99"/>
                  <a:pt x="689" y="184"/>
                </a:cubicBezTo>
                <a:cubicBezTo>
                  <a:pt x="689" y="184"/>
                  <a:pt x="611" y="0"/>
                  <a:pt x="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6"/>
          <p:cNvSpPr/>
          <p:nvPr/>
        </p:nvSpPr>
        <p:spPr>
          <a:xfrm>
            <a:off x="1044787" y="2029389"/>
            <a:ext cx="30426" cy="6966"/>
          </a:xfrm>
          <a:custGeom>
            <a:rect b="b" l="l" r="r" t="t"/>
            <a:pathLst>
              <a:path extrusionOk="0" h="284" w="1063">
                <a:moveTo>
                  <a:pt x="560" y="1"/>
                </a:moveTo>
                <a:cubicBezTo>
                  <a:pt x="519" y="1"/>
                  <a:pt x="475" y="5"/>
                  <a:pt x="430" y="14"/>
                </a:cubicBezTo>
                <a:cubicBezTo>
                  <a:pt x="28" y="96"/>
                  <a:pt x="1" y="283"/>
                  <a:pt x="1" y="283"/>
                </a:cubicBezTo>
                <a:cubicBezTo>
                  <a:pt x="1" y="283"/>
                  <a:pt x="201" y="91"/>
                  <a:pt x="534" y="91"/>
                </a:cubicBezTo>
                <a:cubicBezTo>
                  <a:pt x="685" y="91"/>
                  <a:pt x="864" y="131"/>
                  <a:pt x="1063" y="246"/>
                </a:cubicBezTo>
                <a:cubicBezTo>
                  <a:pt x="1063" y="246"/>
                  <a:pt x="877" y="1"/>
                  <a:pt x="5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6"/>
          <p:cNvSpPr/>
          <p:nvPr/>
        </p:nvSpPr>
        <p:spPr>
          <a:xfrm>
            <a:off x="986481" y="1995417"/>
            <a:ext cx="100894" cy="18003"/>
          </a:xfrm>
          <a:custGeom>
            <a:rect b="b" l="l" r="r" t="t"/>
            <a:pathLst>
              <a:path extrusionOk="0" h="734" w="3525">
                <a:moveTo>
                  <a:pt x="3501" y="0"/>
                </a:moveTo>
                <a:cubicBezTo>
                  <a:pt x="2941" y="599"/>
                  <a:pt x="1582" y="699"/>
                  <a:pt x="733" y="699"/>
                </a:cubicBezTo>
                <a:cubicBezTo>
                  <a:pt x="311" y="699"/>
                  <a:pt x="14" y="674"/>
                  <a:pt x="5" y="674"/>
                </a:cubicBezTo>
                <a:lnTo>
                  <a:pt x="1" y="706"/>
                </a:lnTo>
                <a:cubicBezTo>
                  <a:pt x="10" y="706"/>
                  <a:pt x="306" y="733"/>
                  <a:pt x="729" y="733"/>
                </a:cubicBezTo>
                <a:cubicBezTo>
                  <a:pt x="1587" y="733"/>
                  <a:pt x="2959" y="629"/>
                  <a:pt x="3524" y="18"/>
                </a:cubicBezTo>
                <a:lnTo>
                  <a:pt x="3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6"/>
          <p:cNvSpPr/>
          <p:nvPr/>
        </p:nvSpPr>
        <p:spPr>
          <a:xfrm>
            <a:off x="976978" y="2001549"/>
            <a:ext cx="130089" cy="26760"/>
          </a:xfrm>
          <a:custGeom>
            <a:rect b="b" l="l" r="r" t="t"/>
            <a:pathLst>
              <a:path extrusionOk="0" h="1091" w="4545">
                <a:moveTo>
                  <a:pt x="4513" y="1"/>
                </a:moveTo>
                <a:cubicBezTo>
                  <a:pt x="4475" y="196"/>
                  <a:pt x="3933" y="693"/>
                  <a:pt x="2502" y="953"/>
                </a:cubicBezTo>
                <a:cubicBezTo>
                  <a:pt x="2076" y="1029"/>
                  <a:pt x="1680" y="1056"/>
                  <a:pt x="1335" y="1056"/>
                </a:cubicBezTo>
                <a:cubicBezTo>
                  <a:pt x="541" y="1056"/>
                  <a:pt x="15" y="915"/>
                  <a:pt x="9" y="912"/>
                </a:cubicBezTo>
                <a:lnTo>
                  <a:pt x="0" y="944"/>
                </a:lnTo>
                <a:cubicBezTo>
                  <a:pt x="9" y="948"/>
                  <a:pt x="533" y="1090"/>
                  <a:pt x="1331" y="1090"/>
                </a:cubicBezTo>
                <a:cubicBezTo>
                  <a:pt x="1677" y="1090"/>
                  <a:pt x="2079" y="1063"/>
                  <a:pt x="2506" y="985"/>
                </a:cubicBezTo>
                <a:cubicBezTo>
                  <a:pt x="3905" y="735"/>
                  <a:pt x="4498" y="251"/>
                  <a:pt x="4544" y="5"/>
                </a:cubicBezTo>
                <a:lnTo>
                  <a:pt x="45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6"/>
          <p:cNvSpPr/>
          <p:nvPr/>
        </p:nvSpPr>
        <p:spPr>
          <a:xfrm>
            <a:off x="980356" y="1998311"/>
            <a:ext cx="119241" cy="22369"/>
          </a:xfrm>
          <a:custGeom>
            <a:rect b="b" l="l" r="r" t="t"/>
            <a:pathLst>
              <a:path extrusionOk="0" h="912" w="4166">
                <a:moveTo>
                  <a:pt x="4134" y="0"/>
                </a:moveTo>
                <a:cubicBezTo>
                  <a:pt x="4134" y="5"/>
                  <a:pt x="4071" y="474"/>
                  <a:pt x="2621" y="752"/>
                </a:cubicBezTo>
                <a:cubicBezTo>
                  <a:pt x="2130" y="847"/>
                  <a:pt x="1675" y="879"/>
                  <a:pt x="1287" y="879"/>
                </a:cubicBezTo>
                <a:cubicBezTo>
                  <a:pt x="521" y="879"/>
                  <a:pt x="16" y="755"/>
                  <a:pt x="9" y="752"/>
                </a:cubicBezTo>
                <a:lnTo>
                  <a:pt x="1" y="785"/>
                </a:lnTo>
                <a:cubicBezTo>
                  <a:pt x="9" y="785"/>
                  <a:pt x="520" y="912"/>
                  <a:pt x="1290" y="912"/>
                </a:cubicBezTo>
                <a:cubicBezTo>
                  <a:pt x="1682" y="912"/>
                  <a:pt x="2138" y="880"/>
                  <a:pt x="2630" y="785"/>
                </a:cubicBezTo>
                <a:cubicBezTo>
                  <a:pt x="4107" y="497"/>
                  <a:pt x="4166" y="23"/>
                  <a:pt x="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6"/>
          <p:cNvSpPr/>
          <p:nvPr/>
        </p:nvSpPr>
        <p:spPr>
          <a:xfrm>
            <a:off x="1040751" y="2021319"/>
            <a:ext cx="43993" cy="37699"/>
          </a:xfrm>
          <a:custGeom>
            <a:rect b="b" l="l" r="r" t="t"/>
            <a:pathLst>
              <a:path extrusionOk="0" h="1537" w="1537">
                <a:moveTo>
                  <a:pt x="771" y="33"/>
                </a:moveTo>
                <a:cubicBezTo>
                  <a:pt x="1177" y="33"/>
                  <a:pt x="1505" y="361"/>
                  <a:pt x="1505" y="767"/>
                </a:cubicBezTo>
                <a:cubicBezTo>
                  <a:pt x="1505" y="1172"/>
                  <a:pt x="1177" y="1501"/>
                  <a:pt x="771" y="1501"/>
                </a:cubicBezTo>
                <a:cubicBezTo>
                  <a:pt x="365" y="1501"/>
                  <a:pt x="37" y="1172"/>
                  <a:pt x="37" y="767"/>
                </a:cubicBezTo>
                <a:cubicBezTo>
                  <a:pt x="37" y="361"/>
                  <a:pt x="365" y="33"/>
                  <a:pt x="771" y="33"/>
                </a:cubicBezTo>
                <a:close/>
                <a:moveTo>
                  <a:pt x="771" y="1"/>
                </a:moveTo>
                <a:cubicBezTo>
                  <a:pt x="347" y="1"/>
                  <a:pt x="1" y="343"/>
                  <a:pt x="1" y="767"/>
                </a:cubicBezTo>
                <a:cubicBezTo>
                  <a:pt x="1" y="1191"/>
                  <a:pt x="347" y="1537"/>
                  <a:pt x="771" y="1537"/>
                </a:cubicBezTo>
                <a:cubicBezTo>
                  <a:pt x="1195" y="1537"/>
                  <a:pt x="1536" y="1191"/>
                  <a:pt x="1536" y="767"/>
                </a:cubicBezTo>
                <a:cubicBezTo>
                  <a:pt x="1536" y="343"/>
                  <a:pt x="1195" y="1"/>
                  <a:pt x="771" y="1"/>
                </a:cubicBez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6"/>
          <p:cNvSpPr/>
          <p:nvPr/>
        </p:nvSpPr>
        <p:spPr>
          <a:xfrm>
            <a:off x="1092817" y="2021319"/>
            <a:ext cx="43993" cy="37699"/>
          </a:xfrm>
          <a:custGeom>
            <a:rect b="b" l="l" r="r" t="t"/>
            <a:pathLst>
              <a:path extrusionOk="0" h="1537" w="1537">
                <a:moveTo>
                  <a:pt x="766" y="33"/>
                </a:moveTo>
                <a:cubicBezTo>
                  <a:pt x="1171" y="33"/>
                  <a:pt x="1499" y="361"/>
                  <a:pt x="1499" y="767"/>
                </a:cubicBezTo>
                <a:cubicBezTo>
                  <a:pt x="1499" y="1172"/>
                  <a:pt x="1171" y="1501"/>
                  <a:pt x="766" y="1501"/>
                </a:cubicBezTo>
                <a:cubicBezTo>
                  <a:pt x="361" y="1501"/>
                  <a:pt x="32" y="1172"/>
                  <a:pt x="32" y="767"/>
                </a:cubicBezTo>
                <a:cubicBezTo>
                  <a:pt x="32" y="361"/>
                  <a:pt x="361" y="33"/>
                  <a:pt x="766" y="33"/>
                </a:cubicBezTo>
                <a:close/>
                <a:moveTo>
                  <a:pt x="766" y="1"/>
                </a:moveTo>
                <a:cubicBezTo>
                  <a:pt x="342" y="1"/>
                  <a:pt x="1" y="343"/>
                  <a:pt x="1" y="767"/>
                </a:cubicBezTo>
                <a:cubicBezTo>
                  <a:pt x="1" y="1191"/>
                  <a:pt x="342" y="1537"/>
                  <a:pt x="766" y="1537"/>
                </a:cubicBezTo>
                <a:cubicBezTo>
                  <a:pt x="1190" y="1537"/>
                  <a:pt x="1536" y="1191"/>
                  <a:pt x="1536" y="767"/>
                </a:cubicBezTo>
                <a:cubicBezTo>
                  <a:pt x="1536" y="343"/>
                  <a:pt x="1190" y="1"/>
                  <a:pt x="766" y="1"/>
                </a:cubicBez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6"/>
          <p:cNvSpPr/>
          <p:nvPr/>
        </p:nvSpPr>
        <p:spPr>
          <a:xfrm>
            <a:off x="1084201" y="2041016"/>
            <a:ext cx="9016" cy="809"/>
          </a:xfrm>
          <a:custGeom>
            <a:rect b="b" l="l" r="r" t="t"/>
            <a:pathLst>
              <a:path extrusionOk="0" h="33" w="315">
                <a:moveTo>
                  <a:pt x="1" y="1"/>
                </a:moveTo>
                <a:lnTo>
                  <a:pt x="1" y="32"/>
                </a:lnTo>
                <a:lnTo>
                  <a:pt x="315" y="32"/>
                </a:lnTo>
                <a:lnTo>
                  <a:pt x="315" y="1"/>
                </a:ln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6"/>
          <p:cNvSpPr/>
          <p:nvPr/>
        </p:nvSpPr>
        <p:spPr>
          <a:xfrm>
            <a:off x="905449" y="2441323"/>
            <a:ext cx="286397" cy="220625"/>
          </a:xfrm>
          <a:custGeom>
            <a:rect b="b" l="l" r="r" t="t"/>
            <a:pathLst>
              <a:path extrusionOk="0" h="8995" w="10006">
                <a:moveTo>
                  <a:pt x="2918" y="1"/>
                </a:moveTo>
                <a:cubicBezTo>
                  <a:pt x="2918" y="1"/>
                  <a:pt x="739" y="3228"/>
                  <a:pt x="302" y="5895"/>
                </a:cubicBezTo>
                <a:cubicBezTo>
                  <a:pt x="1" y="7729"/>
                  <a:pt x="2473" y="8994"/>
                  <a:pt x="4761" y="8994"/>
                </a:cubicBezTo>
                <a:cubicBezTo>
                  <a:pt x="5797" y="8994"/>
                  <a:pt x="6796" y="8734"/>
                  <a:pt x="7481" y="8150"/>
                </a:cubicBezTo>
                <a:cubicBezTo>
                  <a:pt x="10005" y="6000"/>
                  <a:pt x="9094" y="4354"/>
                  <a:pt x="8638" y="2550"/>
                </a:cubicBezTo>
                <a:cubicBezTo>
                  <a:pt x="8219" y="899"/>
                  <a:pt x="7453" y="1"/>
                  <a:pt x="7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6"/>
          <p:cNvSpPr/>
          <p:nvPr/>
        </p:nvSpPr>
        <p:spPr>
          <a:xfrm>
            <a:off x="958688" y="2454421"/>
            <a:ext cx="66834" cy="33210"/>
          </a:xfrm>
          <a:custGeom>
            <a:rect b="b" l="l" r="r" t="t"/>
            <a:pathLst>
              <a:path extrusionOk="0" h="1354" w="2335">
                <a:moveTo>
                  <a:pt x="2270" y="1"/>
                </a:moveTo>
                <a:cubicBezTo>
                  <a:pt x="2270" y="5"/>
                  <a:pt x="2234" y="420"/>
                  <a:pt x="1528" y="967"/>
                </a:cubicBezTo>
                <a:cubicBezTo>
                  <a:pt x="1203" y="1220"/>
                  <a:pt x="863" y="1288"/>
                  <a:pt x="589" y="1288"/>
                </a:cubicBezTo>
                <a:cubicBezTo>
                  <a:pt x="265" y="1288"/>
                  <a:pt x="33" y="1193"/>
                  <a:pt x="28" y="1190"/>
                </a:cubicBezTo>
                <a:lnTo>
                  <a:pt x="1" y="1250"/>
                </a:lnTo>
                <a:cubicBezTo>
                  <a:pt x="5" y="1254"/>
                  <a:pt x="251" y="1354"/>
                  <a:pt x="589" y="1354"/>
                </a:cubicBezTo>
                <a:cubicBezTo>
                  <a:pt x="876" y="1354"/>
                  <a:pt x="1231" y="1282"/>
                  <a:pt x="1569" y="1021"/>
                </a:cubicBezTo>
                <a:cubicBezTo>
                  <a:pt x="2302" y="451"/>
                  <a:pt x="2335" y="24"/>
                  <a:pt x="2335" y="5"/>
                </a:cubicBezTo>
                <a:lnTo>
                  <a:pt x="2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6"/>
          <p:cNvSpPr/>
          <p:nvPr/>
        </p:nvSpPr>
        <p:spPr>
          <a:xfrm>
            <a:off x="979182" y="2453637"/>
            <a:ext cx="152930" cy="1594"/>
          </a:xfrm>
          <a:custGeom>
            <a:rect b="b" l="l" r="r" t="t"/>
            <a:pathLst>
              <a:path extrusionOk="0" h="65" w="5343">
                <a:moveTo>
                  <a:pt x="0" y="1"/>
                </a:moveTo>
                <a:lnTo>
                  <a:pt x="0" y="64"/>
                </a:lnTo>
                <a:lnTo>
                  <a:pt x="5342" y="64"/>
                </a:lnTo>
                <a:lnTo>
                  <a:pt x="53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6"/>
          <p:cNvSpPr/>
          <p:nvPr/>
        </p:nvSpPr>
        <p:spPr>
          <a:xfrm>
            <a:off x="911717" y="2548244"/>
            <a:ext cx="200243" cy="401883"/>
          </a:xfrm>
          <a:custGeom>
            <a:rect b="b" l="l" r="r" t="t"/>
            <a:pathLst>
              <a:path extrusionOk="0" h="16385" w="6996">
                <a:moveTo>
                  <a:pt x="2527" y="1"/>
                </a:moveTo>
                <a:cubicBezTo>
                  <a:pt x="1747" y="1"/>
                  <a:pt x="888" y="409"/>
                  <a:pt x="156" y="1572"/>
                </a:cubicBezTo>
                <a:cubicBezTo>
                  <a:pt x="156" y="1572"/>
                  <a:pt x="1" y="4047"/>
                  <a:pt x="1801" y="8418"/>
                </a:cubicBezTo>
                <a:cubicBezTo>
                  <a:pt x="3597" y="12788"/>
                  <a:pt x="4039" y="16147"/>
                  <a:pt x="5365" y="16366"/>
                </a:cubicBezTo>
                <a:cubicBezTo>
                  <a:pt x="5440" y="16378"/>
                  <a:pt x="5511" y="16385"/>
                  <a:pt x="5579" y="16385"/>
                </a:cubicBezTo>
                <a:cubicBezTo>
                  <a:pt x="6725" y="16385"/>
                  <a:pt x="6995" y="14664"/>
                  <a:pt x="6888" y="12788"/>
                </a:cubicBezTo>
                <a:cubicBezTo>
                  <a:pt x="6778" y="10806"/>
                  <a:pt x="5266" y="1918"/>
                  <a:pt x="4481" y="947"/>
                </a:cubicBezTo>
                <a:cubicBezTo>
                  <a:pt x="4077" y="450"/>
                  <a:pt x="3346" y="1"/>
                  <a:pt x="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6"/>
          <p:cNvSpPr/>
          <p:nvPr/>
        </p:nvSpPr>
        <p:spPr>
          <a:xfrm>
            <a:off x="892568" y="2537991"/>
            <a:ext cx="243177" cy="494180"/>
          </a:xfrm>
          <a:custGeom>
            <a:rect b="b" l="l" r="r" t="t"/>
            <a:pathLst>
              <a:path extrusionOk="0" h="20148" w="8496">
                <a:moveTo>
                  <a:pt x="3405" y="0"/>
                </a:moveTo>
                <a:cubicBezTo>
                  <a:pt x="2451" y="0"/>
                  <a:pt x="1359" y="490"/>
                  <a:pt x="684" y="2164"/>
                </a:cubicBezTo>
                <a:cubicBezTo>
                  <a:pt x="684" y="2164"/>
                  <a:pt x="0" y="6156"/>
                  <a:pt x="1336" y="9920"/>
                </a:cubicBezTo>
                <a:cubicBezTo>
                  <a:pt x="2666" y="13681"/>
                  <a:pt x="3114" y="14482"/>
                  <a:pt x="2981" y="16083"/>
                </a:cubicBezTo>
                <a:cubicBezTo>
                  <a:pt x="2856" y="17552"/>
                  <a:pt x="3634" y="20148"/>
                  <a:pt x="5591" y="20148"/>
                </a:cubicBezTo>
                <a:cubicBezTo>
                  <a:pt x="5764" y="20148"/>
                  <a:pt x="5947" y="20127"/>
                  <a:pt x="6139" y="20084"/>
                </a:cubicBezTo>
                <a:cubicBezTo>
                  <a:pt x="8495" y="19550"/>
                  <a:pt x="8091" y="16794"/>
                  <a:pt x="8091" y="14436"/>
                </a:cubicBezTo>
                <a:cubicBezTo>
                  <a:pt x="8095" y="12080"/>
                  <a:pt x="5405" y="1356"/>
                  <a:pt x="5319" y="824"/>
                </a:cubicBezTo>
                <a:cubicBezTo>
                  <a:pt x="5272" y="549"/>
                  <a:pt x="4415" y="0"/>
                  <a:pt x="3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6"/>
          <p:cNvSpPr/>
          <p:nvPr/>
        </p:nvSpPr>
        <p:spPr>
          <a:xfrm>
            <a:off x="951389" y="2875603"/>
            <a:ext cx="166354" cy="579143"/>
          </a:xfrm>
          <a:custGeom>
            <a:rect b="b" l="l" r="r" t="t"/>
            <a:pathLst>
              <a:path extrusionOk="0" h="23612" w="5812">
                <a:moveTo>
                  <a:pt x="4359" y="0"/>
                </a:moveTo>
                <a:cubicBezTo>
                  <a:pt x="3797" y="0"/>
                  <a:pt x="3207" y="353"/>
                  <a:pt x="2891" y="1257"/>
                </a:cubicBezTo>
                <a:cubicBezTo>
                  <a:pt x="2891" y="1257"/>
                  <a:pt x="1747" y="4187"/>
                  <a:pt x="876" y="7988"/>
                </a:cubicBezTo>
                <a:cubicBezTo>
                  <a:pt x="1" y="11789"/>
                  <a:pt x="183" y="21743"/>
                  <a:pt x="525" y="22915"/>
                </a:cubicBezTo>
                <a:cubicBezTo>
                  <a:pt x="619" y="23244"/>
                  <a:pt x="905" y="23612"/>
                  <a:pt x="1188" y="23612"/>
                </a:cubicBezTo>
                <a:cubicBezTo>
                  <a:pt x="1382" y="23612"/>
                  <a:pt x="1575" y="23438"/>
                  <a:pt x="1705" y="22960"/>
                </a:cubicBezTo>
                <a:cubicBezTo>
                  <a:pt x="2020" y="21784"/>
                  <a:pt x="5625" y="2801"/>
                  <a:pt x="5743" y="1421"/>
                </a:cubicBezTo>
                <a:cubicBezTo>
                  <a:pt x="5811" y="631"/>
                  <a:pt x="5110" y="0"/>
                  <a:pt x="43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a:off x="920476" y="2858874"/>
            <a:ext cx="209889" cy="484639"/>
          </a:xfrm>
          <a:custGeom>
            <a:rect b="b" l="l" r="r" t="t"/>
            <a:pathLst>
              <a:path extrusionOk="0" h="19759" w="7333">
                <a:moveTo>
                  <a:pt x="4849" y="0"/>
                </a:moveTo>
                <a:cubicBezTo>
                  <a:pt x="4511" y="0"/>
                  <a:pt x="4152" y="65"/>
                  <a:pt x="3784" y="202"/>
                </a:cubicBezTo>
                <a:cubicBezTo>
                  <a:pt x="1869" y="913"/>
                  <a:pt x="2029" y="2467"/>
                  <a:pt x="2029" y="2467"/>
                </a:cubicBezTo>
                <a:cubicBezTo>
                  <a:pt x="2029" y="2467"/>
                  <a:pt x="1691" y="5890"/>
                  <a:pt x="1691" y="6556"/>
                </a:cubicBezTo>
                <a:cubicBezTo>
                  <a:pt x="1691" y="7225"/>
                  <a:pt x="0" y="19758"/>
                  <a:pt x="0" y="19758"/>
                </a:cubicBezTo>
                <a:lnTo>
                  <a:pt x="5520" y="19758"/>
                </a:lnTo>
                <a:cubicBezTo>
                  <a:pt x="5520" y="19758"/>
                  <a:pt x="6495" y="13802"/>
                  <a:pt x="6764" y="11314"/>
                </a:cubicBezTo>
                <a:cubicBezTo>
                  <a:pt x="7028" y="8825"/>
                  <a:pt x="7137" y="2868"/>
                  <a:pt x="7137" y="2868"/>
                </a:cubicBezTo>
                <a:cubicBezTo>
                  <a:pt x="7333" y="1142"/>
                  <a:pt x="6273" y="0"/>
                  <a:pt x="48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p:nvPr/>
        </p:nvSpPr>
        <p:spPr>
          <a:xfrm>
            <a:off x="929234" y="3287169"/>
            <a:ext cx="158769" cy="1717"/>
          </a:xfrm>
          <a:custGeom>
            <a:rect b="b" l="l" r="r" t="t"/>
            <a:pathLst>
              <a:path extrusionOk="0" h="70" w="5547">
                <a:moveTo>
                  <a:pt x="0" y="0"/>
                </a:moveTo>
                <a:lnTo>
                  <a:pt x="0" y="69"/>
                </a:lnTo>
                <a:lnTo>
                  <a:pt x="5546" y="69"/>
                </a:lnTo>
                <a:lnTo>
                  <a:pt x="5546" y="0"/>
                </a:lnTo>
                <a:cubicBezTo>
                  <a:pt x="5510" y="0"/>
                  <a:pt x="3111" y="5"/>
                  <a:pt x="1480" y="5"/>
                </a:cubicBezTo>
                <a:cubicBezTo>
                  <a:pt x="665" y="5"/>
                  <a:pt x="41" y="4"/>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6"/>
          <p:cNvSpPr/>
          <p:nvPr/>
        </p:nvSpPr>
        <p:spPr>
          <a:xfrm>
            <a:off x="959232" y="3462475"/>
            <a:ext cx="245925" cy="26956"/>
          </a:xfrm>
          <a:custGeom>
            <a:rect b="b" l="l" r="r" t="t"/>
            <a:pathLst>
              <a:path extrusionOk="0" h="1099" w="8592">
                <a:moveTo>
                  <a:pt x="0" y="1"/>
                </a:moveTo>
                <a:lnTo>
                  <a:pt x="0" y="1099"/>
                </a:lnTo>
                <a:lnTo>
                  <a:pt x="8591" y="1099"/>
                </a:lnTo>
                <a:cubicBezTo>
                  <a:pt x="8591" y="1099"/>
                  <a:pt x="8564" y="985"/>
                  <a:pt x="8391"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6"/>
          <p:cNvSpPr/>
          <p:nvPr/>
        </p:nvSpPr>
        <p:spPr>
          <a:xfrm>
            <a:off x="959232" y="3364876"/>
            <a:ext cx="240200" cy="97619"/>
          </a:xfrm>
          <a:custGeom>
            <a:rect b="b" l="l" r="r" t="t"/>
            <a:pathLst>
              <a:path extrusionOk="0" h="3980" w="8392">
                <a:moveTo>
                  <a:pt x="0" y="0"/>
                </a:moveTo>
                <a:lnTo>
                  <a:pt x="0" y="3980"/>
                </a:lnTo>
                <a:lnTo>
                  <a:pt x="8391" y="3980"/>
                </a:lnTo>
                <a:cubicBezTo>
                  <a:pt x="8387" y="3961"/>
                  <a:pt x="8387" y="3938"/>
                  <a:pt x="8381" y="3915"/>
                </a:cubicBezTo>
                <a:cubicBezTo>
                  <a:pt x="8200" y="2876"/>
                  <a:pt x="5351" y="2644"/>
                  <a:pt x="3610" y="2475"/>
                </a:cubicBezTo>
                <a:cubicBezTo>
                  <a:pt x="1869" y="2307"/>
                  <a:pt x="2115" y="0"/>
                  <a:pt x="21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6"/>
          <p:cNvSpPr/>
          <p:nvPr/>
        </p:nvSpPr>
        <p:spPr>
          <a:xfrm>
            <a:off x="1071034" y="3440571"/>
            <a:ext cx="109853" cy="22148"/>
          </a:xfrm>
          <a:custGeom>
            <a:rect b="b" l="l" r="r" t="t"/>
            <a:pathLst>
              <a:path extrusionOk="0" h="903" w="3838">
                <a:moveTo>
                  <a:pt x="2458" y="0"/>
                </a:moveTo>
                <a:cubicBezTo>
                  <a:pt x="2094" y="0"/>
                  <a:pt x="1709" y="6"/>
                  <a:pt x="1372" y="23"/>
                </a:cubicBezTo>
                <a:cubicBezTo>
                  <a:pt x="346" y="73"/>
                  <a:pt x="5" y="875"/>
                  <a:pt x="0" y="884"/>
                </a:cubicBezTo>
                <a:lnTo>
                  <a:pt x="51" y="902"/>
                </a:lnTo>
                <a:cubicBezTo>
                  <a:pt x="55" y="898"/>
                  <a:pt x="383" y="128"/>
                  <a:pt x="1376" y="78"/>
                </a:cubicBezTo>
                <a:cubicBezTo>
                  <a:pt x="1712" y="61"/>
                  <a:pt x="2096" y="55"/>
                  <a:pt x="2458" y="55"/>
                </a:cubicBezTo>
                <a:cubicBezTo>
                  <a:pt x="3183" y="55"/>
                  <a:pt x="3825" y="78"/>
                  <a:pt x="3838" y="78"/>
                </a:cubicBezTo>
                <a:lnTo>
                  <a:pt x="3838" y="23"/>
                </a:lnTo>
                <a:cubicBezTo>
                  <a:pt x="3829" y="23"/>
                  <a:pt x="3186" y="0"/>
                  <a:pt x="24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a:off x="988714" y="3364876"/>
            <a:ext cx="83377" cy="68334"/>
          </a:xfrm>
          <a:custGeom>
            <a:rect b="b" l="l" r="r" t="t"/>
            <a:pathLst>
              <a:path extrusionOk="0" h="2786" w="2913">
                <a:moveTo>
                  <a:pt x="14" y="0"/>
                </a:moveTo>
                <a:cubicBezTo>
                  <a:pt x="14" y="96"/>
                  <a:pt x="1" y="2366"/>
                  <a:pt x="876" y="2676"/>
                </a:cubicBezTo>
                <a:cubicBezTo>
                  <a:pt x="1095" y="2753"/>
                  <a:pt x="1331" y="2785"/>
                  <a:pt x="1568" y="2785"/>
                </a:cubicBezTo>
                <a:cubicBezTo>
                  <a:pt x="2256" y="2785"/>
                  <a:pt x="2904" y="2535"/>
                  <a:pt x="2912" y="2530"/>
                </a:cubicBezTo>
                <a:lnTo>
                  <a:pt x="2890" y="2480"/>
                </a:lnTo>
                <a:cubicBezTo>
                  <a:pt x="2883" y="2483"/>
                  <a:pt x="2244" y="2730"/>
                  <a:pt x="1569" y="2730"/>
                </a:cubicBezTo>
                <a:cubicBezTo>
                  <a:pt x="1340" y="2730"/>
                  <a:pt x="1107" y="2702"/>
                  <a:pt x="893" y="2625"/>
                </a:cubicBezTo>
                <a:cubicBezTo>
                  <a:pt x="55" y="2329"/>
                  <a:pt x="68" y="23"/>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6"/>
          <p:cNvSpPr/>
          <p:nvPr/>
        </p:nvSpPr>
        <p:spPr>
          <a:xfrm>
            <a:off x="989515" y="3371670"/>
            <a:ext cx="32487" cy="19156"/>
          </a:xfrm>
          <a:custGeom>
            <a:rect b="b" l="l" r="r" t="t"/>
            <a:pathLst>
              <a:path extrusionOk="0" h="781" w="1135">
                <a:moveTo>
                  <a:pt x="27" y="1"/>
                </a:moveTo>
                <a:lnTo>
                  <a:pt x="0" y="47"/>
                </a:lnTo>
                <a:lnTo>
                  <a:pt x="1107" y="781"/>
                </a:lnTo>
                <a:lnTo>
                  <a:pt x="1134" y="735"/>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991576" y="3376723"/>
            <a:ext cx="28479" cy="14226"/>
          </a:xfrm>
          <a:custGeom>
            <a:rect b="b" l="l" r="r" t="t"/>
            <a:pathLst>
              <a:path extrusionOk="0" h="580" w="995">
                <a:moveTo>
                  <a:pt x="967" y="1"/>
                </a:moveTo>
                <a:lnTo>
                  <a:pt x="0" y="529"/>
                </a:lnTo>
                <a:lnTo>
                  <a:pt x="23" y="579"/>
                </a:lnTo>
                <a:lnTo>
                  <a:pt x="995" y="51"/>
                </a:lnTo>
                <a:lnTo>
                  <a:pt x="9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a:off x="993265" y="3398087"/>
            <a:ext cx="37868" cy="12534"/>
          </a:xfrm>
          <a:custGeom>
            <a:rect b="b" l="l" r="r" t="t"/>
            <a:pathLst>
              <a:path extrusionOk="0" h="511" w="1323">
                <a:moveTo>
                  <a:pt x="19" y="0"/>
                </a:moveTo>
                <a:lnTo>
                  <a:pt x="0" y="51"/>
                </a:lnTo>
                <a:lnTo>
                  <a:pt x="1304" y="510"/>
                </a:lnTo>
                <a:lnTo>
                  <a:pt x="1323" y="461"/>
                </a:lnTo>
                <a:lnTo>
                  <a:pt x="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a:off x="997816" y="3398186"/>
            <a:ext cx="26934" cy="16115"/>
          </a:xfrm>
          <a:custGeom>
            <a:rect b="b" l="l" r="r" t="t"/>
            <a:pathLst>
              <a:path extrusionOk="0" h="657" w="941">
                <a:moveTo>
                  <a:pt x="908" y="1"/>
                </a:moveTo>
                <a:lnTo>
                  <a:pt x="1" y="611"/>
                </a:lnTo>
                <a:lnTo>
                  <a:pt x="33" y="657"/>
                </a:lnTo>
                <a:lnTo>
                  <a:pt x="941" y="47"/>
                </a:lnTo>
                <a:lnTo>
                  <a:pt x="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a:off x="814112" y="2232732"/>
            <a:ext cx="157910" cy="282287"/>
          </a:xfrm>
          <a:custGeom>
            <a:rect b="b" l="l" r="r" t="t"/>
            <a:pathLst>
              <a:path extrusionOk="0" h="11509" w="5517">
                <a:moveTo>
                  <a:pt x="4345" y="0"/>
                </a:moveTo>
                <a:cubicBezTo>
                  <a:pt x="3202" y="0"/>
                  <a:pt x="2782" y="1072"/>
                  <a:pt x="2500" y="1487"/>
                </a:cubicBezTo>
                <a:cubicBezTo>
                  <a:pt x="2218" y="1901"/>
                  <a:pt x="226" y="8651"/>
                  <a:pt x="98" y="9758"/>
                </a:cubicBezTo>
                <a:cubicBezTo>
                  <a:pt x="0" y="10572"/>
                  <a:pt x="579" y="11508"/>
                  <a:pt x="1276" y="11508"/>
                </a:cubicBezTo>
                <a:cubicBezTo>
                  <a:pt x="1528" y="11508"/>
                  <a:pt x="1796" y="11385"/>
                  <a:pt x="2053" y="11090"/>
                </a:cubicBezTo>
                <a:cubicBezTo>
                  <a:pt x="3019" y="9977"/>
                  <a:pt x="5403" y="1969"/>
                  <a:pt x="5403" y="1969"/>
                </a:cubicBezTo>
                <a:cubicBezTo>
                  <a:pt x="5517" y="1592"/>
                  <a:pt x="5494" y="0"/>
                  <a:pt x="4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a:off x="849118" y="2199054"/>
            <a:ext cx="152644" cy="167057"/>
          </a:xfrm>
          <a:custGeom>
            <a:rect b="b" l="l" r="r" t="t"/>
            <a:pathLst>
              <a:path extrusionOk="0" h="6811" w="5333">
                <a:moveTo>
                  <a:pt x="3523" y="1"/>
                </a:moveTo>
                <a:cubicBezTo>
                  <a:pt x="2253" y="1"/>
                  <a:pt x="1931" y="880"/>
                  <a:pt x="1481" y="1720"/>
                </a:cubicBezTo>
                <a:cubicBezTo>
                  <a:pt x="999" y="2637"/>
                  <a:pt x="0" y="6588"/>
                  <a:pt x="0" y="6588"/>
                </a:cubicBezTo>
                <a:lnTo>
                  <a:pt x="4134" y="6811"/>
                </a:lnTo>
                <a:cubicBezTo>
                  <a:pt x="4134" y="6811"/>
                  <a:pt x="4960" y="3775"/>
                  <a:pt x="5146" y="2385"/>
                </a:cubicBezTo>
                <a:cubicBezTo>
                  <a:pt x="5333" y="990"/>
                  <a:pt x="3866" y="20"/>
                  <a:pt x="3866" y="20"/>
                </a:cubicBezTo>
                <a:cubicBezTo>
                  <a:pt x="3744" y="7"/>
                  <a:pt x="3630" y="1"/>
                  <a:pt x="3523"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a:off x="1516900" y="3251382"/>
            <a:ext cx="507076" cy="267497"/>
          </a:xfrm>
          <a:custGeom>
            <a:rect b="b" l="l" r="r" t="t"/>
            <a:pathLst>
              <a:path extrusionOk="0" h="10906" w="17716">
                <a:moveTo>
                  <a:pt x="13837" y="1"/>
                </a:moveTo>
                <a:cubicBezTo>
                  <a:pt x="13771" y="1"/>
                  <a:pt x="13707" y="3"/>
                  <a:pt x="13647" y="6"/>
                </a:cubicBezTo>
                <a:cubicBezTo>
                  <a:pt x="12321" y="75"/>
                  <a:pt x="3812" y="5904"/>
                  <a:pt x="2161" y="7229"/>
                </a:cubicBezTo>
                <a:cubicBezTo>
                  <a:pt x="516" y="8552"/>
                  <a:pt x="1" y="9800"/>
                  <a:pt x="1118" y="10689"/>
                </a:cubicBezTo>
                <a:cubicBezTo>
                  <a:pt x="1304" y="10838"/>
                  <a:pt x="1543" y="10905"/>
                  <a:pt x="1833" y="10905"/>
                </a:cubicBezTo>
                <a:cubicBezTo>
                  <a:pt x="3274" y="10905"/>
                  <a:pt x="5985" y="9262"/>
                  <a:pt x="9919" y="7858"/>
                </a:cubicBezTo>
                <a:cubicBezTo>
                  <a:pt x="14645" y="6173"/>
                  <a:pt x="16824" y="3994"/>
                  <a:pt x="16824" y="3994"/>
                </a:cubicBezTo>
                <a:cubicBezTo>
                  <a:pt x="17716" y="719"/>
                  <a:pt x="15221" y="1"/>
                  <a:pt x="13837" y="1"/>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a:off x="1518102" y="3424112"/>
            <a:ext cx="581953" cy="95584"/>
          </a:xfrm>
          <a:custGeom>
            <a:rect b="b" l="l" r="r" t="t"/>
            <a:pathLst>
              <a:path extrusionOk="0" h="3897" w="20332">
                <a:moveTo>
                  <a:pt x="10269" y="0"/>
                </a:moveTo>
                <a:cubicBezTo>
                  <a:pt x="10092" y="0"/>
                  <a:pt x="9923" y="4"/>
                  <a:pt x="9763" y="10"/>
                </a:cubicBezTo>
                <a:cubicBezTo>
                  <a:pt x="5629" y="179"/>
                  <a:pt x="2343" y="803"/>
                  <a:pt x="2343" y="803"/>
                </a:cubicBezTo>
                <a:cubicBezTo>
                  <a:pt x="0" y="1163"/>
                  <a:pt x="497" y="3666"/>
                  <a:pt x="1961" y="3811"/>
                </a:cubicBezTo>
                <a:cubicBezTo>
                  <a:pt x="2559" y="3873"/>
                  <a:pt x="6354" y="3897"/>
                  <a:pt x="10715" y="3897"/>
                </a:cubicBezTo>
                <a:cubicBezTo>
                  <a:pt x="13787" y="3897"/>
                  <a:pt x="17139" y="3885"/>
                  <a:pt x="19854" y="3866"/>
                </a:cubicBezTo>
                <a:lnTo>
                  <a:pt x="20332" y="1300"/>
                </a:lnTo>
                <a:cubicBezTo>
                  <a:pt x="16977" y="644"/>
                  <a:pt x="12784" y="0"/>
                  <a:pt x="10269" y="0"/>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2086360" y="3455975"/>
            <a:ext cx="190769" cy="62962"/>
          </a:xfrm>
          <a:custGeom>
            <a:rect b="b" l="l" r="r" t="t"/>
            <a:pathLst>
              <a:path extrusionOk="0" h="2567" w="6665">
                <a:moveTo>
                  <a:pt x="479" y="1"/>
                </a:moveTo>
                <a:lnTo>
                  <a:pt x="1" y="2567"/>
                </a:lnTo>
                <a:cubicBezTo>
                  <a:pt x="2845" y="2548"/>
                  <a:pt x="4986" y="2521"/>
                  <a:pt x="5374" y="2489"/>
                </a:cubicBezTo>
                <a:cubicBezTo>
                  <a:pt x="6664" y="2384"/>
                  <a:pt x="6103" y="1523"/>
                  <a:pt x="5556" y="1250"/>
                </a:cubicBezTo>
                <a:cubicBezTo>
                  <a:pt x="5073" y="1008"/>
                  <a:pt x="3017" y="502"/>
                  <a:pt x="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2267174" y="3417539"/>
            <a:ext cx="199213" cy="181675"/>
          </a:xfrm>
          <a:custGeom>
            <a:rect b="b" l="l" r="r" t="t"/>
            <a:pathLst>
              <a:path extrusionOk="0" h="7407" w="6960">
                <a:moveTo>
                  <a:pt x="871" y="0"/>
                </a:moveTo>
                <a:lnTo>
                  <a:pt x="1" y="775"/>
                </a:lnTo>
                <a:lnTo>
                  <a:pt x="5948" y="7407"/>
                </a:lnTo>
                <a:cubicBezTo>
                  <a:pt x="6846" y="6841"/>
                  <a:pt x="6960" y="6787"/>
                  <a:pt x="6960" y="6787"/>
                </a:cubicBezTo>
                <a:lnTo>
                  <a:pt x="871" y="0"/>
                </a:ln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a:off x="2177297" y="3436524"/>
            <a:ext cx="260121" cy="166051"/>
          </a:xfrm>
          <a:custGeom>
            <a:rect b="b" l="l" r="r" t="t"/>
            <a:pathLst>
              <a:path extrusionOk="0" h="6770" w="9088">
                <a:moveTo>
                  <a:pt x="3141" y="1"/>
                </a:moveTo>
                <a:lnTo>
                  <a:pt x="0" y="2822"/>
                </a:lnTo>
                <a:lnTo>
                  <a:pt x="1495" y="4490"/>
                </a:lnTo>
                <a:cubicBezTo>
                  <a:pt x="1495" y="4490"/>
                  <a:pt x="2409" y="3478"/>
                  <a:pt x="3439" y="3478"/>
                </a:cubicBezTo>
                <a:cubicBezTo>
                  <a:pt x="3794" y="3478"/>
                  <a:pt x="4162" y="3598"/>
                  <a:pt x="4512" y="3920"/>
                </a:cubicBezTo>
                <a:cubicBezTo>
                  <a:pt x="5710" y="5026"/>
                  <a:pt x="7560" y="6770"/>
                  <a:pt x="8636" y="6770"/>
                </a:cubicBezTo>
                <a:cubicBezTo>
                  <a:pt x="8785" y="6770"/>
                  <a:pt x="8918" y="6737"/>
                  <a:pt x="9033" y="6664"/>
                </a:cubicBezTo>
                <a:cubicBezTo>
                  <a:pt x="9052" y="6655"/>
                  <a:pt x="9070" y="6642"/>
                  <a:pt x="9088" y="6633"/>
                </a:cubicBezTo>
                <a:lnTo>
                  <a:pt x="31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a:off x="2334868" y="3512440"/>
            <a:ext cx="71012" cy="89329"/>
          </a:xfrm>
          <a:custGeom>
            <a:rect b="b" l="l" r="r" t="t"/>
            <a:pathLst>
              <a:path extrusionOk="0" h="3642" w="2481">
                <a:moveTo>
                  <a:pt x="393" y="0"/>
                </a:moveTo>
                <a:cubicBezTo>
                  <a:pt x="393" y="10"/>
                  <a:pt x="0" y="844"/>
                  <a:pt x="690" y="1696"/>
                </a:cubicBezTo>
                <a:cubicBezTo>
                  <a:pt x="1368" y="2530"/>
                  <a:pt x="2426" y="3629"/>
                  <a:pt x="2434" y="3642"/>
                </a:cubicBezTo>
                <a:lnTo>
                  <a:pt x="2480" y="3601"/>
                </a:lnTo>
                <a:cubicBezTo>
                  <a:pt x="2467" y="3587"/>
                  <a:pt x="1409" y="2489"/>
                  <a:pt x="734" y="1660"/>
                </a:cubicBezTo>
                <a:cubicBezTo>
                  <a:pt x="69" y="839"/>
                  <a:pt x="444" y="32"/>
                  <a:pt x="448" y="23"/>
                </a:cubicBezTo>
                <a:lnTo>
                  <a:pt x="3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a:off x="2198421" y="3493921"/>
            <a:ext cx="116007" cy="44689"/>
          </a:xfrm>
          <a:custGeom>
            <a:rect b="b" l="l" r="r" t="t"/>
            <a:pathLst>
              <a:path extrusionOk="0" h="1822" w="4053">
                <a:moveTo>
                  <a:pt x="2356" y="1"/>
                </a:moveTo>
                <a:cubicBezTo>
                  <a:pt x="1434" y="1"/>
                  <a:pt x="65" y="1247"/>
                  <a:pt x="1" y="1307"/>
                </a:cubicBezTo>
                <a:lnTo>
                  <a:pt x="37" y="1348"/>
                </a:lnTo>
                <a:cubicBezTo>
                  <a:pt x="53" y="1332"/>
                  <a:pt x="1456" y="62"/>
                  <a:pt x="2357" y="62"/>
                </a:cubicBezTo>
                <a:cubicBezTo>
                  <a:pt x="2480" y="62"/>
                  <a:pt x="2595" y="86"/>
                  <a:pt x="2695" y="141"/>
                </a:cubicBezTo>
                <a:cubicBezTo>
                  <a:pt x="3533" y="596"/>
                  <a:pt x="3993" y="1809"/>
                  <a:pt x="3997" y="1822"/>
                </a:cubicBezTo>
                <a:lnTo>
                  <a:pt x="4052" y="1799"/>
                </a:lnTo>
                <a:cubicBezTo>
                  <a:pt x="4048" y="1790"/>
                  <a:pt x="3578" y="555"/>
                  <a:pt x="2722" y="86"/>
                </a:cubicBezTo>
                <a:cubicBezTo>
                  <a:pt x="2613" y="27"/>
                  <a:pt x="2489" y="1"/>
                  <a:pt x="2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6"/>
          <p:cNvSpPr/>
          <p:nvPr/>
        </p:nvSpPr>
        <p:spPr>
          <a:xfrm>
            <a:off x="2205605" y="3520485"/>
            <a:ext cx="39442" cy="10179"/>
          </a:xfrm>
          <a:custGeom>
            <a:rect b="b" l="l" r="r" t="t"/>
            <a:pathLst>
              <a:path extrusionOk="0" h="415" w="1378">
                <a:moveTo>
                  <a:pt x="14" y="0"/>
                </a:moveTo>
                <a:lnTo>
                  <a:pt x="0" y="59"/>
                </a:lnTo>
                <a:lnTo>
                  <a:pt x="1363" y="415"/>
                </a:lnTo>
                <a:lnTo>
                  <a:pt x="1377" y="356"/>
                </a:lnTo>
                <a:lnTo>
                  <a:pt x="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6"/>
          <p:cNvSpPr/>
          <p:nvPr/>
        </p:nvSpPr>
        <p:spPr>
          <a:xfrm>
            <a:off x="2222922" y="3509644"/>
            <a:ext cx="9302" cy="28305"/>
          </a:xfrm>
          <a:custGeom>
            <a:rect b="b" l="l" r="r" t="t"/>
            <a:pathLst>
              <a:path extrusionOk="0" h="1154" w="325">
                <a:moveTo>
                  <a:pt x="56" y="1"/>
                </a:moveTo>
                <a:lnTo>
                  <a:pt x="1" y="15"/>
                </a:lnTo>
                <a:lnTo>
                  <a:pt x="270" y="1153"/>
                </a:lnTo>
                <a:lnTo>
                  <a:pt x="325" y="1140"/>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6"/>
          <p:cNvSpPr/>
          <p:nvPr/>
        </p:nvSpPr>
        <p:spPr>
          <a:xfrm>
            <a:off x="2232196" y="3504272"/>
            <a:ext cx="37724" cy="18592"/>
          </a:xfrm>
          <a:custGeom>
            <a:rect b="b" l="l" r="r" t="t"/>
            <a:pathLst>
              <a:path extrusionOk="0" h="758" w="1318">
                <a:moveTo>
                  <a:pt x="32" y="1"/>
                </a:moveTo>
                <a:lnTo>
                  <a:pt x="1" y="51"/>
                </a:lnTo>
                <a:lnTo>
                  <a:pt x="1290" y="758"/>
                </a:lnTo>
                <a:lnTo>
                  <a:pt x="1318" y="707"/>
                </a:lnTo>
                <a:lnTo>
                  <a:pt x="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a:off x="2249055" y="3497453"/>
            <a:ext cx="6297" cy="28427"/>
          </a:xfrm>
          <a:custGeom>
            <a:rect b="b" l="l" r="r" t="t"/>
            <a:pathLst>
              <a:path extrusionOk="0" h="1159" w="220">
                <a:moveTo>
                  <a:pt x="59" y="1"/>
                </a:moveTo>
                <a:lnTo>
                  <a:pt x="0" y="10"/>
                </a:lnTo>
                <a:lnTo>
                  <a:pt x="160" y="1158"/>
                </a:lnTo>
                <a:lnTo>
                  <a:pt x="219" y="1154"/>
                </a:lnTo>
                <a:lnTo>
                  <a:pt x="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a:off x="1685978" y="3014852"/>
            <a:ext cx="188279" cy="293275"/>
          </a:xfrm>
          <a:custGeom>
            <a:rect b="b" l="l" r="r" t="t"/>
            <a:pathLst>
              <a:path extrusionOk="0" h="11957" w="6578">
                <a:moveTo>
                  <a:pt x="5000" y="0"/>
                </a:moveTo>
                <a:cubicBezTo>
                  <a:pt x="4258" y="0"/>
                  <a:pt x="3570" y="843"/>
                  <a:pt x="3446" y="1144"/>
                </a:cubicBezTo>
                <a:cubicBezTo>
                  <a:pt x="3446" y="1144"/>
                  <a:pt x="1" y="9320"/>
                  <a:pt x="42" y="10884"/>
                </a:cubicBezTo>
                <a:cubicBezTo>
                  <a:pt x="62" y="11648"/>
                  <a:pt x="506" y="11957"/>
                  <a:pt x="1030" y="11957"/>
                </a:cubicBezTo>
                <a:cubicBezTo>
                  <a:pt x="1579" y="11957"/>
                  <a:pt x="2215" y="11618"/>
                  <a:pt x="2544" y="11108"/>
                </a:cubicBezTo>
                <a:cubicBezTo>
                  <a:pt x="3187" y="10114"/>
                  <a:pt x="6099" y="3237"/>
                  <a:pt x="6149" y="2703"/>
                </a:cubicBezTo>
                <a:cubicBezTo>
                  <a:pt x="6195" y="2174"/>
                  <a:pt x="6578" y="1017"/>
                  <a:pt x="5639" y="242"/>
                </a:cubicBezTo>
                <a:cubicBezTo>
                  <a:pt x="5430" y="70"/>
                  <a:pt x="5212" y="0"/>
                  <a:pt x="50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a:off x="1754616" y="3038915"/>
            <a:ext cx="117066" cy="143633"/>
          </a:xfrm>
          <a:custGeom>
            <a:rect b="b" l="l" r="r" t="t"/>
            <a:pathLst>
              <a:path extrusionOk="0" h="5856" w="4090">
                <a:moveTo>
                  <a:pt x="2001" y="1"/>
                </a:moveTo>
                <a:cubicBezTo>
                  <a:pt x="1429" y="1"/>
                  <a:pt x="921" y="384"/>
                  <a:pt x="684" y="819"/>
                </a:cubicBezTo>
                <a:cubicBezTo>
                  <a:pt x="288" y="1540"/>
                  <a:pt x="0" y="2638"/>
                  <a:pt x="0" y="2638"/>
                </a:cubicBezTo>
                <a:lnTo>
                  <a:pt x="2047" y="5855"/>
                </a:lnTo>
                <a:lnTo>
                  <a:pt x="3286" y="2935"/>
                </a:lnTo>
                <a:cubicBezTo>
                  <a:pt x="3286" y="2935"/>
                  <a:pt x="4089" y="1654"/>
                  <a:pt x="3149" y="587"/>
                </a:cubicBezTo>
                <a:cubicBezTo>
                  <a:pt x="2778" y="165"/>
                  <a:pt x="2376" y="1"/>
                  <a:pt x="200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a:off x="1757879" y="2981051"/>
            <a:ext cx="138046" cy="196269"/>
          </a:xfrm>
          <a:custGeom>
            <a:rect b="b" l="l" r="r" t="t"/>
            <a:pathLst>
              <a:path extrusionOk="0" h="8002" w="4823">
                <a:moveTo>
                  <a:pt x="3165" y="0"/>
                </a:moveTo>
                <a:cubicBezTo>
                  <a:pt x="2625" y="0"/>
                  <a:pt x="1390" y="113"/>
                  <a:pt x="784" y="1087"/>
                </a:cubicBezTo>
                <a:lnTo>
                  <a:pt x="0" y="2354"/>
                </a:lnTo>
                <a:lnTo>
                  <a:pt x="2170" y="8001"/>
                </a:lnTo>
                <a:cubicBezTo>
                  <a:pt x="2170" y="8001"/>
                  <a:pt x="4016" y="4091"/>
                  <a:pt x="4234" y="3014"/>
                </a:cubicBezTo>
                <a:cubicBezTo>
                  <a:pt x="4453" y="1935"/>
                  <a:pt x="4823" y="923"/>
                  <a:pt x="3428" y="11"/>
                </a:cubicBezTo>
                <a:cubicBezTo>
                  <a:pt x="3428" y="11"/>
                  <a:pt x="3328" y="0"/>
                  <a:pt x="31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a:off x="1535390" y="3237989"/>
            <a:ext cx="233445" cy="272721"/>
          </a:xfrm>
          <a:custGeom>
            <a:rect b="b" l="l" r="r" t="t"/>
            <a:pathLst>
              <a:path extrusionOk="0" h="11119" w="8156">
                <a:moveTo>
                  <a:pt x="7023" y="1"/>
                </a:moveTo>
                <a:cubicBezTo>
                  <a:pt x="6526" y="1"/>
                  <a:pt x="5952" y="299"/>
                  <a:pt x="5558" y="680"/>
                </a:cubicBezTo>
                <a:cubicBezTo>
                  <a:pt x="4747" y="1464"/>
                  <a:pt x="175" y="10365"/>
                  <a:pt x="175" y="10365"/>
                </a:cubicBezTo>
                <a:cubicBezTo>
                  <a:pt x="0" y="10702"/>
                  <a:pt x="45" y="11119"/>
                  <a:pt x="387" y="11119"/>
                </a:cubicBezTo>
                <a:cubicBezTo>
                  <a:pt x="552" y="11119"/>
                  <a:pt x="787" y="11021"/>
                  <a:pt x="1101" y="10770"/>
                </a:cubicBezTo>
                <a:cubicBezTo>
                  <a:pt x="2062" y="10000"/>
                  <a:pt x="8156" y="2985"/>
                  <a:pt x="8038" y="1227"/>
                </a:cubicBezTo>
                <a:cubicBezTo>
                  <a:pt x="7980" y="327"/>
                  <a:pt x="7543"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6"/>
          <p:cNvSpPr/>
          <p:nvPr/>
        </p:nvSpPr>
        <p:spPr>
          <a:xfrm>
            <a:off x="1483525" y="3471354"/>
            <a:ext cx="101495" cy="126169"/>
          </a:xfrm>
          <a:custGeom>
            <a:rect b="b" l="l" r="r" t="t"/>
            <a:pathLst>
              <a:path extrusionOk="0" h="5144" w="3546">
                <a:moveTo>
                  <a:pt x="2908" y="0"/>
                </a:moveTo>
                <a:cubicBezTo>
                  <a:pt x="2308" y="0"/>
                  <a:pt x="1014" y="1612"/>
                  <a:pt x="684" y="2478"/>
                </a:cubicBezTo>
                <a:cubicBezTo>
                  <a:pt x="342" y="3389"/>
                  <a:pt x="1" y="4929"/>
                  <a:pt x="197" y="5125"/>
                </a:cubicBezTo>
                <a:cubicBezTo>
                  <a:pt x="209" y="5138"/>
                  <a:pt x="223" y="5144"/>
                  <a:pt x="238" y="5144"/>
                </a:cubicBezTo>
                <a:cubicBezTo>
                  <a:pt x="454" y="5144"/>
                  <a:pt x="892" y="3872"/>
                  <a:pt x="1063" y="3467"/>
                </a:cubicBezTo>
                <a:cubicBezTo>
                  <a:pt x="1240" y="3029"/>
                  <a:pt x="1665" y="2710"/>
                  <a:pt x="1665" y="2710"/>
                </a:cubicBezTo>
                <a:cubicBezTo>
                  <a:pt x="1687" y="2691"/>
                  <a:pt x="1711" y="2681"/>
                  <a:pt x="1734" y="2681"/>
                </a:cubicBezTo>
                <a:cubicBezTo>
                  <a:pt x="1811" y="2681"/>
                  <a:pt x="1882" y="2785"/>
                  <a:pt x="1865" y="3002"/>
                </a:cubicBezTo>
                <a:cubicBezTo>
                  <a:pt x="1837" y="3284"/>
                  <a:pt x="1139" y="4136"/>
                  <a:pt x="1377" y="4328"/>
                </a:cubicBezTo>
                <a:cubicBezTo>
                  <a:pt x="1391" y="4339"/>
                  <a:pt x="1407" y="4344"/>
                  <a:pt x="1425" y="4344"/>
                </a:cubicBezTo>
                <a:cubicBezTo>
                  <a:pt x="1714" y="4344"/>
                  <a:pt x="2510" y="3023"/>
                  <a:pt x="2630" y="2428"/>
                </a:cubicBezTo>
                <a:cubicBezTo>
                  <a:pt x="2758" y="1799"/>
                  <a:pt x="3546" y="181"/>
                  <a:pt x="2990" y="12"/>
                </a:cubicBezTo>
                <a:cubicBezTo>
                  <a:pt x="2965" y="4"/>
                  <a:pt x="2937" y="0"/>
                  <a:pt x="29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1856773" y="2969351"/>
            <a:ext cx="174826" cy="60632"/>
          </a:xfrm>
          <a:custGeom>
            <a:rect b="b" l="l" r="r" t="t"/>
            <a:pathLst>
              <a:path extrusionOk="0" h="2472" w="6108">
                <a:moveTo>
                  <a:pt x="3619" y="1"/>
                </a:moveTo>
                <a:lnTo>
                  <a:pt x="2188" y="123"/>
                </a:lnTo>
                <a:cubicBezTo>
                  <a:pt x="2188" y="123"/>
                  <a:pt x="2176" y="123"/>
                  <a:pt x="2154" y="123"/>
                </a:cubicBezTo>
                <a:cubicBezTo>
                  <a:pt x="1948" y="123"/>
                  <a:pt x="836" y="130"/>
                  <a:pt x="0" y="279"/>
                </a:cubicBezTo>
                <a:cubicBezTo>
                  <a:pt x="597" y="1290"/>
                  <a:pt x="1591" y="2101"/>
                  <a:pt x="2657" y="2389"/>
                </a:cubicBezTo>
                <a:cubicBezTo>
                  <a:pt x="2858" y="2445"/>
                  <a:pt x="3055" y="2471"/>
                  <a:pt x="3247" y="2471"/>
                </a:cubicBezTo>
                <a:cubicBezTo>
                  <a:pt x="4527" y="2471"/>
                  <a:pt x="5584" y="1302"/>
                  <a:pt x="6107" y="100"/>
                </a:cubicBezTo>
                <a:cubicBezTo>
                  <a:pt x="5018" y="50"/>
                  <a:pt x="3619" y="1"/>
                  <a:pt x="3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1800270" y="2971804"/>
            <a:ext cx="300078" cy="289449"/>
          </a:xfrm>
          <a:custGeom>
            <a:rect b="b" l="l" r="r" t="t"/>
            <a:pathLst>
              <a:path extrusionOk="0" h="11801" w="10484">
                <a:moveTo>
                  <a:pt x="8081" y="0"/>
                </a:moveTo>
                <a:cubicBezTo>
                  <a:pt x="7558" y="1202"/>
                  <a:pt x="6501" y="2371"/>
                  <a:pt x="5221" y="2371"/>
                </a:cubicBezTo>
                <a:cubicBezTo>
                  <a:pt x="5029" y="2371"/>
                  <a:pt x="4832" y="2345"/>
                  <a:pt x="4631" y="2289"/>
                </a:cubicBezTo>
                <a:cubicBezTo>
                  <a:pt x="3565" y="2001"/>
                  <a:pt x="2571" y="1190"/>
                  <a:pt x="1974" y="179"/>
                </a:cubicBezTo>
                <a:cubicBezTo>
                  <a:pt x="1586" y="246"/>
                  <a:pt x="1254" y="343"/>
                  <a:pt x="1104" y="488"/>
                </a:cubicBezTo>
                <a:cubicBezTo>
                  <a:pt x="593" y="972"/>
                  <a:pt x="0" y="3542"/>
                  <a:pt x="1285" y="5907"/>
                </a:cubicBezTo>
                <a:cubicBezTo>
                  <a:pt x="2566" y="8277"/>
                  <a:pt x="3296" y="10114"/>
                  <a:pt x="3410" y="10888"/>
                </a:cubicBezTo>
                <a:cubicBezTo>
                  <a:pt x="3523" y="11664"/>
                  <a:pt x="3664" y="11801"/>
                  <a:pt x="3664" y="11801"/>
                </a:cubicBezTo>
                <a:lnTo>
                  <a:pt x="8450" y="11249"/>
                </a:lnTo>
                <a:cubicBezTo>
                  <a:pt x="8450" y="11249"/>
                  <a:pt x="8806" y="7525"/>
                  <a:pt x="9116" y="6700"/>
                </a:cubicBezTo>
                <a:cubicBezTo>
                  <a:pt x="9430" y="5880"/>
                  <a:pt x="10456" y="3551"/>
                  <a:pt x="10469" y="2320"/>
                </a:cubicBezTo>
                <a:cubicBezTo>
                  <a:pt x="10484" y="1090"/>
                  <a:pt x="9937" y="101"/>
                  <a:pt x="9052" y="46"/>
                </a:cubicBezTo>
                <a:cubicBezTo>
                  <a:pt x="8820" y="32"/>
                  <a:pt x="8469" y="15"/>
                  <a:pt x="80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1816071" y="3065283"/>
            <a:ext cx="82834" cy="173728"/>
          </a:xfrm>
          <a:custGeom>
            <a:rect b="b" l="l" r="r" t="t"/>
            <a:pathLst>
              <a:path extrusionOk="0" h="7083" w="2894">
                <a:moveTo>
                  <a:pt x="73" y="0"/>
                </a:moveTo>
                <a:lnTo>
                  <a:pt x="0" y="9"/>
                </a:lnTo>
                <a:cubicBezTo>
                  <a:pt x="5" y="18"/>
                  <a:pt x="96" y="1181"/>
                  <a:pt x="830" y="2356"/>
                </a:cubicBezTo>
                <a:cubicBezTo>
                  <a:pt x="1559" y="3518"/>
                  <a:pt x="2712" y="6157"/>
                  <a:pt x="2826" y="7083"/>
                </a:cubicBezTo>
                <a:lnTo>
                  <a:pt x="2894" y="7073"/>
                </a:lnTo>
                <a:cubicBezTo>
                  <a:pt x="2780" y="6143"/>
                  <a:pt x="1618" y="3486"/>
                  <a:pt x="889" y="2319"/>
                </a:cubicBezTo>
                <a:cubicBezTo>
                  <a:pt x="165" y="1162"/>
                  <a:pt x="73" y="13"/>
                  <a:pt x="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1996226" y="3047622"/>
            <a:ext cx="43420" cy="12754"/>
          </a:xfrm>
          <a:custGeom>
            <a:rect b="b" l="l" r="r" t="t"/>
            <a:pathLst>
              <a:path extrusionOk="0" h="520" w="1517">
                <a:moveTo>
                  <a:pt x="128" y="1"/>
                </a:moveTo>
                <a:cubicBezTo>
                  <a:pt x="76" y="1"/>
                  <a:pt x="23" y="34"/>
                  <a:pt x="18" y="100"/>
                </a:cubicBezTo>
                <a:cubicBezTo>
                  <a:pt x="0" y="332"/>
                  <a:pt x="205" y="479"/>
                  <a:pt x="419" y="510"/>
                </a:cubicBezTo>
                <a:cubicBezTo>
                  <a:pt x="454" y="516"/>
                  <a:pt x="488" y="519"/>
                  <a:pt x="522" y="519"/>
                </a:cubicBezTo>
                <a:cubicBezTo>
                  <a:pt x="595" y="519"/>
                  <a:pt x="666" y="505"/>
                  <a:pt x="734" y="474"/>
                </a:cubicBezTo>
                <a:cubicBezTo>
                  <a:pt x="870" y="412"/>
                  <a:pt x="959" y="309"/>
                  <a:pt x="1062" y="309"/>
                </a:cubicBezTo>
                <a:cubicBezTo>
                  <a:pt x="1126" y="309"/>
                  <a:pt x="1194" y="348"/>
                  <a:pt x="1281" y="460"/>
                </a:cubicBezTo>
                <a:cubicBezTo>
                  <a:pt x="1304" y="489"/>
                  <a:pt x="1335" y="501"/>
                  <a:pt x="1366" y="501"/>
                </a:cubicBezTo>
                <a:cubicBezTo>
                  <a:pt x="1442" y="501"/>
                  <a:pt x="1517" y="429"/>
                  <a:pt x="1459" y="355"/>
                </a:cubicBezTo>
                <a:cubicBezTo>
                  <a:pt x="1355" y="216"/>
                  <a:pt x="1221" y="81"/>
                  <a:pt x="1039" y="81"/>
                </a:cubicBezTo>
                <a:cubicBezTo>
                  <a:pt x="1036" y="81"/>
                  <a:pt x="1033" y="81"/>
                  <a:pt x="1030" y="81"/>
                </a:cubicBezTo>
                <a:cubicBezTo>
                  <a:pt x="958" y="81"/>
                  <a:pt x="893" y="100"/>
                  <a:pt x="834" y="136"/>
                </a:cubicBezTo>
                <a:cubicBezTo>
                  <a:pt x="771" y="173"/>
                  <a:pt x="729" y="246"/>
                  <a:pt x="666" y="277"/>
                </a:cubicBezTo>
                <a:cubicBezTo>
                  <a:pt x="625" y="299"/>
                  <a:pt x="565" y="312"/>
                  <a:pt x="501" y="312"/>
                </a:cubicBezTo>
                <a:cubicBezTo>
                  <a:pt x="364" y="312"/>
                  <a:pt x="214" y="253"/>
                  <a:pt x="224" y="100"/>
                </a:cubicBezTo>
                <a:cubicBezTo>
                  <a:pt x="228" y="34"/>
                  <a:pt x="179" y="1"/>
                  <a:pt x="128"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1905547" y="3046101"/>
            <a:ext cx="42476" cy="12362"/>
          </a:xfrm>
          <a:custGeom>
            <a:rect b="b" l="l" r="r" t="t"/>
            <a:pathLst>
              <a:path extrusionOk="0" h="504" w="1484">
                <a:moveTo>
                  <a:pt x="1046" y="1"/>
                </a:moveTo>
                <a:cubicBezTo>
                  <a:pt x="1035" y="1"/>
                  <a:pt x="1024" y="1"/>
                  <a:pt x="1013" y="2"/>
                </a:cubicBezTo>
                <a:cubicBezTo>
                  <a:pt x="916" y="11"/>
                  <a:pt x="848" y="61"/>
                  <a:pt x="771" y="112"/>
                </a:cubicBezTo>
                <a:cubicBezTo>
                  <a:pt x="716" y="153"/>
                  <a:pt x="661" y="203"/>
                  <a:pt x="602" y="240"/>
                </a:cubicBezTo>
                <a:cubicBezTo>
                  <a:pt x="559" y="263"/>
                  <a:pt x="420" y="301"/>
                  <a:pt x="321" y="301"/>
                </a:cubicBezTo>
                <a:cubicBezTo>
                  <a:pt x="264" y="301"/>
                  <a:pt x="220" y="288"/>
                  <a:pt x="215" y="253"/>
                </a:cubicBezTo>
                <a:cubicBezTo>
                  <a:pt x="208" y="187"/>
                  <a:pt x="152" y="154"/>
                  <a:pt x="100" y="154"/>
                </a:cubicBezTo>
                <a:cubicBezTo>
                  <a:pt x="49" y="154"/>
                  <a:pt x="1" y="187"/>
                  <a:pt x="9" y="253"/>
                </a:cubicBezTo>
                <a:cubicBezTo>
                  <a:pt x="28" y="431"/>
                  <a:pt x="233" y="503"/>
                  <a:pt x="392" y="503"/>
                </a:cubicBezTo>
                <a:cubicBezTo>
                  <a:pt x="502" y="503"/>
                  <a:pt x="611" y="472"/>
                  <a:pt x="707" y="417"/>
                </a:cubicBezTo>
                <a:cubicBezTo>
                  <a:pt x="826" y="348"/>
                  <a:pt x="940" y="233"/>
                  <a:pt x="1054" y="233"/>
                </a:cubicBezTo>
                <a:cubicBezTo>
                  <a:pt x="1121" y="233"/>
                  <a:pt x="1187" y="272"/>
                  <a:pt x="1254" y="381"/>
                </a:cubicBezTo>
                <a:cubicBezTo>
                  <a:pt x="1276" y="415"/>
                  <a:pt x="1308" y="430"/>
                  <a:pt x="1340" y="430"/>
                </a:cubicBezTo>
                <a:cubicBezTo>
                  <a:pt x="1412" y="430"/>
                  <a:pt x="1484" y="355"/>
                  <a:pt x="1436" y="276"/>
                </a:cubicBezTo>
                <a:cubicBezTo>
                  <a:pt x="1346" y="135"/>
                  <a:pt x="1220" y="1"/>
                  <a:pt x="1046"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a:off x="1837195" y="2999693"/>
            <a:ext cx="35750" cy="32205"/>
          </a:xfrm>
          <a:custGeom>
            <a:rect b="b" l="l" r="r" t="t"/>
            <a:pathLst>
              <a:path extrusionOk="0" h="1313" w="1249">
                <a:moveTo>
                  <a:pt x="126" y="0"/>
                </a:moveTo>
                <a:cubicBezTo>
                  <a:pt x="67" y="0"/>
                  <a:pt x="0" y="52"/>
                  <a:pt x="14" y="131"/>
                </a:cubicBezTo>
                <a:cubicBezTo>
                  <a:pt x="46" y="350"/>
                  <a:pt x="46" y="673"/>
                  <a:pt x="302" y="764"/>
                </a:cubicBezTo>
                <a:cubicBezTo>
                  <a:pt x="333" y="775"/>
                  <a:pt x="363" y="780"/>
                  <a:pt x="392" y="780"/>
                </a:cubicBezTo>
                <a:cubicBezTo>
                  <a:pt x="472" y="780"/>
                  <a:pt x="544" y="747"/>
                  <a:pt x="624" y="727"/>
                </a:cubicBezTo>
                <a:cubicBezTo>
                  <a:pt x="657" y="719"/>
                  <a:pt x="688" y="715"/>
                  <a:pt x="717" y="715"/>
                </a:cubicBezTo>
                <a:cubicBezTo>
                  <a:pt x="949" y="715"/>
                  <a:pt x="1034" y="973"/>
                  <a:pt x="948" y="1188"/>
                </a:cubicBezTo>
                <a:cubicBezTo>
                  <a:pt x="921" y="1263"/>
                  <a:pt x="982" y="1312"/>
                  <a:pt x="1046" y="1312"/>
                </a:cubicBezTo>
                <a:cubicBezTo>
                  <a:pt x="1087" y="1312"/>
                  <a:pt x="1130" y="1291"/>
                  <a:pt x="1149" y="1242"/>
                </a:cubicBezTo>
                <a:cubicBezTo>
                  <a:pt x="1249" y="988"/>
                  <a:pt x="1185" y="687"/>
                  <a:pt x="925" y="554"/>
                </a:cubicBezTo>
                <a:cubicBezTo>
                  <a:pt x="859" y="520"/>
                  <a:pt x="792" y="506"/>
                  <a:pt x="724" y="506"/>
                </a:cubicBezTo>
                <a:cubicBezTo>
                  <a:pt x="673" y="506"/>
                  <a:pt x="622" y="514"/>
                  <a:pt x="570" y="527"/>
                </a:cubicBezTo>
                <a:cubicBezTo>
                  <a:pt x="529" y="541"/>
                  <a:pt x="493" y="554"/>
                  <a:pt x="447" y="569"/>
                </a:cubicBezTo>
                <a:cubicBezTo>
                  <a:pt x="329" y="541"/>
                  <a:pt x="264" y="472"/>
                  <a:pt x="256" y="367"/>
                </a:cubicBezTo>
                <a:cubicBezTo>
                  <a:pt x="224" y="281"/>
                  <a:pt x="224" y="167"/>
                  <a:pt x="210" y="76"/>
                </a:cubicBezTo>
                <a:cubicBezTo>
                  <a:pt x="203" y="23"/>
                  <a:pt x="166" y="0"/>
                  <a:pt x="126"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2023990" y="2995278"/>
            <a:ext cx="43020" cy="26858"/>
          </a:xfrm>
          <a:custGeom>
            <a:rect b="b" l="l" r="r" t="t"/>
            <a:pathLst>
              <a:path extrusionOk="0" h="1095" w="1503">
                <a:moveTo>
                  <a:pt x="1019" y="0"/>
                </a:moveTo>
                <a:cubicBezTo>
                  <a:pt x="901" y="0"/>
                  <a:pt x="791" y="42"/>
                  <a:pt x="712" y="160"/>
                </a:cubicBezTo>
                <a:cubicBezTo>
                  <a:pt x="644" y="265"/>
                  <a:pt x="640" y="397"/>
                  <a:pt x="648" y="516"/>
                </a:cubicBezTo>
                <a:cubicBezTo>
                  <a:pt x="661" y="671"/>
                  <a:pt x="707" y="743"/>
                  <a:pt x="507" y="844"/>
                </a:cubicBezTo>
                <a:cubicBezTo>
                  <a:pt x="407" y="898"/>
                  <a:pt x="247" y="885"/>
                  <a:pt x="137" y="890"/>
                </a:cubicBezTo>
                <a:cubicBezTo>
                  <a:pt x="6" y="890"/>
                  <a:pt x="1" y="1094"/>
                  <a:pt x="133" y="1094"/>
                </a:cubicBezTo>
                <a:cubicBezTo>
                  <a:pt x="135" y="1094"/>
                  <a:pt x="136" y="1094"/>
                  <a:pt x="137" y="1094"/>
                </a:cubicBezTo>
                <a:cubicBezTo>
                  <a:pt x="352" y="1090"/>
                  <a:pt x="694" y="1090"/>
                  <a:pt x="821" y="880"/>
                </a:cubicBezTo>
                <a:cubicBezTo>
                  <a:pt x="880" y="785"/>
                  <a:pt x="876" y="684"/>
                  <a:pt x="867" y="579"/>
                </a:cubicBezTo>
                <a:cubicBezTo>
                  <a:pt x="853" y="457"/>
                  <a:pt x="844" y="425"/>
                  <a:pt x="917" y="311"/>
                </a:cubicBezTo>
                <a:cubicBezTo>
                  <a:pt x="937" y="234"/>
                  <a:pt x="976" y="195"/>
                  <a:pt x="1038" y="195"/>
                </a:cubicBezTo>
                <a:cubicBezTo>
                  <a:pt x="1064" y="195"/>
                  <a:pt x="1093" y="201"/>
                  <a:pt x="1126" y="215"/>
                </a:cubicBezTo>
                <a:cubicBezTo>
                  <a:pt x="1181" y="233"/>
                  <a:pt x="1236" y="256"/>
                  <a:pt x="1290" y="278"/>
                </a:cubicBezTo>
                <a:cubicBezTo>
                  <a:pt x="1306" y="285"/>
                  <a:pt x="1321" y="289"/>
                  <a:pt x="1336" y="289"/>
                </a:cubicBezTo>
                <a:cubicBezTo>
                  <a:pt x="1434" y="289"/>
                  <a:pt x="1503" y="149"/>
                  <a:pt x="1395" y="101"/>
                </a:cubicBezTo>
                <a:cubicBezTo>
                  <a:pt x="1282" y="49"/>
                  <a:pt x="1146" y="0"/>
                  <a:pt x="1019"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1837681" y="3076983"/>
            <a:ext cx="44193" cy="21560"/>
          </a:xfrm>
          <a:custGeom>
            <a:rect b="b" l="l" r="r" t="t"/>
            <a:pathLst>
              <a:path extrusionOk="0" h="879" w="1544">
                <a:moveTo>
                  <a:pt x="318" y="1"/>
                </a:moveTo>
                <a:cubicBezTo>
                  <a:pt x="242" y="1"/>
                  <a:pt x="168" y="16"/>
                  <a:pt x="102" y="52"/>
                </a:cubicBezTo>
                <a:cubicBezTo>
                  <a:pt x="0" y="106"/>
                  <a:pt x="63" y="246"/>
                  <a:pt x="159" y="246"/>
                </a:cubicBezTo>
                <a:cubicBezTo>
                  <a:pt x="174" y="246"/>
                  <a:pt x="190" y="242"/>
                  <a:pt x="207" y="234"/>
                </a:cubicBezTo>
                <a:cubicBezTo>
                  <a:pt x="235" y="220"/>
                  <a:pt x="271" y="213"/>
                  <a:pt x="312" y="213"/>
                </a:cubicBezTo>
                <a:cubicBezTo>
                  <a:pt x="397" y="213"/>
                  <a:pt x="499" y="242"/>
                  <a:pt x="558" y="279"/>
                </a:cubicBezTo>
                <a:cubicBezTo>
                  <a:pt x="676" y="352"/>
                  <a:pt x="658" y="439"/>
                  <a:pt x="685" y="562"/>
                </a:cubicBezTo>
                <a:cubicBezTo>
                  <a:pt x="704" y="658"/>
                  <a:pt x="727" y="735"/>
                  <a:pt x="809" y="799"/>
                </a:cubicBezTo>
                <a:cubicBezTo>
                  <a:pt x="884" y="857"/>
                  <a:pt x="965" y="879"/>
                  <a:pt x="1049" y="879"/>
                </a:cubicBezTo>
                <a:cubicBezTo>
                  <a:pt x="1183" y="879"/>
                  <a:pt x="1321" y="821"/>
                  <a:pt x="1442" y="763"/>
                </a:cubicBezTo>
                <a:cubicBezTo>
                  <a:pt x="1544" y="715"/>
                  <a:pt x="1480" y="573"/>
                  <a:pt x="1384" y="573"/>
                </a:cubicBezTo>
                <a:cubicBezTo>
                  <a:pt x="1369" y="573"/>
                  <a:pt x="1353" y="576"/>
                  <a:pt x="1337" y="584"/>
                </a:cubicBezTo>
                <a:cubicBezTo>
                  <a:pt x="1269" y="621"/>
                  <a:pt x="1200" y="649"/>
                  <a:pt x="1127" y="666"/>
                </a:cubicBezTo>
                <a:cubicBezTo>
                  <a:pt x="1050" y="607"/>
                  <a:pt x="968" y="553"/>
                  <a:pt x="886" y="493"/>
                </a:cubicBezTo>
                <a:cubicBezTo>
                  <a:pt x="881" y="489"/>
                  <a:pt x="872" y="348"/>
                  <a:pt x="872" y="334"/>
                </a:cubicBezTo>
                <a:cubicBezTo>
                  <a:pt x="845" y="252"/>
                  <a:pt x="786" y="184"/>
                  <a:pt x="717" y="134"/>
                </a:cubicBezTo>
                <a:cubicBezTo>
                  <a:pt x="605" y="54"/>
                  <a:pt x="458" y="1"/>
                  <a:pt x="318"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1989471" y="3098715"/>
            <a:ext cx="47141" cy="23448"/>
          </a:xfrm>
          <a:custGeom>
            <a:rect b="b" l="l" r="r" t="t"/>
            <a:pathLst>
              <a:path extrusionOk="0" h="956" w="1647">
                <a:moveTo>
                  <a:pt x="1201" y="1"/>
                </a:moveTo>
                <a:cubicBezTo>
                  <a:pt x="1141" y="1"/>
                  <a:pt x="1083" y="19"/>
                  <a:pt x="1034" y="64"/>
                </a:cubicBezTo>
                <a:cubicBezTo>
                  <a:pt x="952" y="136"/>
                  <a:pt x="938" y="310"/>
                  <a:pt x="906" y="405"/>
                </a:cubicBezTo>
                <a:cubicBezTo>
                  <a:pt x="837" y="594"/>
                  <a:pt x="672" y="743"/>
                  <a:pt x="509" y="743"/>
                </a:cubicBezTo>
                <a:cubicBezTo>
                  <a:pt x="405" y="743"/>
                  <a:pt x="301" y="682"/>
                  <a:pt x="222" y="533"/>
                </a:cubicBezTo>
                <a:cubicBezTo>
                  <a:pt x="203" y="498"/>
                  <a:pt x="172" y="483"/>
                  <a:pt x="141" y="483"/>
                </a:cubicBezTo>
                <a:cubicBezTo>
                  <a:pt x="72" y="483"/>
                  <a:pt x="1" y="556"/>
                  <a:pt x="45" y="638"/>
                </a:cubicBezTo>
                <a:cubicBezTo>
                  <a:pt x="146" y="833"/>
                  <a:pt x="331" y="956"/>
                  <a:pt x="535" y="956"/>
                </a:cubicBezTo>
                <a:cubicBezTo>
                  <a:pt x="607" y="956"/>
                  <a:pt x="682" y="940"/>
                  <a:pt x="756" y="907"/>
                </a:cubicBezTo>
                <a:cubicBezTo>
                  <a:pt x="879" y="852"/>
                  <a:pt x="965" y="752"/>
                  <a:pt x="1034" y="634"/>
                </a:cubicBezTo>
                <a:cubicBezTo>
                  <a:pt x="1099" y="513"/>
                  <a:pt x="1151" y="241"/>
                  <a:pt x="1281" y="241"/>
                </a:cubicBezTo>
                <a:cubicBezTo>
                  <a:pt x="1323" y="241"/>
                  <a:pt x="1374" y="270"/>
                  <a:pt x="1435" y="341"/>
                </a:cubicBezTo>
                <a:cubicBezTo>
                  <a:pt x="1456" y="365"/>
                  <a:pt x="1480" y="375"/>
                  <a:pt x="1503" y="375"/>
                </a:cubicBezTo>
                <a:cubicBezTo>
                  <a:pt x="1578" y="375"/>
                  <a:pt x="1647" y="272"/>
                  <a:pt x="1581" y="196"/>
                </a:cubicBezTo>
                <a:cubicBezTo>
                  <a:pt x="1501" y="103"/>
                  <a:pt x="1344" y="1"/>
                  <a:pt x="120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a:off x="1866161" y="3121821"/>
            <a:ext cx="51807" cy="14005"/>
          </a:xfrm>
          <a:custGeom>
            <a:rect b="b" l="l" r="r" t="t"/>
            <a:pathLst>
              <a:path extrusionOk="0" h="571" w="1810">
                <a:moveTo>
                  <a:pt x="1375" y="1"/>
                </a:moveTo>
                <a:cubicBezTo>
                  <a:pt x="1340" y="1"/>
                  <a:pt x="1304" y="5"/>
                  <a:pt x="1267" y="14"/>
                </a:cubicBezTo>
                <a:cubicBezTo>
                  <a:pt x="1167" y="42"/>
                  <a:pt x="1085" y="106"/>
                  <a:pt x="1003" y="165"/>
                </a:cubicBezTo>
                <a:cubicBezTo>
                  <a:pt x="920" y="229"/>
                  <a:pt x="644" y="375"/>
                  <a:pt x="443" y="375"/>
                </a:cubicBezTo>
                <a:cubicBezTo>
                  <a:pt x="311" y="375"/>
                  <a:pt x="212" y="313"/>
                  <a:pt x="219" y="124"/>
                </a:cubicBezTo>
                <a:cubicBezTo>
                  <a:pt x="219" y="58"/>
                  <a:pt x="168" y="25"/>
                  <a:pt x="116" y="25"/>
                </a:cubicBezTo>
                <a:cubicBezTo>
                  <a:pt x="64" y="25"/>
                  <a:pt x="12" y="58"/>
                  <a:pt x="9" y="124"/>
                </a:cubicBezTo>
                <a:cubicBezTo>
                  <a:pt x="1" y="388"/>
                  <a:pt x="192" y="539"/>
                  <a:pt x="443" y="567"/>
                </a:cubicBezTo>
                <a:cubicBezTo>
                  <a:pt x="468" y="569"/>
                  <a:pt x="494" y="570"/>
                  <a:pt x="521" y="570"/>
                </a:cubicBezTo>
                <a:cubicBezTo>
                  <a:pt x="641" y="570"/>
                  <a:pt x="776" y="547"/>
                  <a:pt x="880" y="502"/>
                </a:cubicBezTo>
                <a:cubicBezTo>
                  <a:pt x="1014" y="445"/>
                  <a:pt x="1214" y="214"/>
                  <a:pt x="1388" y="214"/>
                </a:cubicBezTo>
                <a:cubicBezTo>
                  <a:pt x="1463" y="214"/>
                  <a:pt x="1533" y="257"/>
                  <a:pt x="1591" y="375"/>
                </a:cubicBezTo>
                <a:cubicBezTo>
                  <a:pt x="1609" y="412"/>
                  <a:pt x="1639" y="427"/>
                  <a:pt x="1669" y="427"/>
                </a:cubicBezTo>
                <a:cubicBezTo>
                  <a:pt x="1737" y="427"/>
                  <a:pt x="1809" y="352"/>
                  <a:pt x="1768" y="270"/>
                </a:cubicBezTo>
                <a:cubicBezTo>
                  <a:pt x="1689" y="107"/>
                  <a:pt x="1547" y="1"/>
                  <a:pt x="1375"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1902169" y="3093736"/>
            <a:ext cx="53810" cy="19843"/>
          </a:xfrm>
          <a:custGeom>
            <a:rect b="b" l="l" r="r" t="t"/>
            <a:pathLst>
              <a:path extrusionOk="0" h="809" w="1880">
                <a:moveTo>
                  <a:pt x="99" y="1"/>
                </a:moveTo>
                <a:cubicBezTo>
                  <a:pt x="48" y="1"/>
                  <a:pt x="0" y="33"/>
                  <a:pt x="5" y="98"/>
                </a:cubicBezTo>
                <a:cubicBezTo>
                  <a:pt x="28" y="353"/>
                  <a:pt x="96" y="622"/>
                  <a:pt x="392" y="654"/>
                </a:cubicBezTo>
                <a:cubicBezTo>
                  <a:pt x="407" y="655"/>
                  <a:pt x="423" y="656"/>
                  <a:pt x="438" y="656"/>
                </a:cubicBezTo>
                <a:cubicBezTo>
                  <a:pt x="550" y="656"/>
                  <a:pt x="660" y="616"/>
                  <a:pt x="756" y="567"/>
                </a:cubicBezTo>
                <a:cubicBezTo>
                  <a:pt x="917" y="488"/>
                  <a:pt x="1078" y="426"/>
                  <a:pt x="1225" y="426"/>
                </a:cubicBezTo>
                <a:cubicBezTo>
                  <a:pt x="1399" y="426"/>
                  <a:pt x="1552" y="512"/>
                  <a:pt x="1663" y="754"/>
                </a:cubicBezTo>
                <a:cubicBezTo>
                  <a:pt x="1680" y="793"/>
                  <a:pt x="1709" y="808"/>
                  <a:pt x="1739" y="808"/>
                </a:cubicBezTo>
                <a:cubicBezTo>
                  <a:pt x="1806" y="808"/>
                  <a:pt x="1879" y="731"/>
                  <a:pt x="1842" y="649"/>
                </a:cubicBezTo>
                <a:cubicBezTo>
                  <a:pt x="1728" y="403"/>
                  <a:pt x="1522" y="229"/>
                  <a:pt x="1244" y="202"/>
                </a:cubicBezTo>
                <a:cubicBezTo>
                  <a:pt x="1226" y="201"/>
                  <a:pt x="1207" y="200"/>
                  <a:pt x="1188" y="200"/>
                </a:cubicBezTo>
                <a:cubicBezTo>
                  <a:pt x="1092" y="200"/>
                  <a:pt x="995" y="219"/>
                  <a:pt x="903" y="252"/>
                </a:cubicBezTo>
                <a:cubicBezTo>
                  <a:pt x="825" y="284"/>
                  <a:pt x="766" y="334"/>
                  <a:pt x="693" y="366"/>
                </a:cubicBezTo>
                <a:cubicBezTo>
                  <a:pt x="634" y="396"/>
                  <a:pt x="575" y="410"/>
                  <a:pt x="520" y="410"/>
                </a:cubicBezTo>
                <a:cubicBezTo>
                  <a:pt x="361" y="410"/>
                  <a:pt x="231" y="294"/>
                  <a:pt x="214" y="98"/>
                </a:cubicBezTo>
                <a:cubicBezTo>
                  <a:pt x="207" y="34"/>
                  <a:pt x="152" y="1"/>
                  <a:pt x="99"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1979481" y="3160871"/>
            <a:ext cx="54469" cy="22811"/>
          </a:xfrm>
          <a:custGeom>
            <a:rect b="b" l="l" r="r" t="t"/>
            <a:pathLst>
              <a:path extrusionOk="0" h="930" w="1903">
                <a:moveTo>
                  <a:pt x="1312" y="0"/>
                </a:moveTo>
                <a:cubicBezTo>
                  <a:pt x="1246" y="0"/>
                  <a:pt x="1183" y="20"/>
                  <a:pt x="1128" y="68"/>
                </a:cubicBezTo>
                <a:cubicBezTo>
                  <a:pt x="1041" y="145"/>
                  <a:pt x="1036" y="260"/>
                  <a:pt x="996" y="359"/>
                </a:cubicBezTo>
                <a:cubicBezTo>
                  <a:pt x="902" y="588"/>
                  <a:pt x="704" y="717"/>
                  <a:pt x="486" y="717"/>
                </a:cubicBezTo>
                <a:cubicBezTo>
                  <a:pt x="394" y="717"/>
                  <a:pt x="299" y="694"/>
                  <a:pt x="207" y="647"/>
                </a:cubicBezTo>
                <a:cubicBezTo>
                  <a:pt x="191" y="639"/>
                  <a:pt x="174" y="635"/>
                  <a:pt x="159" y="635"/>
                </a:cubicBezTo>
                <a:cubicBezTo>
                  <a:pt x="64" y="635"/>
                  <a:pt x="0" y="774"/>
                  <a:pt x="102" y="829"/>
                </a:cubicBezTo>
                <a:cubicBezTo>
                  <a:pt x="231" y="893"/>
                  <a:pt x="368" y="929"/>
                  <a:pt x="503" y="929"/>
                </a:cubicBezTo>
                <a:cubicBezTo>
                  <a:pt x="647" y="929"/>
                  <a:pt x="789" y="889"/>
                  <a:pt x="918" y="797"/>
                </a:cubicBezTo>
                <a:cubicBezTo>
                  <a:pt x="1023" y="719"/>
                  <a:pt x="1105" y="620"/>
                  <a:pt x="1160" y="506"/>
                </a:cubicBezTo>
                <a:cubicBezTo>
                  <a:pt x="1205" y="405"/>
                  <a:pt x="1196" y="342"/>
                  <a:pt x="1292" y="273"/>
                </a:cubicBezTo>
                <a:cubicBezTo>
                  <a:pt x="1326" y="249"/>
                  <a:pt x="1360" y="239"/>
                  <a:pt x="1394" y="239"/>
                </a:cubicBezTo>
                <a:cubicBezTo>
                  <a:pt x="1503" y="239"/>
                  <a:pt x="1613" y="340"/>
                  <a:pt x="1707" y="405"/>
                </a:cubicBezTo>
                <a:cubicBezTo>
                  <a:pt x="1726" y="419"/>
                  <a:pt x="1744" y="425"/>
                  <a:pt x="1762" y="425"/>
                </a:cubicBezTo>
                <a:cubicBezTo>
                  <a:pt x="1846" y="425"/>
                  <a:pt x="1902" y="291"/>
                  <a:pt x="1812" y="227"/>
                </a:cubicBezTo>
                <a:cubicBezTo>
                  <a:pt x="1688" y="138"/>
                  <a:pt x="1489" y="0"/>
                  <a:pt x="1312"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1905490" y="3155916"/>
            <a:ext cx="53123" cy="15722"/>
          </a:xfrm>
          <a:custGeom>
            <a:rect b="b" l="l" r="r" t="t"/>
            <a:pathLst>
              <a:path extrusionOk="0" h="641" w="1856">
                <a:moveTo>
                  <a:pt x="1339" y="0"/>
                </a:moveTo>
                <a:cubicBezTo>
                  <a:pt x="1309" y="0"/>
                  <a:pt x="1278" y="3"/>
                  <a:pt x="1246" y="10"/>
                </a:cubicBezTo>
                <a:cubicBezTo>
                  <a:pt x="1137" y="33"/>
                  <a:pt x="1078" y="88"/>
                  <a:pt x="1006" y="165"/>
                </a:cubicBezTo>
                <a:cubicBezTo>
                  <a:pt x="905" y="270"/>
                  <a:pt x="842" y="393"/>
                  <a:pt x="682" y="425"/>
                </a:cubicBezTo>
                <a:cubicBezTo>
                  <a:pt x="654" y="431"/>
                  <a:pt x="627" y="434"/>
                  <a:pt x="600" y="434"/>
                </a:cubicBezTo>
                <a:cubicBezTo>
                  <a:pt x="446" y="434"/>
                  <a:pt x="312" y="337"/>
                  <a:pt x="226" y="202"/>
                </a:cubicBezTo>
                <a:cubicBezTo>
                  <a:pt x="205" y="168"/>
                  <a:pt x="174" y="154"/>
                  <a:pt x="144" y="154"/>
                </a:cubicBezTo>
                <a:cubicBezTo>
                  <a:pt x="73" y="154"/>
                  <a:pt x="1" y="227"/>
                  <a:pt x="49" y="307"/>
                </a:cubicBezTo>
                <a:cubicBezTo>
                  <a:pt x="172" y="504"/>
                  <a:pt x="361" y="641"/>
                  <a:pt x="596" y="641"/>
                </a:cubicBezTo>
                <a:cubicBezTo>
                  <a:pt x="610" y="641"/>
                  <a:pt x="625" y="640"/>
                  <a:pt x="640" y="639"/>
                </a:cubicBezTo>
                <a:cubicBezTo>
                  <a:pt x="768" y="630"/>
                  <a:pt x="891" y="580"/>
                  <a:pt x="987" y="502"/>
                </a:cubicBezTo>
                <a:cubicBezTo>
                  <a:pt x="1023" y="471"/>
                  <a:pt x="1051" y="435"/>
                  <a:pt x="1088" y="402"/>
                </a:cubicBezTo>
                <a:cubicBezTo>
                  <a:pt x="1163" y="335"/>
                  <a:pt x="1266" y="295"/>
                  <a:pt x="1365" y="295"/>
                </a:cubicBezTo>
                <a:cubicBezTo>
                  <a:pt x="1470" y="295"/>
                  <a:pt x="1571" y="340"/>
                  <a:pt x="1629" y="448"/>
                </a:cubicBezTo>
                <a:cubicBezTo>
                  <a:pt x="1651" y="483"/>
                  <a:pt x="1682" y="498"/>
                  <a:pt x="1714" y="498"/>
                </a:cubicBezTo>
                <a:cubicBezTo>
                  <a:pt x="1785" y="498"/>
                  <a:pt x="1856" y="425"/>
                  <a:pt x="1812" y="343"/>
                </a:cubicBezTo>
                <a:cubicBezTo>
                  <a:pt x="1708" y="160"/>
                  <a:pt x="1549" y="0"/>
                  <a:pt x="1339"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1904288" y="3204213"/>
            <a:ext cx="47800" cy="19279"/>
          </a:xfrm>
          <a:custGeom>
            <a:rect b="b" l="l" r="r" t="t"/>
            <a:pathLst>
              <a:path extrusionOk="0" h="786" w="1670">
                <a:moveTo>
                  <a:pt x="101" y="0"/>
                </a:moveTo>
                <a:cubicBezTo>
                  <a:pt x="50" y="0"/>
                  <a:pt x="1" y="33"/>
                  <a:pt x="3" y="101"/>
                </a:cubicBezTo>
                <a:cubicBezTo>
                  <a:pt x="13" y="320"/>
                  <a:pt x="154" y="493"/>
                  <a:pt x="377" y="534"/>
                </a:cubicBezTo>
                <a:cubicBezTo>
                  <a:pt x="413" y="541"/>
                  <a:pt x="450" y="544"/>
                  <a:pt x="487" y="544"/>
                </a:cubicBezTo>
                <a:cubicBezTo>
                  <a:pt x="593" y="544"/>
                  <a:pt x="699" y="518"/>
                  <a:pt x="796" y="484"/>
                </a:cubicBezTo>
                <a:cubicBezTo>
                  <a:pt x="899" y="447"/>
                  <a:pt x="1009" y="378"/>
                  <a:pt x="1122" y="378"/>
                </a:cubicBezTo>
                <a:cubicBezTo>
                  <a:pt x="1176" y="378"/>
                  <a:pt x="1230" y="393"/>
                  <a:pt x="1284" y="434"/>
                </a:cubicBezTo>
                <a:cubicBezTo>
                  <a:pt x="1370" y="498"/>
                  <a:pt x="1416" y="635"/>
                  <a:pt x="1458" y="730"/>
                </a:cubicBezTo>
                <a:cubicBezTo>
                  <a:pt x="1474" y="769"/>
                  <a:pt x="1502" y="785"/>
                  <a:pt x="1532" y="785"/>
                </a:cubicBezTo>
                <a:cubicBezTo>
                  <a:pt x="1597" y="785"/>
                  <a:pt x="1670" y="710"/>
                  <a:pt x="1635" y="626"/>
                </a:cubicBezTo>
                <a:cubicBezTo>
                  <a:pt x="1553" y="434"/>
                  <a:pt x="1444" y="220"/>
                  <a:pt x="1221" y="174"/>
                </a:cubicBezTo>
                <a:cubicBezTo>
                  <a:pt x="1207" y="171"/>
                  <a:pt x="1192" y="170"/>
                  <a:pt x="1176" y="170"/>
                </a:cubicBezTo>
                <a:cubicBezTo>
                  <a:pt x="1002" y="170"/>
                  <a:pt x="670" y="327"/>
                  <a:pt x="444" y="327"/>
                </a:cubicBezTo>
                <a:cubicBezTo>
                  <a:pt x="312" y="327"/>
                  <a:pt x="215" y="273"/>
                  <a:pt x="209" y="101"/>
                </a:cubicBezTo>
                <a:cubicBezTo>
                  <a:pt x="207" y="35"/>
                  <a:pt x="153" y="0"/>
                  <a:pt x="101"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1958128" y="3210370"/>
            <a:ext cx="52207" cy="30880"/>
          </a:xfrm>
          <a:custGeom>
            <a:rect b="b" l="l" r="r" t="t"/>
            <a:pathLst>
              <a:path extrusionOk="0" h="1259" w="1824">
                <a:moveTo>
                  <a:pt x="1696" y="1"/>
                </a:moveTo>
                <a:cubicBezTo>
                  <a:pt x="1694" y="1"/>
                  <a:pt x="1693" y="1"/>
                  <a:pt x="1691" y="1"/>
                </a:cubicBezTo>
                <a:cubicBezTo>
                  <a:pt x="1427" y="10"/>
                  <a:pt x="1231" y="129"/>
                  <a:pt x="1108" y="361"/>
                </a:cubicBezTo>
                <a:cubicBezTo>
                  <a:pt x="1035" y="497"/>
                  <a:pt x="1008" y="661"/>
                  <a:pt x="921" y="794"/>
                </a:cubicBezTo>
                <a:cubicBezTo>
                  <a:pt x="782" y="1005"/>
                  <a:pt x="556" y="1053"/>
                  <a:pt x="326" y="1053"/>
                </a:cubicBezTo>
                <a:cubicBezTo>
                  <a:pt x="263" y="1053"/>
                  <a:pt x="199" y="1049"/>
                  <a:pt x="137" y="1044"/>
                </a:cubicBezTo>
                <a:cubicBezTo>
                  <a:pt x="133" y="1044"/>
                  <a:pt x="129" y="1044"/>
                  <a:pt x="125" y="1044"/>
                </a:cubicBezTo>
                <a:cubicBezTo>
                  <a:pt x="1" y="1044"/>
                  <a:pt x="9" y="1240"/>
                  <a:pt x="137" y="1250"/>
                </a:cubicBezTo>
                <a:cubicBezTo>
                  <a:pt x="201" y="1255"/>
                  <a:pt x="267" y="1258"/>
                  <a:pt x="333" y="1258"/>
                </a:cubicBezTo>
                <a:cubicBezTo>
                  <a:pt x="562" y="1258"/>
                  <a:pt x="794" y="1217"/>
                  <a:pt x="972" y="1059"/>
                </a:cubicBezTo>
                <a:cubicBezTo>
                  <a:pt x="1263" y="794"/>
                  <a:pt x="1203" y="224"/>
                  <a:pt x="1691" y="205"/>
                </a:cubicBezTo>
                <a:cubicBezTo>
                  <a:pt x="1822" y="201"/>
                  <a:pt x="1824" y="1"/>
                  <a:pt x="1696"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1918313" y="2852325"/>
            <a:ext cx="69581" cy="140444"/>
          </a:xfrm>
          <a:custGeom>
            <a:rect b="b" l="l" r="r" t="t"/>
            <a:pathLst>
              <a:path extrusionOk="0" h="5726" w="2431">
                <a:moveTo>
                  <a:pt x="1340" y="1"/>
                </a:moveTo>
                <a:cubicBezTo>
                  <a:pt x="448" y="1"/>
                  <a:pt x="325" y="1107"/>
                  <a:pt x="325" y="1107"/>
                </a:cubicBezTo>
                <a:lnTo>
                  <a:pt x="1" y="5373"/>
                </a:lnTo>
                <a:cubicBezTo>
                  <a:pt x="1" y="5373"/>
                  <a:pt x="425" y="5726"/>
                  <a:pt x="1009" y="5726"/>
                </a:cubicBezTo>
                <a:cubicBezTo>
                  <a:pt x="1085" y="5726"/>
                  <a:pt x="1164" y="5720"/>
                  <a:pt x="1246" y="5706"/>
                </a:cubicBezTo>
                <a:cubicBezTo>
                  <a:pt x="1947" y="5592"/>
                  <a:pt x="2430" y="5090"/>
                  <a:pt x="2430" y="5090"/>
                </a:cubicBezTo>
                <a:lnTo>
                  <a:pt x="1652" y="41"/>
                </a:lnTo>
                <a:cubicBezTo>
                  <a:pt x="1539" y="13"/>
                  <a:pt x="1435" y="1"/>
                  <a:pt x="1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1925497" y="2850461"/>
            <a:ext cx="36837" cy="51704"/>
          </a:xfrm>
          <a:custGeom>
            <a:rect b="b" l="l" r="r" t="t"/>
            <a:pathLst>
              <a:path extrusionOk="0" h="2108" w="1287">
                <a:moveTo>
                  <a:pt x="843" y="1"/>
                </a:moveTo>
                <a:cubicBezTo>
                  <a:pt x="808" y="1"/>
                  <a:pt x="771" y="3"/>
                  <a:pt x="730" y="7"/>
                </a:cubicBezTo>
                <a:cubicBezTo>
                  <a:pt x="165" y="71"/>
                  <a:pt x="61" y="973"/>
                  <a:pt x="61" y="973"/>
                </a:cubicBezTo>
                <a:lnTo>
                  <a:pt x="0" y="2108"/>
                </a:lnTo>
                <a:cubicBezTo>
                  <a:pt x="516" y="1998"/>
                  <a:pt x="1254" y="358"/>
                  <a:pt x="1254" y="358"/>
                </a:cubicBezTo>
                <a:cubicBezTo>
                  <a:pt x="1254" y="358"/>
                  <a:pt x="1286" y="1"/>
                  <a:pt x="843"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6"/>
          <p:cNvSpPr/>
          <p:nvPr/>
        </p:nvSpPr>
        <p:spPr>
          <a:xfrm>
            <a:off x="1897962" y="2869618"/>
            <a:ext cx="29281" cy="37380"/>
          </a:xfrm>
          <a:custGeom>
            <a:rect b="b" l="l" r="r" t="t"/>
            <a:pathLst>
              <a:path extrusionOk="0" h="1524" w="1023">
                <a:moveTo>
                  <a:pt x="156" y="1"/>
                </a:moveTo>
                <a:lnTo>
                  <a:pt x="1" y="1524"/>
                </a:lnTo>
                <a:lnTo>
                  <a:pt x="1" y="1524"/>
                </a:lnTo>
                <a:lnTo>
                  <a:pt x="954" y="1455"/>
                </a:lnTo>
                <a:lnTo>
                  <a:pt x="1023" y="142"/>
                </a:lnTo>
                <a:lnTo>
                  <a:pt x="156" y="1"/>
                </a:lnTo>
                <a:close/>
              </a:path>
            </a:pathLst>
          </a:custGeom>
          <a:solidFill>
            <a:srgbClr val="491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1858576" y="2768462"/>
            <a:ext cx="128286" cy="118345"/>
          </a:xfrm>
          <a:custGeom>
            <a:rect b="b" l="l" r="r" t="t"/>
            <a:pathLst>
              <a:path extrusionOk="0" h="4825" w="4482">
                <a:moveTo>
                  <a:pt x="2282" y="1"/>
                </a:moveTo>
                <a:cubicBezTo>
                  <a:pt x="1913" y="1"/>
                  <a:pt x="1501" y="73"/>
                  <a:pt x="1099" y="178"/>
                </a:cubicBezTo>
                <a:cubicBezTo>
                  <a:pt x="1" y="465"/>
                  <a:pt x="174" y="2343"/>
                  <a:pt x="96" y="3200"/>
                </a:cubicBezTo>
                <a:cubicBezTo>
                  <a:pt x="20" y="4061"/>
                  <a:pt x="87" y="4653"/>
                  <a:pt x="543" y="4794"/>
                </a:cubicBezTo>
                <a:cubicBezTo>
                  <a:pt x="612" y="4815"/>
                  <a:pt x="700" y="4824"/>
                  <a:pt x="802" y="4824"/>
                </a:cubicBezTo>
                <a:cubicBezTo>
                  <a:pt x="1389" y="4824"/>
                  <a:pt x="2412" y="4526"/>
                  <a:pt x="2412" y="4526"/>
                </a:cubicBezTo>
                <a:cubicBezTo>
                  <a:pt x="3383" y="4211"/>
                  <a:pt x="3739" y="3460"/>
                  <a:pt x="3739" y="3460"/>
                </a:cubicBezTo>
                <a:cubicBezTo>
                  <a:pt x="3739" y="3460"/>
                  <a:pt x="3830" y="3551"/>
                  <a:pt x="3973" y="3551"/>
                </a:cubicBezTo>
                <a:cubicBezTo>
                  <a:pt x="4041" y="3551"/>
                  <a:pt x="4121" y="3531"/>
                  <a:pt x="4208" y="3469"/>
                </a:cubicBezTo>
                <a:cubicBezTo>
                  <a:pt x="4481" y="3277"/>
                  <a:pt x="4412" y="2452"/>
                  <a:pt x="4135" y="2288"/>
                </a:cubicBezTo>
                <a:cubicBezTo>
                  <a:pt x="4076" y="2254"/>
                  <a:pt x="4022" y="2241"/>
                  <a:pt x="3974" y="2241"/>
                </a:cubicBezTo>
                <a:cubicBezTo>
                  <a:pt x="3798" y="2241"/>
                  <a:pt x="3697" y="2421"/>
                  <a:pt x="3697" y="2421"/>
                </a:cubicBezTo>
                <a:cubicBezTo>
                  <a:pt x="3697" y="2421"/>
                  <a:pt x="3657" y="1919"/>
                  <a:pt x="3520" y="879"/>
                </a:cubicBezTo>
                <a:cubicBezTo>
                  <a:pt x="3433" y="222"/>
                  <a:pt x="2924" y="1"/>
                  <a:pt x="2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1911415" y="2812834"/>
            <a:ext cx="26018" cy="12877"/>
          </a:xfrm>
          <a:custGeom>
            <a:rect b="b" l="l" r="r" t="t"/>
            <a:pathLst>
              <a:path extrusionOk="0" h="525" w="909">
                <a:moveTo>
                  <a:pt x="488" y="0"/>
                </a:moveTo>
                <a:cubicBezTo>
                  <a:pt x="95" y="0"/>
                  <a:pt x="0" y="488"/>
                  <a:pt x="0" y="488"/>
                </a:cubicBezTo>
                <a:cubicBezTo>
                  <a:pt x="88" y="514"/>
                  <a:pt x="176" y="525"/>
                  <a:pt x="260" y="525"/>
                </a:cubicBezTo>
                <a:cubicBezTo>
                  <a:pt x="617" y="525"/>
                  <a:pt x="908" y="333"/>
                  <a:pt x="908" y="333"/>
                </a:cubicBezTo>
                <a:cubicBezTo>
                  <a:pt x="908" y="333"/>
                  <a:pt x="898" y="14"/>
                  <a:pt x="498" y="0"/>
                </a:cubicBezTo>
                <a:cubicBezTo>
                  <a:pt x="494" y="0"/>
                  <a:pt x="491" y="0"/>
                  <a:pt x="4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1869539" y="2811068"/>
            <a:ext cx="18290" cy="13760"/>
          </a:xfrm>
          <a:custGeom>
            <a:rect b="b" l="l" r="r" t="t"/>
            <a:pathLst>
              <a:path extrusionOk="0" h="561" w="639">
                <a:moveTo>
                  <a:pt x="226" y="1"/>
                </a:moveTo>
                <a:cubicBezTo>
                  <a:pt x="8" y="1"/>
                  <a:pt x="1" y="295"/>
                  <a:pt x="1" y="295"/>
                </a:cubicBezTo>
                <a:cubicBezTo>
                  <a:pt x="83" y="514"/>
                  <a:pt x="539" y="560"/>
                  <a:pt x="539" y="560"/>
                </a:cubicBezTo>
                <a:cubicBezTo>
                  <a:pt x="539" y="560"/>
                  <a:pt x="638" y="118"/>
                  <a:pt x="325" y="18"/>
                </a:cubicBezTo>
                <a:cubicBezTo>
                  <a:pt x="288" y="6"/>
                  <a:pt x="255" y="1"/>
                  <a:pt x="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a:off x="1911415" y="2811804"/>
            <a:ext cx="26619" cy="13024"/>
          </a:xfrm>
          <a:custGeom>
            <a:rect b="b" l="l" r="r" t="t"/>
            <a:pathLst>
              <a:path extrusionOk="0" h="531" w="930">
                <a:moveTo>
                  <a:pt x="500" y="0"/>
                </a:moveTo>
                <a:cubicBezTo>
                  <a:pt x="469" y="0"/>
                  <a:pt x="436" y="4"/>
                  <a:pt x="402" y="11"/>
                </a:cubicBezTo>
                <a:cubicBezTo>
                  <a:pt x="65" y="84"/>
                  <a:pt x="0" y="530"/>
                  <a:pt x="0" y="530"/>
                </a:cubicBezTo>
                <a:cubicBezTo>
                  <a:pt x="0" y="530"/>
                  <a:pt x="144" y="69"/>
                  <a:pt x="474" y="69"/>
                </a:cubicBezTo>
                <a:cubicBezTo>
                  <a:pt x="478" y="69"/>
                  <a:pt x="481" y="70"/>
                  <a:pt x="484" y="70"/>
                </a:cubicBezTo>
                <a:cubicBezTo>
                  <a:pt x="816" y="79"/>
                  <a:pt x="908" y="375"/>
                  <a:pt x="908" y="375"/>
                </a:cubicBezTo>
                <a:lnTo>
                  <a:pt x="926" y="380"/>
                </a:lnTo>
                <a:cubicBezTo>
                  <a:pt x="930" y="249"/>
                  <a:pt x="77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a:off x="1869539" y="2810209"/>
            <a:ext cx="17259" cy="14618"/>
          </a:xfrm>
          <a:custGeom>
            <a:rect b="b" l="l" r="r" t="t"/>
            <a:pathLst>
              <a:path extrusionOk="0" h="596" w="603">
                <a:moveTo>
                  <a:pt x="238" y="0"/>
                </a:moveTo>
                <a:cubicBezTo>
                  <a:pt x="5" y="0"/>
                  <a:pt x="1" y="330"/>
                  <a:pt x="1" y="330"/>
                </a:cubicBezTo>
                <a:cubicBezTo>
                  <a:pt x="1" y="330"/>
                  <a:pt x="65" y="44"/>
                  <a:pt x="230" y="44"/>
                </a:cubicBezTo>
                <a:cubicBezTo>
                  <a:pt x="266" y="44"/>
                  <a:pt x="306" y="57"/>
                  <a:pt x="352" y="90"/>
                </a:cubicBezTo>
                <a:cubicBezTo>
                  <a:pt x="602" y="276"/>
                  <a:pt x="539" y="595"/>
                  <a:pt x="539" y="595"/>
                </a:cubicBezTo>
                <a:cubicBezTo>
                  <a:pt x="598" y="427"/>
                  <a:pt x="598" y="76"/>
                  <a:pt x="302" y="8"/>
                </a:cubicBezTo>
                <a:cubicBezTo>
                  <a:pt x="279" y="3"/>
                  <a:pt x="258" y="0"/>
                  <a:pt x="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a:off x="1918971" y="2813177"/>
            <a:ext cx="8272" cy="10081"/>
          </a:xfrm>
          <a:custGeom>
            <a:rect b="b" l="l" r="r" t="t"/>
            <a:pathLst>
              <a:path extrusionOk="0" h="411" w="289">
                <a:moveTo>
                  <a:pt x="155" y="0"/>
                </a:moveTo>
                <a:cubicBezTo>
                  <a:pt x="84" y="0"/>
                  <a:pt x="19" y="85"/>
                  <a:pt x="10" y="196"/>
                </a:cubicBezTo>
                <a:cubicBezTo>
                  <a:pt x="1" y="306"/>
                  <a:pt x="56" y="401"/>
                  <a:pt x="129" y="411"/>
                </a:cubicBezTo>
                <a:cubicBezTo>
                  <a:pt x="131" y="411"/>
                  <a:pt x="132" y="411"/>
                  <a:pt x="134" y="411"/>
                </a:cubicBezTo>
                <a:cubicBezTo>
                  <a:pt x="204" y="411"/>
                  <a:pt x="270" y="326"/>
                  <a:pt x="279" y="215"/>
                </a:cubicBezTo>
                <a:cubicBezTo>
                  <a:pt x="289" y="105"/>
                  <a:pt x="234" y="9"/>
                  <a:pt x="161" y="0"/>
                </a:cubicBezTo>
                <a:cubicBezTo>
                  <a:pt x="159" y="0"/>
                  <a:pt x="157"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1875035" y="2812245"/>
            <a:ext cx="8215" cy="10007"/>
          </a:xfrm>
          <a:custGeom>
            <a:rect b="b" l="l" r="r" t="t"/>
            <a:pathLst>
              <a:path extrusionOk="0" h="408" w="287">
                <a:moveTo>
                  <a:pt x="150" y="1"/>
                </a:moveTo>
                <a:cubicBezTo>
                  <a:pt x="80" y="1"/>
                  <a:pt x="18" y="84"/>
                  <a:pt x="9" y="193"/>
                </a:cubicBezTo>
                <a:cubicBezTo>
                  <a:pt x="0" y="308"/>
                  <a:pt x="55" y="403"/>
                  <a:pt x="128" y="407"/>
                </a:cubicBezTo>
                <a:cubicBezTo>
                  <a:pt x="130" y="407"/>
                  <a:pt x="132" y="407"/>
                  <a:pt x="133" y="407"/>
                </a:cubicBezTo>
                <a:cubicBezTo>
                  <a:pt x="204" y="407"/>
                  <a:pt x="270" y="322"/>
                  <a:pt x="278" y="216"/>
                </a:cubicBezTo>
                <a:cubicBezTo>
                  <a:pt x="287" y="102"/>
                  <a:pt x="232" y="7"/>
                  <a:pt x="160" y="1"/>
                </a:cubicBezTo>
                <a:cubicBezTo>
                  <a:pt x="156" y="1"/>
                  <a:pt x="153"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1884423" y="2819211"/>
            <a:ext cx="16200" cy="25656"/>
          </a:xfrm>
          <a:custGeom>
            <a:rect b="b" l="l" r="r" t="t"/>
            <a:pathLst>
              <a:path extrusionOk="0" h="1046" w="566">
                <a:moveTo>
                  <a:pt x="465" y="1"/>
                </a:moveTo>
                <a:lnTo>
                  <a:pt x="465" y="1"/>
                </a:lnTo>
                <a:cubicBezTo>
                  <a:pt x="438" y="18"/>
                  <a:pt x="461" y="493"/>
                  <a:pt x="429" y="561"/>
                </a:cubicBezTo>
                <a:cubicBezTo>
                  <a:pt x="392" y="630"/>
                  <a:pt x="5" y="670"/>
                  <a:pt x="0" y="684"/>
                </a:cubicBezTo>
                <a:cubicBezTo>
                  <a:pt x="0" y="693"/>
                  <a:pt x="396" y="1035"/>
                  <a:pt x="442" y="1044"/>
                </a:cubicBezTo>
                <a:cubicBezTo>
                  <a:pt x="447" y="1045"/>
                  <a:pt x="451" y="1045"/>
                  <a:pt x="454" y="1045"/>
                </a:cubicBezTo>
                <a:cubicBezTo>
                  <a:pt x="486" y="1045"/>
                  <a:pt x="474" y="1012"/>
                  <a:pt x="474" y="1012"/>
                </a:cubicBezTo>
                <a:lnTo>
                  <a:pt x="78" y="693"/>
                </a:lnTo>
                <a:cubicBezTo>
                  <a:pt x="78" y="693"/>
                  <a:pt x="329" y="689"/>
                  <a:pt x="447" y="625"/>
                </a:cubicBezTo>
                <a:cubicBezTo>
                  <a:pt x="566" y="565"/>
                  <a:pt x="465" y="1"/>
                  <a:pt x="465"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1884022" y="2851712"/>
            <a:ext cx="26390" cy="6426"/>
          </a:xfrm>
          <a:custGeom>
            <a:rect b="b" l="l" r="r" t="t"/>
            <a:pathLst>
              <a:path extrusionOk="0" h="262" w="922">
                <a:moveTo>
                  <a:pt x="497" y="1"/>
                </a:moveTo>
                <a:cubicBezTo>
                  <a:pt x="363" y="1"/>
                  <a:pt x="198" y="17"/>
                  <a:pt x="0" y="66"/>
                </a:cubicBezTo>
                <a:cubicBezTo>
                  <a:pt x="0" y="66"/>
                  <a:pt x="120" y="261"/>
                  <a:pt x="404" y="261"/>
                </a:cubicBezTo>
                <a:cubicBezTo>
                  <a:pt x="439" y="261"/>
                  <a:pt x="476" y="258"/>
                  <a:pt x="515" y="252"/>
                </a:cubicBezTo>
                <a:cubicBezTo>
                  <a:pt x="875" y="193"/>
                  <a:pt x="921" y="75"/>
                  <a:pt x="921" y="75"/>
                </a:cubicBezTo>
                <a:cubicBezTo>
                  <a:pt x="921" y="75"/>
                  <a:pt x="780" y="1"/>
                  <a:pt x="4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1886369" y="2854753"/>
            <a:ext cx="24272" cy="7187"/>
          </a:xfrm>
          <a:custGeom>
            <a:rect b="b" l="l" r="r" t="t"/>
            <a:pathLst>
              <a:path extrusionOk="0" h="293" w="848">
                <a:moveTo>
                  <a:pt x="848" y="1"/>
                </a:moveTo>
                <a:cubicBezTo>
                  <a:pt x="848" y="1"/>
                  <a:pt x="671" y="146"/>
                  <a:pt x="438" y="161"/>
                </a:cubicBezTo>
                <a:cubicBezTo>
                  <a:pt x="431" y="161"/>
                  <a:pt x="424" y="161"/>
                  <a:pt x="417" y="161"/>
                </a:cubicBezTo>
                <a:cubicBezTo>
                  <a:pt x="197" y="161"/>
                  <a:pt x="0" y="33"/>
                  <a:pt x="0" y="33"/>
                </a:cubicBezTo>
                <a:lnTo>
                  <a:pt x="0" y="33"/>
                </a:lnTo>
                <a:cubicBezTo>
                  <a:pt x="0" y="33"/>
                  <a:pt x="28" y="279"/>
                  <a:pt x="383" y="292"/>
                </a:cubicBezTo>
                <a:cubicBezTo>
                  <a:pt x="391" y="292"/>
                  <a:pt x="399" y="292"/>
                  <a:pt x="407" y="292"/>
                </a:cubicBezTo>
                <a:cubicBezTo>
                  <a:pt x="749" y="292"/>
                  <a:pt x="848" y="1"/>
                  <a:pt x="8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1878813" y="2847714"/>
            <a:ext cx="38383" cy="11062"/>
          </a:xfrm>
          <a:custGeom>
            <a:rect b="b" l="l" r="r" t="t"/>
            <a:pathLst>
              <a:path extrusionOk="0" h="451" w="1341">
                <a:moveTo>
                  <a:pt x="1341" y="0"/>
                </a:moveTo>
                <a:cubicBezTo>
                  <a:pt x="1340" y="0"/>
                  <a:pt x="1094" y="374"/>
                  <a:pt x="693" y="397"/>
                </a:cubicBezTo>
                <a:cubicBezTo>
                  <a:pt x="681" y="398"/>
                  <a:pt x="668" y="398"/>
                  <a:pt x="656" y="398"/>
                </a:cubicBezTo>
                <a:cubicBezTo>
                  <a:pt x="274" y="398"/>
                  <a:pt x="1" y="60"/>
                  <a:pt x="1" y="59"/>
                </a:cubicBezTo>
                <a:lnTo>
                  <a:pt x="1" y="59"/>
                </a:lnTo>
                <a:cubicBezTo>
                  <a:pt x="1" y="60"/>
                  <a:pt x="235" y="451"/>
                  <a:pt x="638" y="451"/>
                </a:cubicBezTo>
                <a:cubicBezTo>
                  <a:pt x="659" y="451"/>
                  <a:pt x="680" y="450"/>
                  <a:pt x="702" y="448"/>
                </a:cubicBezTo>
                <a:cubicBezTo>
                  <a:pt x="1149" y="397"/>
                  <a:pt x="1331" y="51"/>
                  <a:pt x="1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1922893" y="2828459"/>
            <a:ext cx="13739" cy="11160"/>
          </a:xfrm>
          <a:custGeom>
            <a:rect b="b" l="l" r="r" t="t"/>
            <a:pathLst>
              <a:path extrusionOk="0" h="455" w="480">
                <a:moveTo>
                  <a:pt x="240" y="1"/>
                </a:moveTo>
                <a:cubicBezTo>
                  <a:pt x="232" y="1"/>
                  <a:pt x="224" y="1"/>
                  <a:pt x="215" y="2"/>
                </a:cubicBezTo>
                <a:cubicBezTo>
                  <a:pt x="91" y="20"/>
                  <a:pt x="1" y="129"/>
                  <a:pt x="19" y="253"/>
                </a:cubicBezTo>
                <a:cubicBezTo>
                  <a:pt x="32" y="367"/>
                  <a:pt x="127" y="454"/>
                  <a:pt x="240" y="454"/>
                </a:cubicBezTo>
                <a:cubicBezTo>
                  <a:pt x="248" y="454"/>
                  <a:pt x="257" y="454"/>
                  <a:pt x="265" y="453"/>
                </a:cubicBezTo>
                <a:cubicBezTo>
                  <a:pt x="388" y="434"/>
                  <a:pt x="480" y="325"/>
                  <a:pt x="466" y="202"/>
                </a:cubicBezTo>
                <a:cubicBezTo>
                  <a:pt x="448" y="87"/>
                  <a:pt x="35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1867993" y="2827993"/>
            <a:ext cx="13710" cy="11062"/>
          </a:xfrm>
          <a:custGeom>
            <a:rect b="b" l="l" r="r" t="t"/>
            <a:pathLst>
              <a:path extrusionOk="0" h="451" w="479">
                <a:moveTo>
                  <a:pt x="241" y="1"/>
                </a:moveTo>
                <a:cubicBezTo>
                  <a:pt x="232" y="1"/>
                  <a:pt x="223" y="1"/>
                  <a:pt x="214" y="2"/>
                </a:cubicBezTo>
                <a:cubicBezTo>
                  <a:pt x="91" y="16"/>
                  <a:pt x="0" y="125"/>
                  <a:pt x="19" y="253"/>
                </a:cubicBezTo>
                <a:cubicBezTo>
                  <a:pt x="31" y="368"/>
                  <a:pt x="126" y="450"/>
                  <a:pt x="238" y="450"/>
                </a:cubicBezTo>
                <a:cubicBezTo>
                  <a:pt x="247" y="450"/>
                  <a:pt x="256" y="450"/>
                  <a:pt x="265" y="449"/>
                </a:cubicBezTo>
                <a:cubicBezTo>
                  <a:pt x="387" y="436"/>
                  <a:pt x="478" y="322"/>
                  <a:pt x="465" y="198"/>
                </a:cubicBezTo>
                <a:cubicBezTo>
                  <a:pt x="452" y="85"/>
                  <a:pt x="353" y="1"/>
                  <a:pt x="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1966486" y="2831795"/>
            <a:ext cx="10991" cy="20309"/>
          </a:xfrm>
          <a:custGeom>
            <a:rect b="b" l="l" r="r" t="t"/>
            <a:pathLst>
              <a:path extrusionOk="0" h="828" w="384">
                <a:moveTo>
                  <a:pt x="197" y="0"/>
                </a:moveTo>
                <a:cubicBezTo>
                  <a:pt x="183" y="0"/>
                  <a:pt x="169" y="2"/>
                  <a:pt x="155" y="7"/>
                </a:cubicBezTo>
                <a:cubicBezTo>
                  <a:pt x="82" y="35"/>
                  <a:pt x="41" y="125"/>
                  <a:pt x="32" y="285"/>
                </a:cubicBezTo>
                <a:cubicBezTo>
                  <a:pt x="0" y="759"/>
                  <a:pt x="205" y="828"/>
                  <a:pt x="215" y="828"/>
                </a:cubicBezTo>
                <a:lnTo>
                  <a:pt x="232" y="763"/>
                </a:lnTo>
                <a:cubicBezTo>
                  <a:pt x="232" y="763"/>
                  <a:pt x="73" y="704"/>
                  <a:pt x="100" y="289"/>
                </a:cubicBezTo>
                <a:cubicBezTo>
                  <a:pt x="110" y="121"/>
                  <a:pt x="155" y="79"/>
                  <a:pt x="178" y="71"/>
                </a:cubicBezTo>
                <a:cubicBezTo>
                  <a:pt x="183" y="69"/>
                  <a:pt x="189" y="68"/>
                  <a:pt x="195" y="68"/>
                </a:cubicBezTo>
                <a:cubicBezTo>
                  <a:pt x="245" y="68"/>
                  <a:pt x="312" y="128"/>
                  <a:pt x="333" y="153"/>
                </a:cubicBezTo>
                <a:lnTo>
                  <a:pt x="383" y="102"/>
                </a:lnTo>
                <a:cubicBezTo>
                  <a:pt x="371" y="91"/>
                  <a:pt x="287" y="0"/>
                  <a:pt x="197"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a:off x="1867993" y="2800889"/>
            <a:ext cx="20894" cy="9958"/>
          </a:xfrm>
          <a:custGeom>
            <a:rect b="b" l="l" r="r" t="t"/>
            <a:pathLst>
              <a:path extrusionOk="0" h="406" w="730">
                <a:moveTo>
                  <a:pt x="296" y="0"/>
                </a:moveTo>
                <a:cubicBezTo>
                  <a:pt x="75" y="0"/>
                  <a:pt x="0" y="218"/>
                  <a:pt x="0" y="218"/>
                </a:cubicBezTo>
                <a:cubicBezTo>
                  <a:pt x="105" y="112"/>
                  <a:pt x="204" y="72"/>
                  <a:pt x="294" y="72"/>
                </a:cubicBezTo>
                <a:cubicBezTo>
                  <a:pt x="553" y="72"/>
                  <a:pt x="730" y="405"/>
                  <a:pt x="730" y="405"/>
                </a:cubicBezTo>
                <a:cubicBezTo>
                  <a:pt x="730" y="405"/>
                  <a:pt x="724" y="114"/>
                  <a:pt x="410" y="18"/>
                </a:cubicBezTo>
                <a:cubicBezTo>
                  <a:pt x="369" y="6"/>
                  <a:pt x="33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a:off x="1910384" y="2803636"/>
            <a:ext cx="32372" cy="7456"/>
          </a:xfrm>
          <a:custGeom>
            <a:rect b="b" l="l" r="r" t="t"/>
            <a:pathLst>
              <a:path extrusionOk="0" h="304" w="1131">
                <a:moveTo>
                  <a:pt x="567" y="1"/>
                </a:moveTo>
                <a:cubicBezTo>
                  <a:pt x="196" y="1"/>
                  <a:pt x="0" y="303"/>
                  <a:pt x="0" y="303"/>
                </a:cubicBezTo>
                <a:cubicBezTo>
                  <a:pt x="231" y="147"/>
                  <a:pt x="440" y="97"/>
                  <a:pt x="614" y="97"/>
                </a:cubicBezTo>
                <a:cubicBezTo>
                  <a:pt x="930" y="97"/>
                  <a:pt x="1130" y="262"/>
                  <a:pt x="1130" y="262"/>
                </a:cubicBezTo>
                <a:cubicBezTo>
                  <a:pt x="1130" y="262"/>
                  <a:pt x="1085" y="66"/>
                  <a:pt x="656" y="7"/>
                </a:cubicBezTo>
                <a:cubicBezTo>
                  <a:pt x="625" y="3"/>
                  <a:pt x="596"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1882190" y="2761569"/>
            <a:ext cx="132837" cy="137697"/>
          </a:xfrm>
          <a:custGeom>
            <a:rect b="b" l="l" r="r" t="t"/>
            <a:pathLst>
              <a:path extrusionOk="0" h="5614" w="4641">
                <a:moveTo>
                  <a:pt x="2049" y="0"/>
                </a:moveTo>
                <a:cubicBezTo>
                  <a:pt x="1055" y="0"/>
                  <a:pt x="42" y="277"/>
                  <a:pt x="1" y="577"/>
                </a:cubicBezTo>
                <a:cubicBezTo>
                  <a:pt x="1" y="577"/>
                  <a:pt x="302" y="2405"/>
                  <a:pt x="2872" y="2702"/>
                </a:cubicBezTo>
                <a:lnTo>
                  <a:pt x="2672" y="5540"/>
                </a:lnTo>
                <a:lnTo>
                  <a:pt x="2977" y="5518"/>
                </a:lnTo>
                <a:lnTo>
                  <a:pt x="2973" y="2797"/>
                </a:lnTo>
                <a:cubicBezTo>
                  <a:pt x="2973" y="2797"/>
                  <a:pt x="3026" y="2638"/>
                  <a:pt x="3201" y="2638"/>
                </a:cubicBezTo>
                <a:cubicBezTo>
                  <a:pt x="3242" y="2638"/>
                  <a:pt x="3290" y="2647"/>
                  <a:pt x="3346" y="2669"/>
                </a:cubicBezTo>
                <a:cubicBezTo>
                  <a:pt x="3638" y="2784"/>
                  <a:pt x="3602" y="3571"/>
                  <a:pt x="3383" y="3750"/>
                </a:cubicBezTo>
                <a:cubicBezTo>
                  <a:pt x="3306" y="3813"/>
                  <a:pt x="3240" y="3834"/>
                  <a:pt x="3188" y="3834"/>
                </a:cubicBezTo>
                <a:cubicBezTo>
                  <a:pt x="3093" y="3834"/>
                  <a:pt x="3041" y="3768"/>
                  <a:pt x="3040" y="3768"/>
                </a:cubicBezTo>
                <a:lnTo>
                  <a:pt x="3040" y="3768"/>
                </a:lnTo>
                <a:lnTo>
                  <a:pt x="3200" y="5614"/>
                </a:lnTo>
                <a:lnTo>
                  <a:pt x="4641" y="5272"/>
                </a:lnTo>
                <a:cubicBezTo>
                  <a:pt x="4641" y="5272"/>
                  <a:pt x="4595" y="1307"/>
                  <a:pt x="3743" y="468"/>
                </a:cubicBezTo>
                <a:cubicBezTo>
                  <a:pt x="3399" y="129"/>
                  <a:pt x="2728" y="0"/>
                  <a:pt x="2049"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1893554" y="2767677"/>
            <a:ext cx="110254" cy="31199"/>
          </a:xfrm>
          <a:custGeom>
            <a:rect b="b" l="l" r="r" t="t"/>
            <a:pathLst>
              <a:path extrusionOk="0" h="1272" w="3852">
                <a:moveTo>
                  <a:pt x="23" y="0"/>
                </a:moveTo>
                <a:lnTo>
                  <a:pt x="1" y="28"/>
                </a:lnTo>
                <a:cubicBezTo>
                  <a:pt x="962" y="926"/>
                  <a:pt x="3819" y="1267"/>
                  <a:pt x="3847" y="1271"/>
                </a:cubicBezTo>
                <a:lnTo>
                  <a:pt x="3851" y="1235"/>
                </a:lnTo>
                <a:cubicBezTo>
                  <a:pt x="3824" y="1231"/>
                  <a:pt x="980" y="894"/>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6"/>
          <p:cNvSpPr/>
          <p:nvPr/>
        </p:nvSpPr>
        <p:spPr>
          <a:xfrm>
            <a:off x="1886112" y="2770915"/>
            <a:ext cx="121760" cy="47191"/>
          </a:xfrm>
          <a:custGeom>
            <a:rect b="b" l="l" r="r" t="t"/>
            <a:pathLst>
              <a:path extrusionOk="0" h="1924" w="4254">
                <a:moveTo>
                  <a:pt x="32" y="1"/>
                </a:moveTo>
                <a:lnTo>
                  <a:pt x="0" y="18"/>
                </a:lnTo>
                <a:cubicBezTo>
                  <a:pt x="5" y="24"/>
                  <a:pt x="306" y="561"/>
                  <a:pt x="981" y="1057"/>
                </a:cubicBezTo>
                <a:cubicBezTo>
                  <a:pt x="1532" y="1468"/>
                  <a:pt x="2443" y="1924"/>
                  <a:pt x="3756" y="1924"/>
                </a:cubicBezTo>
                <a:cubicBezTo>
                  <a:pt x="3915" y="1924"/>
                  <a:pt x="4079" y="1919"/>
                  <a:pt x="4253" y="1905"/>
                </a:cubicBezTo>
                <a:lnTo>
                  <a:pt x="4248" y="1869"/>
                </a:lnTo>
                <a:cubicBezTo>
                  <a:pt x="4078" y="1883"/>
                  <a:pt x="3913" y="1890"/>
                  <a:pt x="3755" y="1890"/>
                </a:cubicBezTo>
                <a:cubicBezTo>
                  <a:pt x="2455" y="1890"/>
                  <a:pt x="1551" y="1437"/>
                  <a:pt x="1003" y="1030"/>
                </a:cubicBezTo>
                <a:cubicBezTo>
                  <a:pt x="333" y="538"/>
                  <a:pt x="32" y="5"/>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a:off x="1982372" y="2832064"/>
            <a:ext cx="19750" cy="61638"/>
          </a:xfrm>
          <a:custGeom>
            <a:rect b="b" l="l" r="r" t="t"/>
            <a:pathLst>
              <a:path extrusionOk="0" h="2513" w="690">
                <a:moveTo>
                  <a:pt x="28" y="1"/>
                </a:moveTo>
                <a:lnTo>
                  <a:pt x="1" y="28"/>
                </a:lnTo>
                <a:cubicBezTo>
                  <a:pt x="5" y="28"/>
                  <a:pt x="402" y="406"/>
                  <a:pt x="516" y="1381"/>
                </a:cubicBezTo>
                <a:cubicBezTo>
                  <a:pt x="634" y="2361"/>
                  <a:pt x="657" y="2508"/>
                  <a:pt x="657" y="2512"/>
                </a:cubicBezTo>
                <a:lnTo>
                  <a:pt x="689" y="2502"/>
                </a:lnTo>
                <a:cubicBezTo>
                  <a:pt x="689" y="2502"/>
                  <a:pt x="666" y="2357"/>
                  <a:pt x="552" y="1377"/>
                </a:cubicBezTo>
                <a:cubicBezTo>
                  <a:pt x="434" y="388"/>
                  <a:pt x="43" y="14"/>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1977019" y="2854410"/>
            <a:ext cx="7986" cy="42751"/>
          </a:xfrm>
          <a:custGeom>
            <a:rect b="b" l="l" r="r" t="t"/>
            <a:pathLst>
              <a:path extrusionOk="0" h="1743" w="279">
                <a:moveTo>
                  <a:pt x="33" y="1"/>
                </a:moveTo>
                <a:lnTo>
                  <a:pt x="1" y="5"/>
                </a:lnTo>
                <a:lnTo>
                  <a:pt x="247" y="1742"/>
                </a:lnTo>
                <a:lnTo>
                  <a:pt x="279" y="1738"/>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1836135" y="3235193"/>
            <a:ext cx="307892" cy="237451"/>
          </a:xfrm>
          <a:custGeom>
            <a:rect b="b" l="l" r="r" t="t"/>
            <a:pathLst>
              <a:path extrusionOk="0" h="9681" w="10757">
                <a:moveTo>
                  <a:pt x="7052" y="1"/>
                </a:moveTo>
                <a:lnTo>
                  <a:pt x="2247" y="347"/>
                </a:lnTo>
                <a:cubicBezTo>
                  <a:pt x="2247" y="347"/>
                  <a:pt x="1505" y="1359"/>
                  <a:pt x="1191" y="3137"/>
                </a:cubicBezTo>
                <a:cubicBezTo>
                  <a:pt x="840" y="5078"/>
                  <a:pt x="1" y="6892"/>
                  <a:pt x="2840" y="8979"/>
                </a:cubicBezTo>
                <a:cubicBezTo>
                  <a:pt x="3502" y="9466"/>
                  <a:pt x="4390" y="9680"/>
                  <a:pt x="5324" y="9680"/>
                </a:cubicBezTo>
                <a:cubicBezTo>
                  <a:pt x="7872" y="9680"/>
                  <a:pt x="10756" y="8081"/>
                  <a:pt x="10270" y="6040"/>
                </a:cubicBezTo>
                <a:cubicBezTo>
                  <a:pt x="9604" y="3250"/>
                  <a:pt x="7052" y="1"/>
                  <a:pt x="7052" y="1"/>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2000376" y="3251283"/>
            <a:ext cx="73359" cy="32131"/>
          </a:xfrm>
          <a:custGeom>
            <a:rect b="b" l="l" r="r" t="t"/>
            <a:pathLst>
              <a:path extrusionOk="0" h="1310" w="2563">
                <a:moveTo>
                  <a:pt x="70" y="1"/>
                </a:moveTo>
                <a:lnTo>
                  <a:pt x="1" y="10"/>
                </a:lnTo>
                <a:cubicBezTo>
                  <a:pt x="1" y="28"/>
                  <a:pt x="70" y="479"/>
                  <a:pt x="890" y="1026"/>
                </a:cubicBezTo>
                <a:cubicBezTo>
                  <a:pt x="1218" y="1245"/>
                  <a:pt x="1541" y="1309"/>
                  <a:pt x="1820" y="1309"/>
                </a:cubicBezTo>
                <a:cubicBezTo>
                  <a:pt x="2248" y="1309"/>
                  <a:pt x="2558" y="1154"/>
                  <a:pt x="2563" y="1154"/>
                </a:cubicBezTo>
                <a:lnTo>
                  <a:pt x="2531" y="1090"/>
                </a:lnTo>
                <a:cubicBezTo>
                  <a:pt x="2528" y="1093"/>
                  <a:pt x="2231" y="1241"/>
                  <a:pt x="1821" y="1241"/>
                </a:cubicBezTo>
                <a:cubicBezTo>
                  <a:pt x="1554" y="1241"/>
                  <a:pt x="1239" y="1178"/>
                  <a:pt x="926" y="971"/>
                </a:cubicBezTo>
                <a:cubicBezTo>
                  <a:pt x="138" y="443"/>
                  <a:pt x="70" y="5"/>
                  <a:pt x="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a:off x="1887428" y="3247580"/>
            <a:ext cx="162032" cy="11798"/>
          </a:xfrm>
          <a:custGeom>
            <a:rect b="b" l="l" r="r" t="t"/>
            <a:pathLst>
              <a:path extrusionOk="0" h="481" w="5661">
                <a:moveTo>
                  <a:pt x="5657" y="1"/>
                </a:moveTo>
                <a:lnTo>
                  <a:pt x="0" y="407"/>
                </a:lnTo>
                <a:lnTo>
                  <a:pt x="5" y="480"/>
                </a:lnTo>
                <a:lnTo>
                  <a:pt x="5661" y="70"/>
                </a:lnTo>
                <a:lnTo>
                  <a:pt x="56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6"/>
          <p:cNvSpPr/>
          <p:nvPr/>
        </p:nvSpPr>
        <p:spPr>
          <a:xfrm>
            <a:off x="1939752" y="3252853"/>
            <a:ext cx="447312" cy="303233"/>
          </a:xfrm>
          <a:custGeom>
            <a:rect b="b" l="l" r="r" t="t"/>
            <a:pathLst>
              <a:path extrusionOk="0" h="12363" w="15628">
                <a:moveTo>
                  <a:pt x="3596" y="0"/>
                </a:moveTo>
                <a:cubicBezTo>
                  <a:pt x="642" y="465"/>
                  <a:pt x="0" y="2630"/>
                  <a:pt x="619" y="3801"/>
                </a:cubicBezTo>
                <a:cubicBezTo>
                  <a:pt x="1235" y="4977"/>
                  <a:pt x="10167" y="10848"/>
                  <a:pt x="12060" y="11786"/>
                </a:cubicBezTo>
                <a:cubicBezTo>
                  <a:pt x="12829" y="12170"/>
                  <a:pt x="13449" y="12363"/>
                  <a:pt x="13938" y="12363"/>
                </a:cubicBezTo>
                <a:cubicBezTo>
                  <a:pt x="14651" y="12363"/>
                  <a:pt x="15083" y="11953"/>
                  <a:pt x="15287" y="11130"/>
                </a:cubicBezTo>
                <a:cubicBezTo>
                  <a:pt x="15628" y="9745"/>
                  <a:pt x="12538" y="7908"/>
                  <a:pt x="9029" y="4321"/>
                </a:cubicBezTo>
                <a:cubicBezTo>
                  <a:pt x="5519" y="734"/>
                  <a:pt x="3596" y="0"/>
                  <a:pt x="3596" y="0"/>
                </a:cubicBezTo>
                <a:close/>
              </a:path>
            </a:pathLst>
          </a:custGeom>
          <a:solidFill>
            <a:srgbClr val="581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1636030" y="3458673"/>
            <a:ext cx="210576" cy="66985"/>
          </a:xfrm>
          <a:custGeom>
            <a:rect b="b" l="l" r="r" t="t"/>
            <a:pathLst>
              <a:path extrusionOk="0" h="2731" w="7357">
                <a:moveTo>
                  <a:pt x="7051" y="0"/>
                </a:moveTo>
                <a:cubicBezTo>
                  <a:pt x="4166" y="328"/>
                  <a:pt x="1732" y="730"/>
                  <a:pt x="1190" y="953"/>
                </a:cubicBezTo>
                <a:cubicBezTo>
                  <a:pt x="620" y="1190"/>
                  <a:pt x="1" y="2005"/>
                  <a:pt x="1281" y="2202"/>
                </a:cubicBezTo>
                <a:cubicBezTo>
                  <a:pt x="1696" y="2270"/>
                  <a:pt x="4171" y="2480"/>
                  <a:pt x="7357" y="2730"/>
                </a:cubicBezTo>
                <a:lnTo>
                  <a:pt x="7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1837824" y="3445575"/>
            <a:ext cx="560343" cy="109491"/>
          </a:xfrm>
          <a:custGeom>
            <a:rect b="b" l="l" r="r" t="t"/>
            <a:pathLst>
              <a:path extrusionOk="0" h="4464" w="19577">
                <a:moveTo>
                  <a:pt x="7821" y="1"/>
                </a:moveTo>
                <a:cubicBezTo>
                  <a:pt x="5546" y="1"/>
                  <a:pt x="2593" y="237"/>
                  <a:pt x="1" y="534"/>
                </a:cubicBezTo>
                <a:lnTo>
                  <a:pt x="307" y="3264"/>
                </a:lnTo>
                <a:cubicBezTo>
                  <a:pt x="6755" y="3780"/>
                  <a:pt x="16138" y="4464"/>
                  <a:pt x="17380" y="4464"/>
                </a:cubicBezTo>
                <a:cubicBezTo>
                  <a:pt x="17400" y="4464"/>
                  <a:pt x="17418" y="4464"/>
                  <a:pt x="17434" y="4463"/>
                </a:cubicBezTo>
                <a:cubicBezTo>
                  <a:pt x="18902" y="4422"/>
                  <a:pt x="19576" y="1961"/>
                  <a:pt x="17266" y="1432"/>
                </a:cubicBezTo>
                <a:cubicBezTo>
                  <a:pt x="17266" y="1432"/>
                  <a:pt x="14039" y="570"/>
                  <a:pt x="9927" y="97"/>
                </a:cubicBezTo>
                <a:cubicBezTo>
                  <a:pt x="9340" y="30"/>
                  <a:pt x="8622" y="1"/>
                  <a:pt x="782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1556314" y="3450505"/>
            <a:ext cx="68379" cy="221581"/>
          </a:xfrm>
          <a:custGeom>
            <a:rect b="b" l="l" r="r" t="t"/>
            <a:pathLst>
              <a:path extrusionOk="0" h="9034" w="2389">
                <a:moveTo>
                  <a:pt x="1236" y="1"/>
                </a:moveTo>
                <a:lnTo>
                  <a:pt x="1" y="9034"/>
                </a:lnTo>
                <a:cubicBezTo>
                  <a:pt x="1" y="9034"/>
                  <a:pt x="123" y="9021"/>
                  <a:pt x="1186" y="8979"/>
                </a:cubicBezTo>
                <a:lnTo>
                  <a:pt x="2389" y="156"/>
                </a:lnTo>
                <a:lnTo>
                  <a:pt x="1236" y="1"/>
                </a:ln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a:off x="1590233" y="3454307"/>
            <a:ext cx="154218" cy="216431"/>
          </a:xfrm>
          <a:custGeom>
            <a:rect b="b" l="l" r="r" t="t"/>
            <a:pathLst>
              <a:path extrusionOk="0" h="8824" w="5388">
                <a:moveTo>
                  <a:pt x="1204" y="1"/>
                </a:moveTo>
                <a:lnTo>
                  <a:pt x="1" y="8824"/>
                </a:lnTo>
                <a:lnTo>
                  <a:pt x="64" y="8824"/>
                </a:lnTo>
                <a:cubicBezTo>
                  <a:pt x="1191" y="8783"/>
                  <a:pt x="1842" y="5820"/>
                  <a:pt x="2270" y="4015"/>
                </a:cubicBezTo>
                <a:cubicBezTo>
                  <a:pt x="2527" y="2919"/>
                  <a:pt x="3507" y="2703"/>
                  <a:pt x="4239" y="2703"/>
                </a:cubicBezTo>
                <a:cubicBezTo>
                  <a:pt x="4715" y="2703"/>
                  <a:pt x="5087" y="2795"/>
                  <a:pt x="5087" y="2795"/>
                </a:cubicBezTo>
                <a:lnTo>
                  <a:pt x="5388" y="575"/>
                </a:lnTo>
                <a:lnTo>
                  <a:pt x="12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1608122" y="3555046"/>
            <a:ext cx="23757" cy="102083"/>
          </a:xfrm>
          <a:custGeom>
            <a:rect b="b" l="l" r="r" t="t"/>
            <a:pathLst>
              <a:path extrusionOk="0" h="4162" w="830">
                <a:moveTo>
                  <a:pt x="32" y="0"/>
                </a:moveTo>
                <a:lnTo>
                  <a:pt x="0" y="51"/>
                </a:lnTo>
                <a:cubicBezTo>
                  <a:pt x="9" y="55"/>
                  <a:pt x="770" y="515"/>
                  <a:pt x="679" y="1563"/>
                </a:cubicBezTo>
                <a:cubicBezTo>
                  <a:pt x="588" y="2634"/>
                  <a:pt x="328" y="4138"/>
                  <a:pt x="324" y="4153"/>
                </a:cubicBezTo>
                <a:lnTo>
                  <a:pt x="383" y="4161"/>
                </a:lnTo>
                <a:cubicBezTo>
                  <a:pt x="387" y="4147"/>
                  <a:pt x="648" y="2639"/>
                  <a:pt x="739" y="1572"/>
                </a:cubicBezTo>
                <a:cubicBezTo>
                  <a:pt x="829" y="483"/>
                  <a:pt x="41" y="5"/>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1643329" y="3493332"/>
            <a:ext cx="96973" cy="67769"/>
          </a:xfrm>
          <a:custGeom>
            <a:rect b="b" l="l" r="r" t="t"/>
            <a:pathLst>
              <a:path extrusionOk="0" h="2763" w="3388">
                <a:moveTo>
                  <a:pt x="2266" y="1"/>
                </a:moveTo>
                <a:cubicBezTo>
                  <a:pt x="1545" y="1"/>
                  <a:pt x="698" y="112"/>
                  <a:pt x="447" y="598"/>
                </a:cubicBezTo>
                <a:cubicBezTo>
                  <a:pt x="1" y="1463"/>
                  <a:pt x="306" y="2748"/>
                  <a:pt x="306" y="2762"/>
                </a:cubicBezTo>
                <a:lnTo>
                  <a:pt x="365" y="2748"/>
                </a:lnTo>
                <a:cubicBezTo>
                  <a:pt x="361" y="2735"/>
                  <a:pt x="60" y="1473"/>
                  <a:pt x="497" y="625"/>
                </a:cubicBezTo>
                <a:cubicBezTo>
                  <a:pt x="734" y="167"/>
                  <a:pt x="1561" y="63"/>
                  <a:pt x="2269" y="63"/>
                </a:cubicBezTo>
                <a:cubicBezTo>
                  <a:pt x="2859" y="63"/>
                  <a:pt x="3365" y="135"/>
                  <a:pt x="3377" y="137"/>
                </a:cubicBezTo>
                <a:lnTo>
                  <a:pt x="3387" y="78"/>
                </a:lnTo>
                <a:cubicBezTo>
                  <a:pt x="3341" y="72"/>
                  <a:pt x="2844" y="1"/>
                  <a:pt x="2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a:off x="1703724" y="3494436"/>
            <a:ext cx="27964" cy="26980"/>
          </a:xfrm>
          <a:custGeom>
            <a:rect b="b" l="l" r="r" t="t"/>
            <a:pathLst>
              <a:path extrusionOk="0" h="1100" w="977">
                <a:moveTo>
                  <a:pt x="931" y="0"/>
                </a:moveTo>
                <a:lnTo>
                  <a:pt x="1" y="1058"/>
                </a:lnTo>
                <a:lnTo>
                  <a:pt x="47" y="1100"/>
                </a:lnTo>
                <a:lnTo>
                  <a:pt x="976" y="37"/>
                </a:lnTo>
                <a:lnTo>
                  <a:pt x="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a:off x="1707903" y="3493896"/>
            <a:ext cx="13481" cy="27275"/>
          </a:xfrm>
          <a:custGeom>
            <a:rect b="b" l="l" r="r" t="t"/>
            <a:pathLst>
              <a:path extrusionOk="0" h="1112" w="471">
                <a:moveTo>
                  <a:pt x="55" y="0"/>
                </a:moveTo>
                <a:lnTo>
                  <a:pt x="0" y="18"/>
                </a:lnTo>
                <a:lnTo>
                  <a:pt x="416" y="1112"/>
                </a:lnTo>
                <a:lnTo>
                  <a:pt x="471" y="1094"/>
                </a:lnTo>
                <a:lnTo>
                  <a:pt x="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a:off x="1678163" y="3493994"/>
            <a:ext cx="20637" cy="32646"/>
          </a:xfrm>
          <a:custGeom>
            <a:rect b="b" l="l" r="r" t="t"/>
            <a:pathLst>
              <a:path extrusionOk="0" h="1331" w="721">
                <a:moveTo>
                  <a:pt x="671" y="1"/>
                </a:moveTo>
                <a:lnTo>
                  <a:pt x="0" y="1309"/>
                </a:lnTo>
                <a:lnTo>
                  <a:pt x="50" y="1331"/>
                </a:lnTo>
                <a:lnTo>
                  <a:pt x="721" y="28"/>
                </a:lnTo>
                <a:lnTo>
                  <a:pt x="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6"/>
          <p:cNvSpPr/>
          <p:nvPr/>
        </p:nvSpPr>
        <p:spPr>
          <a:xfrm>
            <a:off x="1678307" y="3496226"/>
            <a:ext cx="16057" cy="26195"/>
          </a:xfrm>
          <a:custGeom>
            <a:rect b="b" l="l" r="r" t="t"/>
            <a:pathLst>
              <a:path extrusionOk="0" h="1068" w="561">
                <a:moveTo>
                  <a:pt x="50" y="1"/>
                </a:moveTo>
                <a:lnTo>
                  <a:pt x="1" y="28"/>
                </a:lnTo>
                <a:lnTo>
                  <a:pt x="510" y="1067"/>
                </a:lnTo>
                <a:lnTo>
                  <a:pt x="561" y="1044"/>
                </a:lnTo>
                <a:lnTo>
                  <a:pt x="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6"/>
          <p:cNvSpPr/>
          <p:nvPr/>
        </p:nvSpPr>
        <p:spPr>
          <a:xfrm>
            <a:off x="2033808" y="3006659"/>
            <a:ext cx="264071" cy="260629"/>
          </a:xfrm>
          <a:custGeom>
            <a:rect b="b" l="l" r="r" t="t"/>
            <a:pathLst>
              <a:path extrusionOk="0" h="10626" w="9226">
                <a:moveTo>
                  <a:pt x="1711" y="1"/>
                </a:moveTo>
                <a:cubicBezTo>
                  <a:pt x="1535" y="1"/>
                  <a:pt x="1349" y="30"/>
                  <a:pt x="1153" y="98"/>
                </a:cubicBezTo>
                <a:cubicBezTo>
                  <a:pt x="0" y="498"/>
                  <a:pt x="528" y="2098"/>
                  <a:pt x="775" y="2439"/>
                </a:cubicBezTo>
                <a:cubicBezTo>
                  <a:pt x="775" y="2439"/>
                  <a:pt x="5947" y="9650"/>
                  <a:pt x="7301" y="10430"/>
                </a:cubicBezTo>
                <a:cubicBezTo>
                  <a:pt x="7538" y="10566"/>
                  <a:pt x="7753" y="10626"/>
                  <a:pt x="7945" y="10626"/>
                </a:cubicBezTo>
                <a:cubicBezTo>
                  <a:pt x="8850" y="10626"/>
                  <a:pt x="9225" y="9295"/>
                  <a:pt x="8801" y="8415"/>
                </a:cubicBezTo>
                <a:cubicBezTo>
                  <a:pt x="8286" y="7344"/>
                  <a:pt x="3947" y="1269"/>
                  <a:pt x="3518" y="950"/>
                </a:cubicBezTo>
                <a:cubicBezTo>
                  <a:pt x="3163" y="685"/>
                  <a:pt x="2561" y="1"/>
                  <a:pt x="1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a:off x="2051154" y="3015244"/>
            <a:ext cx="124222" cy="92837"/>
          </a:xfrm>
          <a:custGeom>
            <a:rect b="b" l="l" r="r" t="t"/>
            <a:pathLst>
              <a:path extrusionOk="0" h="3785" w="4340">
                <a:moveTo>
                  <a:pt x="1829" y="1"/>
                </a:moveTo>
                <a:cubicBezTo>
                  <a:pt x="1724" y="1"/>
                  <a:pt x="1614" y="10"/>
                  <a:pt x="1500" y="30"/>
                </a:cubicBezTo>
                <a:cubicBezTo>
                  <a:pt x="101" y="271"/>
                  <a:pt x="0" y="1543"/>
                  <a:pt x="410" y="2254"/>
                </a:cubicBezTo>
                <a:cubicBezTo>
                  <a:pt x="816" y="2965"/>
                  <a:pt x="1605" y="3785"/>
                  <a:pt x="1605" y="3785"/>
                </a:cubicBezTo>
                <a:lnTo>
                  <a:pt x="4339" y="2418"/>
                </a:lnTo>
                <a:lnTo>
                  <a:pt x="3574" y="1142"/>
                </a:lnTo>
                <a:cubicBezTo>
                  <a:pt x="3574" y="1142"/>
                  <a:pt x="3005" y="1"/>
                  <a:pt x="1829"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6"/>
          <p:cNvSpPr/>
          <p:nvPr/>
        </p:nvSpPr>
        <p:spPr>
          <a:xfrm>
            <a:off x="1999489" y="2973251"/>
            <a:ext cx="150554" cy="178339"/>
          </a:xfrm>
          <a:custGeom>
            <a:rect b="b" l="l" r="r" t="t"/>
            <a:pathLst>
              <a:path extrusionOk="0" h="7271" w="5260">
                <a:moveTo>
                  <a:pt x="2493" y="0"/>
                </a:moveTo>
                <a:cubicBezTo>
                  <a:pt x="2115" y="0"/>
                  <a:pt x="1675" y="109"/>
                  <a:pt x="1135" y="366"/>
                </a:cubicBezTo>
                <a:cubicBezTo>
                  <a:pt x="1135" y="366"/>
                  <a:pt x="0" y="1847"/>
                  <a:pt x="675" y="3178"/>
                </a:cubicBezTo>
                <a:cubicBezTo>
                  <a:pt x="1345" y="4508"/>
                  <a:pt x="3223" y="7270"/>
                  <a:pt x="3223" y="7270"/>
                </a:cubicBezTo>
                <a:lnTo>
                  <a:pt x="5259" y="2116"/>
                </a:lnTo>
                <a:cubicBezTo>
                  <a:pt x="5259" y="2116"/>
                  <a:pt x="4973" y="1582"/>
                  <a:pt x="4170" y="831"/>
                </a:cubicBezTo>
                <a:cubicBezTo>
                  <a:pt x="3653" y="350"/>
                  <a:pt x="3171" y="0"/>
                  <a:pt x="2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6"/>
          <p:cNvSpPr/>
          <p:nvPr/>
        </p:nvSpPr>
        <p:spPr>
          <a:xfrm>
            <a:off x="2214020" y="3192439"/>
            <a:ext cx="187706" cy="296071"/>
          </a:xfrm>
          <a:custGeom>
            <a:rect b="b" l="l" r="r" t="t"/>
            <a:pathLst>
              <a:path extrusionOk="0" h="12071" w="6558">
                <a:moveTo>
                  <a:pt x="1166" y="1"/>
                </a:moveTo>
                <a:cubicBezTo>
                  <a:pt x="247" y="1"/>
                  <a:pt x="0" y="1179"/>
                  <a:pt x="198" y="2063"/>
                </a:cubicBezTo>
                <a:cubicBezTo>
                  <a:pt x="440" y="3161"/>
                  <a:pt x="5640" y="11711"/>
                  <a:pt x="5640" y="11711"/>
                </a:cubicBezTo>
                <a:cubicBezTo>
                  <a:pt x="5769" y="11921"/>
                  <a:pt x="5973" y="12071"/>
                  <a:pt x="6149" y="12071"/>
                </a:cubicBezTo>
                <a:cubicBezTo>
                  <a:pt x="6376" y="12071"/>
                  <a:pt x="6557" y="11821"/>
                  <a:pt x="6470" y="11132"/>
                </a:cubicBezTo>
                <a:cubicBezTo>
                  <a:pt x="6315" y="9911"/>
                  <a:pt x="3521" y="1051"/>
                  <a:pt x="1958" y="231"/>
                </a:cubicBezTo>
                <a:cubicBezTo>
                  <a:pt x="1652" y="70"/>
                  <a:pt x="138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a:off x="2362232" y="3444226"/>
            <a:ext cx="55385" cy="142382"/>
          </a:xfrm>
          <a:custGeom>
            <a:rect b="b" l="l" r="r" t="t"/>
            <a:pathLst>
              <a:path extrusionOk="0" h="5805" w="1935">
                <a:moveTo>
                  <a:pt x="706" y="0"/>
                </a:moveTo>
                <a:cubicBezTo>
                  <a:pt x="160" y="0"/>
                  <a:pt x="251" y="1749"/>
                  <a:pt x="125" y="2367"/>
                </a:cubicBezTo>
                <a:cubicBezTo>
                  <a:pt x="0" y="2985"/>
                  <a:pt x="241" y="4608"/>
                  <a:pt x="520" y="4608"/>
                </a:cubicBezTo>
                <a:cubicBezTo>
                  <a:pt x="526" y="4608"/>
                  <a:pt x="533" y="4607"/>
                  <a:pt x="540" y="4605"/>
                </a:cubicBezTo>
                <a:cubicBezTo>
                  <a:pt x="827" y="4523"/>
                  <a:pt x="521" y="3465"/>
                  <a:pt x="609" y="3196"/>
                </a:cubicBezTo>
                <a:cubicBezTo>
                  <a:pt x="665" y="3018"/>
                  <a:pt x="750" y="2943"/>
                  <a:pt x="817" y="2943"/>
                </a:cubicBezTo>
                <a:cubicBezTo>
                  <a:pt x="853" y="2943"/>
                  <a:pt x="885" y="2965"/>
                  <a:pt x="904" y="3004"/>
                </a:cubicBezTo>
                <a:cubicBezTo>
                  <a:pt x="904" y="3004"/>
                  <a:pt x="1169" y="3461"/>
                  <a:pt x="1164" y="3934"/>
                </a:cubicBezTo>
                <a:cubicBezTo>
                  <a:pt x="1164" y="4393"/>
                  <a:pt x="1066" y="5804"/>
                  <a:pt x="1290" y="5804"/>
                </a:cubicBezTo>
                <a:cubicBezTo>
                  <a:pt x="1298" y="5804"/>
                  <a:pt x="1306" y="5803"/>
                  <a:pt x="1314" y="5799"/>
                </a:cubicBezTo>
                <a:cubicBezTo>
                  <a:pt x="1575" y="5694"/>
                  <a:pt x="1857" y="4144"/>
                  <a:pt x="1898" y="3174"/>
                </a:cubicBezTo>
                <a:cubicBezTo>
                  <a:pt x="1934" y="2203"/>
                  <a:pt x="1310" y="61"/>
                  <a:pt x="736" y="2"/>
                </a:cubicBezTo>
                <a:cubicBezTo>
                  <a:pt x="725" y="1"/>
                  <a:pt x="715" y="0"/>
                  <a:pt x="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2055047" y="2995082"/>
            <a:ext cx="52351" cy="34412"/>
          </a:xfrm>
          <a:custGeom>
            <a:rect b="b" l="l" r="r" t="t"/>
            <a:pathLst>
              <a:path extrusionOk="0" h="1403" w="1829">
                <a:moveTo>
                  <a:pt x="1345" y="1"/>
                </a:moveTo>
                <a:cubicBezTo>
                  <a:pt x="1173" y="1"/>
                  <a:pt x="1005" y="45"/>
                  <a:pt x="922" y="195"/>
                </a:cubicBezTo>
                <a:cubicBezTo>
                  <a:pt x="830" y="374"/>
                  <a:pt x="903" y="614"/>
                  <a:pt x="840" y="801"/>
                </a:cubicBezTo>
                <a:cubicBezTo>
                  <a:pt x="721" y="1161"/>
                  <a:pt x="388" y="1089"/>
                  <a:pt x="110" y="1194"/>
                </a:cubicBezTo>
                <a:cubicBezTo>
                  <a:pt x="0" y="1238"/>
                  <a:pt x="28" y="1402"/>
                  <a:pt x="126" y="1402"/>
                </a:cubicBezTo>
                <a:cubicBezTo>
                  <a:pt x="138" y="1402"/>
                  <a:pt x="151" y="1400"/>
                  <a:pt x="165" y="1394"/>
                </a:cubicBezTo>
                <a:cubicBezTo>
                  <a:pt x="457" y="1281"/>
                  <a:pt x="771" y="1335"/>
                  <a:pt x="962" y="1034"/>
                </a:cubicBezTo>
                <a:cubicBezTo>
                  <a:pt x="1036" y="915"/>
                  <a:pt x="1067" y="770"/>
                  <a:pt x="1080" y="629"/>
                </a:cubicBezTo>
                <a:cubicBezTo>
                  <a:pt x="1095" y="501"/>
                  <a:pt x="1076" y="428"/>
                  <a:pt x="1158" y="319"/>
                </a:cubicBezTo>
                <a:cubicBezTo>
                  <a:pt x="1225" y="233"/>
                  <a:pt x="1305" y="206"/>
                  <a:pt x="1393" y="206"/>
                </a:cubicBezTo>
                <a:cubicBezTo>
                  <a:pt x="1474" y="206"/>
                  <a:pt x="1562" y="228"/>
                  <a:pt x="1655" y="250"/>
                </a:cubicBezTo>
                <a:cubicBezTo>
                  <a:pt x="1664" y="252"/>
                  <a:pt x="1673" y="254"/>
                  <a:pt x="1682" y="254"/>
                </a:cubicBezTo>
                <a:cubicBezTo>
                  <a:pt x="1790" y="254"/>
                  <a:pt x="1828" y="79"/>
                  <a:pt x="1709" y="50"/>
                </a:cubicBezTo>
                <a:cubicBezTo>
                  <a:pt x="1609" y="26"/>
                  <a:pt x="1476" y="1"/>
                  <a:pt x="1345"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a:off x="2044943" y="3057139"/>
            <a:ext cx="38497" cy="27373"/>
          </a:xfrm>
          <a:custGeom>
            <a:rect b="b" l="l" r="r" t="t"/>
            <a:pathLst>
              <a:path extrusionOk="0" h="1116" w="1345">
                <a:moveTo>
                  <a:pt x="1041" y="0"/>
                </a:moveTo>
                <a:cubicBezTo>
                  <a:pt x="900" y="0"/>
                  <a:pt x="761" y="39"/>
                  <a:pt x="701" y="181"/>
                </a:cubicBezTo>
                <a:cubicBezTo>
                  <a:pt x="650" y="305"/>
                  <a:pt x="705" y="432"/>
                  <a:pt x="686" y="555"/>
                </a:cubicBezTo>
                <a:cubicBezTo>
                  <a:pt x="651" y="774"/>
                  <a:pt x="475" y="910"/>
                  <a:pt x="271" y="910"/>
                </a:cubicBezTo>
                <a:cubicBezTo>
                  <a:pt x="241" y="910"/>
                  <a:pt x="211" y="907"/>
                  <a:pt x="181" y="901"/>
                </a:cubicBezTo>
                <a:cubicBezTo>
                  <a:pt x="174" y="900"/>
                  <a:pt x="168" y="899"/>
                  <a:pt x="161" y="899"/>
                </a:cubicBezTo>
                <a:cubicBezTo>
                  <a:pt x="43" y="899"/>
                  <a:pt x="1" y="1081"/>
                  <a:pt x="126" y="1102"/>
                </a:cubicBezTo>
                <a:cubicBezTo>
                  <a:pt x="173" y="1111"/>
                  <a:pt x="220" y="1115"/>
                  <a:pt x="267" y="1115"/>
                </a:cubicBezTo>
                <a:cubicBezTo>
                  <a:pt x="468" y="1115"/>
                  <a:pt x="656" y="1035"/>
                  <a:pt x="783" y="861"/>
                </a:cubicBezTo>
                <a:cubicBezTo>
                  <a:pt x="850" y="770"/>
                  <a:pt x="892" y="655"/>
                  <a:pt x="901" y="541"/>
                </a:cubicBezTo>
                <a:cubicBezTo>
                  <a:pt x="905" y="478"/>
                  <a:pt x="873" y="396"/>
                  <a:pt x="887" y="332"/>
                </a:cubicBezTo>
                <a:cubicBezTo>
                  <a:pt x="908" y="229"/>
                  <a:pt x="970" y="204"/>
                  <a:pt x="1043" y="204"/>
                </a:cubicBezTo>
                <a:cubicBezTo>
                  <a:pt x="1082" y="204"/>
                  <a:pt x="1125" y="211"/>
                  <a:pt x="1165" y="217"/>
                </a:cubicBezTo>
                <a:cubicBezTo>
                  <a:pt x="1173" y="219"/>
                  <a:pt x="1179" y="219"/>
                  <a:pt x="1186" y="219"/>
                </a:cubicBezTo>
                <a:cubicBezTo>
                  <a:pt x="1302" y="219"/>
                  <a:pt x="1344" y="39"/>
                  <a:pt x="1220" y="17"/>
                </a:cubicBezTo>
                <a:cubicBezTo>
                  <a:pt x="1164" y="8"/>
                  <a:pt x="1102" y="0"/>
                  <a:pt x="1041"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6"/>
          <p:cNvSpPr/>
          <p:nvPr/>
        </p:nvSpPr>
        <p:spPr>
          <a:xfrm>
            <a:off x="3415198" y="2541523"/>
            <a:ext cx="325237" cy="204486"/>
          </a:xfrm>
          <a:custGeom>
            <a:rect b="b" l="l" r="r" t="t"/>
            <a:pathLst>
              <a:path extrusionOk="0" h="8337" w="11363">
                <a:moveTo>
                  <a:pt x="5683" y="0"/>
                </a:moveTo>
                <a:cubicBezTo>
                  <a:pt x="2544" y="0"/>
                  <a:pt x="1" y="1864"/>
                  <a:pt x="1" y="4170"/>
                </a:cubicBezTo>
                <a:cubicBezTo>
                  <a:pt x="1" y="6471"/>
                  <a:pt x="2544" y="8336"/>
                  <a:pt x="5683" y="8336"/>
                </a:cubicBezTo>
                <a:cubicBezTo>
                  <a:pt x="8819" y="8336"/>
                  <a:pt x="11362" y="6471"/>
                  <a:pt x="11362" y="4170"/>
                </a:cubicBezTo>
                <a:cubicBezTo>
                  <a:pt x="11362" y="1864"/>
                  <a:pt x="8819" y="0"/>
                  <a:pt x="5683"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a:off x="3081994" y="2231947"/>
            <a:ext cx="420493" cy="167744"/>
          </a:xfrm>
          <a:custGeom>
            <a:rect b="b" l="l" r="r" t="t"/>
            <a:pathLst>
              <a:path extrusionOk="0" h="6839" w="14691">
                <a:moveTo>
                  <a:pt x="2809" y="1"/>
                </a:moveTo>
                <a:cubicBezTo>
                  <a:pt x="1675" y="1"/>
                  <a:pt x="852" y="149"/>
                  <a:pt x="648" y="507"/>
                </a:cubicBezTo>
                <a:cubicBezTo>
                  <a:pt x="1" y="1641"/>
                  <a:pt x="971" y="2485"/>
                  <a:pt x="3392" y="3770"/>
                </a:cubicBezTo>
                <a:cubicBezTo>
                  <a:pt x="5086" y="4671"/>
                  <a:pt x="9144" y="6839"/>
                  <a:pt x="11953" y="6839"/>
                </a:cubicBezTo>
                <a:cubicBezTo>
                  <a:pt x="13164" y="6839"/>
                  <a:pt x="14142" y="6436"/>
                  <a:pt x="14599" y="5356"/>
                </a:cubicBezTo>
                <a:cubicBezTo>
                  <a:pt x="14599" y="5356"/>
                  <a:pt x="14690" y="2558"/>
                  <a:pt x="11423" y="1454"/>
                </a:cubicBezTo>
                <a:cubicBezTo>
                  <a:pt x="9186" y="697"/>
                  <a:pt x="5267" y="1"/>
                  <a:pt x="2809"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a:off x="3062043" y="1999538"/>
            <a:ext cx="111885" cy="305245"/>
          </a:xfrm>
          <a:custGeom>
            <a:rect b="b" l="l" r="r" t="t"/>
            <a:pathLst>
              <a:path extrusionOk="0" h="12445" w="3909">
                <a:moveTo>
                  <a:pt x="2175" y="1"/>
                </a:moveTo>
                <a:lnTo>
                  <a:pt x="124" y="83"/>
                </a:lnTo>
                <a:cubicBezTo>
                  <a:pt x="92" y="2502"/>
                  <a:pt x="46" y="5893"/>
                  <a:pt x="27" y="7626"/>
                </a:cubicBezTo>
                <a:cubicBezTo>
                  <a:pt x="0" y="10492"/>
                  <a:pt x="1258" y="11230"/>
                  <a:pt x="1258" y="11230"/>
                </a:cubicBezTo>
                <a:cubicBezTo>
                  <a:pt x="2242" y="12254"/>
                  <a:pt x="3520" y="12445"/>
                  <a:pt x="3834" y="12445"/>
                </a:cubicBezTo>
                <a:cubicBezTo>
                  <a:pt x="3882" y="12445"/>
                  <a:pt x="3908" y="12440"/>
                  <a:pt x="3906" y="12433"/>
                </a:cubicBezTo>
                <a:cubicBezTo>
                  <a:pt x="3897" y="12397"/>
                  <a:pt x="2781" y="4362"/>
                  <a:pt x="2175"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p:nvPr/>
        </p:nvSpPr>
        <p:spPr>
          <a:xfrm>
            <a:off x="3065564" y="1932231"/>
            <a:ext cx="58733" cy="69339"/>
          </a:xfrm>
          <a:custGeom>
            <a:rect b="b" l="l" r="r" t="t"/>
            <a:pathLst>
              <a:path extrusionOk="0" h="2827" w="2052">
                <a:moveTo>
                  <a:pt x="1673" y="0"/>
                </a:moveTo>
                <a:lnTo>
                  <a:pt x="37" y="65"/>
                </a:lnTo>
                <a:cubicBezTo>
                  <a:pt x="37" y="65"/>
                  <a:pt x="24" y="1236"/>
                  <a:pt x="1" y="2827"/>
                </a:cubicBezTo>
                <a:lnTo>
                  <a:pt x="2052" y="2745"/>
                </a:lnTo>
                <a:cubicBezTo>
                  <a:pt x="1828" y="1117"/>
                  <a:pt x="1673" y="0"/>
                  <a:pt x="1673" y="0"/>
                </a:cubicBezTo>
                <a:close/>
              </a:path>
            </a:pathLst>
          </a:custGeom>
          <a:solidFill>
            <a:srgbClr val="B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6"/>
          <p:cNvSpPr/>
          <p:nvPr/>
        </p:nvSpPr>
        <p:spPr>
          <a:xfrm>
            <a:off x="3027609" y="1839464"/>
            <a:ext cx="85867" cy="94897"/>
          </a:xfrm>
          <a:custGeom>
            <a:rect b="b" l="l" r="r" t="t"/>
            <a:pathLst>
              <a:path extrusionOk="0" h="3869" w="3000">
                <a:moveTo>
                  <a:pt x="1101" y="1"/>
                </a:moveTo>
                <a:cubicBezTo>
                  <a:pt x="1089" y="1"/>
                  <a:pt x="1077" y="2"/>
                  <a:pt x="1066" y="4"/>
                </a:cubicBezTo>
                <a:cubicBezTo>
                  <a:pt x="848" y="50"/>
                  <a:pt x="1140" y="2575"/>
                  <a:pt x="971" y="2657"/>
                </a:cubicBezTo>
                <a:cubicBezTo>
                  <a:pt x="962" y="2661"/>
                  <a:pt x="953" y="2663"/>
                  <a:pt x="943" y="2663"/>
                </a:cubicBezTo>
                <a:cubicBezTo>
                  <a:pt x="764" y="2663"/>
                  <a:pt x="425" y="2006"/>
                  <a:pt x="292" y="1864"/>
                </a:cubicBezTo>
                <a:cubicBezTo>
                  <a:pt x="280" y="1852"/>
                  <a:pt x="268" y="1846"/>
                  <a:pt x="257" y="1846"/>
                </a:cubicBezTo>
                <a:cubicBezTo>
                  <a:pt x="126" y="1846"/>
                  <a:pt x="0" y="2552"/>
                  <a:pt x="100" y="3263"/>
                </a:cubicBezTo>
                <a:cubicBezTo>
                  <a:pt x="170" y="3782"/>
                  <a:pt x="707" y="3869"/>
                  <a:pt x="1057" y="3869"/>
                </a:cubicBezTo>
                <a:cubicBezTo>
                  <a:pt x="1233" y="3869"/>
                  <a:pt x="1363" y="3847"/>
                  <a:pt x="1363" y="3847"/>
                </a:cubicBezTo>
                <a:lnTo>
                  <a:pt x="2999" y="3782"/>
                </a:lnTo>
                <a:cubicBezTo>
                  <a:pt x="2999" y="3782"/>
                  <a:pt x="2416" y="1609"/>
                  <a:pt x="2133" y="993"/>
                </a:cubicBezTo>
                <a:cubicBezTo>
                  <a:pt x="1865" y="404"/>
                  <a:pt x="1340" y="1"/>
                  <a:pt x="1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6"/>
          <p:cNvSpPr/>
          <p:nvPr/>
        </p:nvSpPr>
        <p:spPr>
          <a:xfrm>
            <a:off x="3499865" y="2113571"/>
            <a:ext cx="229867" cy="189769"/>
          </a:xfrm>
          <a:custGeom>
            <a:rect b="b" l="l" r="r" t="t"/>
            <a:pathLst>
              <a:path extrusionOk="0" h="7737" w="8031">
                <a:moveTo>
                  <a:pt x="5118" y="0"/>
                </a:moveTo>
                <a:lnTo>
                  <a:pt x="3278" y="1427"/>
                </a:lnTo>
                <a:cubicBezTo>
                  <a:pt x="3278" y="1427"/>
                  <a:pt x="3227" y="4909"/>
                  <a:pt x="0" y="6112"/>
                </a:cubicBezTo>
                <a:cubicBezTo>
                  <a:pt x="0" y="6112"/>
                  <a:pt x="1708" y="7737"/>
                  <a:pt x="3908" y="7737"/>
                </a:cubicBezTo>
                <a:cubicBezTo>
                  <a:pt x="4119" y="7737"/>
                  <a:pt x="4334" y="7722"/>
                  <a:pt x="4553" y="7689"/>
                </a:cubicBezTo>
                <a:cubicBezTo>
                  <a:pt x="7056" y="7311"/>
                  <a:pt x="8030" y="6463"/>
                  <a:pt x="8030" y="6463"/>
                </a:cubicBezTo>
                <a:cubicBezTo>
                  <a:pt x="8030" y="6463"/>
                  <a:pt x="6690" y="6436"/>
                  <a:pt x="5962" y="4685"/>
                </a:cubicBezTo>
                <a:cubicBezTo>
                  <a:pt x="5228" y="2931"/>
                  <a:pt x="5118" y="0"/>
                  <a:pt x="5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a:off x="3587252" y="2123285"/>
            <a:ext cx="43363" cy="57149"/>
          </a:xfrm>
          <a:custGeom>
            <a:rect b="b" l="l" r="r" t="t"/>
            <a:pathLst>
              <a:path extrusionOk="0" h="2330" w="1515">
                <a:moveTo>
                  <a:pt x="1514" y="0"/>
                </a:moveTo>
                <a:lnTo>
                  <a:pt x="225" y="1031"/>
                </a:lnTo>
                <a:lnTo>
                  <a:pt x="215" y="1086"/>
                </a:lnTo>
                <a:lnTo>
                  <a:pt x="0" y="2329"/>
                </a:lnTo>
                <a:cubicBezTo>
                  <a:pt x="0" y="2329"/>
                  <a:pt x="885" y="1673"/>
                  <a:pt x="1172" y="1031"/>
                </a:cubicBezTo>
                <a:cubicBezTo>
                  <a:pt x="1459" y="383"/>
                  <a:pt x="1514" y="1"/>
                  <a:pt x="1514"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a:off x="3536904" y="2030199"/>
            <a:ext cx="137245" cy="123153"/>
          </a:xfrm>
          <a:custGeom>
            <a:rect b="b" l="l" r="r" t="t"/>
            <a:pathLst>
              <a:path extrusionOk="0" h="5021" w="4795">
                <a:moveTo>
                  <a:pt x="2134" y="0"/>
                </a:moveTo>
                <a:cubicBezTo>
                  <a:pt x="1729" y="0"/>
                  <a:pt x="1353" y="86"/>
                  <a:pt x="1126" y="268"/>
                </a:cubicBezTo>
                <a:cubicBezTo>
                  <a:pt x="457" y="806"/>
                  <a:pt x="0" y="4424"/>
                  <a:pt x="128" y="4830"/>
                </a:cubicBezTo>
                <a:cubicBezTo>
                  <a:pt x="171" y="4962"/>
                  <a:pt x="406" y="5021"/>
                  <a:pt x="729" y="5021"/>
                </a:cubicBezTo>
                <a:cubicBezTo>
                  <a:pt x="1398" y="5021"/>
                  <a:pt x="2445" y="4769"/>
                  <a:pt x="2949" y="4397"/>
                </a:cubicBezTo>
                <a:cubicBezTo>
                  <a:pt x="3696" y="3846"/>
                  <a:pt x="3824" y="3399"/>
                  <a:pt x="3824" y="3399"/>
                </a:cubicBezTo>
                <a:cubicBezTo>
                  <a:pt x="3824" y="3399"/>
                  <a:pt x="3949" y="3476"/>
                  <a:pt x="4117" y="3476"/>
                </a:cubicBezTo>
                <a:cubicBezTo>
                  <a:pt x="4227" y="3476"/>
                  <a:pt x="4356" y="3443"/>
                  <a:pt x="4481" y="3335"/>
                </a:cubicBezTo>
                <a:cubicBezTo>
                  <a:pt x="4795" y="3061"/>
                  <a:pt x="4663" y="2405"/>
                  <a:pt x="4417" y="2260"/>
                </a:cubicBezTo>
                <a:cubicBezTo>
                  <a:pt x="4347" y="2220"/>
                  <a:pt x="4286" y="2206"/>
                  <a:pt x="4235" y="2206"/>
                </a:cubicBezTo>
                <a:cubicBezTo>
                  <a:pt x="4103" y="2206"/>
                  <a:pt x="4034" y="2301"/>
                  <a:pt x="4034" y="2301"/>
                </a:cubicBezTo>
                <a:cubicBezTo>
                  <a:pt x="4034" y="2301"/>
                  <a:pt x="4117" y="1790"/>
                  <a:pt x="3943" y="911"/>
                </a:cubicBezTo>
                <a:cubicBezTo>
                  <a:pt x="3831" y="329"/>
                  <a:pt x="2927" y="0"/>
                  <a:pt x="21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a:off x="3599131" y="2072731"/>
            <a:ext cx="25073" cy="8707"/>
          </a:xfrm>
          <a:custGeom>
            <a:rect b="b" l="l" r="r" t="t"/>
            <a:pathLst>
              <a:path extrusionOk="0" h="355" w="876">
                <a:moveTo>
                  <a:pt x="423" y="0"/>
                </a:moveTo>
                <a:cubicBezTo>
                  <a:pt x="323" y="0"/>
                  <a:pt x="235" y="6"/>
                  <a:pt x="197" y="25"/>
                </a:cubicBezTo>
                <a:cubicBezTo>
                  <a:pt x="83" y="75"/>
                  <a:pt x="1" y="311"/>
                  <a:pt x="1" y="311"/>
                </a:cubicBezTo>
                <a:cubicBezTo>
                  <a:pt x="1" y="311"/>
                  <a:pt x="213" y="354"/>
                  <a:pt x="398" y="354"/>
                </a:cubicBezTo>
                <a:cubicBezTo>
                  <a:pt x="490" y="354"/>
                  <a:pt x="576" y="343"/>
                  <a:pt x="624" y="311"/>
                </a:cubicBezTo>
                <a:cubicBezTo>
                  <a:pt x="767" y="221"/>
                  <a:pt x="876" y="25"/>
                  <a:pt x="876" y="25"/>
                </a:cubicBezTo>
                <a:cubicBezTo>
                  <a:pt x="876" y="25"/>
                  <a:pt x="625"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6"/>
          <p:cNvSpPr/>
          <p:nvPr/>
        </p:nvSpPr>
        <p:spPr>
          <a:xfrm>
            <a:off x="3558028" y="2065176"/>
            <a:ext cx="16458" cy="13858"/>
          </a:xfrm>
          <a:custGeom>
            <a:rect b="b" l="l" r="r" t="t"/>
            <a:pathLst>
              <a:path extrusionOk="0" h="565" w="575">
                <a:moveTo>
                  <a:pt x="32" y="0"/>
                </a:moveTo>
                <a:cubicBezTo>
                  <a:pt x="32" y="0"/>
                  <a:pt x="1" y="49"/>
                  <a:pt x="106" y="232"/>
                </a:cubicBezTo>
                <a:cubicBezTo>
                  <a:pt x="211" y="415"/>
                  <a:pt x="552" y="565"/>
                  <a:pt x="552" y="565"/>
                </a:cubicBezTo>
                <a:cubicBezTo>
                  <a:pt x="552" y="565"/>
                  <a:pt x="575" y="301"/>
                  <a:pt x="466" y="182"/>
                </a:cubicBezTo>
                <a:cubicBezTo>
                  <a:pt x="356" y="64"/>
                  <a:pt x="33"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a:off x="3558944" y="2065127"/>
            <a:ext cx="16859" cy="13907"/>
          </a:xfrm>
          <a:custGeom>
            <a:rect b="b" l="l" r="r" t="t"/>
            <a:pathLst>
              <a:path extrusionOk="0" h="567" w="589">
                <a:moveTo>
                  <a:pt x="51" y="1"/>
                </a:moveTo>
                <a:cubicBezTo>
                  <a:pt x="20" y="1"/>
                  <a:pt x="0" y="2"/>
                  <a:pt x="0" y="2"/>
                </a:cubicBezTo>
                <a:cubicBezTo>
                  <a:pt x="0" y="2"/>
                  <a:pt x="347" y="74"/>
                  <a:pt x="434" y="211"/>
                </a:cubicBezTo>
                <a:cubicBezTo>
                  <a:pt x="520" y="352"/>
                  <a:pt x="520" y="567"/>
                  <a:pt x="520" y="567"/>
                </a:cubicBezTo>
                <a:cubicBezTo>
                  <a:pt x="520" y="567"/>
                  <a:pt x="589" y="316"/>
                  <a:pt x="457" y="143"/>
                </a:cubicBezTo>
                <a:cubicBezTo>
                  <a:pt x="357" y="16"/>
                  <a:pt x="148"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6"/>
          <p:cNvSpPr/>
          <p:nvPr/>
        </p:nvSpPr>
        <p:spPr>
          <a:xfrm>
            <a:off x="3560776" y="2055169"/>
            <a:ext cx="17517" cy="8339"/>
          </a:xfrm>
          <a:custGeom>
            <a:rect b="b" l="l" r="r" t="t"/>
            <a:pathLst>
              <a:path extrusionOk="0" h="340" w="612">
                <a:moveTo>
                  <a:pt x="246" y="1"/>
                </a:moveTo>
                <a:cubicBezTo>
                  <a:pt x="114" y="1"/>
                  <a:pt x="1" y="57"/>
                  <a:pt x="1" y="57"/>
                </a:cubicBezTo>
                <a:cubicBezTo>
                  <a:pt x="1" y="57"/>
                  <a:pt x="37" y="52"/>
                  <a:pt x="93" y="52"/>
                </a:cubicBezTo>
                <a:cubicBezTo>
                  <a:pt x="155" y="52"/>
                  <a:pt x="240" y="58"/>
                  <a:pt x="329" y="84"/>
                </a:cubicBezTo>
                <a:cubicBezTo>
                  <a:pt x="502" y="129"/>
                  <a:pt x="611" y="339"/>
                  <a:pt x="611" y="339"/>
                </a:cubicBezTo>
                <a:cubicBezTo>
                  <a:pt x="611" y="339"/>
                  <a:pt x="607" y="135"/>
                  <a:pt x="416" y="38"/>
                </a:cubicBezTo>
                <a:cubicBezTo>
                  <a:pt x="360" y="10"/>
                  <a:pt x="302"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6"/>
          <p:cNvSpPr/>
          <p:nvPr/>
        </p:nvSpPr>
        <p:spPr>
          <a:xfrm>
            <a:off x="3599131" y="2071922"/>
            <a:ext cx="25073" cy="8462"/>
          </a:xfrm>
          <a:custGeom>
            <a:rect b="b" l="l" r="r" t="t"/>
            <a:pathLst>
              <a:path extrusionOk="0" h="345" w="876">
                <a:moveTo>
                  <a:pt x="438" y="1"/>
                </a:moveTo>
                <a:cubicBezTo>
                  <a:pt x="337" y="1"/>
                  <a:pt x="246" y="9"/>
                  <a:pt x="197" y="30"/>
                </a:cubicBezTo>
                <a:cubicBezTo>
                  <a:pt x="60" y="94"/>
                  <a:pt x="1" y="344"/>
                  <a:pt x="1" y="344"/>
                </a:cubicBezTo>
                <a:cubicBezTo>
                  <a:pt x="1" y="344"/>
                  <a:pt x="119" y="121"/>
                  <a:pt x="269" y="81"/>
                </a:cubicBezTo>
                <a:cubicBezTo>
                  <a:pt x="349" y="59"/>
                  <a:pt x="513" y="54"/>
                  <a:pt x="651" y="54"/>
                </a:cubicBezTo>
                <a:cubicBezTo>
                  <a:pt x="774" y="54"/>
                  <a:pt x="876" y="58"/>
                  <a:pt x="876" y="58"/>
                </a:cubicBezTo>
                <a:cubicBezTo>
                  <a:pt x="832" y="28"/>
                  <a:pt x="620"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a:off x="3600190" y="2061792"/>
            <a:ext cx="26991" cy="5617"/>
          </a:xfrm>
          <a:custGeom>
            <a:rect b="b" l="l" r="r" t="t"/>
            <a:pathLst>
              <a:path extrusionOk="0" h="229" w="943">
                <a:moveTo>
                  <a:pt x="451" y="1"/>
                </a:moveTo>
                <a:cubicBezTo>
                  <a:pt x="406" y="1"/>
                  <a:pt x="361" y="4"/>
                  <a:pt x="319" y="10"/>
                </a:cubicBezTo>
                <a:cubicBezTo>
                  <a:pt x="82" y="46"/>
                  <a:pt x="0" y="229"/>
                  <a:pt x="0" y="229"/>
                </a:cubicBezTo>
                <a:cubicBezTo>
                  <a:pt x="0" y="229"/>
                  <a:pt x="105" y="88"/>
                  <a:pt x="401" y="69"/>
                </a:cubicBezTo>
                <a:cubicBezTo>
                  <a:pt x="419" y="68"/>
                  <a:pt x="437" y="68"/>
                  <a:pt x="455" y="68"/>
                </a:cubicBezTo>
                <a:cubicBezTo>
                  <a:pt x="730" y="68"/>
                  <a:pt x="943" y="197"/>
                  <a:pt x="943" y="197"/>
                </a:cubicBezTo>
                <a:cubicBezTo>
                  <a:pt x="894" y="69"/>
                  <a:pt x="663" y="1"/>
                  <a:pt x="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6"/>
          <p:cNvSpPr/>
          <p:nvPr/>
        </p:nvSpPr>
        <p:spPr>
          <a:xfrm>
            <a:off x="3606430" y="2073541"/>
            <a:ext cx="6411" cy="7088"/>
          </a:xfrm>
          <a:custGeom>
            <a:rect b="b" l="l" r="r" t="t"/>
            <a:pathLst>
              <a:path extrusionOk="0" h="289" w="224">
                <a:moveTo>
                  <a:pt x="110" y="0"/>
                </a:moveTo>
                <a:cubicBezTo>
                  <a:pt x="51" y="0"/>
                  <a:pt x="1" y="64"/>
                  <a:pt x="1" y="142"/>
                </a:cubicBezTo>
                <a:cubicBezTo>
                  <a:pt x="1" y="224"/>
                  <a:pt x="51" y="288"/>
                  <a:pt x="110" y="288"/>
                </a:cubicBezTo>
                <a:cubicBezTo>
                  <a:pt x="174" y="288"/>
                  <a:pt x="224" y="224"/>
                  <a:pt x="224" y="142"/>
                </a:cubicBezTo>
                <a:cubicBezTo>
                  <a:pt x="224" y="64"/>
                  <a:pt x="174"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6"/>
          <p:cNvSpPr/>
          <p:nvPr/>
        </p:nvSpPr>
        <p:spPr>
          <a:xfrm>
            <a:off x="3564697" y="2068365"/>
            <a:ext cx="7070" cy="7113"/>
          </a:xfrm>
          <a:custGeom>
            <a:rect b="b" l="l" r="r" t="t"/>
            <a:pathLst>
              <a:path extrusionOk="0" h="290" w="247">
                <a:moveTo>
                  <a:pt x="129" y="1"/>
                </a:moveTo>
                <a:cubicBezTo>
                  <a:pt x="70" y="1"/>
                  <a:pt x="22" y="57"/>
                  <a:pt x="9" y="129"/>
                </a:cubicBezTo>
                <a:cubicBezTo>
                  <a:pt x="1" y="207"/>
                  <a:pt x="41" y="280"/>
                  <a:pt x="100" y="289"/>
                </a:cubicBezTo>
                <a:cubicBezTo>
                  <a:pt x="105" y="290"/>
                  <a:pt x="109" y="290"/>
                  <a:pt x="113" y="290"/>
                </a:cubicBezTo>
                <a:cubicBezTo>
                  <a:pt x="172" y="290"/>
                  <a:pt x="224" y="234"/>
                  <a:pt x="233" y="161"/>
                </a:cubicBezTo>
                <a:cubicBezTo>
                  <a:pt x="247" y="79"/>
                  <a:pt x="205" y="11"/>
                  <a:pt x="142" y="1"/>
                </a:cubicBezTo>
                <a:cubicBezTo>
                  <a:pt x="138" y="1"/>
                  <a:pt x="133" y="1"/>
                  <a:pt x="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6"/>
          <p:cNvSpPr/>
          <p:nvPr/>
        </p:nvSpPr>
        <p:spPr>
          <a:xfrm>
            <a:off x="3572769" y="2069616"/>
            <a:ext cx="15828" cy="30316"/>
          </a:xfrm>
          <a:custGeom>
            <a:rect b="b" l="l" r="r" t="t"/>
            <a:pathLst>
              <a:path extrusionOk="0" h="1236" w="553">
                <a:moveTo>
                  <a:pt x="498" y="1"/>
                </a:moveTo>
                <a:lnTo>
                  <a:pt x="1" y="1236"/>
                </a:lnTo>
                <a:lnTo>
                  <a:pt x="534" y="1044"/>
                </a:lnTo>
                <a:lnTo>
                  <a:pt x="516" y="990"/>
                </a:lnTo>
                <a:lnTo>
                  <a:pt x="106" y="1136"/>
                </a:lnTo>
                <a:lnTo>
                  <a:pt x="552" y="24"/>
                </a:lnTo>
                <a:lnTo>
                  <a:pt x="498" y="1"/>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6"/>
          <p:cNvSpPr/>
          <p:nvPr/>
        </p:nvSpPr>
        <p:spPr>
          <a:xfrm>
            <a:off x="3648306" y="2092673"/>
            <a:ext cx="11764" cy="7604"/>
          </a:xfrm>
          <a:custGeom>
            <a:rect b="b" l="l" r="r" t="t"/>
            <a:pathLst>
              <a:path extrusionOk="0" h="310" w="411">
                <a:moveTo>
                  <a:pt x="410" y="0"/>
                </a:moveTo>
                <a:cubicBezTo>
                  <a:pt x="374" y="0"/>
                  <a:pt x="88" y="9"/>
                  <a:pt x="0" y="291"/>
                </a:cubicBezTo>
                <a:lnTo>
                  <a:pt x="55" y="310"/>
                </a:lnTo>
                <a:cubicBezTo>
                  <a:pt x="134" y="64"/>
                  <a:pt x="384" y="59"/>
                  <a:pt x="409" y="59"/>
                </a:cubicBezTo>
                <a:cubicBezTo>
                  <a:pt x="410" y="59"/>
                  <a:pt x="410" y="59"/>
                  <a:pt x="410" y="59"/>
                </a:cubicBezTo>
                <a:lnTo>
                  <a:pt x="410"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6"/>
          <p:cNvSpPr/>
          <p:nvPr/>
        </p:nvSpPr>
        <p:spPr>
          <a:xfrm>
            <a:off x="3569105" y="2028825"/>
            <a:ext cx="87699" cy="21952"/>
          </a:xfrm>
          <a:custGeom>
            <a:rect b="b" l="l" r="r" t="t"/>
            <a:pathLst>
              <a:path extrusionOk="0" h="895" w="3064">
                <a:moveTo>
                  <a:pt x="995" y="1"/>
                </a:moveTo>
                <a:cubicBezTo>
                  <a:pt x="396" y="1"/>
                  <a:pt x="33" y="182"/>
                  <a:pt x="1" y="324"/>
                </a:cubicBezTo>
                <a:cubicBezTo>
                  <a:pt x="1" y="324"/>
                  <a:pt x="461" y="894"/>
                  <a:pt x="1186" y="894"/>
                </a:cubicBezTo>
                <a:cubicBezTo>
                  <a:pt x="1225" y="894"/>
                  <a:pt x="1264" y="893"/>
                  <a:pt x="1305" y="889"/>
                </a:cubicBezTo>
                <a:cubicBezTo>
                  <a:pt x="2093" y="820"/>
                  <a:pt x="2795" y="807"/>
                  <a:pt x="2795" y="807"/>
                </a:cubicBezTo>
                <a:cubicBezTo>
                  <a:pt x="2795" y="807"/>
                  <a:pt x="3064" y="420"/>
                  <a:pt x="1925" y="128"/>
                </a:cubicBezTo>
                <a:cubicBezTo>
                  <a:pt x="1574" y="37"/>
                  <a:pt x="1261" y="1"/>
                  <a:pt x="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6"/>
          <p:cNvSpPr/>
          <p:nvPr/>
        </p:nvSpPr>
        <p:spPr>
          <a:xfrm>
            <a:off x="3648306" y="2048620"/>
            <a:ext cx="10991" cy="38042"/>
          </a:xfrm>
          <a:custGeom>
            <a:rect b="b" l="l" r="r" t="t"/>
            <a:pathLst>
              <a:path extrusionOk="0" h="1551" w="384">
                <a:moveTo>
                  <a:pt x="0" y="0"/>
                </a:moveTo>
                <a:cubicBezTo>
                  <a:pt x="23" y="51"/>
                  <a:pt x="42" y="105"/>
                  <a:pt x="51" y="160"/>
                </a:cubicBezTo>
                <a:cubicBezTo>
                  <a:pt x="225" y="1039"/>
                  <a:pt x="142" y="1550"/>
                  <a:pt x="142" y="1550"/>
                </a:cubicBezTo>
                <a:cubicBezTo>
                  <a:pt x="142" y="1550"/>
                  <a:pt x="383" y="615"/>
                  <a:pt x="28" y="0"/>
                </a:cubicBezTo>
                <a:close/>
              </a:path>
            </a:pathLst>
          </a:custGeom>
          <a:solidFill>
            <a:srgbClr val="6868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6"/>
          <p:cNvSpPr/>
          <p:nvPr/>
        </p:nvSpPr>
        <p:spPr>
          <a:xfrm>
            <a:off x="3628613" y="2048620"/>
            <a:ext cx="26132" cy="43168"/>
          </a:xfrm>
          <a:custGeom>
            <a:rect b="b" l="l" r="r" t="t"/>
            <a:pathLst>
              <a:path extrusionOk="0" h="1760" w="913">
                <a:moveTo>
                  <a:pt x="688" y="0"/>
                </a:moveTo>
                <a:lnTo>
                  <a:pt x="0" y="28"/>
                </a:lnTo>
                <a:lnTo>
                  <a:pt x="174" y="1016"/>
                </a:lnTo>
                <a:cubicBezTo>
                  <a:pt x="174" y="1016"/>
                  <a:pt x="402" y="1039"/>
                  <a:pt x="497" y="1304"/>
                </a:cubicBezTo>
                <a:cubicBezTo>
                  <a:pt x="589" y="1563"/>
                  <a:pt x="616" y="1759"/>
                  <a:pt x="616" y="1759"/>
                </a:cubicBezTo>
                <a:lnTo>
                  <a:pt x="830" y="1550"/>
                </a:lnTo>
                <a:cubicBezTo>
                  <a:pt x="830" y="1550"/>
                  <a:pt x="913" y="1039"/>
                  <a:pt x="739" y="160"/>
                </a:cubicBezTo>
                <a:cubicBezTo>
                  <a:pt x="730" y="105"/>
                  <a:pt x="711" y="51"/>
                  <a:pt x="688" y="0"/>
                </a:cubicBezTo>
                <a:close/>
              </a:path>
            </a:pathLst>
          </a:custGeom>
          <a:solidFill>
            <a:srgbClr val="682C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6"/>
          <p:cNvSpPr/>
          <p:nvPr/>
        </p:nvSpPr>
        <p:spPr>
          <a:xfrm>
            <a:off x="3528832" y="2087228"/>
            <a:ext cx="120701" cy="75471"/>
          </a:xfrm>
          <a:custGeom>
            <a:rect b="b" l="l" r="r" t="t"/>
            <a:pathLst>
              <a:path extrusionOk="0" h="3077" w="4217">
                <a:moveTo>
                  <a:pt x="4122" y="1"/>
                </a:moveTo>
                <a:cubicBezTo>
                  <a:pt x="4107" y="1"/>
                  <a:pt x="4089" y="4"/>
                  <a:pt x="4065" y="12"/>
                </a:cubicBezTo>
                <a:cubicBezTo>
                  <a:pt x="4065" y="12"/>
                  <a:pt x="3696" y="1179"/>
                  <a:pt x="3486" y="1371"/>
                </a:cubicBezTo>
                <a:cubicBezTo>
                  <a:pt x="3282" y="1557"/>
                  <a:pt x="2287" y="1672"/>
                  <a:pt x="2119" y="1890"/>
                </a:cubicBezTo>
                <a:cubicBezTo>
                  <a:pt x="1950" y="2114"/>
                  <a:pt x="1814" y="2291"/>
                  <a:pt x="1591" y="2341"/>
                </a:cubicBezTo>
                <a:cubicBezTo>
                  <a:pt x="1577" y="2344"/>
                  <a:pt x="1565" y="2346"/>
                  <a:pt x="1553" y="2346"/>
                </a:cubicBezTo>
                <a:cubicBezTo>
                  <a:pt x="1362" y="2346"/>
                  <a:pt x="1310" y="1954"/>
                  <a:pt x="1048" y="1817"/>
                </a:cubicBezTo>
                <a:cubicBezTo>
                  <a:pt x="992" y="1788"/>
                  <a:pt x="945" y="1776"/>
                  <a:pt x="905" y="1776"/>
                </a:cubicBezTo>
                <a:cubicBezTo>
                  <a:pt x="757" y="1776"/>
                  <a:pt x="698" y="1933"/>
                  <a:pt x="581" y="1933"/>
                </a:cubicBezTo>
                <a:cubicBezTo>
                  <a:pt x="573" y="1933"/>
                  <a:pt x="565" y="1933"/>
                  <a:pt x="556" y="1931"/>
                </a:cubicBezTo>
                <a:cubicBezTo>
                  <a:pt x="387" y="1899"/>
                  <a:pt x="478" y="1649"/>
                  <a:pt x="428" y="1607"/>
                </a:cubicBezTo>
                <a:cubicBezTo>
                  <a:pt x="427" y="1606"/>
                  <a:pt x="426" y="1606"/>
                  <a:pt x="425" y="1606"/>
                </a:cubicBezTo>
                <a:cubicBezTo>
                  <a:pt x="360" y="1606"/>
                  <a:pt x="1" y="2692"/>
                  <a:pt x="287" y="2947"/>
                </a:cubicBezTo>
                <a:cubicBezTo>
                  <a:pt x="389" y="3038"/>
                  <a:pt x="672" y="3077"/>
                  <a:pt x="1018" y="3077"/>
                </a:cubicBezTo>
                <a:cubicBezTo>
                  <a:pt x="1680" y="3077"/>
                  <a:pt x="2574" y="2936"/>
                  <a:pt x="2894" y="2751"/>
                </a:cubicBezTo>
                <a:cubicBezTo>
                  <a:pt x="3387" y="2469"/>
                  <a:pt x="3696" y="1689"/>
                  <a:pt x="3783" y="1470"/>
                </a:cubicBezTo>
                <a:cubicBezTo>
                  <a:pt x="3865" y="1252"/>
                  <a:pt x="4152" y="140"/>
                  <a:pt x="4152" y="140"/>
                </a:cubicBezTo>
                <a:cubicBezTo>
                  <a:pt x="4152" y="140"/>
                  <a:pt x="4217" y="1"/>
                  <a:pt x="4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6"/>
          <p:cNvSpPr/>
          <p:nvPr/>
        </p:nvSpPr>
        <p:spPr>
          <a:xfrm>
            <a:off x="3542800" y="2100669"/>
            <a:ext cx="65603" cy="27814"/>
          </a:xfrm>
          <a:custGeom>
            <a:rect b="b" l="l" r="r" t="t"/>
            <a:pathLst>
              <a:path extrusionOk="0" h="1134" w="2292">
                <a:moveTo>
                  <a:pt x="1138" y="0"/>
                </a:moveTo>
                <a:cubicBezTo>
                  <a:pt x="685" y="0"/>
                  <a:pt x="287" y="312"/>
                  <a:pt x="287" y="312"/>
                </a:cubicBezTo>
                <a:cubicBezTo>
                  <a:pt x="118" y="512"/>
                  <a:pt x="0" y="872"/>
                  <a:pt x="109" y="922"/>
                </a:cubicBezTo>
                <a:cubicBezTo>
                  <a:pt x="116" y="926"/>
                  <a:pt x="124" y="927"/>
                  <a:pt x="134" y="927"/>
                </a:cubicBezTo>
                <a:cubicBezTo>
                  <a:pt x="279" y="927"/>
                  <a:pt x="725" y="566"/>
                  <a:pt x="918" y="566"/>
                </a:cubicBezTo>
                <a:cubicBezTo>
                  <a:pt x="924" y="566"/>
                  <a:pt x="929" y="566"/>
                  <a:pt x="934" y="567"/>
                </a:cubicBezTo>
                <a:cubicBezTo>
                  <a:pt x="1126" y="589"/>
                  <a:pt x="1839" y="1133"/>
                  <a:pt x="2065" y="1133"/>
                </a:cubicBezTo>
                <a:cubicBezTo>
                  <a:pt x="2070" y="1133"/>
                  <a:pt x="2074" y="1133"/>
                  <a:pt x="2078" y="1132"/>
                </a:cubicBezTo>
                <a:cubicBezTo>
                  <a:pt x="2292" y="1110"/>
                  <a:pt x="2146" y="426"/>
                  <a:pt x="1553" y="102"/>
                </a:cubicBezTo>
                <a:cubicBezTo>
                  <a:pt x="1416" y="28"/>
                  <a:pt x="1275" y="0"/>
                  <a:pt x="1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6"/>
          <p:cNvSpPr/>
          <p:nvPr/>
        </p:nvSpPr>
        <p:spPr>
          <a:xfrm>
            <a:off x="3468437" y="2669734"/>
            <a:ext cx="82690" cy="399994"/>
          </a:xfrm>
          <a:custGeom>
            <a:rect b="b" l="l" r="r" t="t"/>
            <a:pathLst>
              <a:path extrusionOk="0" h="16308" w="2889">
                <a:moveTo>
                  <a:pt x="72" y="1"/>
                </a:moveTo>
                <a:cubicBezTo>
                  <a:pt x="32" y="1"/>
                  <a:pt x="0" y="33"/>
                  <a:pt x="0" y="74"/>
                </a:cubicBezTo>
                <a:lnTo>
                  <a:pt x="0" y="16230"/>
                </a:lnTo>
                <a:cubicBezTo>
                  <a:pt x="0" y="16272"/>
                  <a:pt x="32" y="16308"/>
                  <a:pt x="72" y="16308"/>
                </a:cubicBezTo>
                <a:lnTo>
                  <a:pt x="2817" y="16308"/>
                </a:lnTo>
                <a:cubicBezTo>
                  <a:pt x="2857" y="16308"/>
                  <a:pt x="2889" y="16272"/>
                  <a:pt x="2889" y="16230"/>
                </a:cubicBezTo>
                <a:lnTo>
                  <a:pt x="2889" y="74"/>
                </a:lnTo>
                <a:cubicBezTo>
                  <a:pt x="2889" y="33"/>
                  <a:pt x="2857" y="1"/>
                  <a:pt x="2817"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6"/>
          <p:cNvSpPr/>
          <p:nvPr/>
        </p:nvSpPr>
        <p:spPr>
          <a:xfrm>
            <a:off x="3483006" y="3077228"/>
            <a:ext cx="38812" cy="360432"/>
          </a:xfrm>
          <a:custGeom>
            <a:rect b="b" l="l" r="r" t="t"/>
            <a:pathLst>
              <a:path extrusionOk="0" h="14695" w="1356">
                <a:moveTo>
                  <a:pt x="1" y="0"/>
                </a:moveTo>
                <a:lnTo>
                  <a:pt x="1" y="14695"/>
                </a:lnTo>
                <a:lnTo>
                  <a:pt x="1355" y="14695"/>
                </a:lnTo>
                <a:lnTo>
                  <a:pt x="13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6"/>
          <p:cNvSpPr/>
          <p:nvPr/>
        </p:nvSpPr>
        <p:spPr>
          <a:xfrm>
            <a:off x="3468437" y="3316137"/>
            <a:ext cx="82690" cy="47412"/>
          </a:xfrm>
          <a:custGeom>
            <a:rect b="b" l="l" r="r" t="t"/>
            <a:pathLst>
              <a:path extrusionOk="0" h="1933" w="2889">
                <a:moveTo>
                  <a:pt x="0" y="1"/>
                </a:moveTo>
                <a:lnTo>
                  <a:pt x="0" y="1932"/>
                </a:lnTo>
                <a:lnTo>
                  <a:pt x="2889" y="1932"/>
                </a:lnTo>
                <a:lnTo>
                  <a:pt x="28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6"/>
          <p:cNvSpPr/>
          <p:nvPr/>
        </p:nvSpPr>
        <p:spPr>
          <a:xfrm>
            <a:off x="3468437" y="3009137"/>
            <a:ext cx="82690" cy="307011"/>
          </a:xfrm>
          <a:custGeom>
            <a:rect b="b" l="l" r="r" t="t"/>
            <a:pathLst>
              <a:path extrusionOk="0" h="12517" w="2889">
                <a:moveTo>
                  <a:pt x="1180" y="1"/>
                </a:moveTo>
                <a:cubicBezTo>
                  <a:pt x="528" y="1"/>
                  <a:pt x="0" y="534"/>
                  <a:pt x="0" y="1181"/>
                </a:cubicBezTo>
                <a:lnTo>
                  <a:pt x="0" y="12517"/>
                </a:lnTo>
                <a:lnTo>
                  <a:pt x="2889" y="12517"/>
                </a:lnTo>
                <a:lnTo>
                  <a:pt x="2889" y="1181"/>
                </a:lnTo>
                <a:cubicBezTo>
                  <a:pt x="2889" y="534"/>
                  <a:pt x="2361" y="1"/>
                  <a:pt x="1709"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6"/>
          <p:cNvSpPr/>
          <p:nvPr/>
        </p:nvSpPr>
        <p:spPr>
          <a:xfrm>
            <a:off x="3298586" y="3511336"/>
            <a:ext cx="223227" cy="24380"/>
          </a:xfrm>
          <a:custGeom>
            <a:rect b="b" l="l" r="r" t="t"/>
            <a:pathLst>
              <a:path extrusionOk="0" h="994" w="7799">
                <a:moveTo>
                  <a:pt x="186" y="0"/>
                </a:moveTo>
                <a:cubicBezTo>
                  <a:pt x="32" y="893"/>
                  <a:pt x="0" y="994"/>
                  <a:pt x="0" y="994"/>
                </a:cubicBezTo>
                <a:lnTo>
                  <a:pt x="7798" y="994"/>
                </a:lnTo>
                <a:lnTo>
                  <a:pt x="77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6"/>
          <p:cNvSpPr/>
          <p:nvPr/>
        </p:nvSpPr>
        <p:spPr>
          <a:xfrm>
            <a:off x="3303882" y="3422788"/>
            <a:ext cx="217932" cy="88569"/>
          </a:xfrm>
          <a:custGeom>
            <a:rect b="b" l="l" r="r" t="t"/>
            <a:pathLst>
              <a:path extrusionOk="0" h="3611" w="7614">
                <a:moveTo>
                  <a:pt x="5694" y="1"/>
                </a:moveTo>
                <a:cubicBezTo>
                  <a:pt x="5694" y="1"/>
                  <a:pt x="5918" y="2092"/>
                  <a:pt x="4336" y="2243"/>
                </a:cubicBezTo>
                <a:cubicBezTo>
                  <a:pt x="2759" y="2393"/>
                  <a:pt x="175" y="2607"/>
                  <a:pt x="11" y="3550"/>
                </a:cubicBezTo>
                <a:cubicBezTo>
                  <a:pt x="6" y="3573"/>
                  <a:pt x="1" y="3592"/>
                  <a:pt x="1" y="3610"/>
                </a:cubicBezTo>
                <a:lnTo>
                  <a:pt x="7613" y="3610"/>
                </a:lnTo>
                <a:lnTo>
                  <a:pt x="76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6"/>
          <p:cNvSpPr/>
          <p:nvPr/>
        </p:nvSpPr>
        <p:spPr>
          <a:xfrm>
            <a:off x="3320741" y="3491370"/>
            <a:ext cx="99692" cy="20211"/>
          </a:xfrm>
          <a:custGeom>
            <a:rect b="b" l="l" r="r" t="t"/>
            <a:pathLst>
              <a:path extrusionOk="0" h="824" w="3483">
                <a:moveTo>
                  <a:pt x="1250" y="1"/>
                </a:moveTo>
                <a:cubicBezTo>
                  <a:pt x="590" y="1"/>
                  <a:pt x="6" y="21"/>
                  <a:pt x="0" y="21"/>
                </a:cubicBezTo>
                <a:lnTo>
                  <a:pt x="0" y="71"/>
                </a:lnTo>
                <a:cubicBezTo>
                  <a:pt x="9" y="71"/>
                  <a:pt x="592" y="51"/>
                  <a:pt x="1251" y="51"/>
                </a:cubicBezTo>
                <a:cubicBezTo>
                  <a:pt x="1580" y="51"/>
                  <a:pt x="1929" y="56"/>
                  <a:pt x="2234" y="71"/>
                </a:cubicBezTo>
                <a:cubicBezTo>
                  <a:pt x="3131" y="117"/>
                  <a:pt x="3432" y="814"/>
                  <a:pt x="3437" y="823"/>
                </a:cubicBezTo>
                <a:lnTo>
                  <a:pt x="3482" y="805"/>
                </a:lnTo>
                <a:cubicBezTo>
                  <a:pt x="3478" y="796"/>
                  <a:pt x="3168" y="71"/>
                  <a:pt x="2234" y="21"/>
                </a:cubicBezTo>
                <a:cubicBezTo>
                  <a:pt x="1929" y="6"/>
                  <a:pt x="1579" y="1"/>
                  <a:pt x="1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6"/>
          <p:cNvSpPr/>
          <p:nvPr/>
        </p:nvSpPr>
        <p:spPr>
          <a:xfrm>
            <a:off x="3419491" y="3422788"/>
            <a:ext cx="75707" cy="61956"/>
          </a:xfrm>
          <a:custGeom>
            <a:rect b="b" l="l" r="r" t="t"/>
            <a:pathLst>
              <a:path extrusionOk="0" h="2526" w="2645">
                <a:moveTo>
                  <a:pt x="2580" y="1"/>
                </a:moveTo>
                <a:cubicBezTo>
                  <a:pt x="2580" y="18"/>
                  <a:pt x="2594" y="2111"/>
                  <a:pt x="1833" y="2380"/>
                </a:cubicBezTo>
                <a:cubicBezTo>
                  <a:pt x="1638" y="2449"/>
                  <a:pt x="1427" y="2475"/>
                  <a:pt x="1218" y="2475"/>
                </a:cubicBezTo>
                <a:cubicBezTo>
                  <a:pt x="606" y="2475"/>
                  <a:pt x="26" y="2251"/>
                  <a:pt x="19" y="2247"/>
                </a:cubicBezTo>
                <a:lnTo>
                  <a:pt x="0" y="2292"/>
                </a:lnTo>
                <a:cubicBezTo>
                  <a:pt x="5" y="2298"/>
                  <a:pt x="593" y="2525"/>
                  <a:pt x="1218" y="2525"/>
                </a:cubicBezTo>
                <a:cubicBezTo>
                  <a:pt x="1431" y="2525"/>
                  <a:pt x="1650" y="2498"/>
                  <a:pt x="1851" y="2429"/>
                </a:cubicBezTo>
                <a:cubicBezTo>
                  <a:pt x="2644" y="2147"/>
                  <a:pt x="2630" y="87"/>
                  <a:pt x="2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6"/>
          <p:cNvSpPr/>
          <p:nvPr/>
        </p:nvSpPr>
        <p:spPr>
          <a:xfrm>
            <a:off x="3464888" y="3428944"/>
            <a:ext cx="29510" cy="17341"/>
          </a:xfrm>
          <a:custGeom>
            <a:rect b="b" l="l" r="r" t="t"/>
            <a:pathLst>
              <a:path extrusionOk="0" h="707" w="1031">
                <a:moveTo>
                  <a:pt x="1004" y="0"/>
                </a:moveTo>
                <a:lnTo>
                  <a:pt x="1" y="665"/>
                </a:lnTo>
                <a:lnTo>
                  <a:pt x="28" y="707"/>
                </a:lnTo>
                <a:lnTo>
                  <a:pt x="1031" y="41"/>
                </a:lnTo>
                <a:lnTo>
                  <a:pt x="1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6"/>
          <p:cNvSpPr/>
          <p:nvPr/>
        </p:nvSpPr>
        <p:spPr>
          <a:xfrm>
            <a:off x="3466691" y="3433531"/>
            <a:ext cx="25875" cy="12754"/>
          </a:xfrm>
          <a:custGeom>
            <a:rect b="b" l="l" r="r" t="t"/>
            <a:pathLst>
              <a:path extrusionOk="0" h="520" w="904">
                <a:moveTo>
                  <a:pt x="24" y="0"/>
                </a:moveTo>
                <a:lnTo>
                  <a:pt x="1" y="41"/>
                </a:lnTo>
                <a:lnTo>
                  <a:pt x="882" y="520"/>
                </a:lnTo>
                <a:lnTo>
                  <a:pt x="903" y="478"/>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6"/>
          <p:cNvSpPr/>
          <p:nvPr/>
        </p:nvSpPr>
        <p:spPr>
          <a:xfrm>
            <a:off x="3456673" y="3452835"/>
            <a:ext cx="34318" cy="11430"/>
          </a:xfrm>
          <a:custGeom>
            <a:rect b="b" l="l" r="r" t="t"/>
            <a:pathLst>
              <a:path extrusionOk="0" h="466" w="1199">
                <a:moveTo>
                  <a:pt x="1181" y="1"/>
                </a:moveTo>
                <a:lnTo>
                  <a:pt x="1" y="416"/>
                </a:lnTo>
                <a:lnTo>
                  <a:pt x="14" y="466"/>
                </a:lnTo>
                <a:lnTo>
                  <a:pt x="1199" y="47"/>
                </a:lnTo>
                <a:lnTo>
                  <a:pt x="11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6"/>
          <p:cNvSpPr/>
          <p:nvPr/>
        </p:nvSpPr>
        <p:spPr>
          <a:xfrm>
            <a:off x="3462426" y="3452835"/>
            <a:ext cx="24272" cy="14692"/>
          </a:xfrm>
          <a:custGeom>
            <a:rect b="b" l="l" r="r" t="t"/>
            <a:pathLst>
              <a:path extrusionOk="0" h="599" w="848">
                <a:moveTo>
                  <a:pt x="27" y="1"/>
                </a:moveTo>
                <a:lnTo>
                  <a:pt x="0" y="47"/>
                </a:lnTo>
                <a:lnTo>
                  <a:pt x="820" y="598"/>
                </a:lnTo>
                <a:lnTo>
                  <a:pt x="848" y="558"/>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6"/>
          <p:cNvSpPr/>
          <p:nvPr/>
        </p:nvSpPr>
        <p:spPr>
          <a:xfrm>
            <a:off x="3584276" y="2669734"/>
            <a:ext cx="82719" cy="399994"/>
          </a:xfrm>
          <a:custGeom>
            <a:rect b="b" l="l" r="r" t="t"/>
            <a:pathLst>
              <a:path extrusionOk="0" h="16308" w="2890">
                <a:moveTo>
                  <a:pt x="73" y="1"/>
                </a:moveTo>
                <a:cubicBezTo>
                  <a:pt x="32" y="1"/>
                  <a:pt x="0" y="33"/>
                  <a:pt x="0" y="74"/>
                </a:cubicBezTo>
                <a:lnTo>
                  <a:pt x="0" y="16230"/>
                </a:lnTo>
                <a:cubicBezTo>
                  <a:pt x="0" y="16272"/>
                  <a:pt x="32" y="16308"/>
                  <a:pt x="73" y="16308"/>
                </a:cubicBezTo>
                <a:lnTo>
                  <a:pt x="2817" y="16308"/>
                </a:lnTo>
                <a:cubicBezTo>
                  <a:pt x="2857" y="16308"/>
                  <a:pt x="2889" y="16272"/>
                  <a:pt x="2889" y="16230"/>
                </a:cubicBezTo>
                <a:lnTo>
                  <a:pt x="2889" y="74"/>
                </a:lnTo>
                <a:cubicBezTo>
                  <a:pt x="2889" y="33"/>
                  <a:pt x="2857" y="1"/>
                  <a:pt x="2817"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6"/>
          <p:cNvSpPr/>
          <p:nvPr/>
        </p:nvSpPr>
        <p:spPr>
          <a:xfrm>
            <a:off x="3602394" y="3077228"/>
            <a:ext cx="38640" cy="360432"/>
          </a:xfrm>
          <a:custGeom>
            <a:rect b="b" l="l" r="r" t="t"/>
            <a:pathLst>
              <a:path extrusionOk="0" h="14695" w="1350">
                <a:moveTo>
                  <a:pt x="1" y="0"/>
                </a:moveTo>
                <a:lnTo>
                  <a:pt x="1" y="14695"/>
                </a:lnTo>
                <a:lnTo>
                  <a:pt x="1349" y="14695"/>
                </a:lnTo>
                <a:lnTo>
                  <a:pt x="13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6"/>
          <p:cNvSpPr/>
          <p:nvPr/>
        </p:nvSpPr>
        <p:spPr>
          <a:xfrm>
            <a:off x="3584276" y="3009137"/>
            <a:ext cx="82719" cy="307011"/>
          </a:xfrm>
          <a:custGeom>
            <a:rect b="b" l="l" r="r" t="t"/>
            <a:pathLst>
              <a:path extrusionOk="0" h="12517" w="2890">
                <a:moveTo>
                  <a:pt x="1181" y="1"/>
                </a:moveTo>
                <a:cubicBezTo>
                  <a:pt x="529" y="1"/>
                  <a:pt x="0" y="534"/>
                  <a:pt x="0" y="1181"/>
                </a:cubicBezTo>
                <a:lnTo>
                  <a:pt x="0" y="12517"/>
                </a:lnTo>
                <a:lnTo>
                  <a:pt x="2889" y="12517"/>
                </a:lnTo>
                <a:lnTo>
                  <a:pt x="2889" y="1181"/>
                </a:lnTo>
                <a:cubicBezTo>
                  <a:pt x="2889" y="534"/>
                  <a:pt x="2356" y="1"/>
                  <a:pt x="1709"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6"/>
          <p:cNvSpPr/>
          <p:nvPr/>
        </p:nvSpPr>
        <p:spPr>
          <a:xfrm>
            <a:off x="3584276" y="3316137"/>
            <a:ext cx="82719" cy="47412"/>
          </a:xfrm>
          <a:custGeom>
            <a:rect b="b" l="l" r="r" t="t"/>
            <a:pathLst>
              <a:path extrusionOk="0" h="1933" w="2890">
                <a:moveTo>
                  <a:pt x="0" y="1"/>
                </a:moveTo>
                <a:lnTo>
                  <a:pt x="0" y="1932"/>
                </a:lnTo>
                <a:lnTo>
                  <a:pt x="2889" y="1932"/>
                </a:lnTo>
                <a:lnTo>
                  <a:pt x="28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6"/>
          <p:cNvSpPr/>
          <p:nvPr/>
        </p:nvSpPr>
        <p:spPr>
          <a:xfrm>
            <a:off x="3424586" y="3511336"/>
            <a:ext cx="223227" cy="24380"/>
          </a:xfrm>
          <a:custGeom>
            <a:rect b="b" l="l" r="r" t="t"/>
            <a:pathLst>
              <a:path extrusionOk="0" h="994" w="7799">
                <a:moveTo>
                  <a:pt x="182" y="0"/>
                </a:moveTo>
                <a:cubicBezTo>
                  <a:pt x="28" y="893"/>
                  <a:pt x="1" y="994"/>
                  <a:pt x="1" y="994"/>
                </a:cubicBezTo>
                <a:lnTo>
                  <a:pt x="7799" y="994"/>
                </a:lnTo>
                <a:lnTo>
                  <a:pt x="7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6"/>
          <p:cNvSpPr/>
          <p:nvPr/>
        </p:nvSpPr>
        <p:spPr>
          <a:xfrm>
            <a:off x="3429796" y="3422788"/>
            <a:ext cx="218018" cy="88569"/>
          </a:xfrm>
          <a:custGeom>
            <a:rect b="b" l="l" r="r" t="t"/>
            <a:pathLst>
              <a:path extrusionOk="0" h="3611" w="7617">
                <a:moveTo>
                  <a:pt x="5698" y="1"/>
                </a:moveTo>
                <a:cubicBezTo>
                  <a:pt x="5698" y="1"/>
                  <a:pt x="5921" y="2092"/>
                  <a:pt x="4340" y="2243"/>
                </a:cubicBezTo>
                <a:cubicBezTo>
                  <a:pt x="2762" y="2393"/>
                  <a:pt x="174" y="2607"/>
                  <a:pt x="10" y="3550"/>
                </a:cubicBezTo>
                <a:cubicBezTo>
                  <a:pt x="10" y="3573"/>
                  <a:pt x="5" y="3592"/>
                  <a:pt x="0" y="3610"/>
                </a:cubicBezTo>
                <a:lnTo>
                  <a:pt x="7617" y="3610"/>
                </a:lnTo>
                <a:lnTo>
                  <a:pt x="76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6"/>
          <p:cNvSpPr/>
          <p:nvPr/>
        </p:nvSpPr>
        <p:spPr>
          <a:xfrm>
            <a:off x="3446626" y="3491370"/>
            <a:ext cx="99692" cy="20211"/>
          </a:xfrm>
          <a:custGeom>
            <a:rect b="b" l="l" r="r" t="t"/>
            <a:pathLst>
              <a:path extrusionOk="0" h="824" w="3483">
                <a:moveTo>
                  <a:pt x="1252" y="1"/>
                </a:moveTo>
                <a:cubicBezTo>
                  <a:pt x="592" y="1"/>
                  <a:pt x="10" y="21"/>
                  <a:pt x="1" y="21"/>
                </a:cubicBezTo>
                <a:lnTo>
                  <a:pt x="5" y="71"/>
                </a:lnTo>
                <a:cubicBezTo>
                  <a:pt x="11" y="71"/>
                  <a:pt x="592" y="51"/>
                  <a:pt x="1251" y="51"/>
                </a:cubicBezTo>
                <a:cubicBezTo>
                  <a:pt x="1580" y="51"/>
                  <a:pt x="1928" y="56"/>
                  <a:pt x="2233" y="71"/>
                </a:cubicBezTo>
                <a:cubicBezTo>
                  <a:pt x="3136" y="117"/>
                  <a:pt x="3437" y="814"/>
                  <a:pt x="3437" y="823"/>
                </a:cubicBezTo>
                <a:lnTo>
                  <a:pt x="3483" y="805"/>
                </a:lnTo>
                <a:cubicBezTo>
                  <a:pt x="3483" y="796"/>
                  <a:pt x="3169" y="71"/>
                  <a:pt x="2239" y="21"/>
                </a:cubicBezTo>
                <a:cubicBezTo>
                  <a:pt x="1932" y="6"/>
                  <a:pt x="1582" y="1"/>
                  <a:pt x="12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6"/>
          <p:cNvSpPr/>
          <p:nvPr/>
        </p:nvSpPr>
        <p:spPr>
          <a:xfrm>
            <a:off x="3545377" y="3422788"/>
            <a:ext cx="75707" cy="61956"/>
          </a:xfrm>
          <a:custGeom>
            <a:rect b="b" l="l" r="r" t="t"/>
            <a:pathLst>
              <a:path extrusionOk="0" h="2526" w="2645">
                <a:moveTo>
                  <a:pt x="2580" y="1"/>
                </a:moveTo>
                <a:cubicBezTo>
                  <a:pt x="2580" y="18"/>
                  <a:pt x="2594" y="2111"/>
                  <a:pt x="1833" y="2380"/>
                </a:cubicBezTo>
                <a:cubicBezTo>
                  <a:pt x="1639" y="2449"/>
                  <a:pt x="1427" y="2475"/>
                  <a:pt x="1219" y="2475"/>
                </a:cubicBezTo>
                <a:cubicBezTo>
                  <a:pt x="608" y="2475"/>
                  <a:pt x="29" y="2251"/>
                  <a:pt x="19" y="2247"/>
                </a:cubicBezTo>
                <a:lnTo>
                  <a:pt x="1" y="2292"/>
                </a:lnTo>
                <a:cubicBezTo>
                  <a:pt x="10" y="2298"/>
                  <a:pt x="598" y="2525"/>
                  <a:pt x="1223" y="2525"/>
                </a:cubicBezTo>
                <a:cubicBezTo>
                  <a:pt x="1436" y="2525"/>
                  <a:pt x="1650" y="2498"/>
                  <a:pt x="1852" y="2429"/>
                </a:cubicBezTo>
                <a:cubicBezTo>
                  <a:pt x="2645" y="2147"/>
                  <a:pt x="2630" y="87"/>
                  <a:pt x="2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6"/>
          <p:cNvSpPr/>
          <p:nvPr/>
        </p:nvSpPr>
        <p:spPr>
          <a:xfrm>
            <a:off x="3590773" y="3428944"/>
            <a:ext cx="29653" cy="17341"/>
          </a:xfrm>
          <a:custGeom>
            <a:rect b="b" l="l" r="r" t="t"/>
            <a:pathLst>
              <a:path extrusionOk="0" h="707" w="1036">
                <a:moveTo>
                  <a:pt x="1008" y="0"/>
                </a:moveTo>
                <a:lnTo>
                  <a:pt x="1" y="665"/>
                </a:lnTo>
                <a:lnTo>
                  <a:pt x="28" y="707"/>
                </a:lnTo>
                <a:lnTo>
                  <a:pt x="1036" y="41"/>
                </a:lnTo>
                <a:lnTo>
                  <a:pt x="10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6"/>
          <p:cNvSpPr/>
          <p:nvPr/>
        </p:nvSpPr>
        <p:spPr>
          <a:xfrm>
            <a:off x="3592605" y="3433531"/>
            <a:ext cx="25846" cy="12754"/>
          </a:xfrm>
          <a:custGeom>
            <a:rect b="b" l="l" r="r" t="t"/>
            <a:pathLst>
              <a:path extrusionOk="0" h="520" w="903">
                <a:moveTo>
                  <a:pt x="23" y="0"/>
                </a:moveTo>
                <a:lnTo>
                  <a:pt x="0" y="41"/>
                </a:lnTo>
                <a:lnTo>
                  <a:pt x="880" y="520"/>
                </a:lnTo>
                <a:lnTo>
                  <a:pt x="903" y="478"/>
                </a:lnTo>
                <a:lnTo>
                  <a:pt x="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6"/>
          <p:cNvSpPr/>
          <p:nvPr/>
        </p:nvSpPr>
        <p:spPr>
          <a:xfrm>
            <a:off x="3582558" y="3452835"/>
            <a:ext cx="34347" cy="11430"/>
          </a:xfrm>
          <a:custGeom>
            <a:rect b="b" l="l" r="r" t="t"/>
            <a:pathLst>
              <a:path extrusionOk="0" h="466" w="1200">
                <a:moveTo>
                  <a:pt x="1186" y="1"/>
                </a:moveTo>
                <a:lnTo>
                  <a:pt x="0" y="416"/>
                </a:lnTo>
                <a:lnTo>
                  <a:pt x="19" y="466"/>
                </a:lnTo>
                <a:lnTo>
                  <a:pt x="1199" y="47"/>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6"/>
          <p:cNvSpPr/>
          <p:nvPr/>
        </p:nvSpPr>
        <p:spPr>
          <a:xfrm>
            <a:off x="3588312" y="3452835"/>
            <a:ext cx="24415" cy="14692"/>
          </a:xfrm>
          <a:custGeom>
            <a:rect b="b" l="l" r="r" t="t"/>
            <a:pathLst>
              <a:path extrusionOk="0" h="599" w="853">
                <a:moveTo>
                  <a:pt x="28" y="1"/>
                </a:moveTo>
                <a:lnTo>
                  <a:pt x="0" y="47"/>
                </a:lnTo>
                <a:lnTo>
                  <a:pt x="825" y="598"/>
                </a:lnTo>
                <a:lnTo>
                  <a:pt x="853" y="558"/>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6"/>
          <p:cNvSpPr/>
          <p:nvPr/>
        </p:nvSpPr>
        <p:spPr>
          <a:xfrm>
            <a:off x="3328698" y="2258462"/>
            <a:ext cx="530575" cy="412626"/>
          </a:xfrm>
          <a:custGeom>
            <a:rect b="b" l="l" r="r" t="t"/>
            <a:pathLst>
              <a:path extrusionOk="0" h="16823" w="18537">
                <a:moveTo>
                  <a:pt x="6368" y="0"/>
                </a:moveTo>
                <a:cubicBezTo>
                  <a:pt x="6368" y="0"/>
                  <a:pt x="1349" y="615"/>
                  <a:pt x="675" y="1404"/>
                </a:cubicBezTo>
                <a:cubicBezTo>
                  <a:pt x="0" y="2192"/>
                  <a:pt x="2175" y="15838"/>
                  <a:pt x="3149" y="16663"/>
                </a:cubicBezTo>
                <a:cubicBezTo>
                  <a:pt x="3214" y="16722"/>
                  <a:pt x="3318" y="16772"/>
                  <a:pt x="3455" y="16822"/>
                </a:cubicBezTo>
                <a:lnTo>
                  <a:pt x="14174" y="16822"/>
                </a:lnTo>
                <a:cubicBezTo>
                  <a:pt x="15082" y="15022"/>
                  <a:pt x="18463" y="4197"/>
                  <a:pt x="18500" y="2680"/>
                </a:cubicBezTo>
                <a:cubicBezTo>
                  <a:pt x="18537" y="1067"/>
                  <a:pt x="16723" y="724"/>
                  <a:pt x="14403" y="351"/>
                </a:cubicBezTo>
                <a:lnTo>
                  <a:pt x="6368"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6"/>
          <p:cNvSpPr/>
          <p:nvPr/>
        </p:nvSpPr>
        <p:spPr>
          <a:xfrm>
            <a:off x="3343439" y="2370362"/>
            <a:ext cx="73732" cy="297690"/>
          </a:xfrm>
          <a:custGeom>
            <a:rect b="b" l="l" r="r" t="t"/>
            <a:pathLst>
              <a:path extrusionOk="0" h="12137" w="2576">
                <a:moveTo>
                  <a:pt x="60" y="1"/>
                </a:moveTo>
                <a:lnTo>
                  <a:pt x="1" y="9"/>
                </a:lnTo>
                <a:cubicBezTo>
                  <a:pt x="5" y="46"/>
                  <a:pt x="402" y="3952"/>
                  <a:pt x="839" y="6135"/>
                </a:cubicBezTo>
                <a:cubicBezTo>
                  <a:pt x="1107" y="7471"/>
                  <a:pt x="1901" y="10136"/>
                  <a:pt x="2516" y="12137"/>
                </a:cubicBezTo>
                <a:lnTo>
                  <a:pt x="2575" y="12124"/>
                </a:lnTo>
                <a:cubicBezTo>
                  <a:pt x="1955" y="10123"/>
                  <a:pt x="1168" y="7456"/>
                  <a:pt x="899" y="6121"/>
                </a:cubicBezTo>
                <a:cubicBezTo>
                  <a:pt x="461" y="3943"/>
                  <a:pt x="64" y="41"/>
                  <a:pt x="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6"/>
          <p:cNvSpPr/>
          <p:nvPr/>
        </p:nvSpPr>
        <p:spPr>
          <a:xfrm>
            <a:off x="3510943" y="2242249"/>
            <a:ext cx="200272" cy="73681"/>
          </a:xfrm>
          <a:custGeom>
            <a:rect b="b" l="l" r="r" t="t"/>
            <a:pathLst>
              <a:path extrusionOk="0" h="3004" w="6997">
                <a:moveTo>
                  <a:pt x="3629" y="1"/>
                </a:moveTo>
                <a:lnTo>
                  <a:pt x="1" y="661"/>
                </a:lnTo>
                <a:lnTo>
                  <a:pt x="2197" y="3003"/>
                </a:lnTo>
                <a:lnTo>
                  <a:pt x="6997" y="966"/>
                </a:lnTo>
                <a:lnTo>
                  <a:pt x="3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6"/>
          <p:cNvSpPr/>
          <p:nvPr/>
        </p:nvSpPr>
        <p:spPr>
          <a:xfrm>
            <a:off x="3489160" y="2258462"/>
            <a:ext cx="251792" cy="77262"/>
          </a:xfrm>
          <a:custGeom>
            <a:rect b="b" l="l" r="r" t="t"/>
            <a:pathLst>
              <a:path extrusionOk="0" h="3150" w="8797">
                <a:moveTo>
                  <a:pt x="762" y="0"/>
                </a:moveTo>
                <a:lnTo>
                  <a:pt x="0" y="105"/>
                </a:lnTo>
                <a:lnTo>
                  <a:pt x="2798" y="3149"/>
                </a:lnTo>
                <a:lnTo>
                  <a:pt x="8560" y="342"/>
                </a:lnTo>
                <a:lnTo>
                  <a:pt x="8797" y="351"/>
                </a:lnTo>
                <a:lnTo>
                  <a:pt x="8797" y="351"/>
                </a:lnTo>
                <a:lnTo>
                  <a:pt x="7758" y="305"/>
                </a:lnTo>
                <a:lnTo>
                  <a:pt x="2958" y="2342"/>
                </a:lnTo>
                <a:lnTo>
                  <a:pt x="762" y="0"/>
                </a:lnTo>
                <a:close/>
              </a:path>
            </a:pathLst>
          </a:custGeom>
          <a:solidFill>
            <a:srgbClr val="B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6"/>
          <p:cNvSpPr/>
          <p:nvPr/>
        </p:nvSpPr>
        <p:spPr>
          <a:xfrm>
            <a:off x="3716286" y="2285174"/>
            <a:ext cx="193631" cy="363007"/>
          </a:xfrm>
          <a:custGeom>
            <a:rect b="b" l="l" r="r" t="t"/>
            <a:pathLst>
              <a:path extrusionOk="0" h="14800" w="6765">
                <a:moveTo>
                  <a:pt x="3870" y="1"/>
                </a:moveTo>
                <a:cubicBezTo>
                  <a:pt x="0" y="392"/>
                  <a:pt x="1569" y="8478"/>
                  <a:pt x="2088" y="11171"/>
                </a:cubicBezTo>
                <a:cubicBezTo>
                  <a:pt x="2557" y="13607"/>
                  <a:pt x="3026" y="14799"/>
                  <a:pt x="4052" y="14799"/>
                </a:cubicBezTo>
                <a:cubicBezTo>
                  <a:pt x="4162" y="14799"/>
                  <a:pt x="4279" y="14785"/>
                  <a:pt x="4403" y="14758"/>
                </a:cubicBezTo>
                <a:cubicBezTo>
                  <a:pt x="5675" y="14476"/>
                  <a:pt x="6764" y="7630"/>
                  <a:pt x="6668" y="4179"/>
                </a:cubicBezTo>
                <a:cubicBezTo>
                  <a:pt x="6573" y="734"/>
                  <a:pt x="3870" y="1"/>
                  <a:pt x="3870"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6"/>
          <p:cNvSpPr/>
          <p:nvPr/>
        </p:nvSpPr>
        <p:spPr>
          <a:xfrm>
            <a:off x="3780088" y="2545398"/>
            <a:ext cx="109510" cy="306594"/>
          </a:xfrm>
          <a:custGeom>
            <a:rect b="b" l="l" r="r" t="t"/>
            <a:pathLst>
              <a:path extrusionOk="0" h="12500" w="3826">
                <a:moveTo>
                  <a:pt x="3771" y="1"/>
                </a:moveTo>
                <a:cubicBezTo>
                  <a:pt x="3495" y="1"/>
                  <a:pt x="2190" y="229"/>
                  <a:pt x="1226" y="1315"/>
                </a:cubicBezTo>
                <a:cubicBezTo>
                  <a:pt x="1226" y="1315"/>
                  <a:pt x="0" y="2102"/>
                  <a:pt x="141" y="4965"/>
                </a:cubicBezTo>
                <a:cubicBezTo>
                  <a:pt x="228" y="6696"/>
                  <a:pt x="406" y="10083"/>
                  <a:pt x="533" y="12499"/>
                </a:cubicBezTo>
                <a:lnTo>
                  <a:pt x="2584" y="12499"/>
                </a:lnTo>
                <a:cubicBezTo>
                  <a:pt x="3021" y="8114"/>
                  <a:pt x="3819" y="47"/>
                  <a:pt x="3824" y="11"/>
                </a:cubicBezTo>
                <a:cubicBezTo>
                  <a:pt x="3826" y="4"/>
                  <a:pt x="3807" y="1"/>
                  <a:pt x="3771"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6"/>
          <p:cNvSpPr/>
          <p:nvPr/>
        </p:nvSpPr>
        <p:spPr>
          <a:xfrm>
            <a:off x="3795315" y="2851982"/>
            <a:ext cx="58733" cy="67622"/>
          </a:xfrm>
          <a:custGeom>
            <a:rect b="b" l="l" r="r" t="t"/>
            <a:pathLst>
              <a:path extrusionOk="0" h="2757" w="2052">
                <a:moveTo>
                  <a:pt x="1" y="0"/>
                </a:moveTo>
                <a:cubicBezTo>
                  <a:pt x="83" y="1586"/>
                  <a:pt x="148" y="2757"/>
                  <a:pt x="148" y="2757"/>
                </a:cubicBezTo>
                <a:lnTo>
                  <a:pt x="1783" y="2757"/>
                </a:lnTo>
                <a:cubicBezTo>
                  <a:pt x="1783" y="2757"/>
                  <a:pt x="1892" y="1635"/>
                  <a:pt x="2052" y="0"/>
                </a:cubicBezTo>
                <a:close/>
              </a:path>
            </a:pathLst>
          </a:custGeom>
          <a:solidFill>
            <a:srgbClr val="B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6"/>
          <p:cNvSpPr/>
          <p:nvPr/>
        </p:nvSpPr>
        <p:spPr>
          <a:xfrm>
            <a:off x="3761998" y="2919313"/>
            <a:ext cx="84351" cy="94823"/>
          </a:xfrm>
          <a:custGeom>
            <a:rect b="b" l="l" r="r" t="t"/>
            <a:pathLst>
              <a:path extrusionOk="0" h="3866" w="2947">
                <a:moveTo>
                  <a:pt x="1092" y="0"/>
                </a:moveTo>
                <a:cubicBezTo>
                  <a:pt x="750" y="0"/>
                  <a:pt x="124" y="79"/>
                  <a:pt x="71" y="646"/>
                </a:cubicBezTo>
                <a:cubicBezTo>
                  <a:pt x="0" y="1358"/>
                  <a:pt x="154" y="2055"/>
                  <a:pt x="282" y="2055"/>
                </a:cubicBezTo>
                <a:cubicBezTo>
                  <a:pt x="294" y="2055"/>
                  <a:pt x="306" y="2048"/>
                  <a:pt x="317" y="2035"/>
                </a:cubicBezTo>
                <a:cubicBezTo>
                  <a:pt x="443" y="1889"/>
                  <a:pt x="763" y="1209"/>
                  <a:pt x="939" y="1209"/>
                </a:cubicBezTo>
                <a:cubicBezTo>
                  <a:pt x="948" y="1209"/>
                  <a:pt x="957" y="1211"/>
                  <a:pt x="965" y="1215"/>
                </a:cubicBezTo>
                <a:cubicBezTo>
                  <a:pt x="1138" y="1293"/>
                  <a:pt x="946" y="3827"/>
                  <a:pt x="1165" y="3863"/>
                </a:cubicBezTo>
                <a:cubicBezTo>
                  <a:pt x="1174" y="3865"/>
                  <a:pt x="1183" y="3865"/>
                  <a:pt x="1192" y="3865"/>
                </a:cubicBezTo>
                <a:cubicBezTo>
                  <a:pt x="1427" y="3865"/>
                  <a:pt x="1941" y="3438"/>
                  <a:pt x="2191" y="2834"/>
                </a:cubicBezTo>
                <a:cubicBezTo>
                  <a:pt x="2450" y="2205"/>
                  <a:pt x="2947" y="12"/>
                  <a:pt x="2947" y="12"/>
                </a:cubicBezTo>
                <a:lnTo>
                  <a:pt x="1312" y="12"/>
                </a:lnTo>
                <a:cubicBezTo>
                  <a:pt x="1312" y="12"/>
                  <a:pt x="1222" y="0"/>
                  <a:pt x="10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6"/>
          <p:cNvSpPr/>
          <p:nvPr/>
        </p:nvSpPr>
        <p:spPr>
          <a:xfrm>
            <a:off x="3222763" y="1703060"/>
            <a:ext cx="487556" cy="95020"/>
          </a:xfrm>
          <a:custGeom>
            <a:rect b="b" l="l" r="r" t="t"/>
            <a:pathLst>
              <a:path extrusionOk="0" h="3874" w="17034">
                <a:moveTo>
                  <a:pt x="6112" y="1"/>
                </a:moveTo>
                <a:cubicBezTo>
                  <a:pt x="3415" y="1"/>
                  <a:pt x="1085" y="1587"/>
                  <a:pt x="1" y="3874"/>
                </a:cubicBezTo>
                <a:lnTo>
                  <a:pt x="17033" y="3874"/>
                </a:lnTo>
                <a:cubicBezTo>
                  <a:pt x="16436" y="2622"/>
                  <a:pt x="15159" y="1751"/>
                  <a:pt x="13678" y="1751"/>
                </a:cubicBezTo>
                <a:cubicBezTo>
                  <a:pt x="13341" y="1751"/>
                  <a:pt x="13013" y="1796"/>
                  <a:pt x="12698" y="1883"/>
                </a:cubicBezTo>
                <a:cubicBezTo>
                  <a:pt x="12456" y="1950"/>
                  <a:pt x="12209" y="1982"/>
                  <a:pt x="11964" y="1982"/>
                </a:cubicBezTo>
                <a:cubicBezTo>
                  <a:pt x="11336" y="1982"/>
                  <a:pt x="10716" y="1771"/>
                  <a:pt x="10205" y="1381"/>
                </a:cubicBezTo>
                <a:cubicBezTo>
                  <a:pt x="9070" y="516"/>
                  <a:pt x="7653" y="1"/>
                  <a:pt x="6112"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6"/>
          <p:cNvSpPr/>
          <p:nvPr/>
        </p:nvSpPr>
        <p:spPr>
          <a:xfrm>
            <a:off x="2960287" y="1926075"/>
            <a:ext cx="490532" cy="136177"/>
          </a:xfrm>
          <a:custGeom>
            <a:rect b="b" l="l" r="r" t="t"/>
            <a:pathLst>
              <a:path extrusionOk="0" h="5552" w="17138">
                <a:moveTo>
                  <a:pt x="5666" y="1"/>
                </a:moveTo>
                <a:cubicBezTo>
                  <a:pt x="2571" y="1"/>
                  <a:pt x="60" y="2476"/>
                  <a:pt x="0" y="5552"/>
                </a:cubicBezTo>
                <a:lnTo>
                  <a:pt x="17137" y="5552"/>
                </a:lnTo>
                <a:cubicBezTo>
                  <a:pt x="16718" y="3638"/>
                  <a:pt x="15009" y="2203"/>
                  <a:pt x="12968" y="2203"/>
                </a:cubicBezTo>
                <a:cubicBezTo>
                  <a:pt x="12534" y="2203"/>
                  <a:pt x="12114" y="2266"/>
                  <a:pt x="11718" y="2390"/>
                </a:cubicBezTo>
                <a:cubicBezTo>
                  <a:pt x="11546" y="2442"/>
                  <a:pt x="11371" y="2468"/>
                  <a:pt x="11196" y="2468"/>
                </a:cubicBezTo>
                <a:cubicBezTo>
                  <a:pt x="10705" y="2468"/>
                  <a:pt x="10226" y="2265"/>
                  <a:pt x="9886" y="1888"/>
                </a:cubicBezTo>
                <a:cubicBezTo>
                  <a:pt x="8851" y="730"/>
                  <a:pt x="7343" y="1"/>
                  <a:pt x="5666"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47"/>
          <p:cNvSpPr txBox="1"/>
          <p:nvPr>
            <p:ph type="ctrTitle"/>
          </p:nvPr>
        </p:nvSpPr>
        <p:spPr>
          <a:xfrm flipH="1">
            <a:off x="713225" y="12865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1</a:t>
            </a:r>
            <a:endParaRPr sz="2000"/>
          </a:p>
          <a:p>
            <a:pPr indent="0" lvl="0" marL="0" rtl="0" algn="l">
              <a:spcBef>
                <a:spcPts val="0"/>
              </a:spcBef>
              <a:spcAft>
                <a:spcPts val="0"/>
              </a:spcAft>
              <a:buNone/>
            </a:pPr>
            <a:r>
              <a:rPr lang="en" sz="2000"/>
              <a:t>Linear Regression</a:t>
            </a:r>
            <a:endParaRPr sz="2000"/>
          </a:p>
        </p:txBody>
      </p:sp>
      <p:pic>
        <p:nvPicPr>
          <p:cNvPr id="1492" name="Google Shape;1492;p47"/>
          <p:cNvPicPr preferRelativeResize="0"/>
          <p:nvPr/>
        </p:nvPicPr>
        <p:blipFill>
          <a:blip r:embed="rId3">
            <a:alphaModFix/>
          </a:blip>
          <a:stretch>
            <a:fillRect/>
          </a:stretch>
        </p:blipFill>
        <p:spPr>
          <a:xfrm>
            <a:off x="4840300" y="59725"/>
            <a:ext cx="3758300" cy="2134350"/>
          </a:xfrm>
          <a:prstGeom prst="rect">
            <a:avLst/>
          </a:prstGeom>
          <a:noFill/>
          <a:ln>
            <a:noFill/>
          </a:ln>
        </p:spPr>
      </p:pic>
      <p:pic>
        <p:nvPicPr>
          <p:cNvPr id="1493" name="Google Shape;1493;p47"/>
          <p:cNvPicPr preferRelativeResize="0"/>
          <p:nvPr/>
        </p:nvPicPr>
        <p:blipFill>
          <a:blip r:embed="rId4">
            <a:alphaModFix/>
          </a:blip>
          <a:stretch>
            <a:fillRect/>
          </a:stretch>
        </p:blipFill>
        <p:spPr>
          <a:xfrm>
            <a:off x="713225" y="2620648"/>
            <a:ext cx="3591000" cy="2522850"/>
          </a:xfrm>
          <a:prstGeom prst="rect">
            <a:avLst/>
          </a:prstGeom>
          <a:noFill/>
          <a:ln>
            <a:noFill/>
          </a:ln>
        </p:spPr>
      </p:pic>
      <p:sp>
        <p:nvSpPr>
          <p:cNvPr id="1494" name="Google Shape;1494;p47"/>
          <p:cNvSpPr txBox="1"/>
          <p:nvPr>
            <p:ph type="ctrTitle"/>
          </p:nvPr>
        </p:nvSpPr>
        <p:spPr>
          <a:xfrm flipH="1">
            <a:off x="713225" y="1557500"/>
            <a:ext cx="27996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No pattern in residual plot → Linear data </a:t>
            </a:r>
            <a:endParaRPr sz="2000">
              <a:solidFill>
                <a:srgbClr val="2458A1"/>
              </a:solidFill>
              <a:latin typeface="Arial"/>
              <a:ea typeface="Arial"/>
              <a:cs typeface="Arial"/>
              <a:sym typeface="Arial"/>
            </a:endParaRPr>
          </a:p>
          <a:p>
            <a:pPr indent="0" lvl="0" marL="0" rtl="0" algn="l">
              <a:spcBef>
                <a:spcPts val="0"/>
              </a:spcBef>
              <a:spcAft>
                <a:spcPts val="0"/>
              </a:spcAft>
              <a:buNone/>
            </a:pPr>
            <a:r>
              <a:t/>
            </a:r>
            <a:endParaRPr/>
          </a:p>
        </p:txBody>
      </p:sp>
      <p:pic>
        <p:nvPicPr>
          <p:cNvPr id="1495" name="Google Shape;1495;p47"/>
          <p:cNvPicPr preferRelativeResize="0"/>
          <p:nvPr/>
        </p:nvPicPr>
        <p:blipFill>
          <a:blip r:embed="rId5">
            <a:alphaModFix/>
          </a:blip>
          <a:stretch>
            <a:fillRect/>
          </a:stretch>
        </p:blipFill>
        <p:spPr>
          <a:xfrm>
            <a:off x="6175350" y="2858849"/>
            <a:ext cx="1853375" cy="2046450"/>
          </a:xfrm>
          <a:prstGeom prst="rect">
            <a:avLst/>
          </a:prstGeom>
          <a:noFill/>
          <a:ln>
            <a:noFill/>
          </a:ln>
        </p:spPr>
      </p:pic>
      <p:sp>
        <p:nvSpPr>
          <p:cNvPr id="1496" name="Google Shape;1496;p47"/>
          <p:cNvSpPr txBox="1"/>
          <p:nvPr/>
        </p:nvSpPr>
        <p:spPr>
          <a:xfrm>
            <a:off x="3401575" y="1806925"/>
            <a:ext cx="58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458A1"/>
                </a:solidFill>
                <a:uFill>
                  <a:noFill/>
                </a:uFill>
                <a:hlinkClick r:id="rId6">
                  <a:extLst>
                    <a:ext uri="{A12FA001-AC4F-418D-AE19-62706E023703}">
                      <ahyp:hlinkClr val="tx"/>
                    </a:ext>
                  </a:extLst>
                </a:hlinkClick>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48"/>
          <p:cNvSpPr txBox="1"/>
          <p:nvPr>
            <p:ph type="ctrTitle"/>
          </p:nvPr>
        </p:nvSpPr>
        <p:spPr>
          <a:xfrm flipH="1">
            <a:off x="713225" y="53950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2</a:t>
            </a:r>
            <a:endParaRPr sz="2000"/>
          </a:p>
          <a:p>
            <a:pPr indent="0" lvl="0" marL="0" rtl="0" algn="l">
              <a:spcBef>
                <a:spcPts val="0"/>
              </a:spcBef>
              <a:spcAft>
                <a:spcPts val="0"/>
              </a:spcAft>
              <a:buNone/>
            </a:pPr>
            <a:r>
              <a:rPr lang="en" sz="2000"/>
              <a:t>Decision tree Regression</a:t>
            </a:r>
            <a:endParaRPr sz="2000"/>
          </a:p>
        </p:txBody>
      </p:sp>
      <p:pic>
        <p:nvPicPr>
          <p:cNvPr id="1502" name="Google Shape;1502;p48"/>
          <p:cNvPicPr preferRelativeResize="0"/>
          <p:nvPr/>
        </p:nvPicPr>
        <p:blipFill rotWithShape="1">
          <a:blip r:embed="rId3">
            <a:alphaModFix/>
          </a:blip>
          <a:srcRect b="0" l="11645" r="0" t="6515"/>
          <a:stretch/>
        </p:blipFill>
        <p:spPr>
          <a:xfrm>
            <a:off x="6174600" y="3189200"/>
            <a:ext cx="1968425" cy="1548200"/>
          </a:xfrm>
          <a:prstGeom prst="rect">
            <a:avLst/>
          </a:prstGeom>
          <a:noFill/>
          <a:ln>
            <a:noFill/>
          </a:ln>
        </p:spPr>
      </p:pic>
      <p:pic>
        <p:nvPicPr>
          <p:cNvPr id="1503" name="Google Shape;1503;p48"/>
          <p:cNvPicPr preferRelativeResize="0"/>
          <p:nvPr/>
        </p:nvPicPr>
        <p:blipFill>
          <a:blip r:embed="rId4">
            <a:alphaModFix/>
          </a:blip>
          <a:stretch>
            <a:fillRect/>
          </a:stretch>
        </p:blipFill>
        <p:spPr>
          <a:xfrm>
            <a:off x="5271900" y="128650"/>
            <a:ext cx="3324574" cy="2808775"/>
          </a:xfrm>
          <a:prstGeom prst="rect">
            <a:avLst/>
          </a:prstGeom>
          <a:noFill/>
          <a:ln>
            <a:noFill/>
          </a:ln>
        </p:spPr>
      </p:pic>
      <p:sp>
        <p:nvSpPr>
          <p:cNvPr id="1504" name="Google Shape;1504;p48"/>
          <p:cNvSpPr txBox="1"/>
          <p:nvPr/>
        </p:nvSpPr>
        <p:spPr>
          <a:xfrm>
            <a:off x="827275" y="2853500"/>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Saira SemiCondensed SemiBold"/>
                <a:ea typeface="Saira SemiCondensed SemiBold"/>
                <a:cs typeface="Saira SemiCondensed SemiBold"/>
                <a:sym typeface="Saira SemiCondensed SemiBold"/>
              </a:rPr>
              <a:t>Not bad, can we do better than one tree?</a:t>
            </a:r>
            <a:r>
              <a:rPr lang="en" sz="2100"/>
              <a:t>🤔</a:t>
            </a:r>
            <a:endParaRPr sz="1800">
              <a:solidFill>
                <a:schemeClr val="dk1"/>
              </a:solidFill>
              <a:latin typeface="Saira SemiCondensed SemiBold"/>
              <a:ea typeface="Saira SemiCondensed SemiBold"/>
              <a:cs typeface="Saira SemiCondensed SemiBold"/>
              <a:sym typeface="Saira Semi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2"/>
                                        </p:tgtEl>
                                        <p:attrNameLst>
                                          <p:attrName>style.visibility</p:attrName>
                                        </p:attrNameLst>
                                      </p:cBhvr>
                                      <p:to>
                                        <p:strVal val="visible"/>
                                      </p:to>
                                    </p:set>
                                    <p:animEffect filter="fade" transition="in">
                                      <p:cBhvr>
                                        <p:cTn dur="1000"/>
                                        <p:tgtEl>
                                          <p:spTgt spid="1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49"/>
          <p:cNvSpPr txBox="1"/>
          <p:nvPr>
            <p:ph type="ctrTitle"/>
          </p:nvPr>
        </p:nvSpPr>
        <p:spPr>
          <a:xfrm flipH="1">
            <a:off x="713225" y="12865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3</a:t>
            </a:r>
            <a:endParaRPr sz="2000"/>
          </a:p>
          <a:p>
            <a:pPr indent="0" lvl="0" marL="0" rtl="0" algn="l">
              <a:spcBef>
                <a:spcPts val="0"/>
              </a:spcBef>
              <a:spcAft>
                <a:spcPts val="0"/>
              </a:spcAft>
              <a:buNone/>
            </a:pPr>
            <a:r>
              <a:rPr lang="en" sz="2000"/>
              <a:t>Random forest regression</a:t>
            </a:r>
            <a:endParaRPr sz="2000"/>
          </a:p>
        </p:txBody>
      </p:sp>
      <p:sp>
        <p:nvSpPr>
          <p:cNvPr id="1510" name="Google Shape;1510;p49"/>
          <p:cNvSpPr txBox="1"/>
          <p:nvPr/>
        </p:nvSpPr>
        <p:spPr>
          <a:xfrm>
            <a:off x="713225" y="137005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Saira SemiCondensed SemiBold"/>
                <a:ea typeface="Saira SemiCondensed SemiBold"/>
                <a:cs typeface="Saira SemiCondensed SemiBold"/>
                <a:sym typeface="Saira SemiCondensed SemiBold"/>
              </a:rPr>
              <a:t>Now it is a whole forest not a lonely tree. We can get 76% accuracy. Likes play a MAJOR role in prediction</a:t>
            </a:r>
            <a:endParaRPr sz="1800">
              <a:solidFill>
                <a:schemeClr val="dk1"/>
              </a:solidFill>
              <a:latin typeface="Saira SemiCondensed SemiBold"/>
              <a:ea typeface="Saira SemiCondensed SemiBold"/>
              <a:cs typeface="Saira SemiCondensed SemiBold"/>
              <a:sym typeface="Saira SemiCondensed SemiBold"/>
            </a:endParaRPr>
          </a:p>
        </p:txBody>
      </p:sp>
      <p:pic>
        <p:nvPicPr>
          <p:cNvPr id="1511" name="Google Shape;1511;p49"/>
          <p:cNvPicPr preferRelativeResize="0"/>
          <p:nvPr/>
        </p:nvPicPr>
        <p:blipFill>
          <a:blip r:embed="rId3">
            <a:alphaModFix/>
          </a:blip>
          <a:stretch>
            <a:fillRect/>
          </a:stretch>
        </p:blipFill>
        <p:spPr>
          <a:xfrm>
            <a:off x="6089825" y="2987925"/>
            <a:ext cx="1901275" cy="1901275"/>
          </a:xfrm>
          <a:prstGeom prst="rect">
            <a:avLst/>
          </a:prstGeom>
          <a:noFill/>
          <a:ln>
            <a:noFill/>
          </a:ln>
        </p:spPr>
      </p:pic>
      <p:pic>
        <p:nvPicPr>
          <p:cNvPr id="1512" name="Google Shape;1512;p49"/>
          <p:cNvPicPr preferRelativeResize="0"/>
          <p:nvPr/>
        </p:nvPicPr>
        <p:blipFill>
          <a:blip r:embed="rId4">
            <a:alphaModFix/>
          </a:blip>
          <a:stretch>
            <a:fillRect/>
          </a:stretch>
        </p:blipFill>
        <p:spPr>
          <a:xfrm>
            <a:off x="4570201" y="380450"/>
            <a:ext cx="3860575" cy="2233275"/>
          </a:xfrm>
          <a:prstGeom prst="rect">
            <a:avLst/>
          </a:prstGeom>
          <a:noFill/>
          <a:ln>
            <a:noFill/>
          </a:ln>
        </p:spPr>
      </p:pic>
      <p:pic>
        <p:nvPicPr>
          <p:cNvPr id="1513" name="Google Shape;1513;p49"/>
          <p:cNvPicPr preferRelativeResize="0"/>
          <p:nvPr/>
        </p:nvPicPr>
        <p:blipFill>
          <a:blip r:embed="rId5">
            <a:alphaModFix/>
          </a:blip>
          <a:stretch>
            <a:fillRect/>
          </a:stretch>
        </p:blipFill>
        <p:spPr>
          <a:xfrm>
            <a:off x="835800" y="2826075"/>
            <a:ext cx="4106090" cy="2224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50"/>
          <p:cNvSpPr txBox="1"/>
          <p:nvPr>
            <p:ph type="ctrTitle"/>
          </p:nvPr>
        </p:nvSpPr>
        <p:spPr>
          <a:xfrm flipH="1">
            <a:off x="713225" y="12865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4</a:t>
            </a:r>
            <a:endParaRPr sz="2000"/>
          </a:p>
          <a:p>
            <a:pPr indent="0" lvl="0" marL="0" rtl="0" algn="l">
              <a:spcBef>
                <a:spcPts val="0"/>
              </a:spcBef>
              <a:spcAft>
                <a:spcPts val="0"/>
              </a:spcAft>
              <a:buNone/>
            </a:pPr>
            <a:r>
              <a:rPr lang="en" sz="2000"/>
              <a:t>Gradient Boost regression</a:t>
            </a:r>
            <a:endParaRPr sz="2000"/>
          </a:p>
        </p:txBody>
      </p:sp>
      <p:sp>
        <p:nvSpPr>
          <p:cNvPr id="1519" name="Google Shape;1519;p50"/>
          <p:cNvSpPr txBox="1"/>
          <p:nvPr/>
        </p:nvSpPr>
        <p:spPr>
          <a:xfrm>
            <a:off x="713225" y="1370050"/>
            <a:ext cx="3000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Saira SemiCondensed SemiBold"/>
              <a:buChar char="●"/>
            </a:pPr>
            <a:r>
              <a:rPr lang="en" sz="1800">
                <a:solidFill>
                  <a:schemeClr val="dk1"/>
                </a:solidFill>
                <a:latin typeface="Saira SemiCondensed SemiBold"/>
                <a:ea typeface="Saira SemiCondensed SemiBold"/>
                <a:cs typeface="Saira SemiCondensed SemiBold"/>
                <a:sym typeface="Saira SemiCondensed SemiBold"/>
              </a:rPr>
              <a:t>Boosting vs Bagging</a:t>
            </a:r>
            <a:endParaRPr sz="1800">
              <a:solidFill>
                <a:schemeClr val="dk1"/>
              </a:solidFill>
              <a:latin typeface="Saira SemiCondensed SemiBold"/>
              <a:ea typeface="Saira SemiCondensed SemiBold"/>
              <a:cs typeface="Saira SemiCondensed SemiBold"/>
              <a:sym typeface="Saira SemiCondensed SemiBold"/>
            </a:endParaRPr>
          </a:p>
          <a:p>
            <a:pPr indent="0" lvl="0" marL="0" rtl="0" algn="l">
              <a:spcBef>
                <a:spcPts val="0"/>
              </a:spcBef>
              <a:spcAft>
                <a:spcPts val="0"/>
              </a:spcAft>
              <a:buNone/>
            </a:pPr>
            <a:r>
              <a:t/>
            </a:r>
            <a:endParaRPr sz="1800">
              <a:solidFill>
                <a:schemeClr val="dk1"/>
              </a:solidFill>
              <a:latin typeface="Saira SemiCondensed SemiBold"/>
              <a:ea typeface="Saira SemiCondensed SemiBold"/>
              <a:cs typeface="Saira SemiCondensed SemiBold"/>
              <a:sym typeface="Saira SemiCondensed SemiBold"/>
            </a:endParaRPr>
          </a:p>
          <a:p>
            <a:pPr indent="0" lvl="0" marL="0" rtl="0" algn="l">
              <a:spcBef>
                <a:spcPts val="0"/>
              </a:spcBef>
              <a:spcAft>
                <a:spcPts val="0"/>
              </a:spcAft>
              <a:buNone/>
            </a:pPr>
            <a:r>
              <a:t/>
            </a:r>
            <a:endParaRPr sz="1800">
              <a:solidFill>
                <a:schemeClr val="dk1"/>
              </a:solidFill>
              <a:latin typeface="Saira SemiCondensed SemiBold"/>
              <a:ea typeface="Saira SemiCondensed SemiBold"/>
              <a:cs typeface="Saira SemiCondensed SemiBold"/>
              <a:sym typeface="Saira SemiCondensed SemiBold"/>
            </a:endParaRPr>
          </a:p>
          <a:p>
            <a:pPr indent="0" lvl="0" marL="0" rtl="0" algn="l">
              <a:spcBef>
                <a:spcPts val="0"/>
              </a:spcBef>
              <a:spcAft>
                <a:spcPts val="0"/>
              </a:spcAft>
              <a:buNone/>
            </a:pPr>
            <a:r>
              <a:t/>
            </a:r>
            <a:endParaRPr sz="1800">
              <a:solidFill>
                <a:schemeClr val="dk1"/>
              </a:solidFill>
              <a:latin typeface="Saira SemiCondensed SemiBold"/>
              <a:ea typeface="Saira SemiCondensed SemiBold"/>
              <a:cs typeface="Saira SemiCondensed SemiBold"/>
              <a:sym typeface="Saira SemiCondensed SemiBold"/>
            </a:endParaRPr>
          </a:p>
          <a:p>
            <a:pPr indent="0" lvl="0" marL="0" rtl="0" algn="l">
              <a:spcBef>
                <a:spcPts val="0"/>
              </a:spcBef>
              <a:spcAft>
                <a:spcPts val="0"/>
              </a:spcAft>
              <a:buNone/>
            </a:pPr>
            <a:r>
              <a:rPr lang="en" sz="1800">
                <a:solidFill>
                  <a:schemeClr val="dk1"/>
                </a:solidFill>
                <a:latin typeface="Saira SemiCondensed SemiBold"/>
                <a:ea typeface="Saira SemiCondensed SemiBold"/>
                <a:cs typeface="Saira SemiCondensed SemiBold"/>
                <a:sym typeface="Saira SemiCondensed SemiBold"/>
              </a:rPr>
              <a:t>Now we can get almost 78% accuracy. Much Better!</a:t>
            </a:r>
            <a:endParaRPr sz="1800">
              <a:solidFill>
                <a:schemeClr val="dk1"/>
              </a:solidFill>
              <a:latin typeface="Saira SemiCondensed SemiBold"/>
              <a:ea typeface="Saira SemiCondensed SemiBold"/>
              <a:cs typeface="Saira SemiCondensed SemiBold"/>
              <a:sym typeface="Saira SemiCondensed SemiBold"/>
            </a:endParaRPr>
          </a:p>
        </p:txBody>
      </p:sp>
      <p:pic>
        <p:nvPicPr>
          <p:cNvPr id="1520" name="Google Shape;1520;p50"/>
          <p:cNvPicPr preferRelativeResize="0"/>
          <p:nvPr/>
        </p:nvPicPr>
        <p:blipFill>
          <a:blip r:embed="rId3">
            <a:alphaModFix/>
          </a:blip>
          <a:stretch>
            <a:fillRect/>
          </a:stretch>
        </p:blipFill>
        <p:spPr>
          <a:xfrm>
            <a:off x="4979325" y="128650"/>
            <a:ext cx="3897300" cy="2688874"/>
          </a:xfrm>
          <a:prstGeom prst="rect">
            <a:avLst/>
          </a:prstGeom>
          <a:noFill/>
          <a:ln>
            <a:noFill/>
          </a:ln>
        </p:spPr>
      </p:pic>
      <p:pic>
        <p:nvPicPr>
          <p:cNvPr id="1521" name="Google Shape;1521;p50"/>
          <p:cNvPicPr preferRelativeResize="0"/>
          <p:nvPr/>
        </p:nvPicPr>
        <p:blipFill>
          <a:blip r:embed="rId4">
            <a:alphaModFix/>
          </a:blip>
          <a:stretch>
            <a:fillRect/>
          </a:stretch>
        </p:blipFill>
        <p:spPr>
          <a:xfrm>
            <a:off x="6166475" y="2934229"/>
            <a:ext cx="1871147" cy="18711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51"/>
          <p:cNvSpPr txBox="1"/>
          <p:nvPr>
            <p:ph type="ctrTitle"/>
          </p:nvPr>
        </p:nvSpPr>
        <p:spPr>
          <a:xfrm flipH="1">
            <a:off x="713225" y="12865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5</a:t>
            </a:r>
            <a:endParaRPr sz="2000"/>
          </a:p>
          <a:p>
            <a:pPr indent="0" lvl="0" marL="0" rtl="0" algn="l">
              <a:spcBef>
                <a:spcPts val="0"/>
              </a:spcBef>
              <a:spcAft>
                <a:spcPts val="0"/>
              </a:spcAft>
              <a:buNone/>
            </a:pPr>
            <a:r>
              <a:rPr lang="en" sz="2000"/>
              <a:t>Multi-layer perceptron (MLP)</a:t>
            </a:r>
            <a:endParaRPr sz="2000"/>
          </a:p>
        </p:txBody>
      </p:sp>
      <p:sp>
        <p:nvSpPr>
          <p:cNvPr id="1527" name="Google Shape;1527;p51"/>
          <p:cNvSpPr txBox="1"/>
          <p:nvPr/>
        </p:nvSpPr>
        <p:spPr>
          <a:xfrm>
            <a:off x="922850" y="1370050"/>
            <a:ext cx="30000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Saira SemiCondensed SemiBold"/>
              <a:buChar char="●"/>
            </a:pPr>
            <a:r>
              <a:rPr lang="en" sz="1800">
                <a:solidFill>
                  <a:schemeClr val="dk1"/>
                </a:solidFill>
                <a:latin typeface="Saira SemiCondensed SemiBold"/>
                <a:ea typeface="Saira SemiCondensed SemiBold"/>
                <a:cs typeface="Saira SemiCondensed SemiBold"/>
                <a:sym typeface="Saira SemiCondensed SemiBold"/>
              </a:rPr>
              <a:t>Using Deep learning, we achieved around 77% accuracy. </a:t>
            </a:r>
            <a:br>
              <a:rPr lang="en" sz="1800">
                <a:solidFill>
                  <a:schemeClr val="dk1"/>
                </a:solidFill>
                <a:latin typeface="Saira SemiCondensed SemiBold"/>
                <a:ea typeface="Saira SemiCondensed SemiBold"/>
                <a:cs typeface="Saira SemiCondensed SemiBold"/>
                <a:sym typeface="Saira SemiCondensed SemiBold"/>
              </a:rPr>
            </a:br>
            <a:endParaRPr sz="1800">
              <a:solidFill>
                <a:schemeClr val="dk1"/>
              </a:solidFill>
              <a:latin typeface="Saira SemiCondensed SemiBold"/>
              <a:ea typeface="Saira SemiCondensed SemiBold"/>
              <a:cs typeface="Saira SemiCondensed SemiBold"/>
              <a:sym typeface="Saira SemiCondensed SemiBold"/>
            </a:endParaRPr>
          </a:p>
          <a:p>
            <a:pPr indent="-342900" lvl="0" marL="457200" rtl="0" algn="l">
              <a:spcBef>
                <a:spcPts val="0"/>
              </a:spcBef>
              <a:spcAft>
                <a:spcPts val="0"/>
              </a:spcAft>
              <a:buClr>
                <a:schemeClr val="dk1"/>
              </a:buClr>
              <a:buSzPts val="1800"/>
              <a:buFont typeface="Saira SemiCondensed SemiBold"/>
              <a:buChar char="●"/>
            </a:pPr>
            <a:r>
              <a:rPr lang="en" sz="1800">
                <a:solidFill>
                  <a:schemeClr val="dk1"/>
                </a:solidFill>
                <a:latin typeface="Saira SemiCondensed SemiBold"/>
                <a:ea typeface="Saira SemiCondensed SemiBold"/>
                <a:cs typeface="Saira SemiCondensed SemiBold"/>
                <a:sym typeface="Saira SemiCondensed SemiBold"/>
              </a:rPr>
              <a:t>But still boosting performs better!</a:t>
            </a:r>
            <a:br>
              <a:rPr lang="en" sz="1800">
                <a:solidFill>
                  <a:schemeClr val="dk1"/>
                </a:solidFill>
                <a:latin typeface="Saira SemiCondensed SemiBold"/>
                <a:ea typeface="Saira SemiCondensed SemiBold"/>
                <a:cs typeface="Saira SemiCondensed SemiBold"/>
                <a:sym typeface="Saira SemiCondensed SemiBold"/>
              </a:rPr>
            </a:br>
            <a:endParaRPr sz="1800">
              <a:solidFill>
                <a:schemeClr val="dk1"/>
              </a:solidFill>
              <a:latin typeface="Saira SemiCondensed SemiBold"/>
              <a:ea typeface="Saira SemiCondensed SemiBold"/>
              <a:cs typeface="Saira SemiCondensed SemiBold"/>
              <a:sym typeface="Saira SemiCondensed SemiBold"/>
            </a:endParaRPr>
          </a:p>
          <a:p>
            <a:pPr indent="-342900" lvl="0" marL="457200" rtl="0" algn="l">
              <a:spcBef>
                <a:spcPts val="0"/>
              </a:spcBef>
              <a:spcAft>
                <a:spcPts val="0"/>
              </a:spcAft>
              <a:buClr>
                <a:schemeClr val="dk1"/>
              </a:buClr>
              <a:buSzPts val="1800"/>
              <a:buFont typeface="Saira SemiCondensed SemiBold"/>
              <a:buChar char="●"/>
            </a:pPr>
            <a:r>
              <a:rPr lang="en" sz="1800">
                <a:solidFill>
                  <a:schemeClr val="dk1"/>
                </a:solidFill>
                <a:latin typeface="Saira SemiCondensed SemiBold"/>
                <a:ea typeface="Saira SemiCondensed SemiBold"/>
                <a:cs typeface="Saira SemiCondensed SemiBold"/>
                <a:sym typeface="Saira SemiCondensed SemiBold"/>
              </a:rPr>
              <a:t>Maybe Hyperparameters tuning can make a difference?</a:t>
            </a:r>
            <a:endParaRPr sz="1800">
              <a:solidFill>
                <a:schemeClr val="dk1"/>
              </a:solidFill>
              <a:latin typeface="Saira SemiCondensed SemiBold"/>
              <a:ea typeface="Saira SemiCondensed SemiBold"/>
              <a:cs typeface="Saira SemiCondensed SemiBold"/>
              <a:sym typeface="Saira SemiCondensed SemiBold"/>
            </a:endParaRPr>
          </a:p>
        </p:txBody>
      </p:sp>
      <p:pic>
        <p:nvPicPr>
          <p:cNvPr id="1528" name="Google Shape;1528;p51"/>
          <p:cNvPicPr preferRelativeResize="0"/>
          <p:nvPr/>
        </p:nvPicPr>
        <p:blipFill>
          <a:blip r:embed="rId3">
            <a:alphaModFix/>
          </a:blip>
          <a:stretch>
            <a:fillRect/>
          </a:stretch>
        </p:blipFill>
        <p:spPr>
          <a:xfrm>
            <a:off x="6282525" y="3060100"/>
            <a:ext cx="1702500" cy="1762600"/>
          </a:xfrm>
          <a:prstGeom prst="rect">
            <a:avLst/>
          </a:prstGeom>
          <a:noFill/>
          <a:ln>
            <a:noFill/>
          </a:ln>
        </p:spPr>
      </p:pic>
      <p:pic>
        <p:nvPicPr>
          <p:cNvPr id="1529" name="Google Shape;1529;p51"/>
          <p:cNvPicPr preferRelativeResize="0"/>
          <p:nvPr/>
        </p:nvPicPr>
        <p:blipFill>
          <a:blip r:embed="rId4">
            <a:alphaModFix/>
          </a:blip>
          <a:stretch>
            <a:fillRect/>
          </a:stretch>
        </p:blipFill>
        <p:spPr>
          <a:xfrm>
            <a:off x="4150125" y="128650"/>
            <a:ext cx="4197424" cy="27643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25"/>
          <p:cNvSpPr txBox="1"/>
          <p:nvPr>
            <p:ph idx="2" type="ctrTitle"/>
          </p:nvPr>
        </p:nvSpPr>
        <p:spPr>
          <a:xfrm flipH="1">
            <a:off x="5902925" y="2430675"/>
            <a:ext cx="29391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Problem Statement</a:t>
            </a:r>
            <a:endParaRPr/>
          </a:p>
        </p:txBody>
      </p:sp>
      <p:sp>
        <p:nvSpPr>
          <p:cNvPr id="436" name="Google Shape;436;p25"/>
          <p:cNvSpPr txBox="1"/>
          <p:nvPr>
            <p:ph type="title"/>
          </p:nvPr>
        </p:nvSpPr>
        <p:spPr>
          <a:xfrm>
            <a:off x="4475975" y="2495925"/>
            <a:ext cx="1276800" cy="864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37" name="Google Shape;437;p25"/>
          <p:cNvSpPr/>
          <p:nvPr/>
        </p:nvSpPr>
        <p:spPr>
          <a:xfrm>
            <a:off x="4198116" y="2445084"/>
            <a:ext cx="13983" cy="13946"/>
          </a:xfrm>
          <a:custGeom>
            <a:rect b="b" l="l" r="r" t="t"/>
            <a:pathLst>
              <a:path extrusionOk="0" h="379" w="380">
                <a:moveTo>
                  <a:pt x="192" y="0"/>
                </a:moveTo>
                <a:cubicBezTo>
                  <a:pt x="88" y="0"/>
                  <a:pt x="1" y="82"/>
                  <a:pt x="1" y="187"/>
                </a:cubicBezTo>
                <a:cubicBezTo>
                  <a:pt x="1" y="292"/>
                  <a:pt x="88" y="379"/>
                  <a:pt x="192" y="379"/>
                </a:cubicBezTo>
                <a:cubicBezTo>
                  <a:pt x="297" y="379"/>
                  <a:pt x="379" y="292"/>
                  <a:pt x="379" y="187"/>
                </a:cubicBezTo>
                <a:cubicBezTo>
                  <a:pt x="379" y="82"/>
                  <a:pt x="297" y="0"/>
                  <a:pt x="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5"/>
          <p:cNvGrpSpPr/>
          <p:nvPr/>
        </p:nvGrpSpPr>
        <p:grpSpPr>
          <a:xfrm>
            <a:off x="409625" y="1109924"/>
            <a:ext cx="4554838" cy="3344527"/>
            <a:chOff x="409625" y="1109924"/>
            <a:chExt cx="4554838" cy="3344527"/>
          </a:xfrm>
        </p:grpSpPr>
        <p:sp>
          <p:nvSpPr>
            <p:cNvPr id="439" name="Google Shape;439;p25"/>
            <p:cNvSpPr/>
            <p:nvPr/>
          </p:nvSpPr>
          <p:spPr>
            <a:xfrm flipH="1">
              <a:off x="409625" y="4236051"/>
              <a:ext cx="4391100" cy="218400"/>
            </a:xfrm>
            <a:prstGeom prst="ellipse">
              <a:avLst/>
            </a:prstGeom>
            <a:solidFill>
              <a:schemeClr val="dk1">
                <a:alpha val="21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1409123" y="3092610"/>
              <a:ext cx="506039" cy="368306"/>
            </a:xfrm>
            <a:custGeom>
              <a:rect b="b" l="l" r="r" t="t"/>
              <a:pathLst>
                <a:path extrusionOk="0" h="10009" w="13752">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1495966" y="3415618"/>
              <a:ext cx="743530" cy="100016"/>
            </a:xfrm>
            <a:custGeom>
              <a:rect b="b" l="l" r="r" t="t"/>
              <a:pathLst>
                <a:path extrusionOk="0" h="2718" w="20206">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1854520" y="3515597"/>
              <a:ext cx="100347" cy="472958"/>
            </a:xfrm>
            <a:custGeom>
              <a:rect b="b" l="l" r="r" t="t"/>
              <a:pathLst>
                <a:path extrusionOk="0" h="12853" w="2727">
                  <a:moveTo>
                    <a:pt x="1" y="0"/>
                  </a:moveTo>
                  <a:lnTo>
                    <a:pt x="1" y="12853"/>
                  </a:lnTo>
                  <a:lnTo>
                    <a:pt x="2727" y="12853"/>
                  </a:lnTo>
                  <a:lnTo>
                    <a:pt x="27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1854520" y="3738627"/>
              <a:ext cx="100347" cy="26715"/>
            </a:xfrm>
            <a:custGeom>
              <a:rect b="b" l="l" r="r" t="t"/>
              <a:pathLst>
                <a:path extrusionOk="0" h="726" w="2727">
                  <a:moveTo>
                    <a:pt x="1" y="0"/>
                  </a:moveTo>
                  <a:lnTo>
                    <a:pt x="1" y="726"/>
                  </a:lnTo>
                  <a:lnTo>
                    <a:pt x="2727" y="726"/>
                  </a:lnTo>
                  <a:lnTo>
                    <a:pt x="2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1854520" y="3515597"/>
              <a:ext cx="100347" cy="55196"/>
            </a:xfrm>
            <a:custGeom>
              <a:rect b="b" l="l" r="r" t="t"/>
              <a:pathLst>
                <a:path extrusionOk="0" h="1500" w="2727">
                  <a:moveTo>
                    <a:pt x="1" y="0"/>
                  </a:moveTo>
                  <a:lnTo>
                    <a:pt x="1" y="1500"/>
                  </a:lnTo>
                  <a:lnTo>
                    <a:pt x="2727" y="1500"/>
                  </a:lnTo>
                  <a:lnTo>
                    <a:pt x="2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1885725" y="3988850"/>
              <a:ext cx="37791" cy="229138"/>
            </a:xfrm>
            <a:custGeom>
              <a:rect b="b" l="l" r="r" t="t"/>
              <a:pathLst>
                <a:path extrusionOk="0" h="6227" w="1027">
                  <a:moveTo>
                    <a:pt x="1" y="1"/>
                  </a:moveTo>
                  <a:lnTo>
                    <a:pt x="1" y="6227"/>
                  </a:lnTo>
                  <a:lnTo>
                    <a:pt x="1027" y="6227"/>
                  </a:lnTo>
                  <a:lnTo>
                    <a:pt x="10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1482571" y="4202202"/>
              <a:ext cx="770319" cy="76833"/>
            </a:xfrm>
            <a:custGeom>
              <a:rect b="b" l="l" r="r" t="t"/>
              <a:pathLst>
                <a:path extrusionOk="0" h="2088" w="20934">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1526176" y="4245770"/>
              <a:ext cx="69621" cy="69694"/>
            </a:xfrm>
            <a:custGeom>
              <a:rect b="b" l="l" r="r" t="t"/>
              <a:pathLst>
                <a:path extrusionOk="0" h="1894" w="1892">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2133961" y="4245770"/>
              <a:ext cx="69621" cy="69694"/>
            </a:xfrm>
            <a:custGeom>
              <a:rect b="b" l="l" r="r" t="t"/>
              <a:pathLst>
                <a:path extrusionOk="0" h="1894" w="1892">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1287213" y="2465212"/>
              <a:ext cx="750007" cy="583976"/>
            </a:xfrm>
            <a:custGeom>
              <a:rect b="b" l="l" r="r" t="t"/>
              <a:pathLst>
                <a:path extrusionOk="0" h="15870" w="20382">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334829" y="2465212"/>
              <a:ext cx="750007" cy="583976"/>
            </a:xfrm>
            <a:custGeom>
              <a:rect b="b" l="l" r="r" t="t"/>
              <a:pathLst>
                <a:path extrusionOk="0" h="15870" w="20382">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1621923" y="3049152"/>
              <a:ext cx="95784" cy="42133"/>
            </a:xfrm>
            <a:custGeom>
              <a:rect b="b" l="l" r="r" t="t"/>
              <a:pathLst>
                <a:path extrusionOk="0" h="1145" w="2603">
                  <a:moveTo>
                    <a:pt x="1" y="1"/>
                  </a:moveTo>
                  <a:lnTo>
                    <a:pt x="1" y="1145"/>
                  </a:lnTo>
                  <a:lnTo>
                    <a:pt x="2603" y="1145"/>
                  </a:lnTo>
                  <a:lnTo>
                    <a:pt x="26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2251897" y="3241345"/>
              <a:ext cx="878688" cy="867427"/>
            </a:xfrm>
            <a:custGeom>
              <a:rect b="b" l="l" r="r" t="t"/>
              <a:pathLst>
                <a:path extrusionOk="0" h="23573" w="23879">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3111192" y="3835588"/>
              <a:ext cx="300452" cy="358408"/>
            </a:xfrm>
            <a:custGeom>
              <a:rect b="b" l="l" r="r" t="t"/>
              <a:pathLst>
                <a:path extrusionOk="0" h="9740" w="8165">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2957084" y="3830584"/>
              <a:ext cx="405876" cy="330368"/>
            </a:xfrm>
            <a:custGeom>
              <a:rect b="b" l="l" r="r" t="t"/>
              <a:pathLst>
                <a:path extrusionOk="0" h="8978" w="1103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207160" y="3834595"/>
              <a:ext cx="104836" cy="174751"/>
            </a:xfrm>
            <a:custGeom>
              <a:rect b="b" l="l" r="r" t="t"/>
              <a:pathLst>
                <a:path extrusionOk="0" h="4749" w="2849">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2988288" y="3964011"/>
              <a:ext cx="185018" cy="89455"/>
            </a:xfrm>
            <a:custGeom>
              <a:rect b="b" l="l" r="r" t="t"/>
              <a:pathLst>
                <a:path extrusionOk="0" h="2431" w="5028">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3000358" y="3987010"/>
              <a:ext cx="62593" cy="23550"/>
            </a:xfrm>
            <a:custGeom>
              <a:rect b="b" l="l" r="r" t="t"/>
              <a:pathLst>
                <a:path extrusionOk="0" h="640" w="1701">
                  <a:moveTo>
                    <a:pt x="1677" y="0"/>
                  </a:moveTo>
                  <a:lnTo>
                    <a:pt x="0" y="566"/>
                  </a:lnTo>
                  <a:lnTo>
                    <a:pt x="23" y="639"/>
                  </a:lnTo>
                  <a:lnTo>
                    <a:pt x="1700" y="69"/>
                  </a:lnTo>
                  <a:lnTo>
                    <a:pt x="1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3030053" y="3974756"/>
              <a:ext cx="11260" cy="53908"/>
            </a:xfrm>
            <a:custGeom>
              <a:rect b="b" l="l" r="r" t="t"/>
              <a:pathLst>
                <a:path extrusionOk="0" h="1465" w="306">
                  <a:moveTo>
                    <a:pt x="232" y="1"/>
                  </a:moveTo>
                  <a:lnTo>
                    <a:pt x="1" y="1455"/>
                  </a:lnTo>
                  <a:lnTo>
                    <a:pt x="73" y="1464"/>
                  </a:lnTo>
                  <a:lnTo>
                    <a:pt x="306" y="15"/>
                  </a:lnTo>
                  <a:lnTo>
                    <a:pt x="2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3045619" y="3998601"/>
              <a:ext cx="58398" cy="39116"/>
            </a:xfrm>
            <a:custGeom>
              <a:rect b="b" l="l" r="r" t="t"/>
              <a:pathLst>
                <a:path extrusionOk="0" h="1063" w="1587">
                  <a:moveTo>
                    <a:pt x="1547" y="0"/>
                  </a:moveTo>
                  <a:lnTo>
                    <a:pt x="1" y="1002"/>
                  </a:lnTo>
                  <a:lnTo>
                    <a:pt x="42" y="1063"/>
                  </a:lnTo>
                  <a:lnTo>
                    <a:pt x="1587" y="64"/>
                  </a:lnTo>
                  <a:lnTo>
                    <a:pt x="15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3073806" y="3994737"/>
              <a:ext cx="6256" cy="53688"/>
            </a:xfrm>
            <a:custGeom>
              <a:rect b="b" l="l" r="r" t="t"/>
              <a:pathLst>
                <a:path extrusionOk="0" h="1459" w="170">
                  <a:moveTo>
                    <a:pt x="97" y="0"/>
                  </a:moveTo>
                  <a:lnTo>
                    <a:pt x="1" y="1454"/>
                  </a:lnTo>
                  <a:lnTo>
                    <a:pt x="74" y="1459"/>
                  </a:lnTo>
                  <a:lnTo>
                    <a:pt x="169" y="5"/>
                  </a:lnTo>
                  <a:lnTo>
                    <a:pt x="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1590241" y="2939643"/>
              <a:ext cx="849654" cy="441055"/>
            </a:xfrm>
            <a:custGeom>
              <a:rect b="b" l="l" r="r" t="t"/>
              <a:pathLst>
                <a:path extrusionOk="0" h="11986" w="2309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1611399" y="2921023"/>
              <a:ext cx="772674" cy="499158"/>
            </a:xfrm>
            <a:custGeom>
              <a:rect b="b" l="l" r="r" t="t"/>
              <a:pathLst>
                <a:path extrusionOk="0" h="13565" w="20998">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1867289" y="2399639"/>
              <a:ext cx="522856" cy="497171"/>
            </a:xfrm>
            <a:custGeom>
              <a:rect b="b" l="l" r="r" t="t"/>
              <a:pathLst>
                <a:path extrusionOk="0" h="13511" w="14209">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2199534" y="2746272"/>
              <a:ext cx="659448" cy="145129"/>
            </a:xfrm>
            <a:custGeom>
              <a:rect b="b" l="l" r="r" t="t"/>
              <a:pathLst>
                <a:path extrusionOk="0" h="3944" w="17921">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2749951" y="2725555"/>
              <a:ext cx="275282" cy="83236"/>
            </a:xfrm>
            <a:custGeom>
              <a:rect b="b" l="l" r="r" t="t"/>
              <a:pathLst>
                <a:path extrusionOk="0" h="2262" w="7481">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1628952" y="2391949"/>
              <a:ext cx="302475" cy="199332"/>
            </a:xfrm>
            <a:custGeom>
              <a:rect b="b" l="l" r="r" t="t"/>
              <a:pathLst>
                <a:path extrusionOk="0" h="5417" w="822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1549322" y="2393237"/>
              <a:ext cx="491247" cy="541770"/>
            </a:xfrm>
            <a:custGeom>
              <a:rect b="b" l="l" r="r" t="t"/>
              <a:pathLst>
                <a:path extrusionOk="0" h="14723" w="1335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1598778" y="2401958"/>
              <a:ext cx="202460" cy="227997"/>
            </a:xfrm>
            <a:custGeom>
              <a:rect b="b" l="l" r="r" t="t"/>
              <a:pathLst>
                <a:path extrusionOk="0" h="6196" w="5502">
                  <a:moveTo>
                    <a:pt x="2489" y="1"/>
                  </a:moveTo>
                  <a:lnTo>
                    <a:pt x="1" y="352"/>
                  </a:lnTo>
                  <a:lnTo>
                    <a:pt x="1214" y="6195"/>
                  </a:lnTo>
                  <a:lnTo>
                    <a:pt x="5502" y="5123"/>
                  </a:lnTo>
                  <a:cubicBezTo>
                    <a:pt x="3483" y="4837"/>
                    <a:pt x="2489" y="1"/>
                    <a:pt x="24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1727569" y="2172672"/>
              <a:ext cx="112932" cy="263139"/>
            </a:xfrm>
            <a:custGeom>
              <a:rect b="b" l="l" r="r" t="t"/>
              <a:pathLst>
                <a:path extrusionOk="0" h="7151" w="3069">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1751267" y="2168330"/>
              <a:ext cx="66603" cy="94496"/>
            </a:xfrm>
            <a:custGeom>
              <a:rect b="b" l="l" r="r" t="t"/>
              <a:pathLst>
                <a:path extrusionOk="0" h="2568" w="181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1539019" y="2901410"/>
              <a:ext cx="490474" cy="441018"/>
            </a:xfrm>
            <a:custGeom>
              <a:rect b="b" l="l" r="r" t="t"/>
              <a:pathLst>
                <a:path extrusionOk="0" h="11985" w="13329">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1630350" y="2927573"/>
              <a:ext cx="114367" cy="66272"/>
            </a:xfrm>
            <a:custGeom>
              <a:rect b="b" l="l" r="r" t="t"/>
              <a:pathLst>
                <a:path extrusionOk="0" h="1801" w="3108">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1665197" y="2926064"/>
              <a:ext cx="262035" cy="3238"/>
            </a:xfrm>
            <a:custGeom>
              <a:rect b="b" l="l" r="r" t="t"/>
              <a:pathLst>
                <a:path extrusionOk="0" h="88" w="7121">
                  <a:moveTo>
                    <a:pt x="0" y="1"/>
                  </a:moveTo>
                  <a:lnTo>
                    <a:pt x="0" y="87"/>
                  </a:lnTo>
                  <a:lnTo>
                    <a:pt x="7120" y="87"/>
                  </a:lnTo>
                  <a:lnTo>
                    <a:pt x="71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188237" y="3402408"/>
              <a:ext cx="922329" cy="827465"/>
            </a:xfrm>
            <a:custGeom>
              <a:rect b="b" l="l" r="r" t="t"/>
              <a:pathLst>
                <a:path extrusionOk="0" h="22487" w="25065">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079362" y="3926809"/>
              <a:ext cx="284113" cy="368821"/>
            </a:xfrm>
            <a:custGeom>
              <a:rect b="b" l="l" r="r" t="t"/>
              <a:pathLst>
                <a:path extrusionOk="0" h="10023" w="7721">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2918998" y="3922725"/>
              <a:ext cx="394653" cy="342401"/>
            </a:xfrm>
            <a:custGeom>
              <a:rect b="b" l="l" r="r" t="t"/>
              <a:pathLst>
                <a:path extrusionOk="0" h="9305" w="10725">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3165063" y="3928649"/>
              <a:ext cx="97624" cy="178836"/>
            </a:xfrm>
            <a:custGeom>
              <a:rect b="b" l="l" r="r" t="t"/>
              <a:pathLst>
                <a:path extrusionOk="0" h="4860" w="2653">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948032" y="4065168"/>
              <a:ext cx="182994" cy="93318"/>
            </a:xfrm>
            <a:custGeom>
              <a:rect b="b" l="l" r="r" t="t"/>
              <a:pathLst>
                <a:path extrusionOk="0" h="2536" w="4973">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960616" y="4093833"/>
              <a:ext cx="61415" cy="26715"/>
            </a:xfrm>
            <a:custGeom>
              <a:rect b="b" l="l" r="r" t="t"/>
              <a:pathLst>
                <a:path extrusionOk="0" h="726" w="1669">
                  <a:moveTo>
                    <a:pt x="1641" y="0"/>
                  </a:moveTo>
                  <a:lnTo>
                    <a:pt x="1" y="657"/>
                  </a:lnTo>
                  <a:lnTo>
                    <a:pt x="28" y="726"/>
                  </a:lnTo>
                  <a:lnTo>
                    <a:pt x="1669" y="69"/>
                  </a:lnTo>
                  <a:lnTo>
                    <a:pt x="1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2991122" y="4082978"/>
              <a:ext cx="8574" cy="53982"/>
            </a:xfrm>
            <a:custGeom>
              <a:rect b="b" l="l" r="r" t="t"/>
              <a:pathLst>
                <a:path extrusionOk="0" h="1467" w="233">
                  <a:moveTo>
                    <a:pt x="161" y="0"/>
                  </a:moveTo>
                  <a:lnTo>
                    <a:pt x="1" y="1463"/>
                  </a:lnTo>
                  <a:lnTo>
                    <a:pt x="74" y="1467"/>
                  </a:lnTo>
                  <a:lnTo>
                    <a:pt x="233" y="9"/>
                  </a:lnTo>
                  <a:lnTo>
                    <a:pt x="1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3007239" y="4103400"/>
              <a:ext cx="56374" cy="41986"/>
            </a:xfrm>
            <a:custGeom>
              <a:rect b="b" l="l" r="r" t="t"/>
              <a:pathLst>
                <a:path extrusionOk="0" h="1141" w="1532">
                  <a:moveTo>
                    <a:pt x="1490" y="1"/>
                  </a:moveTo>
                  <a:lnTo>
                    <a:pt x="0" y="1080"/>
                  </a:lnTo>
                  <a:lnTo>
                    <a:pt x="41" y="1141"/>
                  </a:lnTo>
                  <a:lnTo>
                    <a:pt x="1532" y="60"/>
                  </a:lnTo>
                  <a:lnTo>
                    <a:pt x="14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035904" y="4100861"/>
              <a:ext cx="3569" cy="53761"/>
            </a:xfrm>
            <a:custGeom>
              <a:rect b="b" l="l" r="r" t="t"/>
              <a:pathLst>
                <a:path extrusionOk="0" h="1461" w="97">
                  <a:moveTo>
                    <a:pt x="19" y="1"/>
                  </a:moveTo>
                  <a:lnTo>
                    <a:pt x="0" y="1456"/>
                  </a:lnTo>
                  <a:lnTo>
                    <a:pt x="73" y="1460"/>
                  </a:lnTo>
                  <a:lnTo>
                    <a:pt x="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1544133" y="3137135"/>
              <a:ext cx="841964" cy="409814"/>
            </a:xfrm>
            <a:custGeom>
              <a:rect b="b" l="l" r="r" t="t"/>
              <a:pathLst>
                <a:path extrusionOk="0" h="11137" w="22881">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1481541" y="3113658"/>
              <a:ext cx="832249" cy="485653"/>
            </a:xfrm>
            <a:custGeom>
              <a:rect b="b" l="l" r="r" t="t"/>
              <a:pathLst>
                <a:path extrusionOk="0" h="13198" w="22617">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1413686" y="2408176"/>
              <a:ext cx="270351" cy="564437"/>
            </a:xfrm>
            <a:custGeom>
              <a:rect b="b" l="l" r="r" t="t"/>
              <a:pathLst>
                <a:path extrusionOk="0" h="15339" w="7347">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1377073" y="2827337"/>
              <a:ext cx="166398" cy="605429"/>
            </a:xfrm>
            <a:custGeom>
              <a:rect b="b" l="l" r="r" t="t"/>
              <a:pathLst>
                <a:path extrusionOk="0" h="16453" w="4522">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1387634" y="3348610"/>
              <a:ext cx="116096" cy="263102"/>
            </a:xfrm>
            <a:custGeom>
              <a:rect b="b" l="l" r="r" t="t"/>
              <a:pathLst>
                <a:path extrusionOk="0" h="7150" w="3155">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1561539" y="1864456"/>
              <a:ext cx="495478" cy="329411"/>
            </a:xfrm>
            <a:custGeom>
              <a:rect b="b" l="l" r="r" t="t"/>
              <a:pathLst>
                <a:path extrusionOk="0" h="8952" w="13465">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1712004" y="2011131"/>
              <a:ext cx="208163" cy="218099"/>
            </a:xfrm>
            <a:custGeom>
              <a:rect b="b" l="l" r="r" t="t"/>
              <a:pathLst>
                <a:path extrusionOk="0" h="5927" w="5657">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1787107" y="2094956"/>
              <a:ext cx="42979" cy="23624"/>
            </a:xfrm>
            <a:custGeom>
              <a:rect b="b" l="l" r="r" t="t"/>
              <a:pathLst>
                <a:path extrusionOk="0" h="642" w="1168">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1866627" y="2086014"/>
              <a:ext cx="29880" cy="26862"/>
            </a:xfrm>
            <a:custGeom>
              <a:rect b="b" l="l" r="r" t="t"/>
              <a:pathLst>
                <a:path extrusionOk="0" h="730" w="812">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1786335" y="2093153"/>
              <a:ext cx="43752" cy="22925"/>
            </a:xfrm>
            <a:custGeom>
              <a:rect b="b" l="l" r="r" t="t"/>
              <a:pathLst>
                <a:path extrusionOk="0" h="623" w="1189">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1868135" y="2084395"/>
              <a:ext cx="28371" cy="28481"/>
            </a:xfrm>
            <a:custGeom>
              <a:rect b="b" l="l" r="r" t="t"/>
              <a:pathLst>
                <a:path extrusionOk="0" h="774" w="771">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1803409" y="2095545"/>
              <a:ext cx="13762" cy="18730"/>
            </a:xfrm>
            <a:custGeom>
              <a:rect b="b" l="l" r="r" t="t"/>
              <a:pathLst>
                <a:path extrusionOk="0" h="509" w="374">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1874023" y="2088480"/>
              <a:ext cx="13946" cy="18914"/>
            </a:xfrm>
            <a:custGeom>
              <a:rect b="b" l="l" r="r" t="t"/>
              <a:pathLst>
                <a:path extrusionOk="0" h="514" w="379">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1848486" y="2103787"/>
              <a:ext cx="26568" cy="48058"/>
            </a:xfrm>
            <a:custGeom>
              <a:rect b="b" l="l" r="r" t="t"/>
              <a:pathLst>
                <a:path extrusionOk="0" h="1306" w="722">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835422" y="2164761"/>
              <a:ext cx="42501" cy="11996"/>
            </a:xfrm>
            <a:custGeom>
              <a:rect b="b" l="l" r="r" t="t"/>
              <a:pathLst>
                <a:path extrusionOk="0" h="326" w="1155">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835422" y="2170685"/>
              <a:ext cx="38969" cy="13468"/>
            </a:xfrm>
            <a:custGeom>
              <a:rect b="b" l="l" r="r" t="t"/>
              <a:pathLst>
                <a:path extrusionOk="0" h="366" w="1059">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823868" y="2157990"/>
              <a:ext cx="62114" cy="19981"/>
            </a:xfrm>
            <a:custGeom>
              <a:rect b="b" l="l" r="r" t="t"/>
              <a:pathLst>
                <a:path extrusionOk="0" h="543" w="1688">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725104" y="2136132"/>
              <a:ext cx="19797" cy="38122"/>
            </a:xfrm>
            <a:custGeom>
              <a:rect b="b" l="l" r="r" t="t"/>
              <a:pathLst>
                <a:path extrusionOk="0" h="1036" w="538">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777577" y="2077808"/>
              <a:ext cx="52216" cy="14093"/>
            </a:xfrm>
            <a:custGeom>
              <a:rect b="b" l="l" r="r" t="t"/>
              <a:pathLst>
                <a:path extrusionOk="0" h="383" w="1419">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771689" y="2062537"/>
              <a:ext cx="52547" cy="52694"/>
            </a:xfrm>
            <a:custGeom>
              <a:rect b="b" l="l" r="r" t="t"/>
              <a:pathLst>
                <a:path extrusionOk="0" h="1432" w="1428">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1775259" y="2066217"/>
              <a:ext cx="63034" cy="62924"/>
            </a:xfrm>
            <a:custGeom>
              <a:rect b="b" l="l" r="r" t="t"/>
              <a:pathLst>
                <a:path extrusionOk="0" h="1710" w="1713">
                  <a:moveTo>
                    <a:pt x="1330" y="0"/>
                  </a:moveTo>
                  <a:lnTo>
                    <a:pt x="0" y="1331"/>
                  </a:lnTo>
                  <a:cubicBezTo>
                    <a:pt x="72" y="1482"/>
                    <a:pt x="182" y="1613"/>
                    <a:pt x="314" y="1710"/>
                  </a:cubicBezTo>
                  <a:lnTo>
                    <a:pt x="1713" y="315"/>
                  </a:lnTo>
                  <a:cubicBezTo>
                    <a:pt x="1613" y="183"/>
                    <a:pt x="1485" y="73"/>
                    <a:pt x="13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1786776" y="2077808"/>
              <a:ext cx="57404" cy="57367"/>
            </a:xfrm>
            <a:custGeom>
              <a:rect b="b" l="l" r="r" t="t"/>
              <a:pathLst>
                <a:path extrusionOk="0" h="1559" w="1560">
                  <a:moveTo>
                    <a:pt x="1400" y="0"/>
                  </a:moveTo>
                  <a:lnTo>
                    <a:pt x="1" y="1395"/>
                  </a:lnTo>
                  <a:cubicBezTo>
                    <a:pt x="106" y="1472"/>
                    <a:pt x="224" y="1527"/>
                    <a:pt x="352" y="1559"/>
                  </a:cubicBezTo>
                  <a:lnTo>
                    <a:pt x="1560" y="347"/>
                  </a:lnTo>
                  <a:cubicBezTo>
                    <a:pt x="1528" y="219"/>
                    <a:pt x="1473" y="105"/>
                    <a:pt x="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799729" y="2090540"/>
              <a:ext cx="45629" cy="45666"/>
            </a:xfrm>
            <a:custGeom>
              <a:rect b="b" l="l" r="r" t="t"/>
              <a:pathLst>
                <a:path extrusionOk="0" h="1241" w="124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860776" y="2062537"/>
              <a:ext cx="54865" cy="54865"/>
            </a:xfrm>
            <a:custGeom>
              <a:rect b="b" l="l" r="r" t="t"/>
              <a:pathLst>
                <a:path extrusionOk="0" h="1491" w="1491">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865449" y="2067211"/>
              <a:ext cx="59391" cy="59612"/>
            </a:xfrm>
            <a:custGeom>
              <a:rect b="b" l="l" r="r" t="t"/>
              <a:pathLst>
                <a:path extrusionOk="0" h="1620" w="1614">
                  <a:moveTo>
                    <a:pt x="1363" y="0"/>
                  </a:moveTo>
                  <a:lnTo>
                    <a:pt x="0" y="1363"/>
                  </a:lnTo>
                  <a:cubicBezTo>
                    <a:pt x="55" y="1460"/>
                    <a:pt x="124" y="1546"/>
                    <a:pt x="206" y="1619"/>
                  </a:cubicBezTo>
                  <a:lnTo>
                    <a:pt x="1614" y="210"/>
                  </a:lnTo>
                  <a:cubicBezTo>
                    <a:pt x="1542" y="128"/>
                    <a:pt x="1460" y="55"/>
                    <a:pt x="13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884400" y="2086309"/>
              <a:ext cx="49014" cy="49051"/>
            </a:xfrm>
            <a:custGeom>
              <a:rect b="b" l="l" r="r" t="t"/>
              <a:pathLst>
                <a:path extrusionOk="0" h="1333" w="1332">
                  <a:moveTo>
                    <a:pt x="1290" y="1"/>
                  </a:moveTo>
                  <a:lnTo>
                    <a:pt x="1" y="1292"/>
                  </a:lnTo>
                  <a:cubicBezTo>
                    <a:pt x="46" y="1309"/>
                    <a:pt x="91" y="1319"/>
                    <a:pt x="137" y="1332"/>
                  </a:cubicBezTo>
                  <a:lnTo>
                    <a:pt x="1332" y="138"/>
                  </a:lnTo>
                  <a:cubicBezTo>
                    <a:pt x="1322" y="93"/>
                    <a:pt x="1309" y="47"/>
                    <a:pt x="1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889441" y="2091350"/>
              <a:ext cx="45003" cy="44856"/>
            </a:xfrm>
            <a:custGeom>
              <a:rect b="b" l="l" r="r" t="t"/>
              <a:pathLst>
                <a:path extrusionOk="0" h="1219" w="1223">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872993" y="2074938"/>
              <a:ext cx="58913" cy="58913"/>
            </a:xfrm>
            <a:custGeom>
              <a:rect b="b" l="l" r="r" t="t"/>
              <a:pathLst>
                <a:path extrusionOk="0" h="1601" w="1601">
                  <a:moveTo>
                    <a:pt x="1409" y="0"/>
                  </a:moveTo>
                  <a:lnTo>
                    <a:pt x="1" y="1409"/>
                  </a:lnTo>
                  <a:cubicBezTo>
                    <a:pt x="92" y="1491"/>
                    <a:pt x="197" y="1555"/>
                    <a:pt x="311" y="1601"/>
                  </a:cubicBezTo>
                  <a:lnTo>
                    <a:pt x="1600" y="310"/>
                  </a:lnTo>
                  <a:cubicBezTo>
                    <a:pt x="1555" y="196"/>
                    <a:pt x="1491" y="91"/>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845468" y="2098599"/>
              <a:ext cx="15676" cy="1693"/>
            </a:xfrm>
            <a:custGeom>
              <a:rect b="b" l="l" r="r" t="t"/>
              <a:pathLst>
                <a:path extrusionOk="0" h="46" w="426">
                  <a:moveTo>
                    <a:pt x="1" y="1"/>
                  </a:moveTo>
                  <a:lnTo>
                    <a:pt x="1" y="45"/>
                  </a:lnTo>
                  <a:lnTo>
                    <a:pt x="425" y="45"/>
                  </a:lnTo>
                  <a:lnTo>
                    <a:pt x="425" y="1"/>
                  </a:lnTo>
                  <a:close/>
                </a:path>
              </a:pathLst>
            </a:custGeom>
            <a:solidFill>
              <a:srgbClr val="4A7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705969" y="2006164"/>
              <a:ext cx="158340" cy="121469"/>
            </a:xfrm>
            <a:custGeom>
              <a:rect b="b" l="l" r="r" t="t"/>
              <a:pathLst>
                <a:path extrusionOk="0" h="3301" w="4303">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4179865" y="2428305"/>
              <a:ext cx="50523" cy="339494"/>
            </a:xfrm>
            <a:custGeom>
              <a:rect b="b" l="l" r="r" t="t"/>
              <a:pathLst>
                <a:path extrusionOk="0" h="9226" w="1373">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3971922" y="2219663"/>
              <a:ext cx="260821" cy="256184"/>
            </a:xfrm>
            <a:custGeom>
              <a:rect b="b" l="l" r="r" t="t"/>
              <a:pathLst>
                <a:path extrusionOk="0" h="6962" w="7088">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267646" y="2853610"/>
              <a:ext cx="2323173" cy="68811"/>
            </a:xfrm>
            <a:custGeom>
              <a:rect b="b" l="l" r="r" t="t"/>
              <a:pathLst>
                <a:path extrusionOk="0" h="1870" w="63134">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2235117" y="2922385"/>
              <a:ext cx="525100" cy="1395251"/>
            </a:xfrm>
            <a:custGeom>
              <a:rect b="b" l="l" r="r" t="t"/>
              <a:pathLst>
                <a:path extrusionOk="0" h="37917" w="14270">
                  <a:moveTo>
                    <a:pt x="10369" y="0"/>
                  </a:moveTo>
                  <a:lnTo>
                    <a:pt x="0" y="37916"/>
                  </a:lnTo>
                  <a:lnTo>
                    <a:pt x="1700" y="37916"/>
                  </a:lnTo>
                  <a:lnTo>
                    <a:pt x="142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4065829" y="2922385"/>
              <a:ext cx="524990" cy="1395251"/>
            </a:xfrm>
            <a:custGeom>
              <a:rect b="b" l="l" r="r" t="t"/>
              <a:pathLst>
                <a:path extrusionOk="0" h="37917" w="14267">
                  <a:moveTo>
                    <a:pt x="0" y="0"/>
                  </a:moveTo>
                  <a:lnTo>
                    <a:pt x="12571" y="37916"/>
                  </a:lnTo>
                  <a:lnTo>
                    <a:pt x="14266" y="37916"/>
                  </a:lnTo>
                  <a:lnTo>
                    <a:pt x="39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553084" y="2922385"/>
              <a:ext cx="207133" cy="232634"/>
            </a:xfrm>
            <a:custGeom>
              <a:rect b="b" l="l" r="r" t="t"/>
              <a:pathLst>
                <a:path extrusionOk="0" h="6322" w="5629">
                  <a:moveTo>
                    <a:pt x="1728" y="0"/>
                  </a:moveTo>
                  <a:lnTo>
                    <a:pt x="1" y="6322"/>
                  </a:lnTo>
                  <a:lnTo>
                    <a:pt x="56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4065829" y="2922385"/>
              <a:ext cx="143621" cy="249082"/>
            </a:xfrm>
            <a:custGeom>
              <a:rect b="b" l="l" r="r" t="t"/>
              <a:pathLst>
                <a:path extrusionOk="0" h="6769" w="3903">
                  <a:moveTo>
                    <a:pt x="0" y="0"/>
                  </a:moveTo>
                  <a:lnTo>
                    <a:pt x="2243" y="6769"/>
                  </a:lnTo>
                  <a:lnTo>
                    <a:pt x="3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2991453" y="2834328"/>
              <a:ext cx="785921" cy="19319"/>
            </a:xfrm>
            <a:custGeom>
              <a:rect b="b" l="l" r="r" t="t"/>
              <a:pathLst>
                <a:path extrusionOk="0" h="525" w="21358">
                  <a:moveTo>
                    <a:pt x="1" y="1"/>
                  </a:moveTo>
                  <a:lnTo>
                    <a:pt x="1" y="525"/>
                  </a:lnTo>
                  <a:lnTo>
                    <a:pt x="21358" y="525"/>
                  </a:lnTo>
                  <a:lnTo>
                    <a:pt x="21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3225926" y="2441736"/>
              <a:ext cx="650911" cy="392629"/>
            </a:xfrm>
            <a:custGeom>
              <a:rect b="b" l="l" r="r" t="t"/>
              <a:pathLst>
                <a:path extrusionOk="0" h="10670" w="17689">
                  <a:moveTo>
                    <a:pt x="3214" y="1"/>
                  </a:moveTo>
                  <a:cubicBezTo>
                    <a:pt x="2913" y="1"/>
                    <a:pt x="2648" y="205"/>
                    <a:pt x="2575" y="497"/>
                  </a:cubicBezTo>
                  <a:lnTo>
                    <a:pt x="0" y="10670"/>
                  </a:lnTo>
                  <a:lnTo>
                    <a:pt x="14986" y="10670"/>
                  </a:lnTo>
                  <a:lnTo>
                    <a:pt x="176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3237518" y="2482986"/>
              <a:ext cx="628943" cy="305750"/>
            </a:xfrm>
            <a:custGeom>
              <a:rect b="b" l="l" r="r" t="t"/>
              <a:pathLst>
                <a:path extrusionOk="0" h="8309" w="17092">
                  <a:moveTo>
                    <a:pt x="2106" y="1"/>
                  </a:moveTo>
                  <a:lnTo>
                    <a:pt x="0" y="8309"/>
                  </a:lnTo>
                  <a:lnTo>
                    <a:pt x="14986" y="8309"/>
                  </a:lnTo>
                  <a:lnTo>
                    <a:pt x="1709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773179" y="2441736"/>
              <a:ext cx="125332" cy="413788"/>
            </a:xfrm>
            <a:custGeom>
              <a:rect b="b" l="l" r="r" t="t"/>
              <a:pathLst>
                <a:path extrusionOk="0" h="11245" w="3406">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3051985" y="2827778"/>
              <a:ext cx="103033" cy="6587"/>
            </a:xfrm>
            <a:custGeom>
              <a:rect b="b" l="l" r="r" t="t"/>
              <a:pathLst>
                <a:path extrusionOk="0" h="179" w="2800">
                  <a:moveTo>
                    <a:pt x="1" y="1"/>
                  </a:moveTo>
                  <a:lnTo>
                    <a:pt x="1" y="179"/>
                  </a:lnTo>
                  <a:lnTo>
                    <a:pt x="2800" y="179"/>
                  </a:lnTo>
                  <a:lnTo>
                    <a:pt x="28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3161531" y="2827778"/>
              <a:ext cx="263507" cy="6587"/>
            </a:xfrm>
            <a:custGeom>
              <a:rect b="b" l="l" r="r" t="t"/>
              <a:pathLst>
                <a:path extrusionOk="0" h="179" w="7161">
                  <a:moveTo>
                    <a:pt x="0" y="1"/>
                  </a:moveTo>
                  <a:lnTo>
                    <a:pt x="0" y="179"/>
                  </a:lnTo>
                  <a:lnTo>
                    <a:pt x="7160" y="179"/>
                  </a:lnTo>
                  <a:lnTo>
                    <a:pt x="7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576091" y="2455829"/>
              <a:ext cx="13284" cy="13284"/>
            </a:xfrm>
            <a:custGeom>
              <a:rect b="b" l="l" r="r" t="t"/>
              <a:pathLst>
                <a:path extrusionOk="0" h="361" w="361">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4059279" y="2705169"/>
              <a:ext cx="300268" cy="147337"/>
            </a:xfrm>
            <a:custGeom>
              <a:rect b="b" l="l" r="r" t="t"/>
              <a:pathLst>
                <a:path extrusionOk="0" h="4004" w="8160">
                  <a:moveTo>
                    <a:pt x="4080" y="1"/>
                  </a:moveTo>
                  <a:cubicBezTo>
                    <a:pt x="1851" y="1"/>
                    <a:pt x="46" y="1784"/>
                    <a:pt x="0" y="4003"/>
                  </a:cubicBezTo>
                  <a:lnTo>
                    <a:pt x="8159" y="4003"/>
                  </a:lnTo>
                  <a:cubicBezTo>
                    <a:pt x="8113" y="1784"/>
                    <a:pt x="6304" y="1"/>
                    <a:pt x="4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3858218" y="2212634"/>
              <a:ext cx="251069" cy="123124"/>
            </a:xfrm>
            <a:custGeom>
              <a:rect b="b" l="l" r="r" t="t"/>
              <a:pathLst>
                <a:path extrusionOk="0" h="3346" w="6823">
                  <a:moveTo>
                    <a:pt x="3413" y="0"/>
                  </a:moveTo>
                  <a:cubicBezTo>
                    <a:pt x="1549" y="0"/>
                    <a:pt x="41" y="1490"/>
                    <a:pt x="0" y="3345"/>
                  </a:cubicBezTo>
                  <a:lnTo>
                    <a:pt x="6823" y="3345"/>
                  </a:lnTo>
                  <a:cubicBezTo>
                    <a:pt x="6787" y="1490"/>
                    <a:pt x="5278" y="0"/>
                    <a:pt x="34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3922098" y="2335722"/>
              <a:ext cx="123308" cy="60421"/>
            </a:xfrm>
            <a:custGeom>
              <a:rect b="b" l="l" r="r" t="t"/>
              <a:pathLst>
                <a:path extrusionOk="0" h="1642" w="3351">
                  <a:moveTo>
                    <a:pt x="0" y="0"/>
                  </a:moveTo>
                  <a:cubicBezTo>
                    <a:pt x="23" y="907"/>
                    <a:pt x="762" y="1641"/>
                    <a:pt x="1677" y="1641"/>
                  </a:cubicBezTo>
                  <a:cubicBezTo>
                    <a:pt x="2594" y="1641"/>
                    <a:pt x="3332" y="907"/>
                    <a:pt x="3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4179534" y="2734202"/>
              <a:ext cx="50854" cy="50707"/>
            </a:xfrm>
            <a:custGeom>
              <a:rect b="b" l="l" r="r" t="t"/>
              <a:pathLst>
                <a:path extrusionOk="0" h="1378" w="1382">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4179865" y="2461018"/>
              <a:ext cx="50523" cy="247206"/>
            </a:xfrm>
            <a:custGeom>
              <a:rect b="b" l="l" r="r" t="t"/>
              <a:pathLst>
                <a:path extrusionOk="0" h="6718" w="1373">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773473" y="2441736"/>
              <a:ext cx="125038" cy="411911"/>
            </a:xfrm>
            <a:custGeom>
              <a:rect b="b" l="l" r="r" t="t"/>
              <a:pathLst>
                <a:path extrusionOk="0" h="11194" w="3398">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3510224" y="2827778"/>
              <a:ext cx="192377" cy="6587"/>
            </a:xfrm>
            <a:custGeom>
              <a:rect b="b" l="l" r="r" t="t"/>
              <a:pathLst>
                <a:path extrusionOk="0" h="179" w="5228">
                  <a:moveTo>
                    <a:pt x="123" y="1"/>
                  </a:moveTo>
                  <a:lnTo>
                    <a:pt x="0" y="179"/>
                  </a:lnTo>
                  <a:lnTo>
                    <a:pt x="5228" y="179"/>
                  </a:lnTo>
                  <a:lnTo>
                    <a:pt x="5228" y="1"/>
                  </a:lnTo>
                  <a:close/>
                </a:path>
              </a:pathLst>
            </a:custGeom>
            <a:solidFill>
              <a:srgbClr val="7CB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4059279" y="2705169"/>
              <a:ext cx="300268" cy="147337"/>
            </a:xfrm>
            <a:custGeom>
              <a:rect b="b" l="l" r="r" t="t"/>
              <a:pathLst>
                <a:path extrusionOk="0" h="4004" w="816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3858218" y="2335722"/>
              <a:ext cx="251069" cy="37"/>
            </a:xfrm>
            <a:custGeom>
              <a:rect b="b" l="l" r="r" t="t"/>
              <a:pathLst>
                <a:path extrusionOk="0" h="1" w="6823">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3922098" y="2335722"/>
              <a:ext cx="123308" cy="60421"/>
            </a:xfrm>
            <a:custGeom>
              <a:rect b="b" l="l" r="r" t="t"/>
              <a:pathLst>
                <a:path extrusionOk="0" h="1642" w="3351">
                  <a:moveTo>
                    <a:pt x="0" y="0"/>
                  </a:moveTo>
                  <a:cubicBezTo>
                    <a:pt x="23" y="907"/>
                    <a:pt x="762" y="1641"/>
                    <a:pt x="1677" y="1641"/>
                  </a:cubicBezTo>
                  <a:cubicBezTo>
                    <a:pt x="2594" y="1641"/>
                    <a:pt x="3332" y="907"/>
                    <a:pt x="3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4179534" y="2734202"/>
              <a:ext cx="50854" cy="50707"/>
            </a:xfrm>
            <a:custGeom>
              <a:rect b="b" l="l" r="r" t="t"/>
              <a:pathLst>
                <a:path extrusionOk="0" h="1378" w="1382">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flipH="1">
              <a:off x="2739944" y="1512567"/>
              <a:ext cx="420920" cy="420890"/>
            </a:xfrm>
            <a:custGeom>
              <a:rect b="b" l="l" r="r" t="t"/>
              <a:pathLst>
                <a:path extrusionOk="0" h="13997" w="13998">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flipH="1">
              <a:off x="2706924" y="1512567"/>
              <a:ext cx="420920" cy="420890"/>
            </a:xfrm>
            <a:custGeom>
              <a:rect b="b" l="l" r="r" t="t"/>
              <a:pathLst>
                <a:path extrusionOk="0" h="13997" w="13998">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2659874" y="1888066"/>
              <a:ext cx="216835" cy="215241"/>
            </a:xfrm>
            <a:custGeom>
              <a:rect b="b" l="l" r="r" t="t"/>
              <a:pathLst>
                <a:path extrusionOk="0" h="7158" w="7211">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flipH="1">
              <a:off x="2635784" y="1891211"/>
              <a:ext cx="218338" cy="215271"/>
            </a:xfrm>
            <a:custGeom>
              <a:rect b="b" l="l" r="r" t="t"/>
              <a:pathLst>
                <a:path extrusionOk="0" h="7159" w="7261">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4065831" y="1382630"/>
              <a:ext cx="898632" cy="194401"/>
            </a:xfrm>
            <a:custGeom>
              <a:rect b="b" l="l" r="r" t="t"/>
              <a:pathLst>
                <a:path extrusionOk="0" h="5283" w="24421">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2614646" y="2185772"/>
              <a:ext cx="447826" cy="101855"/>
            </a:xfrm>
            <a:custGeom>
              <a:rect b="b" l="l" r="r" t="t"/>
              <a:pathLst>
                <a:path extrusionOk="0" h="2768" w="1217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flipH="1">
              <a:off x="3165247" y="2289431"/>
              <a:ext cx="297692" cy="413972"/>
            </a:xfrm>
            <a:custGeom>
              <a:rect b="b" l="l" r="r" t="t"/>
              <a:pathLst>
                <a:path extrusionOk="0" h="11250" w="809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3272365" y="2662263"/>
              <a:ext cx="41802" cy="41140"/>
            </a:xfrm>
            <a:custGeom>
              <a:rect b="b" l="l" r="r" t="t"/>
              <a:pathLst>
                <a:path extrusionOk="0" h="1118" w="1136">
                  <a:moveTo>
                    <a:pt x="753" y="1"/>
                  </a:moveTo>
                  <a:lnTo>
                    <a:pt x="1" y="1118"/>
                  </a:lnTo>
                  <a:lnTo>
                    <a:pt x="1136" y="1118"/>
                  </a:lnTo>
                  <a:lnTo>
                    <a:pt x="753" y="1"/>
                  </a:ln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3249587" y="2289431"/>
              <a:ext cx="78158" cy="17295"/>
            </a:xfrm>
            <a:custGeom>
              <a:rect b="b" l="l" r="r" t="t"/>
              <a:pathLst>
                <a:path extrusionOk="0" h="470" w="2124">
                  <a:moveTo>
                    <a:pt x="2124" y="1"/>
                  </a:moveTo>
                  <a:lnTo>
                    <a:pt x="0" y="46"/>
                  </a:lnTo>
                  <a:lnTo>
                    <a:pt x="232" y="470"/>
                  </a:lnTo>
                  <a:lnTo>
                    <a:pt x="2124" y="1"/>
                  </a:ln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flipH="1">
              <a:off x="3123629" y="2289431"/>
              <a:ext cx="297729" cy="413972"/>
            </a:xfrm>
            <a:custGeom>
              <a:rect b="b" l="l" r="r" t="t"/>
              <a:pathLst>
                <a:path extrusionOk="0" h="11250" w="8091">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flipH="1">
              <a:off x="3217058" y="2382860"/>
              <a:ext cx="110724" cy="110724"/>
            </a:xfrm>
            <a:custGeom>
              <a:rect b="b" l="l" r="r" t="t"/>
              <a:pathLst>
                <a:path extrusionOk="0" h="3009" w="3009">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3338968" y="1565918"/>
              <a:ext cx="401865" cy="357966"/>
            </a:xfrm>
            <a:custGeom>
              <a:rect b="b" l="l" r="r" t="t"/>
              <a:pathLst>
                <a:path extrusionOk="0" h="9728" w="10921">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3421284" y="1686504"/>
              <a:ext cx="199663" cy="30064"/>
            </a:xfrm>
            <a:custGeom>
              <a:rect b="b" l="l" r="r" t="t"/>
              <a:pathLst>
                <a:path extrusionOk="0" h="817" w="5426">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3421284" y="1729778"/>
              <a:ext cx="199663" cy="30064"/>
            </a:xfrm>
            <a:custGeom>
              <a:rect b="b" l="l" r="r" t="t"/>
              <a:pathLst>
                <a:path extrusionOk="0" h="817" w="5426">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3421284" y="1773051"/>
              <a:ext cx="199663" cy="30064"/>
            </a:xfrm>
            <a:custGeom>
              <a:rect b="b" l="l" r="r" t="t"/>
              <a:pathLst>
                <a:path extrusionOk="0" h="817" w="5426">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3739620" y="1112794"/>
              <a:ext cx="488413" cy="555164"/>
            </a:xfrm>
            <a:custGeom>
              <a:rect b="b" l="l" r="r" t="t"/>
              <a:pathLst>
                <a:path extrusionOk="0" h="15087" w="13273">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3942742" y="1802085"/>
              <a:ext cx="38085" cy="44783"/>
            </a:xfrm>
            <a:custGeom>
              <a:rect b="b" l="l" r="r" t="t"/>
              <a:pathLst>
                <a:path extrusionOk="0" h="1217" w="1035">
                  <a:moveTo>
                    <a:pt x="1" y="0"/>
                  </a:moveTo>
                  <a:lnTo>
                    <a:pt x="1" y="1180"/>
                  </a:lnTo>
                  <a:cubicBezTo>
                    <a:pt x="1" y="1199"/>
                    <a:pt x="18" y="1217"/>
                    <a:pt x="41" y="1217"/>
                  </a:cubicBezTo>
                  <a:lnTo>
                    <a:pt x="1034" y="1217"/>
                  </a:lnTo>
                  <a:lnTo>
                    <a:pt x="10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3942742" y="1817319"/>
              <a:ext cx="38085" cy="14314"/>
            </a:xfrm>
            <a:custGeom>
              <a:rect b="b" l="l" r="r" t="t"/>
              <a:pathLst>
                <a:path extrusionOk="0" h="389" w="1035">
                  <a:moveTo>
                    <a:pt x="1" y="1"/>
                  </a:moveTo>
                  <a:lnTo>
                    <a:pt x="1" y="388"/>
                  </a:lnTo>
                  <a:lnTo>
                    <a:pt x="1034" y="388"/>
                  </a:lnTo>
                  <a:lnTo>
                    <a:pt x="10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3980790" y="1802085"/>
              <a:ext cx="44157" cy="44783"/>
            </a:xfrm>
            <a:custGeom>
              <a:rect b="b" l="l" r="r" t="t"/>
              <a:pathLst>
                <a:path extrusionOk="0" h="1217" w="1200">
                  <a:moveTo>
                    <a:pt x="0" y="0"/>
                  </a:moveTo>
                  <a:lnTo>
                    <a:pt x="0" y="1217"/>
                  </a:lnTo>
                  <a:lnTo>
                    <a:pt x="1159" y="1217"/>
                  </a:lnTo>
                  <a:cubicBezTo>
                    <a:pt x="1182" y="1217"/>
                    <a:pt x="1199" y="1199"/>
                    <a:pt x="1199" y="1180"/>
                  </a:cubicBezTo>
                  <a:lnTo>
                    <a:pt x="1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3980790" y="1817319"/>
              <a:ext cx="44157" cy="14314"/>
            </a:xfrm>
            <a:custGeom>
              <a:rect b="b" l="l" r="r" t="t"/>
              <a:pathLst>
                <a:path extrusionOk="0" h="389" w="1200">
                  <a:moveTo>
                    <a:pt x="0" y="1"/>
                  </a:moveTo>
                  <a:lnTo>
                    <a:pt x="0" y="388"/>
                  </a:lnTo>
                  <a:lnTo>
                    <a:pt x="1199" y="388"/>
                  </a:lnTo>
                  <a:lnTo>
                    <a:pt x="11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3942742" y="1789831"/>
              <a:ext cx="82206" cy="12290"/>
            </a:xfrm>
            <a:custGeom>
              <a:rect b="b" l="l" r="r" t="t"/>
              <a:pathLst>
                <a:path extrusionOk="0" h="334" w="2234">
                  <a:moveTo>
                    <a:pt x="1" y="1"/>
                  </a:moveTo>
                  <a:lnTo>
                    <a:pt x="1" y="333"/>
                  </a:lnTo>
                  <a:lnTo>
                    <a:pt x="2233" y="333"/>
                  </a:lnTo>
                  <a:lnTo>
                    <a:pt x="22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3942742" y="1795020"/>
              <a:ext cx="82206" cy="1913"/>
            </a:xfrm>
            <a:custGeom>
              <a:rect b="b" l="l" r="r" t="t"/>
              <a:pathLst>
                <a:path extrusionOk="0" h="52" w="2234">
                  <a:moveTo>
                    <a:pt x="1" y="1"/>
                  </a:moveTo>
                  <a:lnTo>
                    <a:pt x="1" y="51"/>
                  </a:lnTo>
                  <a:lnTo>
                    <a:pt x="2233" y="51"/>
                  </a:lnTo>
                  <a:lnTo>
                    <a:pt x="22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3942742" y="1798515"/>
              <a:ext cx="82206" cy="2061"/>
            </a:xfrm>
            <a:custGeom>
              <a:rect b="b" l="l" r="r" t="t"/>
              <a:pathLst>
                <a:path extrusionOk="0" h="56" w="2234">
                  <a:moveTo>
                    <a:pt x="1" y="1"/>
                  </a:moveTo>
                  <a:lnTo>
                    <a:pt x="1" y="56"/>
                  </a:lnTo>
                  <a:lnTo>
                    <a:pt x="2233" y="56"/>
                  </a:lnTo>
                  <a:lnTo>
                    <a:pt x="22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3943220" y="1667921"/>
              <a:ext cx="5740" cy="121947"/>
            </a:xfrm>
            <a:custGeom>
              <a:rect b="b" l="l" r="r" t="t"/>
              <a:pathLst>
                <a:path extrusionOk="0" h="3314" w="156">
                  <a:moveTo>
                    <a:pt x="1" y="0"/>
                  </a:moveTo>
                  <a:lnTo>
                    <a:pt x="1" y="3314"/>
                  </a:lnTo>
                  <a:lnTo>
                    <a:pt x="156" y="3314"/>
                  </a:lnTo>
                  <a:lnTo>
                    <a:pt x="1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4018361" y="1667921"/>
              <a:ext cx="5924" cy="121947"/>
            </a:xfrm>
            <a:custGeom>
              <a:rect b="b" l="l" r="r" t="t"/>
              <a:pathLst>
                <a:path extrusionOk="0" h="3314" w="161">
                  <a:moveTo>
                    <a:pt x="1" y="0"/>
                  </a:moveTo>
                  <a:lnTo>
                    <a:pt x="1" y="3314"/>
                  </a:lnTo>
                  <a:lnTo>
                    <a:pt x="161" y="3314"/>
                  </a:lnTo>
                  <a:lnTo>
                    <a:pt x="1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3792608" y="1135792"/>
              <a:ext cx="156868" cy="535183"/>
            </a:xfrm>
            <a:custGeom>
              <a:rect b="b" l="l" r="r" t="t"/>
              <a:pathLst>
                <a:path extrusionOk="0" h="14544" w="4263">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4018029" y="1135792"/>
              <a:ext cx="150171" cy="535183"/>
            </a:xfrm>
            <a:custGeom>
              <a:rect b="b" l="l" r="r" t="t"/>
              <a:pathLst>
                <a:path extrusionOk="0" h="14544" w="4081">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3980974" y="1109924"/>
              <a:ext cx="5704" cy="561051"/>
            </a:xfrm>
            <a:custGeom>
              <a:rect b="b" l="l" r="r" t="t"/>
              <a:pathLst>
                <a:path extrusionOk="0" h="15247" w="155">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3181806" y="1112794"/>
              <a:ext cx="279440" cy="259128"/>
            </a:xfrm>
            <a:custGeom>
              <a:rect b="b" l="l" r="r" t="t"/>
              <a:pathLst>
                <a:path extrusionOk="0" h="7042" w="7594">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3437770" y="1152609"/>
              <a:ext cx="108700" cy="179498"/>
            </a:xfrm>
            <a:custGeom>
              <a:rect b="b" l="l" r="r" t="t"/>
              <a:pathLst>
                <a:path extrusionOk="0" h="4878" w="2954">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3131504" y="1184071"/>
              <a:ext cx="116427" cy="116390"/>
            </a:xfrm>
            <a:custGeom>
              <a:rect b="b" l="l" r="r" t="t"/>
              <a:pathLst>
                <a:path extrusionOk="0" h="3163" w="3164">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3164364" y="1217115"/>
              <a:ext cx="50523" cy="50523"/>
            </a:xfrm>
            <a:custGeom>
              <a:rect b="b" l="l" r="r" t="t"/>
              <a:pathLst>
                <a:path extrusionOk="0" h="1373" w="1373">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3268869" y="1184071"/>
              <a:ext cx="116611" cy="116390"/>
            </a:xfrm>
            <a:custGeom>
              <a:rect b="b" l="l" r="r" t="t"/>
              <a:pathLst>
                <a:path extrusionOk="0" h="3163" w="3169">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3301913" y="1217115"/>
              <a:ext cx="50523" cy="50523"/>
            </a:xfrm>
            <a:custGeom>
              <a:rect b="b" l="l" r="r" t="t"/>
              <a:pathLst>
                <a:path extrusionOk="0" h="1373" w="1373">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3439094" y="2827778"/>
              <a:ext cx="263507" cy="6587"/>
            </a:xfrm>
            <a:custGeom>
              <a:rect b="b" l="l" r="r" t="t"/>
              <a:pathLst>
                <a:path extrusionOk="0" h="179" w="7161">
                  <a:moveTo>
                    <a:pt x="0" y="1"/>
                  </a:moveTo>
                  <a:lnTo>
                    <a:pt x="0" y="179"/>
                  </a:lnTo>
                  <a:lnTo>
                    <a:pt x="7161" y="179"/>
                  </a:lnTo>
                  <a:lnTo>
                    <a:pt x="71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802091" y="3754148"/>
              <a:ext cx="300129" cy="54335"/>
            </a:xfrm>
            <a:custGeom>
              <a:rect b="b" l="l" r="r" t="t"/>
              <a:pathLst>
                <a:path extrusionOk="0" h="1770" w="9777">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842245" y="3808454"/>
              <a:ext cx="219948" cy="22133"/>
            </a:xfrm>
            <a:custGeom>
              <a:rect b="b" l="l" r="r" t="t"/>
              <a:pathLst>
                <a:path extrusionOk="0" h="721" w="7165">
                  <a:moveTo>
                    <a:pt x="0" y="1"/>
                  </a:moveTo>
                  <a:cubicBezTo>
                    <a:pt x="65" y="215"/>
                    <a:pt x="96" y="452"/>
                    <a:pt x="78" y="720"/>
                  </a:cubicBezTo>
                  <a:lnTo>
                    <a:pt x="7083" y="720"/>
                  </a:lnTo>
                  <a:cubicBezTo>
                    <a:pt x="7070" y="452"/>
                    <a:pt x="7101" y="215"/>
                    <a:pt x="71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595150" y="3830558"/>
              <a:ext cx="713993" cy="456011"/>
            </a:xfrm>
            <a:custGeom>
              <a:rect b="b" l="l" r="r" t="t"/>
              <a:pathLst>
                <a:path extrusionOk="0" h="14855" w="23259">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15643" y="4286559"/>
              <a:ext cx="473171" cy="8964"/>
            </a:xfrm>
            <a:custGeom>
              <a:rect b="b" l="l" r="r" t="t"/>
              <a:pathLst>
                <a:path extrusionOk="0" h="292" w="15414">
                  <a:moveTo>
                    <a:pt x="0" y="1"/>
                  </a:moveTo>
                  <a:cubicBezTo>
                    <a:pt x="87" y="100"/>
                    <a:pt x="177" y="197"/>
                    <a:pt x="278" y="292"/>
                  </a:cubicBezTo>
                  <a:lnTo>
                    <a:pt x="15136" y="292"/>
                  </a:lnTo>
                  <a:cubicBezTo>
                    <a:pt x="15232" y="197"/>
                    <a:pt x="15327" y="100"/>
                    <a:pt x="15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724177" y="4295493"/>
              <a:ext cx="456103" cy="59492"/>
            </a:xfrm>
            <a:custGeom>
              <a:rect b="b" l="l" r="r" t="t"/>
              <a:pathLst>
                <a:path extrusionOk="0" h="1938" w="14858">
                  <a:moveTo>
                    <a:pt x="0" y="1"/>
                  </a:moveTo>
                  <a:cubicBezTo>
                    <a:pt x="688" y="689"/>
                    <a:pt x="1622" y="1336"/>
                    <a:pt x="2853" y="1938"/>
                  </a:cubicBezTo>
                  <a:lnTo>
                    <a:pt x="12005" y="1938"/>
                  </a:lnTo>
                  <a:cubicBezTo>
                    <a:pt x="13231" y="1336"/>
                    <a:pt x="14165" y="689"/>
                    <a:pt x="14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622871" y="3939999"/>
              <a:ext cx="658707" cy="251013"/>
            </a:xfrm>
            <a:custGeom>
              <a:rect b="b" l="l" r="r" t="t"/>
              <a:pathLst>
                <a:path extrusionOk="0" h="8177" w="21458">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975877" y="3460636"/>
              <a:ext cx="93750" cy="293529"/>
            </a:xfrm>
            <a:custGeom>
              <a:rect b="b" l="l" r="r" t="t"/>
              <a:pathLst>
                <a:path extrusionOk="0" h="9562" w="3054">
                  <a:moveTo>
                    <a:pt x="2603" y="1"/>
                  </a:moveTo>
                  <a:lnTo>
                    <a:pt x="1" y="9562"/>
                  </a:lnTo>
                  <a:lnTo>
                    <a:pt x="451" y="9562"/>
                  </a:lnTo>
                  <a:lnTo>
                    <a:pt x="30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929553" y="3524582"/>
              <a:ext cx="13752" cy="229587"/>
            </a:xfrm>
            <a:custGeom>
              <a:rect b="b" l="l" r="r" t="t"/>
              <a:pathLst>
                <a:path extrusionOk="0" h="7479" w="448">
                  <a:moveTo>
                    <a:pt x="0" y="0"/>
                  </a:moveTo>
                  <a:lnTo>
                    <a:pt x="0" y="7479"/>
                  </a:lnTo>
                  <a:lnTo>
                    <a:pt x="447" y="7479"/>
                  </a:lnTo>
                  <a:lnTo>
                    <a:pt x="4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892468" y="3456307"/>
              <a:ext cx="87918" cy="88010"/>
            </a:xfrm>
            <a:custGeom>
              <a:rect b="b" l="l" r="r" t="t"/>
              <a:pathLst>
                <a:path extrusionOk="0" h="2867" w="2864">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1018272" y="3402400"/>
              <a:ext cx="87887" cy="87918"/>
            </a:xfrm>
            <a:custGeom>
              <a:rect b="b" l="l" r="r" t="t"/>
              <a:pathLst>
                <a:path extrusionOk="0" h="2864" w="2863">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52"/>
          <p:cNvSpPr txBox="1"/>
          <p:nvPr>
            <p:ph type="ctrTitle"/>
          </p:nvPr>
        </p:nvSpPr>
        <p:spPr>
          <a:xfrm flipH="1">
            <a:off x="713225" y="12865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6</a:t>
            </a:r>
            <a:endParaRPr sz="2000"/>
          </a:p>
          <a:p>
            <a:pPr indent="0" lvl="0" marL="0" rtl="0" algn="l">
              <a:spcBef>
                <a:spcPts val="0"/>
              </a:spcBef>
              <a:spcAft>
                <a:spcPts val="0"/>
              </a:spcAft>
              <a:buNone/>
            </a:pPr>
            <a:r>
              <a:rPr lang="en" sz="2000"/>
              <a:t>Support vector regression (SVR)</a:t>
            </a:r>
            <a:endParaRPr sz="2000"/>
          </a:p>
        </p:txBody>
      </p:sp>
      <p:sp>
        <p:nvSpPr>
          <p:cNvPr id="1535" name="Google Shape;1535;p52"/>
          <p:cNvSpPr txBox="1"/>
          <p:nvPr/>
        </p:nvSpPr>
        <p:spPr>
          <a:xfrm>
            <a:off x="857100" y="2269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Saira SemiCondensed SemiBold"/>
              <a:ea typeface="Saira SemiCondensed SemiBold"/>
              <a:cs typeface="Saira SemiCondensed SemiBold"/>
              <a:sym typeface="Saira SemiCondensed SemiBold"/>
            </a:endParaRPr>
          </a:p>
        </p:txBody>
      </p:sp>
      <p:pic>
        <p:nvPicPr>
          <p:cNvPr id="1536" name="Google Shape;1536;p52"/>
          <p:cNvPicPr preferRelativeResize="0"/>
          <p:nvPr/>
        </p:nvPicPr>
        <p:blipFill>
          <a:blip r:embed="rId3">
            <a:alphaModFix/>
          </a:blip>
          <a:stretch>
            <a:fillRect/>
          </a:stretch>
        </p:blipFill>
        <p:spPr>
          <a:xfrm>
            <a:off x="2598250" y="128650"/>
            <a:ext cx="6060800" cy="1832501"/>
          </a:xfrm>
          <a:prstGeom prst="rect">
            <a:avLst/>
          </a:prstGeom>
          <a:noFill/>
          <a:ln>
            <a:noFill/>
          </a:ln>
        </p:spPr>
      </p:pic>
      <p:pic>
        <p:nvPicPr>
          <p:cNvPr id="1537" name="Google Shape;1537;p52"/>
          <p:cNvPicPr preferRelativeResize="0"/>
          <p:nvPr/>
        </p:nvPicPr>
        <p:blipFill rotWithShape="1">
          <a:blip r:embed="rId4">
            <a:alphaModFix/>
          </a:blip>
          <a:srcRect b="35851" l="44940" r="2491" t="4464"/>
          <a:stretch/>
        </p:blipFill>
        <p:spPr>
          <a:xfrm>
            <a:off x="713225" y="2331050"/>
            <a:ext cx="3972767" cy="2812449"/>
          </a:xfrm>
          <a:prstGeom prst="rect">
            <a:avLst/>
          </a:prstGeom>
          <a:noFill/>
          <a:ln>
            <a:noFill/>
          </a:ln>
        </p:spPr>
      </p:pic>
      <p:pic>
        <p:nvPicPr>
          <p:cNvPr id="1538" name="Google Shape;1538;p52"/>
          <p:cNvPicPr preferRelativeResize="0"/>
          <p:nvPr/>
        </p:nvPicPr>
        <p:blipFill>
          <a:blip r:embed="rId5">
            <a:alphaModFix/>
          </a:blip>
          <a:stretch>
            <a:fillRect/>
          </a:stretch>
        </p:blipFill>
        <p:spPr>
          <a:xfrm>
            <a:off x="6223313" y="2785974"/>
            <a:ext cx="1853375" cy="2046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53"/>
          <p:cNvSpPr txBox="1"/>
          <p:nvPr>
            <p:ph type="ctrTitle"/>
          </p:nvPr>
        </p:nvSpPr>
        <p:spPr>
          <a:xfrm flipH="1">
            <a:off x="789425" y="128650"/>
            <a:ext cx="22278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Model 7</a:t>
            </a:r>
            <a:endParaRPr sz="2000"/>
          </a:p>
          <a:p>
            <a:pPr indent="0" lvl="0" marL="0" rtl="0" algn="l">
              <a:spcBef>
                <a:spcPts val="0"/>
              </a:spcBef>
              <a:spcAft>
                <a:spcPts val="0"/>
              </a:spcAft>
              <a:buNone/>
            </a:pPr>
            <a:r>
              <a:rPr lang="en" sz="2000"/>
              <a:t>SGD Regressor</a:t>
            </a:r>
            <a:endParaRPr sz="2000"/>
          </a:p>
        </p:txBody>
      </p:sp>
      <p:pic>
        <p:nvPicPr>
          <p:cNvPr id="1544" name="Google Shape;1544;p53"/>
          <p:cNvPicPr preferRelativeResize="0"/>
          <p:nvPr/>
        </p:nvPicPr>
        <p:blipFill>
          <a:blip r:embed="rId3">
            <a:alphaModFix/>
          </a:blip>
          <a:stretch>
            <a:fillRect/>
          </a:stretch>
        </p:blipFill>
        <p:spPr>
          <a:xfrm>
            <a:off x="4275025" y="272175"/>
            <a:ext cx="3725526" cy="2558276"/>
          </a:xfrm>
          <a:prstGeom prst="rect">
            <a:avLst/>
          </a:prstGeom>
          <a:noFill/>
          <a:ln>
            <a:noFill/>
          </a:ln>
        </p:spPr>
      </p:pic>
      <p:pic>
        <p:nvPicPr>
          <p:cNvPr id="1545" name="Google Shape;1545;p53"/>
          <p:cNvPicPr preferRelativeResize="0"/>
          <p:nvPr/>
        </p:nvPicPr>
        <p:blipFill>
          <a:blip r:embed="rId4">
            <a:alphaModFix/>
          </a:blip>
          <a:stretch>
            <a:fillRect/>
          </a:stretch>
        </p:blipFill>
        <p:spPr>
          <a:xfrm>
            <a:off x="1348163" y="2730975"/>
            <a:ext cx="2107725" cy="210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54"/>
          <p:cNvSpPr txBox="1"/>
          <p:nvPr>
            <p:ph type="ctrTitle"/>
          </p:nvPr>
        </p:nvSpPr>
        <p:spPr>
          <a:xfrm flipH="1">
            <a:off x="973375" y="1951175"/>
            <a:ext cx="14079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Models </a:t>
            </a:r>
            <a:endParaRPr/>
          </a:p>
          <a:p>
            <a:pPr indent="0" lvl="0" marL="0" rtl="0" algn="l">
              <a:spcBef>
                <a:spcPts val="0"/>
              </a:spcBef>
              <a:spcAft>
                <a:spcPts val="0"/>
              </a:spcAft>
              <a:buNone/>
            </a:pPr>
            <a:r>
              <a:rPr lang="en"/>
              <a:t>Accuracy Comparison</a:t>
            </a:r>
            <a:endParaRPr/>
          </a:p>
        </p:txBody>
      </p:sp>
      <p:graphicFrame>
        <p:nvGraphicFramePr>
          <p:cNvPr id="1551" name="Google Shape;1551;p54"/>
          <p:cNvGraphicFramePr/>
          <p:nvPr/>
        </p:nvGraphicFramePr>
        <p:xfrm>
          <a:off x="2429302" y="734150"/>
          <a:ext cx="3000000" cy="3000000"/>
        </p:xfrm>
        <a:graphic>
          <a:graphicData uri="http://schemas.openxmlformats.org/drawingml/2006/table">
            <a:tbl>
              <a:tblPr>
                <a:noFill/>
                <a:tableStyleId>{C1DA7166-3C8B-432C-B5D7-59D74B36FCA6}</a:tableStyleId>
              </a:tblPr>
              <a:tblGrid>
                <a:gridCol w="894525"/>
                <a:gridCol w="894525"/>
                <a:gridCol w="894525"/>
                <a:gridCol w="894525"/>
                <a:gridCol w="894525"/>
                <a:gridCol w="894525"/>
                <a:gridCol w="894525"/>
              </a:tblGrid>
              <a:tr h="638075">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Linear Regression</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Decision Trees Regressor</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Random Forest Regressor</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Gradient Boost Regressor</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MLP</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SVR</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Saira SemiCondensed SemiBold"/>
                          <a:ea typeface="Saira SemiCondensed SemiBold"/>
                          <a:cs typeface="Saira SemiCondensed SemiBold"/>
                          <a:sym typeface="Saira SemiCondensed SemiBold"/>
                        </a:rPr>
                        <a:t>SGD Regressor</a:t>
                      </a:r>
                      <a:endParaRPr sz="1200">
                        <a:solidFill>
                          <a:schemeClr val="dk1"/>
                        </a:solidFill>
                        <a:latin typeface="Saira SemiCondensed SemiBold"/>
                        <a:ea typeface="Saira SemiCondensed SemiBold"/>
                        <a:cs typeface="Saira SemiCondensed SemiBold"/>
                        <a:sym typeface="Saira SemiCondensed SemiBold"/>
                      </a:endParaRPr>
                    </a:p>
                  </a:txBody>
                  <a:tcPr marT="91425" marB="91425" marR="91425" marL="914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28575">
                      <a:solidFill>
                        <a:schemeClr val="lt1">
                          <a:alpha val="0"/>
                        </a:schemeClr>
                      </a:solidFill>
                      <a:prstDash val="solid"/>
                      <a:round/>
                      <a:headEnd len="sm" w="sm" type="none"/>
                      <a:tailEnd len="sm" w="sm" type="none"/>
                    </a:lnB>
                    <a:solidFill>
                      <a:schemeClr val="lt2"/>
                    </a:solidFill>
                  </a:tcPr>
                </a:tc>
              </a:tr>
              <a:tr h="638075">
                <a:tc>
                  <a:txBody>
                    <a:bodyPr/>
                    <a:lstStyle/>
                    <a:p>
                      <a:pPr indent="0" lvl="0" marL="0" rtl="0" algn="ctr">
                        <a:spcBef>
                          <a:spcPts val="0"/>
                        </a:spcBef>
                        <a:spcAft>
                          <a:spcPts val="0"/>
                        </a:spcAft>
                        <a:buNone/>
                      </a:pPr>
                      <a:r>
                        <a:rPr lang="en">
                          <a:solidFill>
                            <a:schemeClr val="dk1"/>
                          </a:solidFill>
                          <a:latin typeface="Abel"/>
                          <a:ea typeface="Abel"/>
                          <a:cs typeface="Abel"/>
                          <a:sym typeface="Abel"/>
                        </a:rPr>
                        <a:t>72.45%</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bel"/>
                          <a:ea typeface="Abel"/>
                          <a:cs typeface="Abel"/>
                          <a:sym typeface="Abel"/>
                        </a:rPr>
                        <a:t>61.27%</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bel"/>
                          <a:ea typeface="Abel"/>
                          <a:cs typeface="Abel"/>
                          <a:sym typeface="Abel"/>
                        </a:rPr>
                        <a:t>76.07%</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bel"/>
                          <a:ea typeface="Abel"/>
                          <a:cs typeface="Abel"/>
                          <a:sym typeface="Abel"/>
                        </a:rPr>
                        <a:t>77.55%</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bel"/>
                          <a:ea typeface="Abel"/>
                          <a:cs typeface="Abel"/>
                          <a:sym typeface="Abel"/>
                        </a:rPr>
                        <a:t>77.36%</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bel"/>
                          <a:ea typeface="Abel"/>
                          <a:cs typeface="Abel"/>
                          <a:sym typeface="Abel"/>
                        </a:rPr>
                        <a:t>72.06%</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bel"/>
                          <a:ea typeface="Abel"/>
                          <a:cs typeface="Abel"/>
                          <a:sym typeface="Abel"/>
                        </a:rPr>
                        <a:t>73.25%</a:t>
                      </a:r>
                      <a:endParaRPr>
                        <a:solidFill>
                          <a:schemeClr val="dk1"/>
                        </a:solidFill>
                        <a:latin typeface="Abel"/>
                        <a:ea typeface="Abel"/>
                        <a:cs typeface="Abel"/>
                        <a:sym typeface="Abel"/>
                      </a:endParaRPr>
                    </a:p>
                  </a:txBody>
                  <a:tcPr marT="91425" marB="91425" marR="91425" marL="91425" anchor="ctr">
                    <a:lnL cap="flat" cmpd="sng" w="28575">
                      <a:solidFill>
                        <a:srgbClr val="FF3C68">
                          <a:alpha val="0"/>
                        </a:srgbClr>
                      </a:solidFill>
                      <a:prstDash val="solid"/>
                      <a:round/>
                      <a:headEnd len="sm" w="sm" type="none"/>
                      <a:tailEnd len="sm" w="sm" type="none"/>
                    </a:lnL>
                    <a:lnR cap="flat" cmpd="sng" w="28575">
                      <a:solidFill>
                        <a:srgbClr val="FF3C68">
                          <a:alpha val="0"/>
                        </a:srgbClr>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r>
              <a:tr h="638075">
                <a:tc>
                  <a:txBody>
                    <a:bodyPr/>
                    <a:lstStyle/>
                    <a:p>
                      <a:pPr indent="0" lvl="0" marL="0" rtl="0" algn="l">
                        <a:spcBef>
                          <a:spcPts val="0"/>
                        </a:spcBef>
                        <a:spcAft>
                          <a:spcPts val="0"/>
                        </a:spcAft>
                        <a:buNone/>
                      </a:pPr>
                      <a:r>
                        <a:t/>
                      </a:r>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bel"/>
                        <a:ea typeface="Abel"/>
                        <a:cs typeface="Abel"/>
                        <a:sym typeface="Abel"/>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bel"/>
                        <a:ea typeface="Abel"/>
                        <a:cs typeface="Abel"/>
                        <a:sym typeface="Abel"/>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bel"/>
                        <a:ea typeface="Abel"/>
                        <a:cs typeface="Abel"/>
                        <a:sym typeface="Abel"/>
                      </a:endParaRPr>
                    </a:p>
                  </a:txBody>
                  <a:tcPr marT="91425" marB="91425" marR="91425" marL="91425" anchor="ctr">
                    <a:lnL cap="flat" cmpd="sng" w="28575">
                      <a:solidFill>
                        <a:schemeClr val="lt2">
                          <a:alpha val="0"/>
                        </a:schemeClr>
                      </a:solidFill>
                      <a:prstDash val="solid"/>
                      <a:round/>
                      <a:headEnd len="sm" w="sm" type="none"/>
                      <a:tailEnd len="sm" w="sm" type="none"/>
                    </a:lnL>
                    <a:lnR cap="flat" cmpd="sng" w="28575">
                      <a:solidFill>
                        <a:schemeClr val="lt2">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alpha val="0"/>
                        </a:schemeClr>
                      </a:solidFill>
                      <a:prstDash val="solid"/>
                      <a:round/>
                      <a:headEnd len="sm" w="sm" type="none"/>
                      <a:tailEnd len="sm" w="sm" type="none"/>
                    </a:lnB>
                  </a:tcPr>
                </a:tc>
              </a:tr>
            </a:tbl>
          </a:graphicData>
        </a:graphic>
      </p:graphicFrame>
      <p:pic>
        <p:nvPicPr>
          <p:cNvPr id="1552" name="Google Shape;1552;p54" title="Points scored"/>
          <p:cNvPicPr preferRelativeResize="0"/>
          <p:nvPr/>
        </p:nvPicPr>
        <p:blipFill rotWithShape="1">
          <a:blip r:embed="rId3">
            <a:alphaModFix/>
          </a:blip>
          <a:srcRect b="0" l="0" r="0" t="10015"/>
          <a:stretch/>
        </p:blipFill>
        <p:spPr>
          <a:xfrm>
            <a:off x="3122188" y="2272875"/>
            <a:ext cx="4875900" cy="2719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6" name="Shape 1556"/>
        <p:cNvGrpSpPr/>
        <p:nvPr/>
      </p:nvGrpSpPr>
      <p:grpSpPr>
        <a:xfrm>
          <a:off x="0" y="0"/>
          <a:ext cx="0" cy="0"/>
          <a:chOff x="0" y="0"/>
          <a:chExt cx="0" cy="0"/>
        </a:xfrm>
      </p:grpSpPr>
      <p:sp>
        <p:nvSpPr>
          <p:cNvPr id="1557" name="Google Shape;1557;p55"/>
          <p:cNvSpPr txBox="1"/>
          <p:nvPr>
            <p:ph idx="2" type="ctrTitle"/>
          </p:nvPr>
        </p:nvSpPr>
        <p:spPr>
          <a:xfrm flipH="1">
            <a:off x="5902975" y="2430675"/>
            <a:ext cx="41070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400"/>
              <a:t>Data Driven Optimization</a:t>
            </a:r>
            <a:endParaRPr sz="4400"/>
          </a:p>
        </p:txBody>
      </p:sp>
      <p:sp>
        <p:nvSpPr>
          <p:cNvPr id="1558" name="Google Shape;1558;p55"/>
          <p:cNvSpPr txBox="1"/>
          <p:nvPr>
            <p:ph type="title"/>
          </p:nvPr>
        </p:nvSpPr>
        <p:spPr>
          <a:xfrm>
            <a:off x="4475975" y="2495925"/>
            <a:ext cx="1276800" cy="864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1559" name="Google Shape;1559;p55"/>
          <p:cNvSpPr/>
          <p:nvPr/>
        </p:nvSpPr>
        <p:spPr>
          <a:xfrm>
            <a:off x="4274316" y="2292684"/>
            <a:ext cx="13983" cy="13946"/>
          </a:xfrm>
          <a:custGeom>
            <a:rect b="b" l="l" r="r" t="t"/>
            <a:pathLst>
              <a:path extrusionOk="0" h="379" w="380">
                <a:moveTo>
                  <a:pt x="192" y="0"/>
                </a:moveTo>
                <a:cubicBezTo>
                  <a:pt x="88" y="0"/>
                  <a:pt x="1" y="82"/>
                  <a:pt x="1" y="187"/>
                </a:cubicBezTo>
                <a:cubicBezTo>
                  <a:pt x="1" y="292"/>
                  <a:pt x="88" y="379"/>
                  <a:pt x="192" y="379"/>
                </a:cubicBezTo>
                <a:cubicBezTo>
                  <a:pt x="297" y="379"/>
                  <a:pt x="379" y="292"/>
                  <a:pt x="379" y="187"/>
                </a:cubicBezTo>
                <a:cubicBezTo>
                  <a:pt x="379" y="82"/>
                  <a:pt x="297" y="0"/>
                  <a:pt x="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5"/>
          <p:cNvSpPr/>
          <p:nvPr/>
        </p:nvSpPr>
        <p:spPr>
          <a:xfrm>
            <a:off x="717959" y="3928720"/>
            <a:ext cx="41" cy="42"/>
          </a:xfrm>
          <a:custGeom>
            <a:rect b="b" l="l" r="r" t="t"/>
            <a:pathLst>
              <a:path extrusionOk="0" h="1" w="1">
                <a:moveTo>
                  <a:pt x="0"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5"/>
          <p:cNvSpPr/>
          <p:nvPr/>
        </p:nvSpPr>
        <p:spPr>
          <a:xfrm>
            <a:off x="576762" y="3928720"/>
            <a:ext cx="41" cy="42"/>
          </a:xfrm>
          <a:custGeom>
            <a:rect b="b" l="l" r="r" t="t"/>
            <a:pathLst>
              <a:path extrusionOk="0" h="1" w="1">
                <a:moveTo>
                  <a:pt x="1"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5"/>
          <p:cNvSpPr/>
          <p:nvPr/>
        </p:nvSpPr>
        <p:spPr>
          <a:xfrm>
            <a:off x="2582112" y="2176792"/>
            <a:ext cx="1085068" cy="2188359"/>
          </a:xfrm>
          <a:custGeom>
            <a:rect b="b" l="l" r="r" t="t"/>
            <a:pathLst>
              <a:path extrusionOk="0" h="61419" w="37903">
                <a:moveTo>
                  <a:pt x="34985" y="1"/>
                </a:moveTo>
                <a:cubicBezTo>
                  <a:pt x="32160" y="1"/>
                  <a:pt x="27829" y="713"/>
                  <a:pt x="24516" y="4443"/>
                </a:cubicBezTo>
                <a:cubicBezTo>
                  <a:pt x="17530" y="12323"/>
                  <a:pt x="20524" y="18038"/>
                  <a:pt x="14745" y="20631"/>
                </a:cubicBezTo>
                <a:cubicBezTo>
                  <a:pt x="8637" y="23375"/>
                  <a:pt x="1" y="31734"/>
                  <a:pt x="2936" y="45220"/>
                </a:cubicBezTo>
                <a:cubicBezTo>
                  <a:pt x="4398" y="51947"/>
                  <a:pt x="6404" y="57521"/>
                  <a:pt x="8041" y="61419"/>
                </a:cubicBezTo>
                <a:lnTo>
                  <a:pt x="26399" y="61419"/>
                </a:lnTo>
                <a:cubicBezTo>
                  <a:pt x="27579" y="59231"/>
                  <a:pt x="30410" y="52763"/>
                  <a:pt x="26239" y="47130"/>
                </a:cubicBezTo>
                <a:cubicBezTo>
                  <a:pt x="21125" y="40220"/>
                  <a:pt x="17803" y="30020"/>
                  <a:pt x="26663" y="26115"/>
                </a:cubicBezTo>
                <a:cubicBezTo>
                  <a:pt x="35528" y="22213"/>
                  <a:pt x="26832" y="15158"/>
                  <a:pt x="27511" y="8969"/>
                </a:cubicBezTo>
                <a:cubicBezTo>
                  <a:pt x="28195" y="2774"/>
                  <a:pt x="37903" y="273"/>
                  <a:pt x="37903" y="273"/>
                </a:cubicBezTo>
                <a:cubicBezTo>
                  <a:pt x="37903" y="273"/>
                  <a:pt x="36731" y="1"/>
                  <a:pt x="34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5"/>
          <p:cNvSpPr/>
          <p:nvPr/>
        </p:nvSpPr>
        <p:spPr>
          <a:xfrm>
            <a:off x="2854147" y="2192413"/>
            <a:ext cx="813164" cy="2176565"/>
          </a:xfrm>
          <a:custGeom>
            <a:rect b="b" l="l" r="r" t="t"/>
            <a:pathLst>
              <a:path extrusionOk="0" h="61088" w="28405">
                <a:moveTo>
                  <a:pt x="28359" y="0"/>
                </a:moveTo>
                <a:cubicBezTo>
                  <a:pt x="27574" y="0"/>
                  <a:pt x="16983" y="189"/>
                  <a:pt x="15497" y="8081"/>
                </a:cubicBezTo>
                <a:cubicBezTo>
                  <a:pt x="15055" y="10415"/>
                  <a:pt x="15000" y="12557"/>
                  <a:pt x="14945" y="14631"/>
                </a:cubicBezTo>
                <a:cubicBezTo>
                  <a:pt x="14813" y="19686"/>
                  <a:pt x="14708" y="23678"/>
                  <a:pt x="8738" y="26390"/>
                </a:cubicBezTo>
                <a:cubicBezTo>
                  <a:pt x="4968" y="28103"/>
                  <a:pt x="2289" y="31348"/>
                  <a:pt x="1203" y="35528"/>
                </a:cubicBezTo>
                <a:cubicBezTo>
                  <a:pt x="0" y="40145"/>
                  <a:pt x="976" y="45208"/>
                  <a:pt x="3820" y="49069"/>
                </a:cubicBezTo>
                <a:cubicBezTo>
                  <a:pt x="9234" y="56420"/>
                  <a:pt x="8441" y="61000"/>
                  <a:pt x="8432" y="61046"/>
                </a:cubicBezTo>
                <a:lnTo>
                  <a:pt x="8637" y="61088"/>
                </a:lnTo>
                <a:cubicBezTo>
                  <a:pt x="8646" y="61042"/>
                  <a:pt x="9462" y="56379"/>
                  <a:pt x="3988" y="48946"/>
                </a:cubicBezTo>
                <a:cubicBezTo>
                  <a:pt x="1180" y="45135"/>
                  <a:pt x="215" y="40141"/>
                  <a:pt x="1404" y="35582"/>
                </a:cubicBezTo>
                <a:cubicBezTo>
                  <a:pt x="2476" y="31462"/>
                  <a:pt x="5114" y="28267"/>
                  <a:pt x="8824" y="26581"/>
                </a:cubicBezTo>
                <a:cubicBezTo>
                  <a:pt x="14913" y="23815"/>
                  <a:pt x="15018" y="19762"/>
                  <a:pt x="15154" y="14635"/>
                </a:cubicBezTo>
                <a:cubicBezTo>
                  <a:pt x="15205" y="12570"/>
                  <a:pt x="15264" y="10437"/>
                  <a:pt x="15701" y="8118"/>
                </a:cubicBezTo>
                <a:cubicBezTo>
                  <a:pt x="17179" y="279"/>
                  <a:pt x="27904" y="210"/>
                  <a:pt x="28384" y="210"/>
                </a:cubicBezTo>
                <a:cubicBezTo>
                  <a:pt x="28392" y="210"/>
                  <a:pt x="28398" y="210"/>
                  <a:pt x="28400" y="210"/>
                </a:cubicBezTo>
                <a:lnTo>
                  <a:pt x="28404" y="1"/>
                </a:lnTo>
                <a:cubicBezTo>
                  <a:pt x="28400" y="1"/>
                  <a:pt x="28385" y="0"/>
                  <a:pt x="283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5"/>
          <p:cNvSpPr/>
          <p:nvPr/>
        </p:nvSpPr>
        <p:spPr>
          <a:xfrm>
            <a:off x="2916896" y="3507265"/>
            <a:ext cx="279920" cy="350813"/>
          </a:xfrm>
          <a:custGeom>
            <a:rect b="b" l="l" r="r" t="t"/>
            <a:pathLst>
              <a:path extrusionOk="0" h="9846" w="9778">
                <a:moveTo>
                  <a:pt x="9773" y="1"/>
                </a:moveTo>
                <a:cubicBezTo>
                  <a:pt x="278" y="215"/>
                  <a:pt x="0" y="9746"/>
                  <a:pt x="0" y="9841"/>
                </a:cubicBezTo>
                <a:lnTo>
                  <a:pt x="206" y="9845"/>
                </a:lnTo>
                <a:cubicBezTo>
                  <a:pt x="210" y="9750"/>
                  <a:pt x="484" y="421"/>
                  <a:pt x="9777" y="211"/>
                </a:cubicBezTo>
                <a:lnTo>
                  <a:pt x="97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5"/>
          <p:cNvSpPr/>
          <p:nvPr/>
        </p:nvSpPr>
        <p:spPr>
          <a:xfrm>
            <a:off x="2922764" y="3155063"/>
            <a:ext cx="350229" cy="197675"/>
          </a:xfrm>
          <a:custGeom>
            <a:rect b="b" l="l" r="r" t="t"/>
            <a:pathLst>
              <a:path extrusionOk="0" h="5548" w="12234">
                <a:moveTo>
                  <a:pt x="9957" y="0"/>
                </a:moveTo>
                <a:cubicBezTo>
                  <a:pt x="4896" y="0"/>
                  <a:pt x="56" y="5346"/>
                  <a:pt x="1" y="5405"/>
                </a:cubicBezTo>
                <a:lnTo>
                  <a:pt x="155" y="5548"/>
                </a:lnTo>
                <a:cubicBezTo>
                  <a:pt x="211" y="5484"/>
                  <a:pt x="4989" y="208"/>
                  <a:pt x="9953" y="208"/>
                </a:cubicBezTo>
                <a:cubicBezTo>
                  <a:pt x="10692" y="208"/>
                  <a:pt x="11434" y="325"/>
                  <a:pt x="12166" y="593"/>
                </a:cubicBezTo>
                <a:lnTo>
                  <a:pt x="12233" y="397"/>
                </a:lnTo>
                <a:cubicBezTo>
                  <a:pt x="11480" y="120"/>
                  <a:pt x="10716" y="0"/>
                  <a:pt x="99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5"/>
          <p:cNvSpPr/>
          <p:nvPr/>
        </p:nvSpPr>
        <p:spPr>
          <a:xfrm>
            <a:off x="3126039" y="2714819"/>
            <a:ext cx="125932" cy="267688"/>
          </a:xfrm>
          <a:custGeom>
            <a:rect b="b" l="l" r="r" t="t"/>
            <a:pathLst>
              <a:path extrusionOk="0" h="7513" w="4399">
                <a:moveTo>
                  <a:pt x="101" y="1"/>
                </a:moveTo>
                <a:lnTo>
                  <a:pt x="0" y="188"/>
                </a:lnTo>
                <a:cubicBezTo>
                  <a:pt x="2781" y="1646"/>
                  <a:pt x="4184" y="7457"/>
                  <a:pt x="4198" y="7512"/>
                </a:cubicBezTo>
                <a:lnTo>
                  <a:pt x="4398" y="7466"/>
                </a:lnTo>
                <a:cubicBezTo>
                  <a:pt x="4344" y="7224"/>
                  <a:pt x="2963" y="1505"/>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5"/>
          <p:cNvSpPr/>
          <p:nvPr/>
        </p:nvSpPr>
        <p:spPr>
          <a:xfrm>
            <a:off x="471130" y="2358734"/>
            <a:ext cx="1428970" cy="2009603"/>
          </a:xfrm>
          <a:custGeom>
            <a:rect b="b" l="l" r="r" t="t"/>
            <a:pathLst>
              <a:path extrusionOk="0" h="56402" w="49916">
                <a:moveTo>
                  <a:pt x="7818" y="0"/>
                </a:moveTo>
                <a:cubicBezTo>
                  <a:pt x="3373" y="0"/>
                  <a:pt x="0" y="2178"/>
                  <a:pt x="0" y="2178"/>
                </a:cubicBezTo>
                <a:cubicBezTo>
                  <a:pt x="0" y="2178"/>
                  <a:pt x="622" y="2120"/>
                  <a:pt x="1597" y="2120"/>
                </a:cubicBezTo>
                <a:cubicBezTo>
                  <a:pt x="4530" y="2120"/>
                  <a:pt x="10665" y="2644"/>
                  <a:pt x="12721" y="6841"/>
                </a:cubicBezTo>
                <a:cubicBezTo>
                  <a:pt x="15455" y="12437"/>
                  <a:pt x="9662" y="22018"/>
                  <a:pt x="19320" y="22692"/>
                </a:cubicBezTo>
                <a:cubicBezTo>
                  <a:pt x="28983" y="23371"/>
                  <a:pt x="29307" y="34095"/>
                  <a:pt x="26831" y="42322"/>
                </a:cubicBezTo>
                <a:cubicBezTo>
                  <a:pt x="24357" y="50553"/>
                  <a:pt x="32200" y="56401"/>
                  <a:pt x="32200" y="56401"/>
                </a:cubicBezTo>
                <a:lnTo>
                  <a:pt x="48111" y="56401"/>
                </a:lnTo>
                <a:cubicBezTo>
                  <a:pt x="48111" y="56401"/>
                  <a:pt x="49916" y="46333"/>
                  <a:pt x="48111" y="32646"/>
                </a:cubicBezTo>
                <a:cubicBezTo>
                  <a:pt x="46310" y="18960"/>
                  <a:pt x="35354" y="14015"/>
                  <a:pt x="28682" y="13499"/>
                </a:cubicBezTo>
                <a:cubicBezTo>
                  <a:pt x="22365" y="13016"/>
                  <a:pt x="23253" y="6622"/>
                  <a:pt x="14006" y="1576"/>
                </a:cubicBezTo>
                <a:cubicBezTo>
                  <a:pt x="11867" y="408"/>
                  <a:pt x="9742" y="0"/>
                  <a:pt x="78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5"/>
          <p:cNvSpPr/>
          <p:nvPr/>
        </p:nvSpPr>
        <p:spPr>
          <a:xfrm>
            <a:off x="470100" y="2394186"/>
            <a:ext cx="1176648" cy="1975577"/>
          </a:xfrm>
          <a:custGeom>
            <a:rect b="b" l="l" r="r" t="t"/>
            <a:pathLst>
              <a:path extrusionOk="0" h="55447" w="41102">
                <a:moveTo>
                  <a:pt x="6314" y="1"/>
                </a:moveTo>
                <a:cubicBezTo>
                  <a:pt x="2954" y="1"/>
                  <a:pt x="54" y="1066"/>
                  <a:pt x="0" y="1088"/>
                </a:cubicBezTo>
                <a:lnTo>
                  <a:pt x="72" y="1284"/>
                </a:lnTo>
                <a:cubicBezTo>
                  <a:pt x="127" y="1262"/>
                  <a:pt x="2996" y="208"/>
                  <a:pt x="6311" y="208"/>
                </a:cubicBezTo>
                <a:cubicBezTo>
                  <a:pt x="9336" y="208"/>
                  <a:pt x="12732" y="1086"/>
                  <a:pt x="14698" y="4429"/>
                </a:cubicBezTo>
                <a:cubicBezTo>
                  <a:pt x="15897" y="6461"/>
                  <a:pt x="16671" y="8453"/>
                  <a:pt x="17420" y="10376"/>
                </a:cubicBezTo>
                <a:cubicBezTo>
                  <a:pt x="19279" y="15153"/>
                  <a:pt x="20750" y="18931"/>
                  <a:pt x="27414" y="19473"/>
                </a:cubicBezTo>
                <a:cubicBezTo>
                  <a:pt x="31480" y="19801"/>
                  <a:pt x="35039" y="21920"/>
                  <a:pt x="37446" y="25430"/>
                </a:cubicBezTo>
                <a:cubicBezTo>
                  <a:pt x="40103" y="29318"/>
                  <a:pt x="40883" y="34345"/>
                  <a:pt x="39533" y="38880"/>
                </a:cubicBezTo>
                <a:cubicBezTo>
                  <a:pt x="36899" y="47722"/>
                  <a:pt x="40254" y="55370"/>
                  <a:pt x="40290" y="55447"/>
                </a:cubicBezTo>
                <a:lnTo>
                  <a:pt x="40477" y="55360"/>
                </a:lnTo>
                <a:cubicBezTo>
                  <a:pt x="40445" y="55288"/>
                  <a:pt x="37122" y="47708"/>
                  <a:pt x="39734" y="38939"/>
                </a:cubicBezTo>
                <a:cubicBezTo>
                  <a:pt x="41101" y="34345"/>
                  <a:pt x="40308" y="29249"/>
                  <a:pt x="37614" y="25317"/>
                </a:cubicBezTo>
                <a:cubicBezTo>
                  <a:pt x="35176" y="21747"/>
                  <a:pt x="31562" y="19601"/>
                  <a:pt x="27433" y="19263"/>
                </a:cubicBezTo>
                <a:cubicBezTo>
                  <a:pt x="20897" y="18731"/>
                  <a:pt x="19448" y="15011"/>
                  <a:pt x="17615" y="10298"/>
                </a:cubicBezTo>
                <a:cubicBezTo>
                  <a:pt x="16863" y="8366"/>
                  <a:pt x="16084" y="6370"/>
                  <a:pt x="14881" y="4319"/>
                </a:cubicBezTo>
                <a:cubicBezTo>
                  <a:pt x="12866" y="897"/>
                  <a:pt x="9396" y="1"/>
                  <a:pt x="63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5"/>
          <p:cNvSpPr/>
          <p:nvPr/>
        </p:nvSpPr>
        <p:spPr>
          <a:xfrm>
            <a:off x="1270374" y="3449829"/>
            <a:ext cx="358588" cy="236904"/>
          </a:xfrm>
          <a:custGeom>
            <a:rect b="b" l="l" r="r" t="t"/>
            <a:pathLst>
              <a:path extrusionOk="0" h="6649" w="12526">
                <a:moveTo>
                  <a:pt x="3576" y="0"/>
                </a:moveTo>
                <a:cubicBezTo>
                  <a:pt x="2496" y="0"/>
                  <a:pt x="1307" y="187"/>
                  <a:pt x="1" y="624"/>
                </a:cubicBezTo>
                <a:lnTo>
                  <a:pt x="64" y="820"/>
                </a:lnTo>
                <a:cubicBezTo>
                  <a:pt x="1340" y="394"/>
                  <a:pt x="2502" y="211"/>
                  <a:pt x="3558" y="211"/>
                </a:cubicBezTo>
                <a:cubicBezTo>
                  <a:pt x="9794" y="211"/>
                  <a:pt x="12302" y="6575"/>
                  <a:pt x="12329" y="6649"/>
                </a:cubicBezTo>
                <a:lnTo>
                  <a:pt x="12525" y="6577"/>
                </a:lnTo>
                <a:cubicBezTo>
                  <a:pt x="12494" y="6498"/>
                  <a:pt x="9944" y="0"/>
                  <a:pt x="3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5"/>
          <p:cNvSpPr/>
          <p:nvPr/>
        </p:nvSpPr>
        <p:spPr>
          <a:xfrm>
            <a:off x="1106517" y="3127948"/>
            <a:ext cx="378141" cy="85120"/>
          </a:xfrm>
          <a:custGeom>
            <a:rect b="b" l="l" r="r" t="t"/>
            <a:pathLst>
              <a:path extrusionOk="0" h="2389" w="13209">
                <a:moveTo>
                  <a:pt x="5015" y="1"/>
                </a:moveTo>
                <a:cubicBezTo>
                  <a:pt x="3229" y="1"/>
                  <a:pt x="1443" y="421"/>
                  <a:pt x="1" y="1627"/>
                </a:cubicBezTo>
                <a:lnTo>
                  <a:pt x="132" y="1787"/>
                </a:lnTo>
                <a:cubicBezTo>
                  <a:pt x="1534" y="615"/>
                  <a:pt x="3273" y="206"/>
                  <a:pt x="5018" y="206"/>
                </a:cubicBezTo>
                <a:cubicBezTo>
                  <a:pt x="9020" y="206"/>
                  <a:pt x="13051" y="2357"/>
                  <a:pt x="13108" y="2388"/>
                </a:cubicBezTo>
                <a:lnTo>
                  <a:pt x="13209" y="2207"/>
                </a:lnTo>
                <a:cubicBezTo>
                  <a:pt x="13152" y="2175"/>
                  <a:pt x="9080" y="1"/>
                  <a:pt x="50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5"/>
          <p:cNvSpPr/>
          <p:nvPr/>
        </p:nvSpPr>
        <p:spPr>
          <a:xfrm>
            <a:off x="1056021" y="2697753"/>
            <a:ext cx="67103" cy="302071"/>
          </a:xfrm>
          <a:custGeom>
            <a:rect b="b" l="l" r="r" t="t"/>
            <a:pathLst>
              <a:path extrusionOk="0" h="8478" w="2344">
                <a:moveTo>
                  <a:pt x="2188" y="1"/>
                </a:moveTo>
                <a:cubicBezTo>
                  <a:pt x="0" y="2385"/>
                  <a:pt x="638" y="8232"/>
                  <a:pt x="665" y="8478"/>
                </a:cubicBezTo>
                <a:lnTo>
                  <a:pt x="875" y="8456"/>
                </a:lnTo>
                <a:cubicBezTo>
                  <a:pt x="867" y="8396"/>
                  <a:pt x="219" y="2453"/>
                  <a:pt x="2343" y="143"/>
                </a:cubicBezTo>
                <a:lnTo>
                  <a:pt x="21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5"/>
          <p:cNvSpPr/>
          <p:nvPr/>
        </p:nvSpPr>
        <p:spPr>
          <a:xfrm>
            <a:off x="1741217" y="1630708"/>
            <a:ext cx="1549292" cy="2737631"/>
          </a:xfrm>
          <a:custGeom>
            <a:rect b="b" l="l" r="r" t="t"/>
            <a:pathLst>
              <a:path extrusionOk="0" h="76835" w="54119">
                <a:moveTo>
                  <a:pt x="50696" y="0"/>
                </a:moveTo>
                <a:lnTo>
                  <a:pt x="50696" y="0"/>
                </a:lnTo>
                <a:cubicBezTo>
                  <a:pt x="50696" y="0"/>
                  <a:pt x="37178" y="949"/>
                  <a:pt x="33181" y="12183"/>
                </a:cubicBezTo>
                <a:cubicBezTo>
                  <a:pt x="29185" y="23413"/>
                  <a:pt x="27088" y="28554"/>
                  <a:pt x="19854" y="33312"/>
                </a:cubicBezTo>
                <a:cubicBezTo>
                  <a:pt x="12622" y="38070"/>
                  <a:pt x="1" y="59050"/>
                  <a:pt x="10024" y="76834"/>
                </a:cubicBezTo>
                <a:lnTo>
                  <a:pt x="29412" y="76834"/>
                </a:lnTo>
                <a:cubicBezTo>
                  <a:pt x="29412" y="76834"/>
                  <a:pt x="36987" y="66630"/>
                  <a:pt x="33373" y="57683"/>
                </a:cubicBezTo>
                <a:cubicBezTo>
                  <a:pt x="29753" y="48735"/>
                  <a:pt x="28993" y="32935"/>
                  <a:pt x="41558" y="27985"/>
                </a:cubicBezTo>
                <a:cubicBezTo>
                  <a:pt x="54119" y="23036"/>
                  <a:pt x="42889" y="6664"/>
                  <a:pt x="506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5"/>
          <p:cNvSpPr/>
          <p:nvPr/>
        </p:nvSpPr>
        <p:spPr>
          <a:xfrm>
            <a:off x="2257749" y="1626966"/>
            <a:ext cx="935175" cy="2741657"/>
          </a:xfrm>
          <a:custGeom>
            <a:rect b="b" l="l" r="r" t="t"/>
            <a:pathLst>
              <a:path extrusionOk="0" h="76948" w="32667">
                <a:moveTo>
                  <a:pt x="32635" y="0"/>
                </a:moveTo>
                <a:cubicBezTo>
                  <a:pt x="32602" y="6"/>
                  <a:pt x="29389" y="507"/>
                  <a:pt x="26126" y="2804"/>
                </a:cubicBezTo>
                <a:cubicBezTo>
                  <a:pt x="23113" y="4923"/>
                  <a:pt x="19435" y="9047"/>
                  <a:pt x="19029" y="16659"/>
                </a:cubicBezTo>
                <a:cubicBezTo>
                  <a:pt x="18665" y="23555"/>
                  <a:pt x="14759" y="27301"/>
                  <a:pt x="10625" y="31267"/>
                </a:cubicBezTo>
                <a:cubicBezTo>
                  <a:pt x="5972" y="35733"/>
                  <a:pt x="1159" y="40350"/>
                  <a:pt x="753" y="49875"/>
                </a:cubicBezTo>
                <a:cubicBezTo>
                  <a:pt x="1" y="67673"/>
                  <a:pt x="749" y="76857"/>
                  <a:pt x="753" y="76948"/>
                </a:cubicBezTo>
                <a:lnTo>
                  <a:pt x="962" y="76930"/>
                </a:lnTo>
                <a:cubicBezTo>
                  <a:pt x="954" y="76838"/>
                  <a:pt x="211" y="67664"/>
                  <a:pt x="962" y="49885"/>
                </a:cubicBezTo>
                <a:cubicBezTo>
                  <a:pt x="1364" y="40441"/>
                  <a:pt x="6145" y="35851"/>
                  <a:pt x="10771" y="31417"/>
                </a:cubicBezTo>
                <a:cubicBezTo>
                  <a:pt x="14932" y="27420"/>
                  <a:pt x="18865" y="23646"/>
                  <a:pt x="19239" y="16673"/>
                </a:cubicBezTo>
                <a:cubicBezTo>
                  <a:pt x="19640" y="9144"/>
                  <a:pt x="23264" y="5069"/>
                  <a:pt x="26236" y="2977"/>
                </a:cubicBezTo>
                <a:cubicBezTo>
                  <a:pt x="29462" y="707"/>
                  <a:pt x="32635" y="210"/>
                  <a:pt x="32666" y="206"/>
                </a:cubicBezTo>
                <a:lnTo>
                  <a:pt x="326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5"/>
          <p:cNvSpPr/>
          <p:nvPr/>
        </p:nvSpPr>
        <p:spPr>
          <a:xfrm>
            <a:off x="2803393" y="2041485"/>
            <a:ext cx="304826" cy="181998"/>
          </a:xfrm>
          <a:custGeom>
            <a:rect b="b" l="l" r="r" t="t"/>
            <a:pathLst>
              <a:path extrusionOk="0" h="5108" w="10648">
                <a:moveTo>
                  <a:pt x="10111" y="1"/>
                </a:moveTo>
                <a:cubicBezTo>
                  <a:pt x="5244" y="1"/>
                  <a:pt x="53" y="4904"/>
                  <a:pt x="0" y="4957"/>
                </a:cubicBezTo>
                <a:lnTo>
                  <a:pt x="147" y="5108"/>
                </a:lnTo>
                <a:cubicBezTo>
                  <a:pt x="199" y="5059"/>
                  <a:pt x="5332" y="210"/>
                  <a:pt x="10100" y="210"/>
                </a:cubicBezTo>
                <a:cubicBezTo>
                  <a:pt x="10277" y="210"/>
                  <a:pt x="10453" y="216"/>
                  <a:pt x="10629" y="230"/>
                </a:cubicBezTo>
                <a:lnTo>
                  <a:pt x="10648" y="21"/>
                </a:lnTo>
                <a:cubicBezTo>
                  <a:pt x="10469" y="7"/>
                  <a:pt x="10290" y="1"/>
                  <a:pt x="10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5"/>
          <p:cNvSpPr/>
          <p:nvPr/>
        </p:nvSpPr>
        <p:spPr>
          <a:xfrm>
            <a:off x="2637418" y="2549710"/>
            <a:ext cx="378570" cy="105394"/>
          </a:xfrm>
          <a:custGeom>
            <a:rect b="b" l="l" r="r" t="t"/>
            <a:pathLst>
              <a:path extrusionOk="0" h="2958" w="13224">
                <a:moveTo>
                  <a:pt x="10287" y="0"/>
                </a:moveTo>
                <a:cubicBezTo>
                  <a:pt x="5438" y="0"/>
                  <a:pt x="68" y="2740"/>
                  <a:pt x="1" y="2771"/>
                </a:cubicBezTo>
                <a:lnTo>
                  <a:pt x="97" y="2958"/>
                </a:lnTo>
                <a:cubicBezTo>
                  <a:pt x="165" y="2923"/>
                  <a:pt x="5491" y="209"/>
                  <a:pt x="10278" y="209"/>
                </a:cubicBezTo>
                <a:cubicBezTo>
                  <a:pt x="11279" y="209"/>
                  <a:pt x="12257" y="328"/>
                  <a:pt x="13159" y="615"/>
                </a:cubicBezTo>
                <a:lnTo>
                  <a:pt x="13223" y="415"/>
                </a:lnTo>
                <a:cubicBezTo>
                  <a:pt x="12303" y="122"/>
                  <a:pt x="11307" y="0"/>
                  <a:pt x="10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5"/>
          <p:cNvSpPr/>
          <p:nvPr/>
        </p:nvSpPr>
        <p:spPr>
          <a:xfrm>
            <a:off x="2298598" y="3080525"/>
            <a:ext cx="340725" cy="157235"/>
          </a:xfrm>
          <a:custGeom>
            <a:rect b="b" l="l" r="r" t="t"/>
            <a:pathLst>
              <a:path extrusionOk="0" h="4413" w="11902">
                <a:moveTo>
                  <a:pt x="10377" y="0"/>
                </a:moveTo>
                <a:cubicBezTo>
                  <a:pt x="4721" y="0"/>
                  <a:pt x="50" y="4211"/>
                  <a:pt x="0" y="4257"/>
                </a:cubicBezTo>
                <a:lnTo>
                  <a:pt x="142" y="4413"/>
                </a:lnTo>
                <a:cubicBezTo>
                  <a:pt x="188" y="4367"/>
                  <a:pt x="4796" y="212"/>
                  <a:pt x="10373" y="212"/>
                </a:cubicBezTo>
                <a:cubicBezTo>
                  <a:pt x="10867" y="212"/>
                  <a:pt x="11368" y="245"/>
                  <a:pt x="11874" y="315"/>
                </a:cubicBezTo>
                <a:lnTo>
                  <a:pt x="11901" y="105"/>
                </a:lnTo>
                <a:cubicBezTo>
                  <a:pt x="11387" y="33"/>
                  <a:pt x="10878" y="0"/>
                  <a:pt x="103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5"/>
          <p:cNvSpPr/>
          <p:nvPr/>
        </p:nvSpPr>
        <p:spPr>
          <a:xfrm>
            <a:off x="2536310" y="2517501"/>
            <a:ext cx="40222" cy="256964"/>
          </a:xfrm>
          <a:custGeom>
            <a:rect b="b" l="l" r="r" t="t"/>
            <a:pathLst>
              <a:path extrusionOk="0" h="7212" w="1405">
                <a:moveTo>
                  <a:pt x="201" y="1"/>
                </a:moveTo>
                <a:lnTo>
                  <a:pt x="5" y="69"/>
                </a:lnTo>
                <a:cubicBezTo>
                  <a:pt x="1185" y="3414"/>
                  <a:pt x="15" y="7111"/>
                  <a:pt x="1" y="7148"/>
                </a:cubicBezTo>
                <a:lnTo>
                  <a:pt x="201" y="7211"/>
                </a:lnTo>
                <a:cubicBezTo>
                  <a:pt x="215" y="7175"/>
                  <a:pt x="1404" y="3414"/>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5"/>
          <p:cNvSpPr/>
          <p:nvPr/>
        </p:nvSpPr>
        <p:spPr>
          <a:xfrm>
            <a:off x="2725973" y="1629539"/>
            <a:ext cx="1548345" cy="2735831"/>
          </a:xfrm>
          <a:custGeom>
            <a:rect b="b" l="l" r="r" t="t"/>
            <a:pathLst>
              <a:path extrusionOk="0" h="76833" w="54119">
                <a:moveTo>
                  <a:pt x="50691" y="0"/>
                </a:moveTo>
                <a:cubicBezTo>
                  <a:pt x="50690" y="0"/>
                  <a:pt x="37172" y="953"/>
                  <a:pt x="33175" y="12182"/>
                </a:cubicBezTo>
                <a:cubicBezTo>
                  <a:pt x="29178" y="23417"/>
                  <a:pt x="27081" y="28554"/>
                  <a:pt x="19849" y="33316"/>
                </a:cubicBezTo>
                <a:cubicBezTo>
                  <a:pt x="12615" y="38075"/>
                  <a:pt x="0" y="59054"/>
                  <a:pt x="10018" y="76833"/>
                </a:cubicBezTo>
                <a:lnTo>
                  <a:pt x="29411" y="76833"/>
                </a:lnTo>
                <a:cubicBezTo>
                  <a:pt x="29411" y="76833"/>
                  <a:pt x="36981" y="66628"/>
                  <a:pt x="33367" y="57682"/>
                </a:cubicBezTo>
                <a:cubicBezTo>
                  <a:pt x="29748" y="48735"/>
                  <a:pt x="28987" y="32934"/>
                  <a:pt x="41553" y="27984"/>
                </a:cubicBezTo>
                <a:cubicBezTo>
                  <a:pt x="54118" y="23034"/>
                  <a:pt x="42883" y="6663"/>
                  <a:pt x="50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5"/>
          <p:cNvSpPr/>
          <p:nvPr/>
        </p:nvSpPr>
        <p:spPr>
          <a:xfrm>
            <a:off x="3241374" y="1624589"/>
            <a:ext cx="935146" cy="2741657"/>
          </a:xfrm>
          <a:custGeom>
            <a:rect b="b" l="l" r="r" t="t"/>
            <a:pathLst>
              <a:path extrusionOk="0" h="76948" w="32666">
                <a:moveTo>
                  <a:pt x="32638" y="0"/>
                </a:moveTo>
                <a:cubicBezTo>
                  <a:pt x="32602" y="5"/>
                  <a:pt x="29388" y="505"/>
                  <a:pt x="26125" y="2803"/>
                </a:cubicBezTo>
                <a:cubicBezTo>
                  <a:pt x="23113" y="4922"/>
                  <a:pt x="19434" y="9047"/>
                  <a:pt x="19029" y="16663"/>
                </a:cubicBezTo>
                <a:cubicBezTo>
                  <a:pt x="18664" y="23554"/>
                  <a:pt x="14758" y="27300"/>
                  <a:pt x="10624" y="31265"/>
                </a:cubicBezTo>
                <a:cubicBezTo>
                  <a:pt x="5971" y="35733"/>
                  <a:pt x="1158" y="40349"/>
                  <a:pt x="752" y="49875"/>
                </a:cubicBezTo>
                <a:cubicBezTo>
                  <a:pt x="1" y="67673"/>
                  <a:pt x="748" y="76856"/>
                  <a:pt x="757" y="76948"/>
                </a:cubicBezTo>
                <a:lnTo>
                  <a:pt x="962" y="76929"/>
                </a:lnTo>
                <a:cubicBezTo>
                  <a:pt x="958" y="76838"/>
                  <a:pt x="210" y="67668"/>
                  <a:pt x="962" y="49884"/>
                </a:cubicBezTo>
                <a:cubicBezTo>
                  <a:pt x="1364" y="40445"/>
                  <a:pt x="6144" y="35855"/>
                  <a:pt x="10771" y="31416"/>
                </a:cubicBezTo>
                <a:cubicBezTo>
                  <a:pt x="14936" y="27424"/>
                  <a:pt x="18870" y="23650"/>
                  <a:pt x="19238" y="16673"/>
                </a:cubicBezTo>
                <a:cubicBezTo>
                  <a:pt x="19640" y="9147"/>
                  <a:pt x="23268" y="5072"/>
                  <a:pt x="26239" y="2981"/>
                </a:cubicBezTo>
                <a:cubicBezTo>
                  <a:pt x="29461" y="707"/>
                  <a:pt x="32633" y="215"/>
                  <a:pt x="32665" y="210"/>
                </a:cubicBezTo>
                <a:lnTo>
                  <a:pt x="32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5"/>
          <p:cNvSpPr/>
          <p:nvPr/>
        </p:nvSpPr>
        <p:spPr>
          <a:xfrm>
            <a:off x="3786989" y="2044050"/>
            <a:ext cx="304826" cy="181998"/>
          </a:xfrm>
          <a:custGeom>
            <a:rect b="b" l="l" r="r" t="t"/>
            <a:pathLst>
              <a:path extrusionOk="0" h="5108" w="10648">
                <a:moveTo>
                  <a:pt x="10108" y="1"/>
                </a:moveTo>
                <a:cubicBezTo>
                  <a:pt x="5246" y="1"/>
                  <a:pt x="58" y="4905"/>
                  <a:pt x="1" y="4953"/>
                </a:cubicBezTo>
                <a:lnTo>
                  <a:pt x="146" y="5108"/>
                </a:lnTo>
                <a:cubicBezTo>
                  <a:pt x="199" y="5055"/>
                  <a:pt x="5336" y="207"/>
                  <a:pt x="10110" y="207"/>
                </a:cubicBezTo>
                <a:cubicBezTo>
                  <a:pt x="10285" y="207"/>
                  <a:pt x="10460" y="213"/>
                  <a:pt x="10634" y="227"/>
                </a:cubicBezTo>
                <a:lnTo>
                  <a:pt x="10647" y="21"/>
                </a:lnTo>
                <a:cubicBezTo>
                  <a:pt x="10468" y="7"/>
                  <a:pt x="10288" y="1"/>
                  <a:pt x="10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5"/>
          <p:cNvSpPr/>
          <p:nvPr/>
        </p:nvSpPr>
        <p:spPr>
          <a:xfrm>
            <a:off x="3621157" y="2552276"/>
            <a:ext cx="378398" cy="105429"/>
          </a:xfrm>
          <a:custGeom>
            <a:rect b="b" l="l" r="r" t="t"/>
            <a:pathLst>
              <a:path extrusionOk="0" h="2959" w="13218">
                <a:moveTo>
                  <a:pt x="10281" y="1"/>
                </a:moveTo>
                <a:cubicBezTo>
                  <a:pt x="5433" y="1"/>
                  <a:pt x="65" y="2738"/>
                  <a:pt x="1" y="2771"/>
                </a:cubicBezTo>
                <a:lnTo>
                  <a:pt x="96" y="2958"/>
                </a:lnTo>
                <a:cubicBezTo>
                  <a:pt x="160" y="2925"/>
                  <a:pt x="5489" y="205"/>
                  <a:pt x="10277" y="205"/>
                </a:cubicBezTo>
                <a:cubicBezTo>
                  <a:pt x="11278" y="205"/>
                  <a:pt x="12254" y="324"/>
                  <a:pt x="13154" y="611"/>
                </a:cubicBezTo>
                <a:lnTo>
                  <a:pt x="13218" y="415"/>
                </a:lnTo>
                <a:cubicBezTo>
                  <a:pt x="12298" y="122"/>
                  <a:pt x="11301" y="1"/>
                  <a:pt x="10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5"/>
          <p:cNvSpPr/>
          <p:nvPr/>
        </p:nvSpPr>
        <p:spPr>
          <a:xfrm>
            <a:off x="3282223" y="3083126"/>
            <a:ext cx="340696" cy="157235"/>
          </a:xfrm>
          <a:custGeom>
            <a:rect b="b" l="l" r="r" t="t"/>
            <a:pathLst>
              <a:path extrusionOk="0" h="4413" w="11901">
                <a:moveTo>
                  <a:pt x="10375" y="0"/>
                </a:moveTo>
                <a:cubicBezTo>
                  <a:pt x="4722" y="0"/>
                  <a:pt x="50" y="4212"/>
                  <a:pt x="0" y="4258"/>
                </a:cubicBezTo>
                <a:lnTo>
                  <a:pt x="141" y="4412"/>
                </a:lnTo>
                <a:cubicBezTo>
                  <a:pt x="191" y="4366"/>
                  <a:pt x="4801" y="207"/>
                  <a:pt x="10375" y="207"/>
                </a:cubicBezTo>
                <a:cubicBezTo>
                  <a:pt x="10867" y="207"/>
                  <a:pt x="11367" y="239"/>
                  <a:pt x="11873" y="310"/>
                </a:cubicBezTo>
                <a:lnTo>
                  <a:pt x="11900" y="106"/>
                </a:lnTo>
                <a:cubicBezTo>
                  <a:pt x="11386" y="33"/>
                  <a:pt x="10877" y="0"/>
                  <a:pt x="10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5"/>
          <p:cNvSpPr/>
          <p:nvPr/>
        </p:nvSpPr>
        <p:spPr>
          <a:xfrm>
            <a:off x="3520050" y="2519959"/>
            <a:ext cx="40079" cy="256964"/>
          </a:xfrm>
          <a:custGeom>
            <a:rect b="b" l="l" r="r" t="t"/>
            <a:pathLst>
              <a:path extrusionOk="0" h="7212" w="1400">
                <a:moveTo>
                  <a:pt x="197" y="0"/>
                </a:moveTo>
                <a:lnTo>
                  <a:pt x="1" y="68"/>
                </a:lnTo>
                <a:cubicBezTo>
                  <a:pt x="1181" y="3419"/>
                  <a:pt x="10" y="7110"/>
                  <a:pt x="1" y="7147"/>
                </a:cubicBezTo>
                <a:lnTo>
                  <a:pt x="197" y="7211"/>
                </a:lnTo>
                <a:cubicBezTo>
                  <a:pt x="210" y="7174"/>
                  <a:pt x="1400" y="3414"/>
                  <a:pt x="1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5"/>
          <p:cNvSpPr/>
          <p:nvPr/>
        </p:nvSpPr>
        <p:spPr>
          <a:xfrm>
            <a:off x="820255" y="1857706"/>
            <a:ext cx="1705626" cy="2510632"/>
          </a:xfrm>
          <a:custGeom>
            <a:rect b="b" l="l" r="r" t="t"/>
            <a:pathLst>
              <a:path extrusionOk="0" h="70464" w="59580">
                <a:moveTo>
                  <a:pt x="1" y="1"/>
                </a:moveTo>
                <a:cubicBezTo>
                  <a:pt x="1" y="1"/>
                  <a:pt x="7024" y="4681"/>
                  <a:pt x="6810" y="10430"/>
                </a:cubicBezTo>
                <a:cubicBezTo>
                  <a:pt x="6595" y="16172"/>
                  <a:pt x="7876" y="26600"/>
                  <a:pt x="20004" y="29581"/>
                </a:cubicBezTo>
                <a:cubicBezTo>
                  <a:pt x="32132" y="32557"/>
                  <a:pt x="32556" y="38186"/>
                  <a:pt x="29789" y="48140"/>
                </a:cubicBezTo>
                <a:cubicBezTo>
                  <a:pt x="27023" y="58094"/>
                  <a:pt x="30641" y="70463"/>
                  <a:pt x="30641" y="70463"/>
                </a:cubicBezTo>
                <a:lnTo>
                  <a:pt x="59579" y="70463"/>
                </a:lnTo>
                <a:cubicBezTo>
                  <a:pt x="59579" y="70463"/>
                  <a:pt x="57665" y="48071"/>
                  <a:pt x="45536" y="41271"/>
                </a:cubicBezTo>
                <a:cubicBezTo>
                  <a:pt x="33409" y="34471"/>
                  <a:pt x="36598" y="25962"/>
                  <a:pt x="29580" y="17239"/>
                </a:cubicBezTo>
                <a:cubicBezTo>
                  <a:pt x="22557" y="8515"/>
                  <a:pt x="14681" y="12557"/>
                  <a:pt x="11276" y="6387"/>
                </a:cubicBezTo>
                <a:cubicBezTo>
                  <a:pt x="7876" y="215"/>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5"/>
          <p:cNvSpPr/>
          <p:nvPr/>
        </p:nvSpPr>
        <p:spPr>
          <a:xfrm>
            <a:off x="820141" y="1853893"/>
            <a:ext cx="1396220" cy="2516689"/>
          </a:xfrm>
          <a:custGeom>
            <a:rect b="b" l="l" r="r" t="t"/>
            <a:pathLst>
              <a:path extrusionOk="0" h="70634" w="48772">
                <a:moveTo>
                  <a:pt x="113" y="1"/>
                </a:moveTo>
                <a:cubicBezTo>
                  <a:pt x="44" y="1"/>
                  <a:pt x="5" y="3"/>
                  <a:pt x="0" y="3"/>
                </a:cubicBezTo>
                <a:lnTo>
                  <a:pt x="13" y="213"/>
                </a:lnTo>
                <a:cubicBezTo>
                  <a:pt x="18" y="213"/>
                  <a:pt x="55" y="211"/>
                  <a:pt x="121" y="211"/>
                </a:cubicBezTo>
                <a:cubicBezTo>
                  <a:pt x="1055" y="211"/>
                  <a:pt x="7827" y="559"/>
                  <a:pt x="11467" y="10331"/>
                </a:cubicBezTo>
                <a:cubicBezTo>
                  <a:pt x="15396" y="20873"/>
                  <a:pt x="21763" y="23603"/>
                  <a:pt x="26881" y="25796"/>
                </a:cubicBezTo>
                <a:lnTo>
                  <a:pt x="27128" y="25900"/>
                </a:lnTo>
                <a:cubicBezTo>
                  <a:pt x="32368" y="28147"/>
                  <a:pt x="40681" y="36200"/>
                  <a:pt x="40681" y="48247"/>
                </a:cubicBezTo>
                <a:cubicBezTo>
                  <a:pt x="40681" y="60292"/>
                  <a:pt x="48530" y="70529"/>
                  <a:pt x="48607" y="70634"/>
                </a:cubicBezTo>
                <a:lnTo>
                  <a:pt x="48771" y="70507"/>
                </a:lnTo>
                <a:cubicBezTo>
                  <a:pt x="48694" y="70402"/>
                  <a:pt x="40891" y="60219"/>
                  <a:pt x="40891" y="48247"/>
                </a:cubicBezTo>
                <a:cubicBezTo>
                  <a:pt x="40891" y="36100"/>
                  <a:pt x="32501" y="27978"/>
                  <a:pt x="27210" y="25708"/>
                </a:cubicBezTo>
                <a:lnTo>
                  <a:pt x="26964" y="25604"/>
                </a:lnTo>
                <a:cubicBezTo>
                  <a:pt x="21882" y="23425"/>
                  <a:pt x="15560" y="20718"/>
                  <a:pt x="11663" y="10263"/>
                </a:cubicBezTo>
                <a:cubicBezTo>
                  <a:pt x="7977" y="359"/>
                  <a:pt x="1081" y="1"/>
                  <a:pt x="1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5"/>
          <p:cNvSpPr/>
          <p:nvPr/>
        </p:nvSpPr>
        <p:spPr>
          <a:xfrm rot="5400000">
            <a:off x="988609" y="2077935"/>
            <a:ext cx="2886663" cy="1698619"/>
          </a:xfrm>
          <a:custGeom>
            <a:rect b="b" l="l" r="r" t="t"/>
            <a:pathLst>
              <a:path extrusionOk="0" h="54750" w="74639">
                <a:moveTo>
                  <a:pt x="4296" y="1"/>
                </a:moveTo>
                <a:cubicBezTo>
                  <a:pt x="1925" y="1"/>
                  <a:pt x="0" y="1926"/>
                  <a:pt x="0" y="4300"/>
                </a:cubicBezTo>
                <a:lnTo>
                  <a:pt x="0" y="50450"/>
                </a:lnTo>
                <a:cubicBezTo>
                  <a:pt x="0" y="52825"/>
                  <a:pt x="1925" y="54750"/>
                  <a:pt x="4296" y="54750"/>
                </a:cubicBezTo>
                <a:lnTo>
                  <a:pt x="70339" y="54750"/>
                </a:lnTo>
                <a:cubicBezTo>
                  <a:pt x="72714" y="54750"/>
                  <a:pt x="74639" y="52825"/>
                  <a:pt x="74639" y="50450"/>
                </a:cubicBezTo>
                <a:lnTo>
                  <a:pt x="74639" y="4300"/>
                </a:lnTo>
                <a:cubicBezTo>
                  <a:pt x="74639" y="1926"/>
                  <a:pt x="72714" y="1"/>
                  <a:pt x="70339" y="1"/>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5"/>
          <p:cNvSpPr/>
          <p:nvPr/>
        </p:nvSpPr>
        <p:spPr>
          <a:xfrm>
            <a:off x="1940227" y="3406610"/>
            <a:ext cx="275053" cy="555400"/>
          </a:xfrm>
          <a:custGeom>
            <a:rect b="b" l="l" r="r" t="t"/>
            <a:pathLst>
              <a:path extrusionOk="0" h="15588" w="9608">
                <a:moveTo>
                  <a:pt x="9517" y="0"/>
                </a:moveTo>
                <a:cubicBezTo>
                  <a:pt x="0" y="4544"/>
                  <a:pt x="3468" y="15478"/>
                  <a:pt x="3505" y="15588"/>
                </a:cubicBezTo>
                <a:lnTo>
                  <a:pt x="3705" y="15524"/>
                </a:lnTo>
                <a:cubicBezTo>
                  <a:pt x="3669" y="15415"/>
                  <a:pt x="255" y="4649"/>
                  <a:pt x="9607" y="188"/>
                </a:cubicBezTo>
                <a:lnTo>
                  <a:pt x="95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5"/>
          <p:cNvSpPr/>
          <p:nvPr/>
        </p:nvSpPr>
        <p:spPr>
          <a:xfrm>
            <a:off x="1712792" y="3299293"/>
            <a:ext cx="277400" cy="253187"/>
          </a:xfrm>
          <a:custGeom>
            <a:rect b="b" l="l" r="r" t="t"/>
            <a:pathLst>
              <a:path extrusionOk="0" h="7106" w="9690">
                <a:moveTo>
                  <a:pt x="5" y="0"/>
                </a:moveTo>
                <a:lnTo>
                  <a:pt x="1" y="209"/>
                </a:lnTo>
                <a:cubicBezTo>
                  <a:pt x="5871" y="341"/>
                  <a:pt x="9471" y="7037"/>
                  <a:pt x="9504" y="7106"/>
                </a:cubicBezTo>
                <a:lnTo>
                  <a:pt x="9690" y="7009"/>
                </a:lnTo>
                <a:cubicBezTo>
                  <a:pt x="9654" y="6942"/>
                  <a:pt x="5998" y="137"/>
                  <a:pt x="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5"/>
          <p:cNvSpPr/>
          <p:nvPr/>
        </p:nvSpPr>
        <p:spPr>
          <a:xfrm>
            <a:off x="1430852" y="2325242"/>
            <a:ext cx="168988" cy="451005"/>
          </a:xfrm>
          <a:custGeom>
            <a:rect b="b" l="l" r="r" t="t"/>
            <a:pathLst>
              <a:path extrusionOk="0" h="12658" w="5903">
                <a:moveTo>
                  <a:pt x="3579" y="1"/>
                </a:moveTo>
                <a:lnTo>
                  <a:pt x="3579" y="1"/>
                </a:lnTo>
                <a:cubicBezTo>
                  <a:pt x="1" y="7754"/>
                  <a:pt x="5712" y="12607"/>
                  <a:pt x="5771" y="12658"/>
                </a:cubicBezTo>
                <a:lnTo>
                  <a:pt x="5903" y="12493"/>
                </a:lnTo>
                <a:cubicBezTo>
                  <a:pt x="5848" y="12447"/>
                  <a:pt x="260" y="7694"/>
                  <a:pt x="3766" y="87"/>
                </a:cubicBezTo>
                <a:lnTo>
                  <a:pt x="35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5"/>
          <p:cNvSpPr/>
          <p:nvPr/>
        </p:nvSpPr>
        <p:spPr>
          <a:xfrm>
            <a:off x="1029513" y="2432951"/>
            <a:ext cx="326897" cy="172129"/>
          </a:xfrm>
          <a:custGeom>
            <a:rect b="b" l="l" r="r" t="t"/>
            <a:pathLst>
              <a:path extrusionOk="0" h="4831" w="11419">
                <a:moveTo>
                  <a:pt x="2652" y="0"/>
                </a:moveTo>
                <a:cubicBezTo>
                  <a:pt x="1745" y="0"/>
                  <a:pt x="847" y="209"/>
                  <a:pt x="1" y="715"/>
                </a:cubicBezTo>
                <a:lnTo>
                  <a:pt x="106" y="893"/>
                </a:lnTo>
                <a:cubicBezTo>
                  <a:pt x="919" y="407"/>
                  <a:pt x="1784" y="206"/>
                  <a:pt x="2659" y="206"/>
                </a:cubicBezTo>
                <a:cubicBezTo>
                  <a:pt x="6828" y="206"/>
                  <a:pt x="11215" y="4774"/>
                  <a:pt x="11267" y="4830"/>
                </a:cubicBezTo>
                <a:lnTo>
                  <a:pt x="11418" y="4689"/>
                </a:lnTo>
                <a:cubicBezTo>
                  <a:pt x="11365" y="4633"/>
                  <a:pt x="6919" y="0"/>
                  <a:pt x="26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5"/>
          <p:cNvSpPr/>
          <p:nvPr/>
        </p:nvSpPr>
        <p:spPr>
          <a:xfrm>
            <a:off x="1582857" y="1484554"/>
            <a:ext cx="1703136" cy="2887990"/>
          </a:xfrm>
          <a:custGeom>
            <a:rect b="b" l="l" r="r" t="t"/>
            <a:pathLst>
              <a:path extrusionOk="0" h="81055" w="59493">
                <a:moveTo>
                  <a:pt x="54505" y="124"/>
                </a:moveTo>
                <a:cubicBezTo>
                  <a:pt x="57185" y="124"/>
                  <a:pt x="59369" y="2302"/>
                  <a:pt x="59369" y="4987"/>
                </a:cubicBezTo>
                <a:lnTo>
                  <a:pt x="59369" y="76068"/>
                </a:lnTo>
                <a:cubicBezTo>
                  <a:pt x="59369" y="78748"/>
                  <a:pt x="57185" y="80932"/>
                  <a:pt x="54505" y="80932"/>
                </a:cubicBezTo>
                <a:lnTo>
                  <a:pt x="4991" y="80932"/>
                </a:lnTo>
                <a:cubicBezTo>
                  <a:pt x="2306" y="80932"/>
                  <a:pt x="124" y="78748"/>
                  <a:pt x="124" y="76068"/>
                </a:cubicBezTo>
                <a:lnTo>
                  <a:pt x="124" y="4987"/>
                </a:lnTo>
                <a:cubicBezTo>
                  <a:pt x="124" y="2302"/>
                  <a:pt x="2306" y="124"/>
                  <a:pt x="4991" y="124"/>
                </a:cubicBezTo>
                <a:close/>
                <a:moveTo>
                  <a:pt x="4991" y="0"/>
                </a:moveTo>
                <a:cubicBezTo>
                  <a:pt x="2238" y="0"/>
                  <a:pt x="0" y="2234"/>
                  <a:pt x="0" y="4987"/>
                </a:cubicBezTo>
                <a:lnTo>
                  <a:pt x="0" y="76068"/>
                </a:lnTo>
                <a:cubicBezTo>
                  <a:pt x="0" y="78816"/>
                  <a:pt x="2238" y="81054"/>
                  <a:pt x="4991" y="81054"/>
                </a:cubicBezTo>
                <a:lnTo>
                  <a:pt x="54505" y="81054"/>
                </a:lnTo>
                <a:cubicBezTo>
                  <a:pt x="57254" y="81054"/>
                  <a:pt x="59492" y="78816"/>
                  <a:pt x="59492" y="76068"/>
                </a:cubicBezTo>
                <a:lnTo>
                  <a:pt x="59492" y="4987"/>
                </a:lnTo>
                <a:cubicBezTo>
                  <a:pt x="59492" y="2234"/>
                  <a:pt x="57254" y="0"/>
                  <a:pt x="54505" y="0"/>
                </a:cubicBezTo>
                <a:close/>
              </a:path>
            </a:pathLst>
          </a:custGeom>
          <a:solidFill>
            <a:srgbClr val="351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5"/>
          <p:cNvSpPr/>
          <p:nvPr/>
        </p:nvSpPr>
        <p:spPr>
          <a:xfrm>
            <a:off x="1609880" y="1687359"/>
            <a:ext cx="1649087" cy="2457829"/>
          </a:xfrm>
          <a:custGeom>
            <a:rect b="b" l="l" r="r" t="t"/>
            <a:pathLst>
              <a:path extrusionOk="0" h="68982" w="57605">
                <a:moveTo>
                  <a:pt x="0" y="1"/>
                </a:moveTo>
                <a:lnTo>
                  <a:pt x="0" y="68982"/>
                </a:lnTo>
                <a:lnTo>
                  <a:pt x="57604" y="68982"/>
                </a:lnTo>
                <a:lnTo>
                  <a:pt x="57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5"/>
          <p:cNvSpPr/>
          <p:nvPr/>
        </p:nvSpPr>
        <p:spPr>
          <a:xfrm>
            <a:off x="2386681" y="4200017"/>
            <a:ext cx="95415" cy="118755"/>
          </a:xfrm>
          <a:custGeom>
            <a:rect b="b" l="l" r="r" t="t"/>
            <a:pathLst>
              <a:path extrusionOk="0" h="3333" w="3333">
                <a:moveTo>
                  <a:pt x="1668" y="1"/>
                </a:moveTo>
                <a:cubicBezTo>
                  <a:pt x="747" y="1"/>
                  <a:pt x="0" y="749"/>
                  <a:pt x="0" y="1665"/>
                </a:cubicBezTo>
                <a:cubicBezTo>
                  <a:pt x="0" y="2586"/>
                  <a:pt x="747" y="3333"/>
                  <a:pt x="1668" y="3333"/>
                </a:cubicBezTo>
                <a:cubicBezTo>
                  <a:pt x="2589" y="3333"/>
                  <a:pt x="3332" y="2586"/>
                  <a:pt x="3332" y="1665"/>
                </a:cubicBezTo>
                <a:cubicBezTo>
                  <a:pt x="3332" y="749"/>
                  <a:pt x="2589" y="1"/>
                  <a:pt x="1668"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5"/>
          <p:cNvSpPr/>
          <p:nvPr/>
        </p:nvSpPr>
        <p:spPr>
          <a:xfrm>
            <a:off x="2282024" y="1564792"/>
            <a:ext cx="304682" cy="26829"/>
          </a:xfrm>
          <a:custGeom>
            <a:rect b="b" l="l" r="r" t="t"/>
            <a:pathLst>
              <a:path extrusionOk="0" h="753" w="10643">
                <a:moveTo>
                  <a:pt x="379" y="1"/>
                </a:moveTo>
                <a:cubicBezTo>
                  <a:pt x="169" y="1"/>
                  <a:pt x="1" y="169"/>
                  <a:pt x="1" y="378"/>
                </a:cubicBezTo>
                <a:cubicBezTo>
                  <a:pt x="1" y="584"/>
                  <a:pt x="169" y="752"/>
                  <a:pt x="379" y="752"/>
                </a:cubicBezTo>
                <a:lnTo>
                  <a:pt x="10270" y="752"/>
                </a:lnTo>
                <a:cubicBezTo>
                  <a:pt x="10474" y="752"/>
                  <a:pt x="10643" y="584"/>
                  <a:pt x="10643" y="378"/>
                </a:cubicBezTo>
                <a:cubicBezTo>
                  <a:pt x="10643" y="169"/>
                  <a:pt x="10474" y="1"/>
                  <a:pt x="10270"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5"/>
          <p:cNvSpPr/>
          <p:nvPr/>
        </p:nvSpPr>
        <p:spPr>
          <a:xfrm>
            <a:off x="2810721" y="3569653"/>
            <a:ext cx="330619" cy="411526"/>
          </a:xfrm>
          <a:custGeom>
            <a:rect b="b" l="l" r="r" t="t"/>
            <a:pathLst>
              <a:path extrusionOk="0" h="11550" w="11549">
                <a:moveTo>
                  <a:pt x="5774" y="0"/>
                </a:moveTo>
                <a:cubicBezTo>
                  <a:pt x="2584" y="0"/>
                  <a:pt x="0" y="2585"/>
                  <a:pt x="0" y="5774"/>
                </a:cubicBezTo>
                <a:cubicBezTo>
                  <a:pt x="0" y="8965"/>
                  <a:pt x="2584" y="11550"/>
                  <a:pt x="5774" y="11550"/>
                </a:cubicBezTo>
                <a:cubicBezTo>
                  <a:pt x="8964" y="11550"/>
                  <a:pt x="11549" y="8965"/>
                  <a:pt x="11549" y="5774"/>
                </a:cubicBezTo>
                <a:cubicBezTo>
                  <a:pt x="11549" y="2585"/>
                  <a:pt x="8964" y="0"/>
                  <a:pt x="5774"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5"/>
          <p:cNvSpPr/>
          <p:nvPr/>
        </p:nvSpPr>
        <p:spPr>
          <a:xfrm>
            <a:off x="889932" y="3308521"/>
            <a:ext cx="353349" cy="320100"/>
          </a:xfrm>
          <a:custGeom>
            <a:rect b="b" l="l" r="r" t="t"/>
            <a:pathLst>
              <a:path extrusionOk="0" h="8984" w="12343">
                <a:moveTo>
                  <a:pt x="4490" y="0"/>
                </a:moveTo>
                <a:cubicBezTo>
                  <a:pt x="2015" y="0"/>
                  <a:pt x="0" y="2015"/>
                  <a:pt x="0" y="4495"/>
                </a:cubicBezTo>
                <a:cubicBezTo>
                  <a:pt x="0" y="6969"/>
                  <a:pt x="2015" y="8984"/>
                  <a:pt x="4490" y="8984"/>
                </a:cubicBezTo>
                <a:lnTo>
                  <a:pt x="11399" y="8984"/>
                </a:lnTo>
                <a:cubicBezTo>
                  <a:pt x="11923" y="8984"/>
                  <a:pt x="12342" y="8560"/>
                  <a:pt x="12342" y="8040"/>
                </a:cubicBezTo>
                <a:cubicBezTo>
                  <a:pt x="12342" y="7520"/>
                  <a:pt x="11923" y="7097"/>
                  <a:pt x="11399" y="7097"/>
                </a:cubicBezTo>
                <a:lnTo>
                  <a:pt x="4490" y="7097"/>
                </a:lnTo>
                <a:cubicBezTo>
                  <a:pt x="3054" y="7097"/>
                  <a:pt x="1887" y="5930"/>
                  <a:pt x="1887" y="4495"/>
                </a:cubicBezTo>
                <a:cubicBezTo>
                  <a:pt x="1887" y="3059"/>
                  <a:pt x="3054" y="1887"/>
                  <a:pt x="4490" y="1887"/>
                </a:cubicBezTo>
                <a:lnTo>
                  <a:pt x="7643" y="1887"/>
                </a:lnTo>
                <a:cubicBezTo>
                  <a:pt x="8163" y="1887"/>
                  <a:pt x="8587" y="1468"/>
                  <a:pt x="8587" y="944"/>
                </a:cubicBezTo>
                <a:cubicBezTo>
                  <a:pt x="8587" y="425"/>
                  <a:pt x="8163" y="0"/>
                  <a:pt x="7643" y="0"/>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5"/>
          <p:cNvSpPr/>
          <p:nvPr/>
        </p:nvSpPr>
        <p:spPr>
          <a:xfrm>
            <a:off x="950590" y="3589285"/>
            <a:ext cx="519217" cy="86937"/>
          </a:xfrm>
          <a:custGeom>
            <a:rect b="b" l="l" r="r" t="t"/>
            <a:pathLst>
              <a:path extrusionOk="0" h="2440" w="18137">
                <a:moveTo>
                  <a:pt x="1218" y="0"/>
                </a:moveTo>
                <a:cubicBezTo>
                  <a:pt x="547" y="0"/>
                  <a:pt x="0" y="547"/>
                  <a:pt x="0" y="1222"/>
                </a:cubicBezTo>
                <a:cubicBezTo>
                  <a:pt x="0" y="1893"/>
                  <a:pt x="547" y="2440"/>
                  <a:pt x="1218" y="2440"/>
                </a:cubicBezTo>
                <a:lnTo>
                  <a:pt x="16919" y="2440"/>
                </a:lnTo>
                <a:cubicBezTo>
                  <a:pt x="17589" y="2440"/>
                  <a:pt x="18136" y="1893"/>
                  <a:pt x="18136" y="1222"/>
                </a:cubicBezTo>
                <a:cubicBezTo>
                  <a:pt x="18136" y="547"/>
                  <a:pt x="17589" y="0"/>
                  <a:pt x="16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5"/>
          <p:cNvSpPr/>
          <p:nvPr/>
        </p:nvSpPr>
        <p:spPr>
          <a:xfrm>
            <a:off x="1200955" y="3676186"/>
            <a:ext cx="69994" cy="411028"/>
          </a:xfrm>
          <a:custGeom>
            <a:rect b="b" l="l" r="r" t="t"/>
            <a:pathLst>
              <a:path extrusionOk="0" h="11536" w="2445">
                <a:moveTo>
                  <a:pt x="1" y="1"/>
                </a:moveTo>
                <a:lnTo>
                  <a:pt x="1" y="11535"/>
                </a:lnTo>
                <a:lnTo>
                  <a:pt x="2444" y="11535"/>
                </a:lnTo>
                <a:lnTo>
                  <a:pt x="2444" y="1"/>
                </a:ln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5"/>
          <p:cNvSpPr/>
          <p:nvPr/>
        </p:nvSpPr>
        <p:spPr>
          <a:xfrm>
            <a:off x="1200955" y="3870084"/>
            <a:ext cx="69994" cy="23231"/>
          </a:xfrm>
          <a:custGeom>
            <a:rect b="b" l="l" r="r" t="t"/>
            <a:pathLst>
              <a:path extrusionOk="0" h="652" w="2445">
                <a:moveTo>
                  <a:pt x="1" y="0"/>
                </a:moveTo>
                <a:lnTo>
                  <a:pt x="1" y="651"/>
                </a:lnTo>
                <a:lnTo>
                  <a:pt x="2444" y="651"/>
                </a:lnTo>
                <a:lnTo>
                  <a:pt x="24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5"/>
          <p:cNvSpPr/>
          <p:nvPr/>
        </p:nvSpPr>
        <p:spPr>
          <a:xfrm>
            <a:off x="1200955" y="3676186"/>
            <a:ext cx="69994" cy="47922"/>
          </a:xfrm>
          <a:custGeom>
            <a:rect b="b" l="l" r="r" t="t"/>
            <a:pathLst>
              <a:path extrusionOk="0" h="1345" w="2445">
                <a:moveTo>
                  <a:pt x="1" y="1"/>
                </a:moveTo>
                <a:lnTo>
                  <a:pt x="1" y="1345"/>
                </a:lnTo>
                <a:lnTo>
                  <a:pt x="2444" y="1345"/>
                </a:lnTo>
                <a:lnTo>
                  <a:pt x="2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5"/>
          <p:cNvSpPr/>
          <p:nvPr/>
        </p:nvSpPr>
        <p:spPr>
          <a:xfrm>
            <a:off x="1222740" y="4087676"/>
            <a:ext cx="26395" cy="199100"/>
          </a:xfrm>
          <a:custGeom>
            <a:rect b="b" l="l" r="r" t="t"/>
            <a:pathLst>
              <a:path extrusionOk="0" h="5588" w="922">
                <a:moveTo>
                  <a:pt x="1" y="0"/>
                </a:moveTo>
                <a:lnTo>
                  <a:pt x="1" y="5588"/>
                </a:lnTo>
                <a:lnTo>
                  <a:pt x="922" y="5588"/>
                </a:lnTo>
                <a:lnTo>
                  <a:pt x="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5"/>
          <p:cNvSpPr/>
          <p:nvPr/>
        </p:nvSpPr>
        <p:spPr>
          <a:xfrm>
            <a:off x="941201" y="4272952"/>
            <a:ext cx="537997" cy="66806"/>
          </a:xfrm>
          <a:custGeom>
            <a:rect b="b" l="l" r="r" t="t"/>
            <a:pathLst>
              <a:path extrusionOk="0" h="1875" w="18793">
                <a:moveTo>
                  <a:pt x="1546" y="1"/>
                </a:moveTo>
                <a:cubicBezTo>
                  <a:pt x="694" y="1"/>
                  <a:pt x="0" y="693"/>
                  <a:pt x="0" y="1546"/>
                </a:cubicBezTo>
                <a:cubicBezTo>
                  <a:pt x="0" y="1728"/>
                  <a:pt x="147" y="1874"/>
                  <a:pt x="328" y="1874"/>
                </a:cubicBezTo>
                <a:cubicBezTo>
                  <a:pt x="511" y="1874"/>
                  <a:pt x="656" y="1728"/>
                  <a:pt x="656" y="1546"/>
                </a:cubicBezTo>
                <a:cubicBezTo>
                  <a:pt x="656" y="1054"/>
                  <a:pt x="1058" y="657"/>
                  <a:pt x="1546" y="657"/>
                </a:cubicBezTo>
                <a:lnTo>
                  <a:pt x="17247" y="657"/>
                </a:lnTo>
                <a:cubicBezTo>
                  <a:pt x="17739" y="657"/>
                  <a:pt x="18136" y="1054"/>
                  <a:pt x="18136" y="1546"/>
                </a:cubicBezTo>
                <a:cubicBezTo>
                  <a:pt x="18136" y="1728"/>
                  <a:pt x="18281" y="1874"/>
                  <a:pt x="18464" y="1874"/>
                </a:cubicBezTo>
                <a:cubicBezTo>
                  <a:pt x="18646" y="1874"/>
                  <a:pt x="18792" y="1728"/>
                  <a:pt x="18792" y="1546"/>
                </a:cubicBezTo>
                <a:cubicBezTo>
                  <a:pt x="18792" y="693"/>
                  <a:pt x="18099" y="1"/>
                  <a:pt x="17247" y="1"/>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5"/>
          <p:cNvSpPr/>
          <p:nvPr/>
        </p:nvSpPr>
        <p:spPr>
          <a:xfrm>
            <a:off x="971602" y="4310791"/>
            <a:ext cx="48695" cy="60607"/>
          </a:xfrm>
          <a:custGeom>
            <a:rect b="b" l="l" r="r" t="t"/>
            <a:pathLst>
              <a:path extrusionOk="0" h="1701" w="1701">
                <a:moveTo>
                  <a:pt x="848" y="1"/>
                </a:moveTo>
                <a:cubicBezTo>
                  <a:pt x="383" y="1"/>
                  <a:pt x="0" y="383"/>
                  <a:pt x="0" y="853"/>
                </a:cubicBezTo>
                <a:cubicBezTo>
                  <a:pt x="0" y="1318"/>
                  <a:pt x="383" y="1700"/>
                  <a:pt x="848" y="1700"/>
                </a:cubicBezTo>
                <a:cubicBezTo>
                  <a:pt x="1317" y="1700"/>
                  <a:pt x="1700" y="1318"/>
                  <a:pt x="1700" y="853"/>
                </a:cubicBezTo>
                <a:cubicBezTo>
                  <a:pt x="1700" y="383"/>
                  <a:pt x="1317" y="1"/>
                  <a:pt x="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5"/>
          <p:cNvSpPr/>
          <p:nvPr/>
        </p:nvSpPr>
        <p:spPr>
          <a:xfrm>
            <a:off x="1396157" y="4310791"/>
            <a:ext cx="48581" cy="60607"/>
          </a:xfrm>
          <a:custGeom>
            <a:rect b="b" l="l" r="r" t="t"/>
            <a:pathLst>
              <a:path extrusionOk="0" h="1701" w="1697">
                <a:moveTo>
                  <a:pt x="848" y="1"/>
                </a:moveTo>
                <a:cubicBezTo>
                  <a:pt x="378" y="1"/>
                  <a:pt x="1" y="383"/>
                  <a:pt x="1" y="853"/>
                </a:cubicBezTo>
                <a:cubicBezTo>
                  <a:pt x="1" y="1318"/>
                  <a:pt x="378" y="1700"/>
                  <a:pt x="848" y="1700"/>
                </a:cubicBezTo>
                <a:cubicBezTo>
                  <a:pt x="1318" y="1700"/>
                  <a:pt x="1696" y="1318"/>
                  <a:pt x="1696" y="853"/>
                </a:cubicBezTo>
                <a:cubicBezTo>
                  <a:pt x="1696" y="383"/>
                  <a:pt x="1318" y="1"/>
                  <a:pt x="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5"/>
          <p:cNvSpPr/>
          <p:nvPr/>
        </p:nvSpPr>
        <p:spPr>
          <a:xfrm>
            <a:off x="804740" y="2763240"/>
            <a:ext cx="523740" cy="507478"/>
          </a:xfrm>
          <a:custGeom>
            <a:rect b="b" l="l" r="r" t="t"/>
            <a:pathLst>
              <a:path extrusionOk="0" h="14243" w="18295">
                <a:moveTo>
                  <a:pt x="328" y="0"/>
                </a:moveTo>
                <a:cubicBezTo>
                  <a:pt x="146" y="0"/>
                  <a:pt x="0" y="146"/>
                  <a:pt x="0" y="328"/>
                </a:cubicBezTo>
                <a:lnTo>
                  <a:pt x="0" y="13914"/>
                </a:lnTo>
                <a:cubicBezTo>
                  <a:pt x="0" y="14097"/>
                  <a:pt x="146" y="14242"/>
                  <a:pt x="328" y="14242"/>
                </a:cubicBezTo>
                <a:lnTo>
                  <a:pt x="17966" y="14242"/>
                </a:lnTo>
                <a:cubicBezTo>
                  <a:pt x="18149" y="14242"/>
                  <a:pt x="18295" y="14097"/>
                  <a:pt x="18295" y="13914"/>
                </a:cubicBezTo>
                <a:lnTo>
                  <a:pt x="18295" y="328"/>
                </a:lnTo>
                <a:cubicBezTo>
                  <a:pt x="18295" y="146"/>
                  <a:pt x="18149" y="0"/>
                  <a:pt x="17966" y="0"/>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5"/>
          <p:cNvSpPr/>
          <p:nvPr/>
        </p:nvSpPr>
        <p:spPr>
          <a:xfrm>
            <a:off x="838004" y="2763240"/>
            <a:ext cx="523883" cy="507478"/>
          </a:xfrm>
          <a:custGeom>
            <a:rect b="b" l="l" r="r" t="t"/>
            <a:pathLst>
              <a:path extrusionOk="0" h="14243" w="18300">
                <a:moveTo>
                  <a:pt x="329" y="0"/>
                </a:moveTo>
                <a:cubicBezTo>
                  <a:pt x="151" y="0"/>
                  <a:pt x="1" y="146"/>
                  <a:pt x="1" y="328"/>
                </a:cubicBezTo>
                <a:lnTo>
                  <a:pt x="1" y="13914"/>
                </a:lnTo>
                <a:cubicBezTo>
                  <a:pt x="1" y="14097"/>
                  <a:pt x="151" y="14242"/>
                  <a:pt x="329" y="14242"/>
                </a:cubicBezTo>
                <a:lnTo>
                  <a:pt x="17972" y="14242"/>
                </a:lnTo>
                <a:cubicBezTo>
                  <a:pt x="18149" y="14242"/>
                  <a:pt x="18300" y="14097"/>
                  <a:pt x="18300" y="13914"/>
                </a:cubicBezTo>
                <a:lnTo>
                  <a:pt x="18300" y="328"/>
                </a:lnTo>
                <a:cubicBezTo>
                  <a:pt x="18300" y="146"/>
                  <a:pt x="18149" y="0"/>
                  <a:pt x="17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5"/>
          <p:cNvSpPr/>
          <p:nvPr/>
        </p:nvSpPr>
        <p:spPr>
          <a:xfrm>
            <a:off x="1038530" y="3270682"/>
            <a:ext cx="66817" cy="36735"/>
          </a:xfrm>
          <a:custGeom>
            <a:rect b="b" l="l" r="r" t="t"/>
            <a:pathLst>
              <a:path extrusionOk="0" h="1031" w="2334">
                <a:moveTo>
                  <a:pt x="1" y="0"/>
                </a:moveTo>
                <a:lnTo>
                  <a:pt x="1" y="1031"/>
                </a:lnTo>
                <a:lnTo>
                  <a:pt x="2334" y="1031"/>
                </a:lnTo>
                <a:lnTo>
                  <a:pt x="2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5"/>
          <p:cNvSpPr/>
          <p:nvPr/>
        </p:nvSpPr>
        <p:spPr>
          <a:xfrm>
            <a:off x="1714624" y="3592206"/>
            <a:ext cx="330648" cy="411705"/>
          </a:xfrm>
          <a:custGeom>
            <a:rect b="b" l="l" r="r" t="t"/>
            <a:pathLst>
              <a:path extrusionOk="0" h="11555" w="11550">
                <a:moveTo>
                  <a:pt x="5776" y="0"/>
                </a:moveTo>
                <a:cubicBezTo>
                  <a:pt x="2585" y="0"/>
                  <a:pt x="0" y="2589"/>
                  <a:pt x="0" y="5780"/>
                </a:cubicBezTo>
                <a:cubicBezTo>
                  <a:pt x="0" y="8965"/>
                  <a:pt x="2585" y="11555"/>
                  <a:pt x="5776" y="11555"/>
                </a:cubicBezTo>
                <a:cubicBezTo>
                  <a:pt x="8965" y="11555"/>
                  <a:pt x="11550" y="8965"/>
                  <a:pt x="11550" y="5780"/>
                </a:cubicBezTo>
                <a:cubicBezTo>
                  <a:pt x="11550" y="2589"/>
                  <a:pt x="8965" y="0"/>
                  <a:pt x="577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5"/>
          <p:cNvSpPr/>
          <p:nvPr/>
        </p:nvSpPr>
        <p:spPr>
          <a:xfrm>
            <a:off x="1772420" y="3742600"/>
            <a:ext cx="98650" cy="122817"/>
          </a:xfrm>
          <a:custGeom>
            <a:rect b="b" l="l" r="r" t="t"/>
            <a:pathLst>
              <a:path extrusionOk="0" h="3447" w="3446">
                <a:moveTo>
                  <a:pt x="1723" y="232"/>
                </a:moveTo>
                <a:cubicBezTo>
                  <a:pt x="2543" y="232"/>
                  <a:pt x="3214" y="903"/>
                  <a:pt x="3214" y="1723"/>
                </a:cubicBezTo>
                <a:cubicBezTo>
                  <a:pt x="3214" y="2548"/>
                  <a:pt x="2543" y="3217"/>
                  <a:pt x="1723" y="3217"/>
                </a:cubicBezTo>
                <a:cubicBezTo>
                  <a:pt x="898" y="3217"/>
                  <a:pt x="229" y="2548"/>
                  <a:pt x="229" y="1723"/>
                </a:cubicBezTo>
                <a:cubicBezTo>
                  <a:pt x="229" y="903"/>
                  <a:pt x="898" y="232"/>
                  <a:pt x="1723" y="232"/>
                </a:cubicBezTo>
                <a:close/>
                <a:moveTo>
                  <a:pt x="1723" y="0"/>
                </a:moveTo>
                <a:cubicBezTo>
                  <a:pt x="770" y="0"/>
                  <a:pt x="0" y="775"/>
                  <a:pt x="0" y="1723"/>
                </a:cubicBezTo>
                <a:cubicBezTo>
                  <a:pt x="0" y="2676"/>
                  <a:pt x="770" y="3446"/>
                  <a:pt x="1723" y="3446"/>
                </a:cubicBezTo>
                <a:cubicBezTo>
                  <a:pt x="2671" y="3446"/>
                  <a:pt x="3446" y="2676"/>
                  <a:pt x="3446" y="1723"/>
                </a:cubicBezTo>
                <a:cubicBezTo>
                  <a:pt x="3446" y="775"/>
                  <a:pt x="2671" y="0"/>
                  <a:pt x="1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5"/>
          <p:cNvSpPr/>
          <p:nvPr/>
        </p:nvSpPr>
        <p:spPr>
          <a:xfrm>
            <a:off x="1894654" y="3742600"/>
            <a:ext cx="98679" cy="122817"/>
          </a:xfrm>
          <a:custGeom>
            <a:rect b="b" l="l" r="r" t="t"/>
            <a:pathLst>
              <a:path extrusionOk="0" h="3447" w="3447">
                <a:moveTo>
                  <a:pt x="1723" y="232"/>
                </a:moveTo>
                <a:cubicBezTo>
                  <a:pt x="2544" y="232"/>
                  <a:pt x="3214" y="903"/>
                  <a:pt x="3214" y="1723"/>
                </a:cubicBezTo>
                <a:cubicBezTo>
                  <a:pt x="3214" y="2548"/>
                  <a:pt x="2544" y="3217"/>
                  <a:pt x="1723" y="3217"/>
                </a:cubicBezTo>
                <a:cubicBezTo>
                  <a:pt x="899" y="3217"/>
                  <a:pt x="229" y="2548"/>
                  <a:pt x="229" y="1723"/>
                </a:cubicBezTo>
                <a:cubicBezTo>
                  <a:pt x="229" y="903"/>
                  <a:pt x="899" y="232"/>
                  <a:pt x="1723" y="232"/>
                </a:cubicBezTo>
                <a:close/>
                <a:moveTo>
                  <a:pt x="1723" y="0"/>
                </a:moveTo>
                <a:cubicBezTo>
                  <a:pt x="772" y="0"/>
                  <a:pt x="1" y="775"/>
                  <a:pt x="1" y="1723"/>
                </a:cubicBezTo>
                <a:cubicBezTo>
                  <a:pt x="1" y="2676"/>
                  <a:pt x="772" y="3446"/>
                  <a:pt x="1723" y="3446"/>
                </a:cubicBezTo>
                <a:cubicBezTo>
                  <a:pt x="2672" y="3446"/>
                  <a:pt x="3446" y="2676"/>
                  <a:pt x="3446" y="1723"/>
                </a:cubicBezTo>
                <a:cubicBezTo>
                  <a:pt x="3446" y="775"/>
                  <a:pt x="2672" y="0"/>
                  <a:pt x="1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5"/>
          <p:cNvSpPr/>
          <p:nvPr/>
        </p:nvSpPr>
        <p:spPr>
          <a:xfrm>
            <a:off x="1867659" y="3806093"/>
            <a:ext cx="30317" cy="8302"/>
          </a:xfrm>
          <a:custGeom>
            <a:rect b="b" l="l" r="r" t="t"/>
            <a:pathLst>
              <a:path extrusionOk="0" h="233" w="1059">
                <a:moveTo>
                  <a:pt x="1" y="0"/>
                </a:moveTo>
                <a:lnTo>
                  <a:pt x="1" y="232"/>
                </a:lnTo>
                <a:lnTo>
                  <a:pt x="1058" y="232"/>
                </a:lnTo>
                <a:lnTo>
                  <a:pt x="10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5"/>
          <p:cNvSpPr/>
          <p:nvPr/>
        </p:nvSpPr>
        <p:spPr>
          <a:xfrm>
            <a:off x="2813841" y="3095953"/>
            <a:ext cx="330648" cy="411527"/>
          </a:xfrm>
          <a:custGeom>
            <a:rect b="b" l="l" r="r" t="t"/>
            <a:pathLst>
              <a:path extrusionOk="0" h="11550" w="11550">
                <a:moveTo>
                  <a:pt x="5775" y="0"/>
                </a:moveTo>
                <a:cubicBezTo>
                  <a:pt x="2584" y="0"/>
                  <a:pt x="0" y="2585"/>
                  <a:pt x="0" y="5775"/>
                </a:cubicBezTo>
                <a:cubicBezTo>
                  <a:pt x="0" y="8966"/>
                  <a:pt x="2584" y="11549"/>
                  <a:pt x="5775" y="11549"/>
                </a:cubicBezTo>
                <a:cubicBezTo>
                  <a:pt x="8964" y="11549"/>
                  <a:pt x="11549" y="8966"/>
                  <a:pt x="11549" y="5775"/>
                </a:cubicBezTo>
                <a:cubicBezTo>
                  <a:pt x="11549" y="2585"/>
                  <a:pt x="8964" y="0"/>
                  <a:pt x="5775"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5"/>
          <p:cNvSpPr/>
          <p:nvPr/>
        </p:nvSpPr>
        <p:spPr>
          <a:xfrm>
            <a:off x="2924854" y="3277487"/>
            <a:ext cx="100368" cy="124954"/>
          </a:xfrm>
          <a:custGeom>
            <a:rect b="b" l="l" r="r" t="t"/>
            <a:pathLst>
              <a:path extrusionOk="0" h="3507" w="3506">
                <a:moveTo>
                  <a:pt x="3273" y="234"/>
                </a:moveTo>
                <a:lnTo>
                  <a:pt x="3273" y="1906"/>
                </a:lnTo>
                <a:cubicBezTo>
                  <a:pt x="3273" y="2659"/>
                  <a:pt x="2658" y="3273"/>
                  <a:pt x="1901" y="3273"/>
                </a:cubicBezTo>
                <a:lnTo>
                  <a:pt x="1600" y="3273"/>
                </a:lnTo>
                <a:cubicBezTo>
                  <a:pt x="843" y="3273"/>
                  <a:pt x="229" y="2659"/>
                  <a:pt x="229" y="1906"/>
                </a:cubicBezTo>
                <a:lnTo>
                  <a:pt x="229" y="234"/>
                </a:lnTo>
                <a:close/>
                <a:moveTo>
                  <a:pt x="0" y="1"/>
                </a:moveTo>
                <a:lnTo>
                  <a:pt x="0" y="1906"/>
                </a:lnTo>
                <a:cubicBezTo>
                  <a:pt x="0" y="2785"/>
                  <a:pt x="717" y="3506"/>
                  <a:pt x="1600" y="3506"/>
                </a:cubicBezTo>
                <a:lnTo>
                  <a:pt x="1901" y="3506"/>
                </a:lnTo>
                <a:cubicBezTo>
                  <a:pt x="2785" y="3506"/>
                  <a:pt x="3506" y="2785"/>
                  <a:pt x="3506" y="1906"/>
                </a:cubicBezTo>
                <a:lnTo>
                  <a:pt x="35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5"/>
          <p:cNvSpPr/>
          <p:nvPr/>
        </p:nvSpPr>
        <p:spPr>
          <a:xfrm>
            <a:off x="2972888" y="3211892"/>
            <a:ext cx="6642" cy="69728"/>
          </a:xfrm>
          <a:custGeom>
            <a:rect b="b" l="l" r="r" t="t"/>
            <a:pathLst>
              <a:path extrusionOk="0" h="1957" w="232">
                <a:moveTo>
                  <a:pt x="0" y="1"/>
                </a:moveTo>
                <a:lnTo>
                  <a:pt x="0" y="1956"/>
                </a:lnTo>
                <a:lnTo>
                  <a:pt x="232" y="1956"/>
                </a:lnTo>
                <a:lnTo>
                  <a:pt x="2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5"/>
          <p:cNvSpPr/>
          <p:nvPr/>
        </p:nvSpPr>
        <p:spPr>
          <a:xfrm>
            <a:off x="2973661" y="3214743"/>
            <a:ext cx="56396" cy="48528"/>
          </a:xfrm>
          <a:custGeom>
            <a:rect b="b" l="l" r="r" t="t"/>
            <a:pathLst>
              <a:path extrusionOk="0" h="1362" w="1970">
                <a:moveTo>
                  <a:pt x="1340" y="230"/>
                </a:moveTo>
                <a:cubicBezTo>
                  <a:pt x="1381" y="230"/>
                  <a:pt x="1422" y="236"/>
                  <a:pt x="1463" y="240"/>
                </a:cubicBezTo>
                <a:cubicBezTo>
                  <a:pt x="1568" y="258"/>
                  <a:pt x="1741" y="299"/>
                  <a:pt x="1732" y="408"/>
                </a:cubicBezTo>
                <a:cubicBezTo>
                  <a:pt x="1709" y="655"/>
                  <a:pt x="1071" y="1101"/>
                  <a:pt x="324" y="1128"/>
                </a:cubicBezTo>
                <a:cubicBezTo>
                  <a:pt x="442" y="842"/>
                  <a:pt x="766" y="230"/>
                  <a:pt x="1340" y="230"/>
                </a:cubicBezTo>
                <a:close/>
                <a:moveTo>
                  <a:pt x="1346" y="0"/>
                </a:moveTo>
                <a:cubicBezTo>
                  <a:pt x="614" y="0"/>
                  <a:pt x="178" y="775"/>
                  <a:pt x="45" y="1210"/>
                </a:cubicBezTo>
                <a:lnTo>
                  <a:pt x="0" y="1357"/>
                </a:lnTo>
                <a:lnTo>
                  <a:pt x="150" y="1361"/>
                </a:lnTo>
                <a:lnTo>
                  <a:pt x="247" y="1361"/>
                </a:lnTo>
                <a:cubicBezTo>
                  <a:pt x="1117" y="1361"/>
                  <a:pt x="1923" y="855"/>
                  <a:pt x="1959" y="427"/>
                </a:cubicBezTo>
                <a:cubicBezTo>
                  <a:pt x="1969" y="326"/>
                  <a:pt x="1946" y="76"/>
                  <a:pt x="1500" y="11"/>
                </a:cubicBezTo>
                <a:cubicBezTo>
                  <a:pt x="1447" y="4"/>
                  <a:pt x="139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5"/>
          <p:cNvSpPr/>
          <p:nvPr/>
        </p:nvSpPr>
        <p:spPr>
          <a:xfrm>
            <a:off x="2918985" y="3170811"/>
            <a:ext cx="61091" cy="46818"/>
          </a:xfrm>
          <a:custGeom>
            <a:rect b="b" l="l" r="r" t="t"/>
            <a:pathLst>
              <a:path extrusionOk="0" h="1314" w="2134">
                <a:moveTo>
                  <a:pt x="520" y="233"/>
                </a:moveTo>
                <a:cubicBezTo>
                  <a:pt x="817" y="233"/>
                  <a:pt x="1400" y="520"/>
                  <a:pt x="1769" y="1040"/>
                </a:cubicBezTo>
                <a:cubicBezTo>
                  <a:pt x="1667" y="1058"/>
                  <a:pt x="1523" y="1077"/>
                  <a:pt x="1365" y="1077"/>
                </a:cubicBezTo>
                <a:cubicBezTo>
                  <a:pt x="1013" y="1077"/>
                  <a:pt x="591" y="982"/>
                  <a:pt x="402" y="571"/>
                </a:cubicBezTo>
                <a:cubicBezTo>
                  <a:pt x="356" y="474"/>
                  <a:pt x="297" y="306"/>
                  <a:pt x="392" y="256"/>
                </a:cubicBezTo>
                <a:cubicBezTo>
                  <a:pt x="424" y="238"/>
                  <a:pt x="470" y="233"/>
                  <a:pt x="520" y="233"/>
                </a:cubicBezTo>
                <a:close/>
                <a:moveTo>
                  <a:pt x="523" y="0"/>
                </a:moveTo>
                <a:cubicBezTo>
                  <a:pt x="433" y="0"/>
                  <a:pt x="353" y="17"/>
                  <a:pt x="287" y="51"/>
                </a:cubicBezTo>
                <a:cubicBezTo>
                  <a:pt x="196" y="101"/>
                  <a:pt x="1" y="256"/>
                  <a:pt x="192" y="666"/>
                </a:cubicBezTo>
                <a:cubicBezTo>
                  <a:pt x="424" y="1168"/>
                  <a:pt x="930" y="1313"/>
                  <a:pt x="1386" y="1313"/>
                </a:cubicBezTo>
                <a:cubicBezTo>
                  <a:pt x="1614" y="1313"/>
                  <a:pt x="1833" y="1277"/>
                  <a:pt x="1992" y="1227"/>
                </a:cubicBezTo>
                <a:lnTo>
                  <a:pt x="2134" y="1185"/>
                </a:lnTo>
                <a:lnTo>
                  <a:pt x="2056" y="1058"/>
                </a:lnTo>
                <a:cubicBezTo>
                  <a:pt x="1669" y="409"/>
                  <a:pt x="972" y="0"/>
                  <a:pt x="5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5"/>
          <p:cNvSpPr/>
          <p:nvPr/>
        </p:nvSpPr>
        <p:spPr>
          <a:xfrm>
            <a:off x="2265707" y="3107319"/>
            <a:ext cx="330791" cy="411527"/>
          </a:xfrm>
          <a:custGeom>
            <a:rect b="b" l="l" r="r" t="t"/>
            <a:pathLst>
              <a:path extrusionOk="0" h="11550" w="11555">
                <a:moveTo>
                  <a:pt x="5776" y="1"/>
                </a:moveTo>
                <a:cubicBezTo>
                  <a:pt x="2590" y="1"/>
                  <a:pt x="1" y="2584"/>
                  <a:pt x="1" y="5775"/>
                </a:cubicBezTo>
                <a:cubicBezTo>
                  <a:pt x="1" y="8966"/>
                  <a:pt x="2590" y="11550"/>
                  <a:pt x="5776" y="11550"/>
                </a:cubicBezTo>
                <a:cubicBezTo>
                  <a:pt x="8966" y="11550"/>
                  <a:pt x="11555" y="8966"/>
                  <a:pt x="11555" y="5775"/>
                </a:cubicBezTo>
                <a:cubicBezTo>
                  <a:pt x="11555" y="2584"/>
                  <a:pt x="8966" y="1"/>
                  <a:pt x="5776"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5"/>
          <p:cNvSpPr/>
          <p:nvPr/>
        </p:nvSpPr>
        <p:spPr>
          <a:xfrm>
            <a:off x="2343856" y="3234803"/>
            <a:ext cx="135236" cy="156558"/>
          </a:xfrm>
          <a:custGeom>
            <a:rect b="b" l="l" r="r" t="t"/>
            <a:pathLst>
              <a:path extrusionOk="0" h="4394" w="4724">
                <a:moveTo>
                  <a:pt x="3888" y="233"/>
                </a:moveTo>
                <a:cubicBezTo>
                  <a:pt x="4222" y="233"/>
                  <a:pt x="4496" y="502"/>
                  <a:pt x="4496" y="839"/>
                </a:cubicBezTo>
                <a:lnTo>
                  <a:pt x="4496" y="3556"/>
                </a:lnTo>
                <a:cubicBezTo>
                  <a:pt x="4496" y="3893"/>
                  <a:pt x="4222" y="4162"/>
                  <a:pt x="3888" y="4162"/>
                </a:cubicBezTo>
                <a:lnTo>
                  <a:pt x="840" y="4162"/>
                </a:lnTo>
                <a:cubicBezTo>
                  <a:pt x="507" y="4162"/>
                  <a:pt x="234" y="3893"/>
                  <a:pt x="234" y="3556"/>
                </a:cubicBezTo>
                <a:lnTo>
                  <a:pt x="234" y="839"/>
                </a:lnTo>
                <a:cubicBezTo>
                  <a:pt x="234" y="502"/>
                  <a:pt x="507" y="233"/>
                  <a:pt x="840" y="233"/>
                </a:cubicBezTo>
                <a:close/>
                <a:moveTo>
                  <a:pt x="840" y="1"/>
                </a:moveTo>
                <a:cubicBezTo>
                  <a:pt x="379" y="1"/>
                  <a:pt x="1" y="374"/>
                  <a:pt x="1" y="839"/>
                </a:cubicBezTo>
                <a:lnTo>
                  <a:pt x="1" y="3556"/>
                </a:lnTo>
                <a:cubicBezTo>
                  <a:pt x="1" y="4021"/>
                  <a:pt x="379" y="4394"/>
                  <a:pt x="840" y="4394"/>
                </a:cubicBezTo>
                <a:lnTo>
                  <a:pt x="3888" y="4394"/>
                </a:lnTo>
                <a:cubicBezTo>
                  <a:pt x="4349" y="4394"/>
                  <a:pt x="4723" y="4021"/>
                  <a:pt x="4723" y="3556"/>
                </a:cubicBezTo>
                <a:lnTo>
                  <a:pt x="4723" y="839"/>
                </a:lnTo>
                <a:cubicBezTo>
                  <a:pt x="4723" y="374"/>
                  <a:pt x="4349" y="1"/>
                  <a:pt x="3888" y="1"/>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5"/>
          <p:cNvSpPr/>
          <p:nvPr/>
        </p:nvSpPr>
        <p:spPr>
          <a:xfrm>
            <a:off x="2473819" y="3257570"/>
            <a:ext cx="44516" cy="111059"/>
          </a:xfrm>
          <a:custGeom>
            <a:rect b="b" l="l" r="r" t="t"/>
            <a:pathLst>
              <a:path extrusionOk="0" h="3117" w="1555">
                <a:moveTo>
                  <a:pt x="1157" y="233"/>
                </a:moveTo>
                <a:cubicBezTo>
                  <a:pt x="1187" y="233"/>
                  <a:pt x="1211" y="241"/>
                  <a:pt x="1222" y="246"/>
                </a:cubicBezTo>
                <a:cubicBezTo>
                  <a:pt x="1245" y="254"/>
                  <a:pt x="1323" y="296"/>
                  <a:pt x="1323" y="395"/>
                </a:cubicBezTo>
                <a:lnTo>
                  <a:pt x="1323" y="2720"/>
                </a:lnTo>
                <a:cubicBezTo>
                  <a:pt x="1323" y="2821"/>
                  <a:pt x="1245" y="2862"/>
                  <a:pt x="1222" y="2871"/>
                </a:cubicBezTo>
                <a:cubicBezTo>
                  <a:pt x="1211" y="2875"/>
                  <a:pt x="1186" y="2884"/>
                  <a:pt x="1155" y="2884"/>
                </a:cubicBezTo>
                <a:cubicBezTo>
                  <a:pt x="1122" y="2884"/>
                  <a:pt x="1082" y="2874"/>
                  <a:pt x="1044" y="2839"/>
                </a:cubicBezTo>
                <a:lnTo>
                  <a:pt x="233" y="2023"/>
                </a:lnTo>
                <a:lnTo>
                  <a:pt x="233" y="1093"/>
                </a:lnTo>
                <a:lnTo>
                  <a:pt x="1044" y="282"/>
                </a:lnTo>
                <a:cubicBezTo>
                  <a:pt x="1083" y="244"/>
                  <a:pt x="1124" y="233"/>
                  <a:pt x="1157" y="233"/>
                </a:cubicBezTo>
                <a:close/>
                <a:moveTo>
                  <a:pt x="1159" y="0"/>
                </a:moveTo>
                <a:cubicBezTo>
                  <a:pt x="1058" y="0"/>
                  <a:pt x="957" y="41"/>
                  <a:pt x="880" y="118"/>
                </a:cubicBezTo>
                <a:lnTo>
                  <a:pt x="0" y="997"/>
                </a:lnTo>
                <a:lnTo>
                  <a:pt x="0" y="2124"/>
                </a:lnTo>
                <a:lnTo>
                  <a:pt x="880" y="2999"/>
                </a:lnTo>
                <a:cubicBezTo>
                  <a:pt x="957" y="3075"/>
                  <a:pt x="1058" y="3117"/>
                  <a:pt x="1159" y="3117"/>
                </a:cubicBezTo>
                <a:cubicBezTo>
                  <a:pt x="1208" y="3117"/>
                  <a:pt x="1258" y="3108"/>
                  <a:pt x="1309" y="3085"/>
                </a:cubicBezTo>
                <a:cubicBezTo>
                  <a:pt x="1460" y="3026"/>
                  <a:pt x="1555" y="2884"/>
                  <a:pt x="1555" y="2720"/>
                </a:cubicBezTo>
                <a:lnTo>
                  <a:pt x="1555" y="395"/>
                </a:lnTo>
                <a:cubicBezTo>
                  <a:pt x="1555" y="231"/>
                  <a:pt x="1460" y="95"/>
                  <a:pt x="1309" y="31"/>
                </a:cubicBezTo>
                <a:cubicBezTo>
                  <a:pt x="1260" y="10"/>
                  <a:pt x="1210" y="0"/>
                  <a:pt x="1159"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5"/>
          <p:cNvSpPr/>
          <p:nvPr/>
        </p:nvSpPr>
        <p:spPr>
          <a:xfrm>
            <a:off x="2362664" y="3300575"/>
            <a:ext cx="38389" cy="47922"/>
          </a:xfrm>
          <a:custGeom>
            <a:rect b="b" l="l" r="r" t="t"/>
            <a:pathLst>
              <a:path extrusionOk="0" h="1345" w="1341">
                <a:moveTo>
                  <a:pt x="671" y="118"/>
                </a:moveTo>
                <a:cubicBezTo>
                  <a:pt x="976" y="118"/>
                  <a:pt x="1226" y="364"/>
                  <a:pt x="1226" y="675"/>
                </a:cubicBezTo>
                <a:cubicBezTo>
                  <a:pt x="1226" y="980"/>
                  <a:pt x="976" y="1231"/>
                  <a:pt x="671" y="1231"/>
                </a:cubicBezTo>
                <a:cubicBezTo>
                  <a:pt x="366" y="1231"/>
                  <a:pt x="114" y="980"/>
                  <a:pt x="114" y="675"/>
                </a:cubicBezTo>
                <a:cubicBezTo>
                  <a:pt x="114" y="364"/>
                  <a:pt x="366" y="118"/>
                  <a:pt x="671" y="118"/>
                </a:cubicBezTo>
                <a:close/>
                <a:moveTo>
                  <a:pt x="671" y="0"/>
                </a:moveTo>
                <a:cubicBezTo>
                  <a:pt x="301" y="0"/>
                  <a:pt x="0" y="301"/>
                  <a:pt x="0" y="675"/>
                </a:cubicBezTo>
                <a:cubicBezTo>
                  <a:pt x="0" y="1044"/>
                  <a:pt x="301" y="1344"/>
                  <a:pt x="671" y="1344"/>
                </a:cubicBezTo>
                <a:cubicBezTo>
                  <a:pt x="1039" y="1344"/>
                  <a:pt x="1340" y="1044"/>
                  <a:pt x="1340" y="675"/>
                </a:cubicBezTo>
                <a:cubicBezTo>
                  <a:pt x="1340" y="301"/>
                  <a:pt x="1039" y="0"/>
                  <a:pt x="671"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5"/>
          <p:cNvSpPr/>
          <p:nvPr/>
        </p:nvSpPr>
        <p:spPr>
          <a:xfrm>
            <a:off x="2372568" y="3313081"/>
            <a:ext cx="18579" cy="23088"/>
          </a:xfrm>
          <a:custGeom>
            <a:rect b="b" l="l" r="r" t="t"/>
            <a:pathLst>
              <a:path extrusionOk="0" h="648" w="649">
                <a:moveTo>
                  <a:pt x="325" y="114"/>
                </a:moveTo>
                <a:cubicBezTo>
                  <a:pt x="438" y="114"/>
                  <a:pt x="529" y="205"/>
                  <a:pt x="529" y="324"/>
                </a:cubicBezTo>
                <a:cubicBezTo>
                  <a:pt x="529" y="438"/>
                  <a:pt x="438" y="529"/>
                  <a:pt x="325" y="529"/>
                </a:cubicBezTo>
                <a:cubicBezTo>
                  <a:pt x="211" y="529"/>
                  <a:pt x="115" y="438"/>
                  <a:pt x="115" y="324"/>
                </a:cubicBezTo>
                <a:cubicBezTo>
                  <a:pt x="115" y="205"/>
                  <a:pt x="211" y="114"/>
                  <a:pt x="325" y="114"/>
                </a:cubicBezTo>
                <a:close/>
                <a:moveTo>
                  <a:pt x="325" y="0"/>
                </a:moveTo>
                <a:cubicBezTo>
                  <a:pt x="146" y="0"/>
                  <a:pt x="1" y="141"/>
                  <a:pt x="1" y="324"/>
                </a:cubicBezTo>
                <a:cubicBezTo>
                  <a:pt x="1" y="501"/>
                  <a:pt x="146" y="648"/>
                  <a:pt x="325" y="648"/>
                </a:cubicBezTo>
                <a:cubicBezTo>
                  <a:pt x="502" y="648"/>
                  <a:pt x="649" y="501"/>
                  <a:pt x="649" y="324"/>
                </a:cubicBezTo>
                <a:cubicBezTo>
                  <a:pt x="649" y="141"/>
                  <a:pt x="502" y="0"/>
                  <a:pt x="325"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5"/>
          <p:cNvSpPr/>
          <p:nvPr/>
        </p:nvSpPr>
        <p:spPr>
          <a:xfrm>
            <a:off x="2411729" y="3300575"/>
            <a:ext cx="38389" cy="47922"/>
          </a:xfrm>
          <a:custGeom>
            <a:rect b="b" l="l" r="r" t="t"/>
            <a:pathLst>
              <a:path extrusionOk="0" h="1345" w="1341">
                <a:moveTo>
                  <a:pt x="670" y="118"/>
                </a:moveTo>
                <a:cubicBezTo>
                  <a:pt x="976" y="118"/>
                  <a:pt x="1226" y="364"/>
                  <a:pt x="1226" y="675"/>
                </a:cubicBezTo>
                <a:cubicBezTo>
                  <a:pt x="1226" y="980"/>
                  <a:pt x="976" y="1231"/>
                  <a:pt x="670" y="1231"/>
                </a:cubicBezTo>
                <a:cubicBezTo>
                  <a:pt x="365" y="1231"/>
                  <a:pt x="114" y="980"/>
                  <a:pt x="114" y="675"/>
                </a:cubicBezTo>
                <a:cubicBezTo>
                  <a:pt x="114" y="364"/>
                  <a:pt x="365" y="118"/>
                  <a:pt x="670" y="118"/>
                </a:cubicBezTo>
                <a:close/>
                <a:moveTo>
                  <a:pt x="670" y="0"/>
                </a:moveTo>
                <a:cubicBezTo>
                  <a:pt x="301" y="0"/>
                  <a:pt x="0" y="301"/>
                  <a:pt x="0" y="675"/>
                </a:cubicBezTo>
                <a:cubicBezTo>
                  <a:pt x="0" y="1044"/>
                  <a:pt x="301" y="1344"/>
                  <a:pt x="670" y="1344"/>
                </a:cubicBezTo>
                <a:cubicBezTo>
                  <a:pt x="1039" y="1344"/>
                  <a:pt x="1340" y="1044"/>
                  <a:pt x="1340" y="675"/>
                </a:cubicBezTo>
                <a:cubicBezTo>
                  <a:pt x="1340" y="301"/>
                  <a:pt x="1039" y="0"/>
                  <a:pt x="670"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5"/>
          <p:cNvSpPr/>
          <p:nvPr/>
        </p:nvSpPr>
        <p:spPr>
          <a:xfrm>
            <a:off x="2421662" y="3313081"/>
            <a:ext cx="18522" cy="23088"/>
          </a:xfrm>
          <a:custGeom>
            <a:rect b="b" l="l" r="r" t="t"/>
            <a:pathLst>
              <a:path extrusionOk="0" h="648" w="647">
                <a:moveTo>
                  <a:pt x="323" y="114"/>
                </a:moveTo>
                <a:cubicBezTo>
                  <a:pt x="438" y="114"/>
                  <a:pt x="533" y="205"/>
                  <a:pt x="533" y="324"/>
                </a:cubicBezTo>
                <a:cubicBezTo>
                  <a:pt x="533" y="438"/>
                  <a:pt x="438" y="529"/>
                  <a:pt x="323" y="529"/>
                </a:cubicBezTo>
                <a:cubicBezTo>
                  <a:pt x="209" y="529"/>
                  <a:pt x="114" y="438"/>
                  <a:pt x="114" y="324"/>
                </a:cubicBezTo>
                <a:cubicBezTo>
                  <a:pt x="114" y="205"/>
                  <a:pt x="209" y="114"/>
                  <a:pt x="323" y="114"/>
                </a:cubicBezTo>
                <a:close/>
                <a:moveTo>
                  <a:pt x="323" y="0"/>
                </a:moveTo>
                <a:cubicBezTo>
                  <a:pt x="145" y="0"/>
                  <a:pt x="0" y="141"/>
                  <a:pt x="0" y="324"/>
                </a:cubicBezTo>
                <a:cubicBezTo>
                  <a:pt x="0" y="501"/>
                  <a:pt x="145" y="648"/>
                  <a:pt x="323" y="648"/>
                </a:cubicBezTo>
                <a:cubicBezTo>
                  <a:pt x="501" y="648"/>
                  <a:pt x="646" y="501"/>
                  <a:pt x="646" y="324"/>
                </a:cubicBezTo>
                <a:cubicBezTo>
                  <a:pt x="646" y="141"/>
                  <a:pt x="501" y="0"/>
                  <a:pt x="323"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5"/>
          <p:cNvSpPr/>
          <p:nvPr/>
        </p:nvSpPr>
        <p:spPr>
          <a:xfrm>
            <a:off x="2261298" y="3581019"/>
            <a:ext cx="330648" cy="411526"/>
          </a:xfrm>
          <a:custGeom>
            <a:rect b="b" l="l" r="r" t="t"/>
            <a:pathLst>
              <a:path extrusionOk="0" h="11550" w="11550">
                <a:moveTo>
                  <a:pt x="5775" y="0"/>
                </a:moveTo>
                <a:cubicBezTo>
                  <a:pt x="2584" y="0"/>
                  <a:pt x="0" y="2584"/>
                  <a:pt x="0" y="5775"/>
                </a:cubicBezTo>
                <a:cubicBezTo>
                  <a:pt x="0" y="8966"/>
                  <a:pt x="2584" y="11549"/>
                  <a:pt x="5775" y="11549"/>
                </a:cubicBezTo>
                <a:cubicBezTo>
                  <a:pt x="8966" y="11549"/>
                  <a:pt x="11549" y="8966"/>
                  <a:pt x="11549" y="5775"/>
                </a:cubicBezTo>
                <a:cubicBezTo>
                  <a:pt x="11549" y="2584"/>
                  <a:pt x="8966" y="0"/>
                  <a:pt x="5775"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5"/>
          <p:cNvSpPr/>
          <p:nvPr/>
        </p:nvSpPr>
        <p:spPr>
          <a:xfrm>
            <a:off x="2353017" y="3695177"/>
            <a:ext cx="147203" cy="183209"/>
          </a:xfrm>
          <a:custGeom>
            <a:rect b="b" l="l" r="r" t="t"/>
            <a:pathLst>
              <a:path extrusionOk="0" h="5142" w="5142">
                <a:moveTo>
                  <a:pt x="2571" y="228"/>
                </a:moveTo>
                <a:cubicBezTo>
                  <a:pt x="3860" y="228"/>
                  <a:pt x="4908" y="1281"/>
                  <a:pt x="4908" y="2571"/>
                </a:cubicBezTo>
                <a:cubicBezTo>
                  <a:pt x="4908" y="3860"/>
                  <a:pt x="3860" y="4909"/>
                  <a:pt x="2571" y="4909"/>
                </a:cubicBezTo>
                <a:cubicBezTo>
                  <a:pt x="1281" y="4909"/>
                  <a:pt x="232" y="3860"/>
                  <a:pt x="232" y="2571"/>
                </a:cubicBezTo>
                <a:cubicBezTo>
                  <a:pt x="232" y="1281"/>
                  <a:pt x="1281" y="228"/>
                  <a:pt x="2571" y="228"/>
                </a:cubicBezTo>
                <a:close/>
                <a:moveTo>
                  <a:pt x="2571" y="0"/>
                </a:moveTo>
                <a:cubicBezTo>
                  <a:pt x="1153" y="0"/>
                  <a:pt x="0" y="1153"/>
                  <a:pt x="0" y="2571"/>
                </a:cubicBezTo>
                <a:cubicBezTo>
                  <a:pt x="0" y="3988"/>
                  <a:pt x="1153" y="5141"/>
                  <a:pt x="2571" y="5141"/>
                </a:cubicBezTo>
                <a:cubicBezTo>
                  <a:pt x="3988" y="5141"/>
                  <a:pt x="5141" y="3988"/>
                  <a:pt x="5141" y="2571"/>
                </a:cubicBezTo>
                <a:cubicBezTo>
                  <a:pt x="5141" y="1153"/>
                  <a:pt x="3988" y="0"/>
                  <a:pt x="2571"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5"/>
          <p:cNvSpPr/>
          <p:nvPr/>
        </p:nvSpPr>
        <p:spPr>
          <a:xfrm>
            <a:off x="2419802" y="3735937"/>
            <a:ext cx="6584" cy="59466"/>
          </a:xfrm>
          <a:custGeom>
            <a:rect b="b" l="l" r="r" t="t"/>
            <a:pathLst>
              <a:path extrusionOk="0" h="1669" w="230">
                <a:moveTo>
                  <a:pt x="0" y="0"/>
                </a:moveTo>
                <a:lnTo>
                  <a:pt x="0" y="1669"/>
                </a:lnTo>
                <a:lnTo>
                  <a:pt x="229" y="1669"/>
                </a:lnTo>
                <a:lnTo>
                  <a:pt x="229"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5"/>
          <p:cNvSpPr/>
          <p:nvPr/>
        </p:nvSpPr>
        <p:spPr>
          <a:xfrm>
            <a:off x="2423065" y="3791306"/>
            <a:ext cx="41023" cy="8159"/>
          </a:xfrm>
          <a:custGeom>
            <a:rect b="b" l="l" r="r" t="t"/>
            <a:pathLst>
              <a:path extrusionOk="0" h="229" w="1433">
                <a:moveTo>
                  <a:pt x="0" y="1"/>
                </a:moveTo>
                <a:lnTo>
                  <a:pt x="0" y="228"/>
                </a:lnTo>
                <a:lnTo>
                  <a:pt x="1432" y="228"/>
                </a:lnTo>
                <a:lnTo>
                  <a:pt x="1432"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5"/>
          <p:cNvSpPr/>
          <p:nvPr/>
        </p:nvSpPr>
        <p:spPr>
          <a:xfrm>
            <a:off x="1717744" y="3118685"/>
            <a:ext cx="330676" cy="411562"/>
          </a:xfrm>
          <a:custGeom>
            <a:rect b="b" l="l" r="r" t="t"/>
            <a:pathLst>
              <a:path extrusionOk="0" h="11551" w="11551">
                <a:moveTo>
                  <a:pt x="5776" y="0"/>
                </a:moveTo>
                <a:cubicBezTo>
                  <a:pt x="2585" y="0"/>
                  <a:pt x="0" y="2585"/>
                  <a:pt x="0" y="5776"/>
                </a:cubicBezTo>
                <a:cubicBezTo>
                  <a:pt x="0" y="8965"/>
                  <a:pt x="2585" y="11550"/>
                  <a:pt x="5776" y="11550"/>
                </a:cubicBezTo>
                <a:cubicBezTo>
                  <a:pt x="8966" y="11550"/>
                  <a:pt x="11550" y="8965"/>
                  <a:pt x="11550" y="5776"/>
                </a:cubicBezTo>
                <a:cubicBezTo>
                  <a:pt x="11550" y="2585"/>
                  <a:pt x="8966" y="0"/>
                  <a:pt x="577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5"/>
          <p:cNvSpPr/>
          <p:nvPr/>
        </p:nvSpPr>
        <p:spPr>
          <a:xfrm>
            <a:off x="1851228" y="3290813"/>
            <a:ext cx="63696" cy="19205"/>
          </a:xfrm>
          <a:custGeom>
            <a:rect b="b" l="l" r="r" t="t"/>
            <a:pathLst>
              <a:path extrusionOk="0" h="539" w="2225">
                <a:moveTo>
                  <a:pt x="1992" y="160"/>
                </a:moveTo>
                <a:cubicBezTo>
                  <a:pt x="1915" y="224"/>
                  <a:pt x="1856" y="293"/>
                  <a:pt x="1818" y="375"/>
                </a:cubicBezTo>
                <a:lnTo>
                  <a:pt x="406" y="375"/>
                </a:lnTo>
                <a:cubicBezTo>
                  <a:pt x="369" y="293"/>
                  <a:pt x="310" y="224"/>
                  <a:pt x="232" y="160"/>
                </a:cubicBezTo>
                <a:close/>
                <a:moveTo>
                  <a:pt x="150" y="1"/>
                </a:moveTo>
                <a:cubicBezTo>
                  <a:pt x="87" y="1"/>
                  <a:pt x="37" y="42"/>
                  <a:pt x="19" y="101"/>
                </a:cubicBezTo>
                <a:cubicBezTo>
                  <a:pt x="0" y="160"/>
                  <a:pt x="28" y="224"/>
                  <a:pt x="82" y="256"/>
                </a:cubicBezTo>
                <a:cubicBezTo>
                  <a:pt x="183" y="316"/>
                  <a:pt x="247" y="392"/>
                  <a:pt x="274" y="480"/>
                </a:cubicBezTo>
                <a:lnTo>
                  <a:pt x="293" y="539"/>
                </a:lnTo>
                <a:lnTo>
                  <a:pt x="1938" y="539"/>
                </a:lnTo>
                <a:lnTo>
                  <a:pt x="1951" y="480"/>
                </a:lnTo>
                <a:cubicBezTo>
                  <a:pt x="1978" y="392"/>
                  <a:pt x="2047" y="316"/>
                  <a:pt x="2147" y="256"/>
                </a:cubicBezTo>
                <a:cubicBezTo>
                  <a:pt x="2201" y="224"/>
                  <a:pt x="2224" y="160"/>
                  <a:pt x="2207" y="101"/>
                </a:cubicBezTo>
                <a:cubicBezTo>
                  <a:pt x="2193" y="42"/>
                  <a:pt x="2138" y="1"/>
                  <a:pt x="2074" y="1"/>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5"/>
          <p:cNvSpPr/>
          <p:nvPr/>
        </p:nvSpPr>
        <p:spPr>
          <a:xfrm>
            <a:off x="1858156" y="3304138"/>
            <a:ext cx="49840" cy="11223"/>
          </a:xfrm>
          <a:custGeom>
            <a:rect b="b" l="l" r="r" t="t"/>
            <a:pathLst>
              <a:path extrusionOk="0" h="315" w="1741">
                <a:moveTo>
                  <a:pt x="0" y="1"/>
                </a:moveTo>
                <a:lnTo>
                  <a:pt x="32" y="106"/>
                </a:lnTo>
                <a:cubicBezTo>
                  <a:pt x="41" y="146"/>
                  <a:pt x="45" y="188"/>
                  <a:pt x="45" y="233"/>
                </a:cubicBezTo>
                <a:lnTo>
                  <a:pt x="41" y="315"/>
                </a:lnTo>
                <a:lnTo>
                  <a:pt x="1700" y="315"/>
                </a:lnTo>
                <a:lnTo>
                  <a:pt x="1696" y="233"/>
                </a:lnTo>
                <a:cubicBezTo>
                  <a:pt x="1696" y="188"/>
                  <a:pt x="1700" y="146"/>
                  <a:pt x="1709" y="106"/>
                </a:cubicBezTo>
                <a:lnTo>
                  <a:pt x="1740"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5"/>
          <p:cNvSpPr/>
          <p:nvPr/>
        </p:nvSpPr>
        <p:spPr>
          <a:xfrm>
            <a:off x="1812983" y="3309625"/>
            <a:ext cx="140303" cy="118470"/>
          </a:xfrm>
          <a:custGeom>
            <a:rect b="b" l="l" r="r" t="t"/>
            <a:pathLst>
              <a:path extrusionOk="0" h="3325" w="4901">
                <a:moveTo>
                  <a:pt x="3123" y="161"/>
                </a:moveTo>
                <a:cubicBezTo>
                  <a:pt x="3146" y="284"/>
                  <a:pt x="3200" y="421"/>
                  <a:pt x="3297" y="562"/>
                </a:cubicBezTo>
                <a:cubicBezTo>
                  <a:pt x="3356" y="653"/>
                  <a:pt x="3438" y="762"/>
                  <a:pt x="3529" y="882"/>
                </a:cubicBezTo>
                <a:cubicBezTo>
                  <a:pt x="3985" y="1501"/>
                  <a:pt x="4673" y="2426"/>
                  <a:pt x="4052" y="3160"/>
                </a:cubicBezTo>
                <a:lnTo>
                  <a:pt x="844" y="3160"/>
                </a:lnTo>
                <a:cubicBezTo>
                  <a:pt x="224" y="2426"/>
                  <a:pt x="912" y="1501"/>
                  <a:pt x="1373" y="882"/>
                </a:cubicBezTo>
                <a:cubicBezTo>
                  <a:pt x="1459" y="762"/>
                  <a:pt x="1541" y="653"/>
                  <a:pt x="1606" y="562"/>
                </a:cubicBezTo>
                <a:cubicBezTo>
                  <a:pt x="1696" y="421"/>
                  <a:pt x="1755" y="284"/>
                  <a:pt x="1774" y="161"/>
                </a:cubicBezTo>
                <a:close/>
                <a:moveTo>
                  <a:pt x="1629" y="1"/>
                </a:moveTo>
                <a:lnTo>
                  <a:pt x="1623" y="79"/>
                </a:lnTo>
                <a:cubicBezTo>
                  <a:pt x="1619" y="192"/>
                  <a:pt x="1564" y="325"/>
                  <a:pt x="1469" y="471"/>
                </a:cubicBezTo>
                <a:cubicBezTo>
                  <a:pt x="1410" y="562"/>
                  <a:pt x="1328" y="671"/>
                  <a:pt x="1240" y="785"/>
                </a:cubicBezTo>
                <a:cubicBezTo>
                  <a:pt x="748" y="1456"/>
                  <a:pt x="1" y="2462"/>
                  <a:pt x="748" y="3297"/>
                </a:cubicBezTo>
                <a:lnTo>
                  <a:pt x="771" y="3324"/>
                </a:lnTo>
                <a:lnTo>
                  <a:pt x="4126" y="3324"/>
                </a:lnTo>
                <a:lnTo>
                  <a:pt x="4149" y="3297"/>
                </a:lnTo>
                <a:cubicBezTo>
                  <a:pt x="4900" y="2462"/>
                  <a:pt x="4153" y="1450"/>
                  <a:pt x="3656" y="785"/>
                </a:cubicBezTo>
                <a:cubicBezTo>
                  <a:pt x="3570" y="671"/>
                  <a:pt x="3492" y="562"/>
                  <a:pt x="3433" y="471"/>
                </a:cubicBezTo>
                <a:cubicBezTo>
                  <a:pt x="3333" y="325"/>
                  <a:pt x="3282" y="192"/>
                  <a:pt x="3274" y="79"/>
                </a:cubicBezTo>
                <a:lnTo>
                  <a:pt x="3269"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5"/>
          <p:cNvSpPr/>
          <p:nvPr/>
        </p:nvSpPr>
        <p:spPr>
          <a:xfrm>
            <a:off x="1830875" y="3422180"/>
            <a:ext cx="104404" cy="8159"/>
          </a:xfrm>
          <a:custGeom>
            <a:rect b="b" l="l" r="r" t="t"/>
            <a:pathLst>
              <a:path extrusionOk="0" h="229" w="3647">
                <a:moveTo>
                  <a:pt x="0" y="1"/>
                </a:moveTo>
                <a:lnTo>
                  <a:pt x="123" y="138"/>
                </a:lnTo>
                <a:cubicBezTo>
                  <a:pt x="142" y="161"/>
                  <a:pt x="165" y="184"/>
                  <a:pt x="187" y="201"/>
                </a:cubicBezTo>
                <a:lnTo>
                  <a:pt x="210" y="229"/>
                </a:lnTo>
                <a:lnTo>
                  <a:pt x="3437" y="229"/>
                </a:lnTo>
                <a:lnTo>
                  <a:pt x="3465" y="201"/>
                </a:lnTo>
                <a:cubicBezTo>
                  <a:pt x="3482" y="184"/>
                  <a:pt x="3505" y="161"/>
                  <a:pt x="3524" y="138"/>
                </a:cubicBezTo>
                <a:lnTo>
                  <a:pt x="3646"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5"/>
          <p:cNvSpPr/>
          <p:nvPr/>
        </p:nvSpPr>
        <p:spPr>
          <a:xfrm>
            <a:off x="1832192" y="3424461"/>
            <a:ext cx="101799" cy="20487"/>
          </a:xfrm>
          <a:custGeom>
            <a:rect b="b" l="l" r="r" t="t"/>
            <a:pathLst>
              <a:path extrusionOk="0" h="575" w="3556">
                <a:moveTo>
                  <a:pt x="3140" y="165"/>
                </a:moveTo>
                <a:cubicBezTo>
                  <a:pt x="3026" y="251"/>
                  <a:pt x="2889" y="333"/>
                  <a:pt x="2735" y="411"/>
                </a:cubicBezTo>
                <a:lnTo>
                  <a:pt x="825" y="411"/>
                </a:lnTo>
                <a:cubicBezTo>
                  <a:pt x="670" y="333"/>
                  <a:pt x="529" y="251"/>
                  <a:pt x="415" y="165"/>
                </a:cubicBezTo>
                <a:close/>
                <a:moveTo>
                  <a:pt x="0" y="0"/>
                </a:moveTo>
                <a:lnTo>
                  <a:pt x="141" y="137"/>
                </a:lnTo>
                <a:cubicBezTo>
                  <a:pt x="301" y="297"/>
                  <a:pt x="510" y="438"/>
                  <a:pt x="770" y="566"/>
                </a:cubicBezTo>
                <a:lnTo>
                  <a:pt x="2771" y="575"/>
                </a:lnTo>
                <a:lnTo>
                  <a:pt x="2784" y="566"/>
                </a:lnTo>
                <a:cubicBezTo>
                  <a:pt x="3045" y="438"/>
                  <a:pt x="3259" y="297"/>
                  <a:pt x="3413" y="137"/>
                </a:cubicBezTo>
                <a:lnTo>
                  <a:pt x="3555"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5"/>
          <p:cNvSpPr/>
          <p:nvPr/>
        </p:nvSpPr>
        <p:spPr>
          <a:xfrm>
            <a:off x="1812983" y="3309625"/>
            <a:ext cx="140303" cy="118470"/>
          </a:xfrm>
          <a:custGeom>
            <a:rect b="b" l="l" r="r" t="t"/>
            <a:pathLst>
              <a:path extrusionOk="0" h="3325" w="4901">
                <a:moveTo>
                  <a:pt x="3123" y="161"/>
                </a:moveTo>
                <a:cubicBezTo>
                  <a:pt x="3146" y="284"/>
                  <a:pt x="3200" y="421"/>
                  <a:pt x="3297" y="562"/>
                </a:cubicBezTo>
                <a:cubicBezTo>
                  <a:pt x="3356" y="653"/>
                  <a:pt x="3438" y="762"/>
                  <a:pt x="3529" y="882"/>
                </a:cubicBezTo>
                <a:cubicBezTo>
                  <a:pt x="3985" y="1501"/>
                  <a:pt x="4673" y="2426"/>
                  <a:pt x="4052" y="3160"/>
                </a:cubicBezTo>
                <a:lnTo>
                  <a:pt x="844" y="3160"/>
                </a:lnTo>
                <a:cubicBezTo>
                  <a:pt x="224" y="2426"/>
                  <a:pt x="912" y="1501"/>
                  <a:pt x="1373" y="882"/>
                </a:cubicBezTo>
                <a:cubicBezTo>
                  <a:pt x="1459" y="762"/>
                  <a:pt x="1541" y="653"/>
                  <a:pt x="1606" y="562"/>
                </a:cubicBezTo>
                <a:cubicBezTo>
                  <a:pt x="1696" y="421"/>
                  <a:pt x="1755" y="284"/>
                  <a:pt x="1774" y="161"/>
                </a:cubicBezTo>
                <a:close/>
                <a:moveTo>
                  <a:pt x="1629" y="1"/>
                </a:moveTo>
                <a:lnTo>
                  <a:pt x="1623" y="79"/>
                </a:lnTo>
                <a:cubicBezTo>
                  <a:pt x="1619" y="192"/>
                  <a:pt x="1564" y="325"/>
                  <a:pt x="1469" y="471"/>
                </a:cubicBezTo>
                <a:cubicBezTo>
                  <a:pt x="1410" y="562"/>
                  <a:pt x="1328" y="671"/>
                  <a:pt x="1240" y="785"/>
                </a:cubicBezTo>
                <a:cubicBezTo>
                  <a:pt x="748" y="1456"/>
                  <a:pt x="1" y="2462"/>
                  <a:pt x="748" y="3297"/>
                </a:cubicBezTo>
                <a:lnTo>
                  <a:pt x="771" y="3324"/>
                </a:lnTo>
                <a:lnTo>
                  <a:pt x="4126" y="3324"/>
                </a:lnTo>
                <a:lnTo>
                  <a:pt x="4149" y="3297"/>
                </a:lnTo>
                <a:cubicBezTo>
                  <a:pt x="4900" y="2462"/>
                  <a:pt x="4153" y="1450"/>
                  <a:pt x="3656" y="785"/>
                </a:cubicBezTo>
                <a:cubicBezTo>
                  <a:pt x="3570" y="671"/>
                  <a:pt x="3492" y="562"/>
                  <a:pt x="3433" y="471"/>
                </a:cubicBezTo>
                <a:cubicBezTo>
                  <a:pt x="3333" y="325"/>
                  <a:pt x="3282" y="192"/>
                  <a:pt x="3274" y="79"/>
                </a:cubicBezTo>
                <a:lnTo>
                  <a:pt x="3269"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5"/>
          <p:cNvSpPr/>
          <p:nvPr/>
        </p:nvSpPr>
        <p:spPr>
          <a:xfrm>
            <a:off x="1814443" y="3335493"/>
            <a:ext cx="137269" cy="70654"/>
          </a:xfrm>
          <a:custGeom>
            <a:rect b="b" l="l" r="r" t="t"/>
            <a:pathLst>
              <a:path extrusionOk="0" h="1983" w="4795">
                <a:moveTo>
                  <a:pt x="4285" y="228"/>
                </a:moveTo>
                <a:lnTo>
                  <a:pt x="4567" y="511"/>
                </a:lnTo>
                <a:lnTo>
                  <a:pt x="3341" y="1742"/>
                </a:lnTo>
                <a:lnTo>
                  <a:pt x="3328" y="1727"/>
                </a:lnTo>
                <a:lnTo>
                  <a:pt x="3067" y="1468"/>
                </a:lnTo>
                <a:lnTo>
                  <a:pt x="2398" y="798"/>
                </a:lnTo>
                <a:lnTo>
                  <a:pt x="1468" y="1727"/>
                </a:lnTo>
                <a:lnTo>
                  <a:pt x="1454" y="1742"/>
                </a:lnTo>
                <a:lnTo>
                  <a:pt x="1185" y="1468"/>
                </a:lnTo>
                <a:lnTo>
                  <a:pt x="228" y="511"/>
                </a:lnTo>
                <a:lnTo>
                  <a:pt x="515" y="228"/>
                </a:lnTo>
                <a:lnTo>
                  <a:pt x="1454" y="1172"/>
                </a:lnTo>
                <a:lnTo>
                  <a:pt x="2398" y="228"/>
                </a:lnTo>
                <a:lnTo>
                  <a:pt x="3341" y="1172"/>
                </a:lnTo>
                <a:lnTo>
                  <a:pt x="4285" y="228"/>
                </a:lnTo>
                <a:close/>
                <a:moveTo>
                  <a:pt x="515" y="0"/>
                </a:moveTo>
                <a:lnTo>
                  <a:pt x="0" y="511"/>
                </a:lnTo>
                <a:lnTo>
                  <a:pt x="930" y="1441"/>
                </a:lnTo>
                <a:lnTo>
                  <a:pt x="930" y="1445"/>
                </a:lnTo>
                <a:lnTo>
                  <a:pt x="1395" y="1910"/>
                </a:lnTo>
                <a:lnTo>
                  <a:pt x="1445" y="1982"/>
                </a:lnTo>
                <a:lnTo>
                  <a:pt x="2398" y="1025"/>
                </a:lnTo>
                <a:lnTo>
                  <a:pt x="2817" y="1441"/>
                </a:lnTo>
                <a:lnTo>
                  <a:pt x="2812" y="1445"/>
                </a:lnTo>
                <a:lnTo>
                  <a:pt x="3355" y="1978"/>
                </a:lnTo>
                <a:lnTo>
                  <a:pt x="3400" y="1910"/>
                </a:lnTo>
                <a:lnTo>
                  <a:pt x="4794" y="511"/>
                </a:lnTo>
                <a:lnTo>
                  <a:pt x="4285" y="0"/>
                </a:lnTo>
                <a:lnTo>
                  <a:pt x="3341" y="943"/>
                </a:lnTo>
                <a:lnTo>
                  <a:pt x="2457" y="55"/>
                </a:lnTo>
                <a:lnTo>
                  <a:pt x="2430" y="32"/>
                </a:lnTo>
                <a:lnTo>
                  <a:pt x="2365" y="32"/>
                </a:lnTo>
                <a:lnTo>
                  <a:pt x="1454" y="943"/>
                </a:lnTo>
                <a:lnTo>
                  <a:pt x="515"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5"/>
          <p:cNvSpPr/>
          <p:nvPr/>
        </p:nvSpPr>
        <p:spPr>
          <a:xfrm>
            <a:off x="1884749" y="3226038"/>
            <a:ext cx="23246" cy="70512"/>
          </a:xfrm>
          <a:custGeom>
            <a:rect b="b" l="l" r="r" t="t"/>
            <a:pathLst>
              <a:path extrusionOk="0" h="1979" w="812">
                <a:moveTo>
                  <a:pt x="548" y="1"/>
                </a:moveTo>
                <a:lnTo>
                  <a:pt x="1" y="1978"/>
                </a:lnTo>
                <a:lnTo>
                  <a:pt x="265" y="1978"/>
                </a:lnTo>
                <a:lnTo>
                  <a:pt x="81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5"/>
          <p:cNvSpPr/>
          <p:nvPr/>
        </p:nvSpPr>
        <p:spPr>
          <a:xfrm>
            <a:off x="1876276" y="3239506"/>
            <a:ext cx="7329" cy="57044"/>
          </a:xfrm>
          <a:custGeom>
            <a:rect b="b" l="l" r="r" t="t"/>
            <a:pathLst>
              <a:path extrusionOk="0" h="1601" w="256">
                <a:moveTo>
                  <a:pt x="1" y="0"/>
                </a:moveTo>
                <a:lnTo>
                  <a:pt x="1" y="1600"/>
                </a:lnTo>
                <a:lnTo>
                  <a:pt x="255" y="1600"/>
                </a:lnTo>
                <a:lnTo>
                  <a:pt x="255"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5"/>
          <p:cNvSpPr/>
          <p:nvPr/>
        </p:nvSpPr>
        <p:spPr>
          <a:xfrm>
            <a:off x="1868976" y="3217273"/>
            <a:ext cx="22072" cy="27471"/>
          </a:xfrm>
          <a:custGeom>
            <a:rect b="b" l="l" r="r" t="t"/>
            <a:pathLst>
              <a:path extrusionOk="0" h="771" w="771">
                <a:moveTo>
                  <a:pt x="384" y="159"/>
                </a:moveTo>
                <a:cubicBezTo>
                  <a:pt x="506" y="159"/>
                  <a:pt x="607" y="260"/>
                  <a:pt x="607" y="383"/>
                </a:cubicBezTo>
                <a:cubicBezTo>
                  <a:pt x="607" y="506"/>
                  <a:pt x="506" y="611"/>
                  <a:pt x="384" y="611"/>
                </a:cubicBezTo>
                <a:cubicBezTo>
                  <a:pt x="260" y="611"/>
                  <a:pt x="159" y="506"/>
                  <a:pt x="159" y="383"/>
                </a:cubicBezTo>
                <a:cubicBezTo>
                  <a:pt x="159" y="260"/>
                  <a:pt x="260" y="159"/>
                  <a:pt x="384" y="159"/>
                </a:cubicBezTo>
                <a:close/>
                <a:moveTo>
                  <a:pt x="384" y="1"/>
                </a:moveTo>
                <a:cubicBezTo>
                  <a:pt x="169" y="1"/>
                  <a:pt x="1" y="173"/>
                  <a:pt x="1" y="383"/>
                </a:cubicBezTo>
                <a:cubicBezTo>
                  <a:pt x="1" y="597"/>
                  <a:pt x="169" y="771"/>
                  <a:pt x="384" y="771"/>
                </a:cubicBezTo>
                <a:cubicBezTo>
                  <a:pt x="597" y="771"/>
                  <a:pt x="771" y="597"/>
                  <a:pt x="771" y="383"/>
                </a:cubicBezTo>
                <a:cubicBezTo>
                  <a:pt x="771" y="173"/>
                  <a:pt x="597" y="1"/>
                  <a:pt x="384" y="1"/>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5"/>
          <p:cNvSpPr/>
          <p:nvPr/>
        </p:nvSpPr>
        <p:spPr>
          <a:xfrm>
            <a:off x="1893881" y="3203947"/>
            <a:ext cx="22100" cy="27471"/>
          </a:xfrm>
          <a:custGeom>
            <a:rect b="b" l="l" r="r" t="t"/>
            <a:pathLst>
              <a:path extrusionOk="0" h="771" w="772">
                <a:moveTo>
                  <a:pt x="383" y="160"/>
                </a:moveTo>
                <a:cubicBezTo>
                  <a:pt x="511" y="160"/>
                  <a:pt x="612" y="260"/>
                  <a:pt x="612" y="383"/>
                </a:cubicBezTo>
                <a:cubicBezTo>
                  <a:pt x="612" y="506"/>
                  <a:pt x="511" y="611"/>
                  <a:pt x="383" y="611"/>
                </a:cubicBezTo>
                <a:cubicBezTo>
                  <a:pt x="261" y="611"/>
                  <a:pt x="160" y="506"/>
                  <a:pt x="160" y="383"/>
                </a:cubicBezTo>
                <a:cubicBezTo>
                  <a:pt x="160" y="260"/>
                  <a:pt x="261" y="160"/>
                  <a:pt x="383" y="160"/>
                </a:cubicBezTo>
                <a:close/>
                <a:moveTo>
                  <a:pt x="383" y="0"/>
                </a:moveTo>
                <a:cubicBezTo>
                  <a:pt x="174" y="0"/>
                  <a:pt x="0" y="173"/>
                  <a:pt x="0" y="383"/>
                </a:cubicBezTo>
                <a:cubicBezTo>
                  <a:pt x="0" y="598"/>
                  <a:pt x="174" y="771"/>
                  <a:pt x="383" y="771"/>
                </a:cubicBezTo>
                <a:cubicBezTo>
                  <a:pt x="598" y="771"/>
                  <a:pt x="771" y="598"/>
                  <a:pt x="771" y="383"/>
                </a:cubicBezTo>
                <a:cubicBezTo>
                  <a:pt x="771" y="173"/>
                  <a:pt x="598" y="0"/>
                  <a:pt x="383"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5"/>
          <p:cNvSpPr/>
          <p:nvPr/>
        </p:nvSpPr>
        <p:spPr>
          <a:xfrm>
            <a:off x="2887668" y="3800891"/>
            <a:ext cx="165209" cy="33350"/>
          </a:xfrm>
          <a:custGeom>
            <a:rect b="b" l="l" r="r" t="t"/>
            <a:pathLst>
              <a:path extrusionOk="0" h="936" w="5771">
                <a:moveTo>
                  <a:pt x="5538" y="233"/>
                </a:moveTo>
                <a:lnTo>
                  <a:pt x="5538" y="702"/>
                </a:lnTo>
                <a:lnTo>
                  <a:pt x="293" y="702"/>
                </a:lnTo>
                <a:cubicBezTo>
                  <a:pt x="310" y="611"/>
                  <a:pt x="338" y="466"/>
                  <a:pt x="379" y="233"/>
                </a:cubicBezTo>
                <a:close/>
                <a:moveTo>
                  <a:pt x="183" y="1"/>
                </a:moveTo>
                <a:lnTo>
                  <a:pt x="169" y="96"/>
                </a:lnTo>
                <a:cubicBezTo>
                  <a:pt x="64" y="698"/>
                  <a:pt x="41" y="784"/>
                  <a:pt x="41" y="788"/>
                </a:cubicBezTo>
                <a:lnTo>
                  <a:pt x="1" y="935"/>
                </a:lnTo>
                <a:lnTo>
                  <a:pt x="5771" y="935"/>
                </a:lnTo>
                <a:lnTo>
                  <a:pt x="577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5"/>
          <p:cNvSpPr/>
          <p:nvPr/>
        </p:nvSpPr>
        <p:spPr>
          <a:xfrm>
            <a:off x="2891705" y="3710106"/>
            <a:ext cx="161173" cy="99087"/>
          </a:xfrm>
          <a:custGeom>
            <a:rect b="b" l="l" r="r" t="t"/>
            <a:pathLst>
              <a:path extrusionOk="0" h="2781" w="5630">
                <a:moveTo>
                  <a:pt x="5397" y="233"/>
                </a:moveTo>
                <a:lnTo>
                  <a:pt x="5397" y="2549"/>
                </a:lnTo>
                <a:lnTo>
                  <a:pt x="297" y="2549"/>
                </a:lnTo>
                <a:cubicBezTo>
                  <a:pt x="566" y="2070"/>
                  <a:pt x="2188" y="1914"/>
                  <a:pt x="3082" y="1828"/>
                </a:cubicBezTo>
                <a:lnTo>
                  <a:pt x="3215" y="1815"/>
                </a:lnTo>
                <a:cubicBezTo>
                  <a:pt x="3520" y="1788"/>
                  <a:pt x="3770" y="1660"/>
                  <a:pt x="3947" y="1436"/>
                </a:cubicBezTo>
                <a:cubicBezTo>
                  <a:pt x="4262" y="1049"/>
                  <a:pt x="4290" y="484"/>
                  <a:pt x="4281" y="233"/>
                </a:cubicBezTo>
                <a:close/>
                <a:moveTo>
                  <a:pt x="4029" y="0"/>
                </a:moveTo>
                <a:lnTo>
                  <a:pt x="4044" y="128"/>
                </a:lnTo>
                <a:cubicBezTo>
                  <a:pt x="4044" y="137"/>
                  <a:pt x="4117" y="862"/>
                  <a:pt x="3770" y="1291"/>
                </a:cubicBezTo>
                <a:cubicBezTo>
                  <a:pt x="3629" y="1464"/>
                  <a:pt x="3433" y="1559"/>
                  <a:pt x="3192" y="1586"/>
                </a:cubicBezTo>
                <a:lnTo>
                  <a:pt x="3064" y="1596"/>
                </a:lnTo>
                <a:cubicBezTo>
                  <a:pt x="1837" y="1714"/>
                  <a:pt x="160" y="1874"/>
                  <a:pt x="33" y="2604"/>
                </a:cubicBezTo>
                <a:lnTo>
                  <a:pt x="1" y="2781"/>
                </a:lnTo>
                <a:lnTo>
                  <a:pt x="5630" y="2781"/>
                </a:lnTo>
                <a:lnTo>
                  <a:pt x="5630"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5"/>
          <p:cNvSpPr/>
          <p:nvPr/>
        </p:nvSpPr>
        <p:spPr>
          <a:xfrm>
            <a:off x="2907506" y="3781116"/>
            <a:ext cx="73115" cy="25475"/>
          </a:xfrm>
          <a:custGeom>
            <a:rect b="b" l="l" r="r" t="t"/>
            <a:pathLst>
              <a:path extrusionOk="0" h="715" w="2554">
                <a:moveTo>
                  <a:pt x="826" y="0"/>
                </a:moveTo>
                <a:cubicBezTo>
                  <a:pt x="384" y="0"/>
                  <a:pt x="6" y="13"/>
                  <a:pt x="0" y="13"/>
                </a:cubicBezTo>
                <a:lnTo>
                  <a:pt x="10" y="245"/>
                </a:lnTo>
                <a:cubicBezTo>
                  <a:pt x="16" y="245"/>
                  <a:pt x="423" y="231"/>
                  <a:pt x="884" y="231"/>
                </a:cubicBezTo>
                <a:cubicBezTo>
                  <a:pt x="1114" y="231"/>
                  <a:pt x="1359" y="235"/>
                  <a:pt x="1573" y="245"/>
                </a:cubicBezTo>
                <a:cubicBezTo>
                  <a:pt x="2143" y="273"/>
                  <a:pt x="2329" y="697"/>
                  <a:pt x="2339" y="714"/>
                </a:cubicBezTo>
                <a:lnTo>
                  <a:pt x="2553" y="624"/>
                </a:lnTo>
                <a:cubicBezTo>
                  <a:pt x="2543" y="601"/>
                  <a:pt x="2307" y="49"/>
                  <a:pt x="1586" y="18"/>
                </a:cubicBezTo>
                <a:cubicBezTo>
                  <a:pt x="1350" y="5"/>
                  <a:pt x="1078" y="0"/>
                  <a:pt x="826"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5"/>
          <p:cNvSpPr/>
          <p:nvPr/>
        </p:nvSpPr>
        <p:spPr>
          <a:xfrm>
            <a:off x="2976266" y="3714203"/>
            <a:ext cx="57055" cy="67056"/>
          </a:xfrm>
          <a:custGeom>
            <a:rect b="b" l="l" r="r" t="t"/>
            <a:pathLst>
              <a:path extrusionOk="0" h="1882" w="1993">
                <a:moveTo>
                  <a:pt x="1988" y="0"/>
                </a:moveTo>
                <a:lnTo>
                  <a:pt x="1755" y="4"/>
                </a:lnTo>
                <a:cubicBezTo>
                  <a:pt x="1765" y="551"/>
                  <a:pt x="1641" y="1467"/>
                  <a:pt x="1294" y="1591"/>
                </a:cubicBezTo>
                <a:cubicBezTo>
                  <a:pt x="1169" y="1634"/>
                  <a:pt x="1032" y="1651"/>
                  <a:pt x="897" y="1651"/>
                </a:cubicBezTo>
                <a:cubicBezTo>
                  <a:pt x="486" y="1651"/>
                  <a:pt x="90" y="1499"/>
                  <a:pt x="87" y="1499"/>
                </a:cubicBezTo>
                <a:lnTo>
                  <a:pt x="0" y="1713"/>
                </a:lnTo>
                <a:cubicBezTo>
                  <a:pt x="23" y="1723"/>
                  <a:pt x="438" y="1881"/>
                  <a:pt x="894" y="1881"/>
                </a:cubicBezTo>
                <a:cubicBezTo>
                  <a:pt x="1054" y="1881"/>
                  <a:pt x="1218" y="1864"/>
                  <a:pt x="1372" y="1809"/>
                </a:cubicBezTo>
                <a:cubicBezTo>
                  <a:pt x="1988" y="1591"/>
                  <a:pt x="1992" y="164"/>
                  <a:pt x="1988" y="0"/>
                </a:cubicBez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5"/>
          <p:cNvSpPr/>
          <p:nvPr/>
        </p:nvSpPr>
        <p:spPr>
          <a:xfrm>
            <a:off x="3007698" y="3717731"/>
            <a:ext cx="24047" cy="23587"/>
          </a:xfrm>
          <a:custGeom>
            <a:rect b="b" l="l" r="r" t="t"/>
            <a:pathLst>
              <a:path extrusionOk="0" h="662" w="840">
                <a:moveTo>
                  <a:pt x="711" y="1"/>
                </a:moveTo>
                <a:lnTo>
                  <a:pt x="0" y="470"/>
                </a:lnTo>
                <a:lnTo>
                  <a:pt x="128" y="661"/>
                </a:lnTo>
                <a:lnTo>
                  <a:pt x="839" y="192"/>
                </a:lnTo>
                <a:lnTo>
                  <a:pt x="71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5"/>
          <p:cNvSpPr/>
          <p:nvPr/>
        </p:nvSpPr>
        <p:spPr>
          <a:xfrm>
            <a:off x="3009272" y="3722149"/>
            <a:ext cx="20898" cy="19347"/>
          </a:xfrm>
          <a:custGeom>
            <a:rect b="b" l="l" r="r" t="t"/>
            <a:pathLst>
              <a:path extrusionOk="0" h="543" w="730">
                <a:moveTo>
                  <a:pt x="109" y="0"/>
                </a:moveTo>
                <a:lnTo>
                  <a:pt x="0" y="205"/>
                </a:lnTo>
                <a:lnTo>
                  <a:pt x="620" y="543"/>
                </a:lnTo>
                <a:lnTo>
                  <a:pt x="730" y="337"/>
                </a:lnTo>
                <a:lnTo>
                  <a:pt x="109"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5"/>
          <p:cNvSpPr/>
          <p:nvPr/>
        </p:nvSpPr>
        <p:spPr>
          <a:xfrm>
            <a:off x="3002631" y="3741781"/>
            <a:ext cx="26108" cy="18243"/>
          </a:xfrm>
          <a:custGeom>
            <a:rect b="b" l="l" r="r" t="t"/>
            <a:pathLst>
              <a:path extrusionOk="0" h="512" w="912">
                <a:moveTo>
                  <a:pt x="834" y="1"/>
                </a:moveTo>
                <a:lnTo>
                  <a:pt x="0" y="297"/>
                </a:lnTo>
                <a:lnTo>
                  <a:pt x="78" y="511"/>
                </a:lnTo>
                <a:lnTo>
                  <a:pt x="911" y="219"/>
                </a:lnTo>
                <a:lnTo>
                  <a:pt x="834"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5"/>
          <p:cNvSpPr/>
          <p:nvPr/>
        </p:nvSpPr>
        <p:spPr>
          <a:xfrm>
            <a:off x="3006009" y="3742244"/>
            <a:ext cx="20383" cy="20844"/>
          </a:xfrm>
          <a:custGeom>
            <a:rect b="b" l="l" r="r" t="t"/>
            <a:pathLst>
              <a:path extrusionOk="0" h="585" w="712">
                <a:moveTo>
                  <a:pt x="128" y="1"/>
                </a:moveTo>
                <a:lnTo>
                  <a:pt x="0" y="192"/>
                </a:lnTo>
                <a:lnTo>
                  <a:pt x="579" y="585"/>
                </a:lnTo>
                <a:lnTo>
                  <a:pt x="711" y="393"/>
                </a:lnTo>
                <a:lnTo>
                  <a:pt x="128"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5"/>
          <p:cNvSpPr/>
          <p:nvPr/>
        </p:nvSpPr>
        <p:spPr>
          <a:xfrm>
            <a:off x="3230925" y="2721803"/>
            <a:ext cx="356384" cy="355338"/>
          </a:xfrm>
          <a:custGeom>
            <a:rect b="b" l="l" r="r" t="t"/>
            <a:pathLst>
              <a:path extrusionOk="0" h="9973" w="12449">
                <a:moveTo>
                  <a:pt x="8686" y="0"/>
                </a:moveTo>
                <a:cubicBezTo>
                  <a:pt x="7883" y="0"/>
                  <a:pt x="6853" y="267"/>
                  <a:pt x="5816" y="1267"/>
                </a:cubicBezTo>
                <a:cubicBezTo>
                  <a:pt x="3597" y="3410"/>
                  <a:pt x="0" y="8459"/>
                  <a:pt x="639" y="9439"/>
                </a:cubicBezTo>
                <a:cubicBezTo>
                  <a:pt x="875" y="9802"/>
                  <a:pt x="1170" y="9973"/>
                  <a:pt x="1551" y="9973"/>
                </a:cubicBezTo>
                <a:cubicBezTo>
                  <a:pt x="2197" y="9973"/>
                  <a:pt x="3091" y="9480"/>
                  <a:pt x="4363" y="8601"/>
                </a:cubicBezTo>
                <a:cubicBezTo>
                  <a:pt x="6382" y="7201"/>
                  <a:pt x="12448" y="3023"/>
                  <a:pt x="10223" y="347"/>
                </a:cubicBezTo>
                <a:cubicBezTo>
                  <a:pt x="10223" y="347"/>
                  <a:pt x="9602" y="0"/>
                  <a:pt x="8686"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5"/>
          <p:cNvSpPr/>
          <p:nvPr/>
        </p:nvSpPr>
        <p:spPr>
          <a:xfrm>
            <a:off x="3092002" y="2927031"/>
            <a:ext cx="233686" cy="357654"/>
          </a:xfrm>
          <a:custGeom>
            <a:rect b="b" l="l" r="r" t="t"/>
            <a:pathLst>
              <a:path extrusionOk="0" h="10038" w="8163">
                <a:moveTo>
                  <a:pt x="7031" y="1"/>
                </a:moveTo>
                <a:cubicBezTo>
                  <a:pt x="7029" y="1"/>
                  <a:pt x="7029" y="1"/>
                  <a:pt x="7028" y="2"/>
                </a:cubicBezTo>
                <a:cubicBezTo>
                  <a:pt x="7009" y="29"/>
                  <a:pt x="2466" y="5680"/>
                  <a:pt x="0" y="8753"/>
                </a:cubicBezTo>
                <a:lnTo>
                  <a:pt x="1313" y="10038"/>
                </a:lnTo>
                <a:cubicBezTo>
                  <a:pt x="2903" y="8574"/>
                  <a:pt x="5141" y="6523"/>
                  <a:pt x="6275" y="5475"/>
                </a:cubicBezTo>
                <a:cubicBezTo>
                  <a:pt x="8162" y="3734"/>
                  <a:pt x="7871" y="2463"/>
                  <a:pt x="7871" y="2463"/>
                </a:cubicBezTo>
                <a:cubicBezTo>
                  <a:pt x="7942" y="1028"/>
                  <a:pt x="7089" y="1"/>
                  <a:pt x="7031" y="1"/>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5"/>
          <p:cNvSpPr/>
          <p:nvPr/>
        </p:nvSpPr>
        <p:spPr>
          <a:xfrm>
            <a:off x="3047488" y="3238864"/>
            <a:ext cx="82104" cy="105251"/>
          </a:xfrm>
          <a:custGeom>
            <a:rect b="b" l="l" r="r" t="t"/>
            <a:pathLst>
              <a:path extrusionOk="0" h="2954" w="2868">
                <a:moveTo>
                  <a:pt x="1555" y="1"/>
                </a:moveTo>
                <a:cubicBezTo>
                  <a:pt x="634" y="1145"/>
                  <a:pt x="1" y="1932"/>
                  <a:pt x="1" y="1932"/>
                </a:cubicBezTo>
                <a:lnTo>
                  <a:pt x="1044" y="2954"/>
                </a:lnTo>
                <a:cubicBezTo>
                  <a:pt x="1044" y="2954"/>
                  <a:pt x="1820" y="2247"/>
                  <a:pt x="2868" y="1286"/>
                </a:cubicBezTo>
                <a:lnTo>
                  <a:pt x="1555" y="1"/>
                </a:lnTo>
                <a:close/>
              </a:path>
            </a:pathLst>
          </a:custGeom>
          <a:solidFill>
            <a:srgbClr val="1E1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5"/>
          <p:cNvSpPr/>
          <p:nvPr/>
        </p:nvSpPr>
        <p:spPr>
          <a:xfrm>
            <a:off x="3004177" y="3307701"/>
            <a:ext cx="97248" cy="127555"/>
          </a:xfrm>
          <a:custGeom>
            <a:rect b="b" l="l" r="r" t="t"/>
            <a:pathLst>
              <a:path extrusionOk="0" h="3580" w="3397">
                <a:moveTo>
                  <a:pt x="1514" y="0"/>
                </a:moveTo>
                <a:cubicBezTo>
                  <a:pt x="1514" y="0"/>
                  <a:pt x="456" y="1710"/>
                  <a:pt x="228" y="2275"/>
                </a:cubicBezTo>
                <a:cubicBezTo>
                  <a:pt x="1" y="2840"/>
                  <a:pt x="73" y="3460"/>
                  <a:pt x="237" y="3574"/>
                </a:cubicBezTo>
                <a:cubicBezTo>
                  <a:pt x="242" y="3577"/>
                  <a:pt x="249" y="3579"/>
                  <a:pt x="257" y="3579"/>
                </a:cubicBezTo>
                <a:cubicBezTo>
                  <a:pt x="489" y="3579"/>
                  <a:pt x="1827" y="2009"/>
                  <a:pt x="2016" y="2009"/>
                </a:cubicBezTo>
                <a:cubicBezTo>
                  <a:pt x="2019" y="2009"/>
                  <a:pt x="2022" y="2010"/>
                  <a:pt x="2024" y="2011"/>
                </a:cubicBezTo>
                <a:cubicBezTo>
                  <a:pt x="2179" y="2070"/>
                  <a:pt x="1933" y="2758"/>
                  <a:pt x="1924" y="2941"/>
                </a:cubicBezTo>
                <a:cubicBezTo>
                  <a:pt x="1922" y="2971"/>
                  <a:pt x="1939" y="2986"/>
                  <a:pt x="1970" y="2986"/>
                </a:cubicBezTo>
                <a:cubicBezTo>
                  <a:pt x="2118" y="2986"/>
                  <a:pt x="2589" y="2659"/>
                  <a:pt x="2954" y="2207"/>
                </a:cubicBezTo>
                <a:cubicBezTo>
                  <a:pt x="3396" y="1660"/>
                  <a:pt x="2557" y="1022"/>
                  <a:pt x="2557" y="1022"/>
                </a:cubicBezTo>
                <a:lnTo>
                  <a:pt x="1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5"/>
          <p:cNvSpPr/>
          <p:nvPr/>
        </p:nvSpPr>
        <p:spPr>
          <a:xfrm>
            <a:off x="3546815" y="2514116"/>
            <a:ext cx="205774" cy="246595"/>
          </a:xfrm>
          <a:custGeom>
            <a:rect b="b" l="l" r="r" t="t"/>
            <a:pathLst>
              <a:path extrusionOk="0" h="6921" w="7188">
                <a:moveTo>
                  <a:pt x="4580" y="0"/>
                </a:moveTo>
                <a:lnTo>
                  <a:pt x="2935" y="1277"/>
                </a:lnTo>
                <a:cubicBezTo>
                  <a:pt x="2935" y="1277"/>
                  <a:pt x="2890" y="4394"/>
                  <a:pt x="0" y="5465"/>
                </a:cubicBezTo>
                <a:cubicBezTo>
                  <a:pt x="0" y="5465"/>
                  <a:pt x="1527" y="6921"/>
                  <a:pt x="3494" y="6921"/>
                </a:cubicBezTo>
                <a:cubicBezTo>
                  <a:pt x="3684" y="6921"/>
                  <a:pt x="3878" y="6907"/>
                  <a:pt x="4075" y="6877"/>
                </a:cubicBezTo>
                <a:cubicBezTo>
                  <a:pt x="6313" y="6541"/>
                  <a:pt x="7188" y="5779"/>
                  <a:pt x="7188" y="5779"/>
                </a:cubicBezTo>
                <a:cubicBezTo>
                  <a:pt x="7188" y="5779"/>
                  <a:pt x="5989" y="5756"/>
                  <a:pt x="5333" y="4193"/>
                </a:cubicBezTo>
                <a:cubicBezTo>
                  <a:pt x="4676" y="2626"/>
                  <a:pt x="4580" y="0"/>
                  <a:pt x="4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5"/>
          <p:cNvSpPr/>
          <p:nvPr/>
        </p:nvSpPr>
        <p:spPr>
          <a:xfrm>
            <a:off x="3625079" y="2526765"/>
            <a:ext cx="38762" cy="74253"/>
          </a:xfrm>
          <a:custGeom>
            <a:rect b="b" l="l" r="r" t="t"/>
            <a:pathLst>
              <a:path extrusionOk="0" h="2084" w="1354">
                <a:moveTo>
                  <a:pt x="1354" y="1"/>
                </a:moveTo>
                <a:lnTo>
                  <a:pt x="201" y="922"/>
                </a:lnTo>
                <a:lnTo>
                  <a:pt x="192" y="971"/>
                </a:lnTo>
                <a:lnTo>
                  <a:pt x="1" y="2084"/>
                </a:lnTo>
                <a:cubicBezTo>
                  <a:pt x="1" y="2084"/>
                  <a:pt x="789" y="1496"/>
                  <a:pt x="1044" y="922"/>
                </a:cubicBezTo>
                <a:cubicBezTo>
                  <a:pt x="1305" y="342"/>
                  <a:pt x="1354" y="1"/>
                  <a:pt x="135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5"/>
          <p:cNvSpPr/>
          <p:nvPr/>
        </p:nvSpPr>
        <p:spPr>
          <a:xfrm>
            <a:off x="3579936" y="2405837"/>
            <a:ext cx="122812" cy="160050"/>
          </a:xfrm>
          <a:custGeom>
            <a:rect b="b" l="l" r="r" t="t"/>
            <a:pathLst>
              <a:path extrusionOk="0" h="4492" w="4290">
                <a:moveTo>
                  <a:pt x="1912" y="0"/>
                </a:moveTo>
                <a:cubicBezTo>
                  <a:pt x="1548" y="0"/>
                  <a:pt x="1210" y="77"/>
                  <a:pt x="1008" y="241"/>
                </a:cubicBezTo>
                <a:cubicBezTo>
                  <a:pt x="411" y="719"/>
                  <a:pt x="0" y="3955"/>
                  <a:pt x="120" y="4320"/>
                </a:cubicBezTo>
                <a:cubicBezTo>
                  <a:pt x="157" y="4439"/>
                  <a:pt x="365" y="4491"/>
                  <a:pt x="653" y="4491"/>
                </a:cubicBezTo>
                <a:cubicBezTo>
                  <a:pt x="1250" y="4491"/>
                  <a:pt x="2187" y="4265"/>
                  <a:pt x="2640" y="3933"/>
                </a:cubicBezTo>
                <a:cubicBezTo>
                  <a:pt x="3305" y="3441"/>
                  <a:pt x="3423" y="3039"/>
                  <a:pt x="3423" y="3039"/>
                </a:cubicBezTo>
                <a:cubicBezTo>
                  <a:pt x="3423" y="3039"/>
                  <a:pt x="3537" y="3110"/>
                  <a:pt x="3689" y="3110"/>
                </a:cubicBezTo>
                <a:cubicBezTo>
                  <a:pt x="3787" y="3110"/>
                  <a:pt x="3901" y="3081"/>
                  <a:pt x="4012" y="2985"/>
                </a:cubicBezTo>
                <a:cubicBezTo>
                  <a:pt x="4289" y="2739"/>
                  <a:pt x="4176" y="2150"/>
                  <a:pt x="3952" y="2023"/>
                </a:cubicBezTo>
                <a:cubicBezTo>
                  <a:pt x="3888" y="1985"/>
                  <a:pt x="3833" y="1972"/>
                  <a:pt x="3786" y="1972"/>
                </a:cubicBezTo>
                <a:cubicBezTo>
                  <a:pt x="3671" y="1972"/>
                  <a:pt x="3610" y="2055"/>
                  <a:pt x="3610" y="2055"/>
                </a:cubicBezTo>
                <a:cubicBezTo>
                  <a:pt x="3610" y="2055"/>
                  <a:pt x="3683" y="1599"/>
                  <a:pt x="3528" y="816"/>
                </a:cubicBezTo>
                <a:cubicBezTo>
                  <a:pt x="3429" y="294"/>
                  <a:pt x="2621" y="0"/>
                  <a:pt x="19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5"/>
          <p:cNvSpPr/>
          <p:nvPr/>
        </p:nvSpPr>
        <p:spPr>
          <a:xfrm>
            <a:off x="3579277" y="2393402"/>
            <a:ext cx="112392" cy="89538"/>
          </a:xfrm>
          <a:custGeom>
            <a:rect b="b" l="l" r="r" t="t"/>
            <a:pathLst>
              <a:path extrusionOk="0" h="2513" w="3926">
                <a:moveTo>
                  <a:pt x="1574" y="0"/>
                </a:moveTo>
                <a:cubicBezTo>
                  <a:pt x="1236" y="0"/>
                  <a:pt x="943" y="49"/>
                  <a:pt x="780" y="153"/>
                </a:cubicBezTo>
                <a:cubicBezTo>
                  <a:pt x="379" y="408"/>
                  <a:pt x="711" y="462"/>
                  <a:pt x="711" y="462"/>
                </a:cubicBezTo>
                <a:cubicBezTo>
                  <a:pt x="711" y="462"/>
                  <a:pt x="0" y="663"/>
                  <a:pt x="247" y="978"/>
                </a:cubicBezTo>
                <a:cubicBezTo>
                  <a:pt x="377" y="1141"/>
                  <a:pt x="732" y="1180"/>
                  <a:pt x="1110" y="1180"/>
                </a:cubicBezTo>
                <a:cubicBezTo>
                  <a:pt x="1460" y="1180"/>
                  <a:pt x="1831" y="1146"/>
                  <a:pt x="2061" y="1146"/>
                </a:cubicBezTo>
                <a:cubicBezTo>
                  <a:pt x="2539" y="1146"/>
                  <a:pt x="3145" y="1456"/>
                  <a:pt x="3141" y="1689"/>
                </a:cubicBezTo>
                <a:cubicBezTo>
                  <a:pt x="3132" y="1916"/>
                  <a:pt x="2913" y="2417"/>
                  <a:pt x="3187" y="2495"/>
                </a:cubicBezTo>
                <a:cubicBezTo>
                  <a:pt x="3230" y="2507"/>
                  <a:pt x="3271" y="2512"/>
                  <a:pt x="3311" y="2512"/>
                </a:cubicBezTo>
                <a:cubicBezTo>
                  <a:pt x="3520" y="2512"/>
                  <a:pt x="3675" y="2368"/>
                  <a:pt x="3675" y="2368"/>
                </a:cubicBezTo>
                <a:cubicBezTo>
                  <a:pt x="3675" y="2368"/>
                  <a:pt x="3788" y="1712"/>
                  <a:pt x="3856" y="1401"/>
                </a:cubicBezTo>
                <a:cubicBezTo>
                  <a:pt x="3925" y="1091"/>
                  <a:pt x="3825" y="622"/>
                  <a:pt x="3100" y="298"/>
                </a:cubicBezTo>
                <a:cubicBezTo>
                  <a:pt x="2669" y="106"/>
                  <a:pt x="2072" y="0"/>
                  <a:pt x="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5"/>
          <p:cNvSpPr/>
          <p:nvPr/>
        </p:nvSpPr>
        <p:spPr>
          <a:xfrm>
            <a:off x="3635642" y="2461027"/>
            <a:ext cx="22473" cy="11402"/>
          </a:xfrm>
          <a:custGeom>
            <a:rect b="b" l="l" r="r" t="t"/>
            <a:pathLst>
              <a:path extrusionOk="0" h="320" w="785">
                <a:moveTo>
                  <a:pt x="380" y="0"/>
                </a:moveTo>
                <a:cubicBezTo>
                  <a:pt x="291" y="0"/>
                  <a:pt x="212" y="6"/>
                  <a:pt x="179" y="22"/>
                </a:cubicBezTo>
                <a:cubicBezTo>
                  <a:pt x="74" y="68"/>
                  <a:pt x="0" y="283"/>
                  <a:pt x="0" y="283"/>
                </a:cubicBezTo>
                <a:cubicBezTo>
                  <a:pt x="0" y="283"/>
                  <a:pt x="191" y="319"/>
                  <a:pt x="356" y="319"/>
                </a:cubicBezTo>
                <a:cubicBezTo>
                  <a:pt x="438" y="319"/>
                  <a:pt x="514" y="310"/>
                  <a:pt x="557" y="283"/>
                </a:cubicBezTo>
                <a:cubicBezTo>
                  <a:pt x="684" y="196"/>
                  <a:pt x="785" y="22"/>
                  <a:pt x="785" y="22"/>
                </a:cubicBezTo>
                <a:cubicBezTo>
                  <a:pt x="785" y="22"/>
                  <a:pt x="560" y="0"/>
                  <a:pt x="3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5"/>
          <p:cNvSpPr/>
          <p:nvPr/>
        </p:nvSpPr>
        <p:spPr>
          <a:xfrm>
            <a:off x="3598858" y="2451265"/>
            <a:ext cx="14772" cy="17922"/>
          </a:xfrm>
          <a:custGeom>
            <a:rect b="b" l="l" r="r" t="t"/>
            <a:pathLst>
              <a:path extrusionOk="0" h="503" w="516">
                <a:moveTo>
                  <a:pt x="27" y="0"/>
                </a:moveTo>
                <a:cubicBezTo>
                  <a:pt x="27" y="0"/>
                  <a:pt x="0" y="42"/>
                  <a:pt x="96" y="206"/>
                </a:cubicBezTo>
                <a:cubicBezTo>
                  <a:pt x="192" y="374"/>
                  <a:pt x="492" y="502"/>
                  <a:pt x="492" y="502"/>
                </a:cubicBezTo>
                <a:cubicBezTo>
                  <a:pt x="492" y="502"/>
                  <a:pt x="515" y="269"/>
                  <a:pt x="416" y="164"/>
                </a:cubicBezTo>
                <a:cubicBezTo>
                  <a:pt x="319" y="60"/>
                  <a:pt x="27" y="0"/>
                  <a:pt x="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5"/>
          <p:cNvSpPr/>
          <p:nvPr/>
        </p:nvSpPr>
        <p:spPr>
          <a:xfrm>
            <a:off x="3599630" y="2451194"/>
            <a:ext cx="15173" cy="17993"/>
          </a:xfrm>
          <a:custGeom>
            <a:rect b="b" l="l" r="r" t="t"/>
            <a:pathLst>
              <a:path extrusionOk="0" h="505" w="530">
                <a:moveTo>
                  <a:pt x="52" y="0"/>
                </a:moveTo>
                <a:cubicBezTo>
                  <a:pt x="20" y="0"/>
                  <a:pt x="0" y="2"/>
                  <a:pt x="0" y="2"/>
                </a:cubicBezTo>
                <a:cubicBezTo>
                  <a:pt x="0" y="2"/>
                  <a:pt x="311" y="67"/>
                  <a:pt x="389" y="189"/>
                </a:cubicBezTo>
                <a:cubicBezTo>
                  <a:pt x="471" y="317"/>
                  <a:pt x="465" y="504"/>
                  <a:pt x="465" y="504"/>
                </a:cubicBezTo>
                <a:cubicBezTo>
                  <a:pt x="465" y="504"/>
                  <a:pt x="530" y="285"/>
                  <a:pt x="411" y="130"/>
                </a:cubicBezTo>
                <a:cubicBezTo>
                  <a:pt x="323" y="15"/>
                  <a:pt x="141"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5"/>
          <p:cNvSpPr/>
          <p:nvPr/>
        </p:nvSpPr>
        <p:spPr>
          <a:xfrm>
            <a:off x="3601348" y="2438295"/>
            <a:ext cx="15688" cy="10725"/>
          </a:xfrm>
          <a:custGeom>
            <a:rect b="b" l="l" r="r" t="t"/>
            <a:pathLst>
              <a:path extrusionOk="0" h="301" w="548">
                <a:moveTo>
                  <a:pt x="217" y="1"/>
                </a:moveTo>
                <a:cubicBezTo>
                  <a:pt x="99" y="1"/>
                  <a:pt x="1" y="50"/>
                  <a:pt x="1" y="50"/>
                </a:cubicBezTo>
                <a:cubicBezTo>
                  <a:pt x="1" y="50"/>
                  <a:pt x="32" y="46"/>
                  <a:pt x="82" y="46"/>
                </a:cubicBezTo>
                <a:cubicBezTo>
                  <a:pt x="137" y="46"/>
                  <a:pt x="215" y="51"/>
                  <a:pt x="296" y="73"/>
                </a:cubicBezTo>
                <a:cubicBezTo>
                  <a:pt x="447" y="114"/>
                  <a:pt x="548" y="301"/>
                  <a:pt x="548" y="301"/>
                </a:cubicBezTo>
                <a:cubicBezTo>
                  <a:pt x="548" y="301"/>
                  <a:pt x="542" y="123"/>
                  <a:pt x="374" y="36"/>
                </a:cubicBezTo>
                <a:cubicBezTo>
                  <a:pt x="322" y="10"/>
                  <a:pt x="267"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5"/>
          <p:cNvSpPr/>
          <p:nvPr/>
        </p:nvSpPr>
        <p:spPr>
          <a:xfrm>
            <a:off x="3635642" y="2460030"/>
            <a:ext cx="22473" cy="11081"/>
          </a:xfrm>
          <a:custGeom>
            <a:rect b="b" l="l" r="r" t="t"/>
            <a:pathLst>
              <a:path extrusionOk="0" h="311" w="785">
                <a:moveTo>
                  <a:pt x="393" y="0"/>
                </a:moveTo>
                <a:cubicBezTo>
                  <a:pt x="302" y="0"/>
                  <a:pt x="218" y="8"/>
                  <a:pt x="174" y="28"/>
                </a:cubicBezTo>
                <a:cubicBezTo>
                  <a:pt x="55" y="82"/>
                  <a:pt x="0" y="311"/>
                  <a:pt x="0" y="311"/>
                </a:cubicBezTo>
                <a:cubicBezTo>
                  <a:pt x="0" y="311"/>
                  <a:pt x="110" y="105"/>
                  <a:pt x="242" y="69"/>
                </a:cubicBezTo>
                <a:cubicBezTo>
                  <a:pt x="312" y="51"/>
                  <a:pt x="450" y="46"/>
                  <a:pt x="570" y="46"/>
                </a:cubicBezTo>
                <a:cubicBezTo>
                  <a:pt x="686" y="46"/>
                  <a:pt x="785" y="50"/>
                  <a:pt x="785" y="50"/>
                </a:cubicBezTo>
                <a:cubicBezTo>
                  <a:pt x="744" y="25"/>
                  <a:pt x="556" y="0"/>
                  <a:pt x="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5"/>
          <p:cNvSpPr/>
          <p:nvPr/>
        </p:nvSpPr>
        <p:spPr>
          <a:xfrm>
            <a:off x="3636587" y="2446740"/>
            <a:ext cx="24133" cy="7304"/>
          </a:xfrm>
          <a:custGeom>
            <a:rect b="b" l="l" r="r" t="t"/>
            <a:pathLst>
              <a:path extrusionOk="0" h="205" w="843">
                <a:moveTo>
                  <a:pt x="401" y="1"/>
                </a:moveTo>
                <a:cubicBezTo>
                  <a:pt x="362" y="1"/>
                  <a:pt x="323" y="4"/>
                  <a:pt x="287" y="9"/>
                </a:cubicBezTo>
                <a:cubicBezTo>
                  <a:pt x="72" y="45"/>
                  <a:pt x="0" y="205"/>
                  <a:pt x="0" y="205"/>
                </a:cubicBezTo>
                <a:cubicBezTo>
                  <a:pt x="0" y="205"/>
                  <a:pt x="95" y="82"/>
                  <a:pt x="360" y="64"/>
                </a:cubicBezTo>
                <a:cubicBezTo>
                  <a:pt x="373" y="63"/>
                  <a:pt x="386" y="63"/>
                  <a:pt x="399" y="63"/>
                </a:cubicBezTo>
                <a:cubicBezTo>
                  <a:pt x="645" y="63"/>
                  <a:pt x="842" y="177"/>
                  <a:pt x="842" y="177"/>
                </a:cubicBezTo>
                <a:cubicBezTo>
                  <a:pt x="802" y="64"/>
                  <a:pt x="59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5"/>
          <p:cNvSpPr/>
          <p:nvPr/>
        </p:nvSpPr>
        <p:spPr>
          <a:xfrm>
            <a:off x="3642169" y="2462168"/>
            <a:ext cx="5783" cy="9121"/>
          </a:xfrm>
          <a:custGeom>
            <a:rect b="b" l="l" r="r" t="t"/>
            <a:pathLst>
              <a:path extrusionOk="0" h="256" w="202">
                <a:moveTo>
                  <a:pt x="101" y="0"/>
                </a:moveTo>
                <a:cubicBezTo>
                  <a:pt x="46" y="0"/>
                  <a:pt x="1" y="55"/>
                  <a:pt x="1" y="127"/>
                </a:cubicBezTo>
                <a:cubicBezTo>
                  <a:pt x="1" y="200"/>
                  <a:pt x="46" y="255"/>
                  <a:pt x="101" y="255"/>
                </a:cubicBezTo>
                <a:cubicBezTo>
                  <a:pt x="155" y="255"/>
                  <a:pt x="201" y="200"/>
                  <a:pt x="201" y="127"/>
                </a:cubicBezTo>
                <a:cubicBezTo>
                  <a:pt x="201" y="55"/>
                  <a:pt x="155"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5"/>
          <p:cNvSpPr/>
          <p:nvPr/>
        </p:nvSpPr>
        <p:spPr>
          <a:xfrm>
            <a:off x="3604869" y="2455469"/>
            <a:ext cx="6269" cy="9193"/>
          </a:xfrm>
          <a:custGeom>
            <a:rect b="b" l="l" r="r" t="t"/>
            <a:pathLst>
              <a:path extrusionOk="0" h="258" w="219">
                <a:moveTo>
                  <a:pt x="113" y="0"/>
                </a:moveTo>
                <a:cubicBezTo>
                  <a:pt x="61" y="0"/>
                  <a:pt x="18" y="48"/>
                  <a:pt x="9" y="115"/>
                </a:cubicBezTo>
                <a:cubicBezTo>
                  <a:pt x="0" y="183"/>
                  <a:pt x="36" y="247"/>
                  <a:pt x="91" y="256"/>
                </a:cubicBezTo>
                <a:cubicBezTo>
                  <a:pt x="95" y="257"/>
                  <a:pt x="99" y="257"/>
                  <a:pt x="103" y="257"/>
                </a:cubicBezTo>
                <a:cubicBezTo>
                  <a:pt x="153" y="257"/>
                  <a:pt x="201" y="205"/>
                  <a:pt x="210" y="142"/>
                </a:cubicBezTo>
                <a:cubicBezTo>
                  <a:pt x="219" y="69"/>
                  <a:pt x="183" y="10"/>
                  <a:pt x="128" y="1"/>
                </a:cubicBezTo>
                <a:cubicBezTo>
                  <a:pt x="123" y="0"/>
                  <a:pt x="118" y="0"/>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5"/>
          <p:cNvSpPr/>
          <p:nvPr/>
        </p:nvSpPr>
        <p:spPr>
          <a:xfrm>
            <a:off x="3612026" y="2457108"/>
            <a:ext cx="14256" cy="39336"/>
          </a:xfrm>
          <a:custGeom>
            <a:rect b="b" l="l" r="r" t="t"/>
            <a:pathLst>
              <a:path extrusionOk="0" h="1104" w="498">
                <a:moveTo>
                  <a:pt x="448" y="0"/>
                </a:moveTo>
                <a:lnTo>
                  <a:pt x="1" y="1104"/>
                </a:lnTo>
                <a:lnTo>
                  <a:pt x="480" y="930"/>
                </a:lnTo>
                <a:lnTo>
                  <a:pt x="461" y="881"/>
                </a:lnTo>
                <a:lnTo>
                  <a:pt x="97" y="1012"/>
                </a:lnTo>
                <a:lnTo>
                  <a:pt x="497" y="19"/>
                </a:lnTo>
                <a:lnTo>
                  <a:pt x="448"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5"/>
          <p:cNvSpPr/>
          <p:nvPr/>
        </p:nvSpPr>
        <p:spPr>
          <a:xfrm>
            <a:off x="3679641" y="2487002"/>
            <a:ext cx="10564" cy="9905"/>
          </a:xfrm>
          <a:custGeom>
            <a:rect b="b" l="l" r="r" t="t"/>
            <a:pathLst>
              <a:path extrusionOk="0" h="278" w="369">
                <a:moveTo>
                  <a:pt x="366" y="0"/>
                </a:moveTo>
                <a:cubicBezTo>
                  <a:pt x="335" y="0"/>
                  <a:pt x="77" y="8"/>
                  <a:pt x="0" y="260"/>
                </a:cubicBezTo>
                <a:lnTo>
                  <a:pt x="49" y="278"/>
                </a:lnTo>
                <a:cubicBezTo>
                  <a:pt x="120" y="59"/>
                  <a:pt x="343" y="55"/>
                  <a:pt x="367" y="55"/>
                </a:cubicBezTo>
                <a:cubicBezTo>
                  <a:pt x="368" y="55"/>
                  <a:pt x="369" y="55"/>
                  <a:pt x="369" y="55"/>
                </a:cubicBezTo>
                <a:lnTo>
                  <a:pt x="369" y="0"/>
                </a:lnTo>
                <a:cubicBezTo>
                  <a:pt x="369" y="0"/>
                  <a:pt x="368" y="0"/>
                  <a:pt x="366"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5"/>
          <p:cNvSpPr/>
          <p:nvPr/>
        </p:nvSpPr>
        <p:spPr>
          <a:xfrm>
            <a:off x="3609306" y="2500897"/>
            <a:ext cx="33695" cy="18278"/>
          </a:xfrm>
          <a:custGeom>
            <a:rect b="b" l="l" r="r" t="t"/>
            <a:pathLst>
              <a:path extrusionOk="0" h="513" w="1177">
                <a:moveTo>
                  <a:pt x="1151" y="1"/>
                </a:moveTo>
                <a:cubicBezTo>
                  <a:pt x="1140" y="1"/>
                  <a:pt x="1129" y="9"/>
                  <a:pt x="1122" y="20"/>
                </a:cubicBezTo>
                <a:cubicBezTo>
                  <a:pt x="1122" y="25"/>
                  <a:pt x="935" y="449"/>
                  <a:pt x="28" y="458"/>
                </a:cubicBezTo>
                <a:cubicBezTo>
                  <a:pt x="14" y="458"/>
                  <a:pt x="0" y="472"/>
                  <a:pt x="0" y="485"/>
                </a:cubicBezTo>
                <a:cubicBezTo>
                  <a:pt x="0" y="499"/>
                  <a:pt x="14" y="513"/>
                  <a:pt x="28" y="513"/>
                </a:cubicBezTo>
                <a:cubicBezTo>
                  <a:pt x="971" y="499"/>
                  <a:pt x="1162" y="56"/>
                  <a:pt x="1172" y="39"/>
                </a:cubicBezTo>
                <a:cubicBezTo>
                  <a:pt x="1176" y="25"/>
                  <a:pt x="1172" y="12"/>
                  <a:pt x="1158" y="2"/>
                </a:cubicBezTo>
                <a:cubicBezTo>
                  <a:pt x="1156" y="1"/>
                  <a:pt x="1153" y="1"/>
                  <a:pt x="1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5"/>
          <p:cNvSpPr/>
          <p:nvPr/>
        </p:nvSpPr>
        <p:spPr>
          <a:xfrm>
            <a:off x="3518618" y="3236762"/>
            <a:ext cx="74145" cy="519842"/>
          </a:xfrm>
          <a:custGeom>
            <a:rect b="b" l="l" r="r" t="t"/>
            <a:pathLst>
              <a:path extrusionOk="0" h="14590" w="2590">
                <a:moveTo>
                  <a:pt x="87" y="0"/>
                </a:moveTo>
                <a:cubicBezTo>
                  <a:pt x="41" y="0"/>
                  <a:pt x="1" y="37"/>
                  <a:pt x="1" y="83"/>
                </a:cubicBezTo>
                <a:lnTo>
                  <a:pt x="1" y="14503"/>
                </a:lnTo>
                <a:cubicBezTo>
                  <a:pt x="1" y="14549"/>
                  <a:pt x="41" y="14589"/>
                  <a:pt x="87" y="14589"/>
                </a:cubicBezTo>
                <a:lnTo>
                  <a:pt x="2508" y="14589"/>
                </a:lnTo>
                <a:cubicBezTo>
                  <a:pt x="2553" y="14589"/>
                  <a:pt x="2590" y="14549"/>
                  <a:pt x="2590" y="14503"/>
                </a:cubicBezTo>
                <a:lnTo>
                  <a:pt x="2590" y="83"/>
                </a:lnTo>
                <a:cubicBezTo>
                  <a:pt x="2590" y="37"/>
                  <a:pt x="2553" y="0"/>
                  <a:pt x="2508"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5"/>
          <p:cNvSpPr/>
          <p:nvPr/>
        </p:nvSpPr>
        <p:spPr>
          <a:xfrm>
            <a:off x="3531815" y="3766294"/>
            <a:ext cx="34725" cy="468214"/>
          </a:xfrm>
          <a:custGeom>
            <a:rect b="b" l="l" r="r" t="t"/>
            <a:pathLst>
              <a:path extrusionOk="0" h="13141" w="1213">
                <a:moveTo>
                  <a:pt x="0" y="1"/>
                </a:moveTo>
                <a:lnTo>
                  <a:pt x="0" y="13141"/>
                </a:lnTo>
                <a:lnTo>
                  <a:pt x="1212" y="13141"/>
                </a:lnTo>
                <a:lnTo>
                  <a:pt x="12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5"/>
          <p:cNvSpPr/>
          <p:nvPr/>
        </p:nvSpPr>
        <p:spPr>
          <a:xfrm>
            <a:off x="3518618" y="4076809"/>
            <a:ext cx="74145" cy="61569"/>
          </a:xfrm>
          <a:custGeom>
            <a:rect b="b" l="l" r="r" t="t"/>
            <a:pathLst>
              <a:path extrusionOk="0" h="1728" w="2590">
                <a:moveTo>
                  <a:pt x="1" y="0"/>
                </a:moveTo>
                <a:lnTo>
                  <a:pt x="1" y="1727"/>
                </a:lnTo>
                <a:lnTo>
                  <a:pt x="2590" y="1727"/>
                </a:lnTo>
                <a:lnTo>
                  <a:pt x="25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5"/>
          <p:cNvSpPr/>
          <p:nvPr/>
        </p:nvSpPr>
        <p:spPr>
          <a:xfrm>
            <a:off x="3518618" y="3677789"/>
            <a:ext cx="74145" cy="399056"/>
          </a:xfrm>
          <a:custGeom>
            <a:rect b="b" l="l" r="r" t="t"/>
            <a:pathLst>
              <a:path extrusionOk="0" h="11200" w="2590">
                <a:moveTo>
                  <a:pt x="1058" y="0"/>
                </a:moveTo>
                <a:cubicBezTo>
                  <a:pt x="479" y="0"/>
                  <a:pt x="1" y="475"/>
                  <a:pt x="1" y="1058"/>
                </a:cubicBezTo>
                <a:lnTo>
                  <a:pt x="1" y="11199"/>
                </a:lnTo>
                <a:lnTo>
                  <a:pt x="2590" y="11199"/>
                </a:lnTo>
                <a:lnTo>
                  <a:pt x="2590" y="1058"/>
                </a:lnTo>
                <a:cubicBezTo>
                  <a:pt x="2590" y="475"/>
                  <a:pt x="2115" y="0"/>
                  <a:pt x="1532"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5"/>
          <p:cNvSpPr/>
          <p:nvPr/>
        </p:nvSpPr>
        <p:spPr>
          <a:xfrm>
            <a:off x="3366756" y="4330280"/>
            <a:ext cx="199791" cy="31889"/>
          </a:xfrm>
          <a:custGeom>
            <a:rect b="b" l="l" r="r" t="t"/>
            <a:pathLst>
              <a:path extrusionOk="0" h="895" w="6979">
                <a:moveTo>
                  <a:pt x="165" y="1"/>
                </a:moveTo>
                <a:cubicBezTo>
                  <a:pt x="28" y="802"/>
                  <a:pt x="1" y="894"/>
                  <a:pt x="1" y="894"/>
                </a:cubicBezTo>
                <a:lnTo>
                  <a:pt x="6978" y="894"/>
                </a:lnTo>
                <a:lnTo>
                  <a:pt x="69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5"/>
          <p:cNvSpPr/>
          <p:nvPr/>
        </p:nvSpPr>
        <p:spPr>
          <a:xfrm>
            <a:off x="3371451" y="4215160"/>
            <a:ext cx="195096" cy="115156"/>
          </a:xfrm>
          <a:custGeom>
            <a:rect b="b" l="l" r="r" t="t"/>
            <a:pathLst>
              <a:path extrusionOk="0" h="3232" w="6815">
                <a:moveTo>
                  <a:pt x="5096" y="0"/>
                </a:moveTo>
                <a:cubicBezTo>
                  <a:pt x="5096" y="0"/>
                  <a:pt x="5297" y="1873"/>
                  <a:pt x="3884" y="2010"/>
                </a:cubicBezTo>
                <a:cubicBezTo>
                  <a:pt x="2470" y="2146"/>
                  <a:pt x="156" y="2334"/>
                  <a:pt x="9" y="3181"/>
                </a:cubicBezTo>
                <a:cubicBezTo>
                  <a:pt x="9" y="3200"/>
                  <a:pt x="5" y="3213"/>
                  <a:pt x="1" y="3232"/>
                </a:cubicBezTo>
                <a:lnTo>
                  <a:pt x="6814" y="3232"/>
                </a:lnTo>
                <a:lnTo>
                  <a:pt x="6814" y="0"/>
                </a:ln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5"/>
          <p:cNvSpPr/>
          <p:nvPr/>
        </p:nvSpPr>
        <p:spPr>
          <a:xfrm>
            <a:off x="3386566" y="4304449"/>
            <a:ext cx="89146" cy="26188"/>
          </a:xfrm>
          <a:custGeom>
            <a:rect b="b" l="l" r="r" t="t"/>
            <a:pathLst>
              <a:path extrusionOk="0" h="735" w="3114">
                <a:moveTo>
                  <a:pt x="1118" y="1"/>
                </a:moveTo>
                <a:cubicBezTo>
                  <a:pt x="528" y="1"/>
                  <a:pt x="7" y="19"/>
                  <a:pt x="1" y="19"/>
                </a:cubicBezTo>
                <a:lnTo>
                  <a:pt x="1" y="65"/>
                </a:lnTo>
                <a:cubicBezTo>
                  <a:pt x="10" y="65"/>
                  <a:pt x="530" y="46"/>
                  <a:pt x="1118" y="46"/>
                </a:cubicBezTo>
                <a:cubicBezTo>
                  <a:pt x="1412" y="46"/>
                  <a:pt x="1724" y="51"/>
                  <a:pt x="1997" y="65"/>
                </a:cubicBezTo>
                <a:cubicBezTo>
                  <a:pt x="2804" y="105"/>
                  <a:pt x="3074" y="726"/>
                  <a:pt x="3074" y="734"/>
                </a:cubicBezTo>
                <a:lnTo>
                  <a:pt x="3114" y="717"/>
                </a:lnTo>
                <a:cubicBezTo>
                  <a:pt x="3114" y="711"/>
                  <a:pt x="2832" y="61"/>
                  <a:pt x="2002" y="19"/>
                </a:cubicBezTo>
                <a:cubicBezTo>
                  <a:pt x="1727" y="5"/>
                  <a:pt x="1414" y="1"/>
                  <a:pt x="11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5"/>
          <p:cNvSpPr/>
          <p:nvPr/>
        </p:nvSpPr>
        <p:spPr>
          <a:xfrm>
            <a:off x="3474906" y="4215160"/>
            <a:ext cx="67761" cy="80559"/>
          </a:xfrm>
          <a:custGeom>
            <a:rect b="b" l="l" r="r" t="t"/>
            <a:pathLst>
              <a:path extrusionOk="0" h="2261" w="2367">
                <a:moveTo>
                  <a:pt x="2306" y="0"/>
                </a:moveTo>
                <a:cubicBezTo>
                  <a:pt x="2306" y="23"/>
                  <a:pt x="2321" y="1892"/>
                  <a:pt x="1641" y="2133"/>
                </a:cubicBezTo>
                <a:cubicBezTo>
                  <a:pt x="1467" y="2195"/>
                  <a:pt x="1278" y="2217"/>
                  <a:pt x="1092" y="2217"/>
                </a:cubicBezTo>
                <a:cubicBezTo>
                  <a:pt x="543" y="2217"/>
                  <a:pt x="26" y="2018"/>
                  <a:pt x="19" y="2014"/>
                </a:cubicBezTo>
                <a:lnTo>
                  <a:pt x="1" y="2056"/>
                </a:lnTo>
                <a:cubicBezTo>
                  <a:pt x="5" y="2060"/>
                  <a:pt x="534" y="2260"/>
                  <a:pt x="1090" y="2260"/>
                </a:cubicBezTo>
                <a:cubicBezTo>
                  <a:pt x="1282" y="2260"/>
                  <a:pt x="1477" y="2238"/>
                  <a:pt x="1656" y="2174"/>
                </a:cubicBezTo>
                <a:cubicBezTo>
                  <a:pt x="2367" y="1923"/>
                  <a:pt x="2352" y="82"/>
                  <a:pt x="2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5"/>
          <p:cNvSpPr/>
          <p:nvPr/>
        </p:nvSpPr>
        <p:spPr>
          <a:xfrm>
            <a:off x="3515498" y="4223248"/>
            <a:ext cx="26509" cy="22625"/>
          </a:xfrm>
          <a:custGeom>
            <a:rect b="b" l="l" r="r" t="t"/>
            <a:pathLst>
              <a:path extrusionOk="0" h="635" w="926">
                <a:moveTo>
                  <a:pt x="898" y="1"/>
                </a:moveTo>
                <a:lnTo>
                  <a:pt x="0" y="598"/>
                </a:lnTo>
                <a:lnTo>
                  <a:pt x="28" y="634"/>
                </a:lnTo>
                <a:lnTo>
                  <a:pt x="926" y="37"/>
                </a:lnTo>
                <a:lnTo>
                  <a:pt x="8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5"/>
          <p:cNvSpPr/>
          <p:nvPr/>
        </p:nvSpPr>
        <p:spPr>
          <a:xfrm>
            <a:off x="3517187" y="4229091"/>
            <a:ext cx="23131" cy="16782"/>
          </a:xfrm>
          <a:custGeom>
            <a:rect b="b" l="l" r="r" t="t"/>
            <a:pathLst>
              <a:path extrusionOk="0" h="471" w="808">
                <a:moveTo>
                  <a:pt x="19" y="1"/>
                </a:moveTo>
                <a:lnTo>
                  <a:pt x="0" y="43"/>
                </a:lnTo>
                <a:lnTo>
                  <a:pt x="785" y="470"/>
                </a:lnTo>
                <a:lnTo>
                  <a:pt x="808" y="430"/>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5"/>
          <p:cNvSpPr/>
          <p:nvPr/>
        </p:nvSpPr>
        <p:spPr>
          <a:xfrm>
            <a:off x="3508198" y="4254282"/>
            <a:ext cx="30689" cy="14822"/>
          </a:xfrm>
          <a:custGeom>
            <a:rect b="b" l="l" r="r" t="t"/>
            <a:pathLst>
              <a:path extrusionOk="0" h="416" w="1072">
                <a:moveTo>
                  <a:pt x="1057" y="1"/>
                </a:moveTo>
                <a:lnTo>
                  <a:pt x="0" y="375"/>
                </a:lnTo>
                <a:lnTo>
                  <a:pt x="14" y="415"/>
                </a:lnTo>
                <a:lnTo>
                  <a:pt x="1071" y="47"/>
                </a:lnTo>
                <a:lnTo>
                  <a:pt x="10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5"/>
          <p:cNvSpPr/>
          <p:nvPr/>
        </p:nvSpPr>
        <p:spPr>
          <a:xfrm>
            <a:off x="3513265" y="4254424"/>
            <a:ext cx="21814" cy="19062"/>
          </a:xfrm>
          <a:custGeom>
            <a:rect b="b" l="l" r="r" t="t"/>
            <a:pathLst>
              <a:path extrusionOk="0" h="535" w="762">
                <a:moveTo>
                  <a:pt x="28" y="1"/>
                </a:moveTo>
                <a:lnTo>
                  <a:pt x="1" y="37"/>
                </a:lnTo>
                <a:lnTo>
                  <a:pt x="739" y="535"/>
                </a:lnTo>
                <a:lnTo>
                  <a:pt x="762" y="498"/>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5"/>
          <p:cNvSpPr/>
          <p:nvPr/>
        </p:nvSpPr>
        <p:spPr>
          <a:xfrm>
            <a:off x="3622331" y="3236762"/>
            <a:ext cx="74031" cy="519842"/>
          </a:xfrm>
          <a:custGeom>
            <a:rect b="b" l="l" r="r" t="t"/>
            <a:pathLst>
              <a:path extrusionOk="0" h="14590" w="2586">
                <a:moveTo>
                  <a:pt x="83" y="0"/>
                </a:moveTo>
                <a:cubicBezTo>
                  <a:pt x="38" y="0"/>
                  <a:pt x="0" y="37"/>
                  <a:pt x="0" y="83"/>
                </a:cubicBezTo>
                <a:lnTo>
                  <a:pt x="0" y="14503"/>
                </a:lnTo>
                <a:cubicBezTo>
                  <a:pt x="0" y="14549"/>
                  <a:pt x="38" y="14589"/>
                  <a:pt x="83" y="14589"/>
                </a:cubicBezTo>
                <a:lnTo>
                  <a:pt x="2503" y="14589"/>
                </a:lnTo>
                <a:cubicBezTo>
                  <a:pt x="2549" y="14589"/>
                  <a:pt x="2585" y="14549"/>
                  <a:pt x="2585" y="14503"/>
                </a:cubicBezTo>
                <a:lnTo>
                  <a:pt x="2585" y="83"/>
                </a:lnTo>
                <a:cubicBezTo>
                  <a:pt x="2585" y="37"/>
                  <a:pt x="2549" y="0"/>
                  <a:pt x="2503"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5"/>
          <p:cNvSpPr/>
          <p:nvPr/>
        </p:nvSpPr>
        <p:spPr>
          <a:xfrm>
            <a:off x="3638505" y="3766294"/>
            <a:ext cx="34725" cy="468214"/>
          </a:xfrm>
          <a:custGeom>
            <a:rect b="b" l="l" r="r" t="t"/>
            <a:pathLst>
              <a:path extrusionOk="0" h="13141" w="1213">
                <a:moveTo>
                  <a:pt x="1" y="1"/>
                </a:moveTo>
                <a:lnTo>
                  <a:pt x="1" y="13141"/>
                </a:lnTo>
                <a:lnTo>
                  <a:pt x="1213" y="13141"/>
                </a:lnTo>
                <a:lnTo>
                  <a:pt x="1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5"/>
          <p:cNvSpPr/>
          <p:nvPr/>
        </p:nvSpPr>
        <p:spPr>
          <a:xfrm>
            <a:off x="3622331" y="3677789"/>
            <a:ext cx="74031" cy="399056"/>
          </a:xfrm>
          <a:custGeom>
            <a:rect b="b" l="l" r="r" t="t"/>
            <a:pathLst>
              <a:path extrusionOk="0" h="11200" w="2586">
                <a:moveTo>
                  <a:pt x="1054" y="0"/>
                </a:moveTo>
                <a:cubicBezTo>
                  <a:pt x="475" y="0"/>
                  <a:pt x="0" y="475"/>
                  <a:pt x="0" y="1058"/>
                </a:cubicBezTo>
                <a:lnTo>
                  <a:pt x="0" y="11199"/>
                </a:lnTo>
                <a:lnTo>
                  <a:pt x="2585" y="11199"/>
                </a:lnTo>
                <a:lnTo>
                  <a:pt x="2585" y="1058"/>
                </a:lnTo>
                <a:cubicBezTo>
                  <a:pt x="2585" y="475"/>
                  <a:pt x="2112" y="0"/>
                  <a:pt x="1527"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5"/>
          <p:cNvSpPr/>
          <p:nvPr/>
        </p:nvSpPr>
        <p:spPr>
          <a:xfrm>
            <a:off x="3622331" y="4076809"/>
            <a:ext cx="74031" cy="61569"/>
          </a:xfrm>
          <a:custGeom>
            <a:rect b="b" l="l" r="r" t="t"/>
            <a:pathLst>
              <a:path extrusionOk="0" h="1728" w="2586">
                <a:moveTo>
                  <a:pt x="0" y="0"/>
                </a:moveTo>
                <a:lnTo>
                  <a:pt x="0" y="1727"/>
                </a:lnTo>
                <a:lnTo>
                  <a:pt x="2585" y="1727"/>
                </a:lnTo>
                <a:lnTo>
                  <a:pt x="25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5"/>
          <p:cNvSpPr/>
          <p:nvPr/>
        </p:nvSpPr>
        <p:spPr>
          <a:xfrm>
            <a:off x="3479486" y="4330280"/>
            <a:ext cx="199648" cy="31889"/>
          </a:xfrm>
          <a:custGeom>
            <a:rect b="b" l="l" r="r" t="t"/>
            <a:pathLst>
              <a:path extrusionOk="0" h="895" w="6974">
                <a:moveTo>
                  <a:pt x="164" y="1"/>
                </a:moveTo>
                <a:cubicBezTo>
                  <a:pt x="28" y="802"/>
                  <a:pt x="0" y="894"/>
                  <a:pt x="0" y="894"/>
                </a:cubicBezTo>
                <a:lnTo>
                  <a:pt x="6974" y="894"/>
                </a:lnTo>
                <a:lnTo>
                  <a:pt x="697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5"/>
          <p:cNvSpPr/>
          <p:nvPr/>
        </p:nvSpPr>
        <p:spPr>
          <a:xfrm>
            <a:off x="3484181" y="4215160"/>
            <a:ext cx="194953" cy="115156"/>
          </a:xfrm>
          <a:custGeom>
            <a:rect b="b" l="l" r="r" t="t"/>
            <a:pathLst>
              <a:path extrusionOk="0" h="3232" w="6810">
                <a:moveTo>
                  <a:pt x="5096" y="0"/>
                </a:moveTo>
                <a:cubicBezTo>
                  <a:pt x="5096" y="0"/>
                  <a:pt x="5291" y="1873"/>
                  <a:pt x="3879" y="2010"/>
                </a:cubicBezTo>
                <a:cubicBezTo>
                  <a:pt x="2470" y="2146"/>
                  <a:pt x="156" y="2334"/>
                  <a:pt x="9" y="3181"/>
                </a:cubicBezTo>
                <a:cubicBezTo>
                  <a:pt x="5" y="3200"/>
                  <a:pt x="5" y="3213"/>
                  <a:pt x="0" y="3232"/>
                </a:cubicBezTo>
                <a:lnTo>
                  <a:pt x="6810" y="3232"/>
                </a:lnTo>
                <a:lnTo>
                  <a:pt x="6810" y="0"/>
                </a:ln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5"/>
          <p:cNvSpPr/>
          <p:nvPr/>
        </p:nvSpPr>
        <p:spPr>
          <a:xfrm>
            <a:off x="3499181" y="4304449"/>
            <a:ext cx="89261" cy="26188"/>
          </a:xfrm>
          <a:custGeom>
            <a:rect b="b" l="l" r="r" t="t"/>
            <a:pathLst>
              <a:path extrusionOk="0" h="735" w="3118">
                <a:moveTo>
                  <a:pt x="1121" y="1"/>
                </a:moveTo>
                <a:cubicBezTo>
                  <a:pt x="531" y="1"/>
                  <a:pt x="10" y="19"/>
                  <a:pt x="0" y="19"/>
                </a:cubicBezTo>
                <a:lnTo>
                  <a:pt x="5" y="65"/>
                </a:lnTo>
                <a:cubicBezTo>
                  <a:pt x="11" y="65"/>
                  <a:pt x="532" y="46"/>
                  <a:pt x="1121" y="46"/>
                </a:cubicBezTo>
                <a:cubicBezTo>
                  <a:pt x="1416" y="46"/>
                  <a:pt x="1728" y="51"/>
                  <a:pt x="2001" y="65"/>
                </a:cubicBezTo>
                <a:cubicBezTo>
                  <a:pt x="2804" y="105"/>
                  <a:pt x="3072" y="726"/>
                  <a:pt x="3077" y="734"/>
                </a:cubicBezTo>
                <a:lnTo>
                  <a:pt x="3118" y="717"/>
                </a:lnTo>
                <a:cubicBezTo>
                  <a:pt x="3113" y="711"/>
                  <a:pt x="2836" y="61"/>
                  <a:pt x="2001" y="19"/>
                </a:cubicBezTo>
                <a:cubicBezTo>
                  <a:pt x="1728" y="5"/>
                  <a:pt x="1416"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5"/>
          <p:cNvSpPr/>
          <p:nvPr/>
        </p:nvSpPr>
        <p:spPr>
          <a:xfrm>
            <a:off x="3587636" y="4215160"/>
            <a:ext cx="67590" cy="80559"/>
          </a:xfrm>
          <a:custGeom>
            <a:rect b="b" l="l" r="r" t="t"/>
            <a:pathLst>
              <a:path extrusionOk="0" h="2261" w="2361">
                <a:moveTo>
                  <a:pt x="2306" y="0"/>
                </a:moveTo>
                <a:cubicBezTo>
                  <a:pt x="2306" y="23"/>
                  <a:pt x="2321" y="1892"/>
                  <a:pt x="1637" y="2133"/>
                </a:cubicBezTo>
                <a:cubicBezTo>
                  <a:pt x="1464" y="2195"/>
                  <a:pt x="1275" y="2217"/>
                  <a:pt x="1089" y="2217"/>
                </a:cubicBezTo>
                <a:cubicBezTo>
                  <a:pt x="541" y="2217"/>
                  <a:pt x="21" y="2018"/>
                  <a:pt x="15" y="2014"/>
                </a:cubicBezTo>
                <a:lnTo>
                  <a:pt x="0" y="2056"/>
                </a:lnTo>
                <a:cubicBezTo>
                  <a:pt x="5" y="2060"/>
                  <a:pt x="534" y="2260"/>
                  <a:pt x="1090" y="2260"/>
                </a:cubicBezTo>
                <a:cubicBezTo>
                  <a:pt x="1281" y="2260"/>
                  <a:pt x="1477" y="2238"/>
                  <a:pt x="1655" y="2174"/>
                </a:cubicBezTo>
                <a:cubicBezTo>
                  <a:pt x="2361" y="1923"/>
                  <a:pt x="2352" y="82"/>
                  <a:pt x="2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5"/>
          <p:cNvSpPr/>
          <p:nvPr/>
        </p:nvSpPr>
        <p:spPr>
          <a:xfrm>
            <a:off x="3628228" y="4223248"/>
            <a:ext cx="26509" cy="22625"/>
          </a:xfrm>
          <a:custGeom>
            <a:rect b="b" l="l" r="r" t="t"/>
            <a:pathLst>
              <a:path extrusionOk="0" h="635" w="926">
                <a:moveTo>
                  <a:pt x="898" y="1"/>
                </a:moveTo>
                <a:lnTo>
                  <a:pt x="0" y="598"/>
                </a:lnTo>
                <a:lnTo>
                  <a:pt x="23" y="634"/>
                </a:lnTo>
                <a:lnTo>
                  <a:pt x="926" y="37"/>
                </a:lnTo>
                <a:lnTo>
                  <a:pt x="8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5"/>
          <p:cNvSpPr/>
          <p:nvPr/>
        </p:nvSpPr>
        <p:spPr>
          <a:xfrm>
            <a:off x="3629917" y="4229091"/>
            <a:ext cx="23131" cy="16782"/>
          </a:xfrm>
          <a:custGeom>
            <a:rect b="b" l="l" r="r" t="t"/>
            <a:pathLst>
              <a:path extrusionOk="0" h="471" w="808">
                <a:moveTo>
                  <a:pt x="19" y="1"/>
                </a:moveTo>
                <a:lnTo>
                  <a:pt x="0" y="43"/>
                </a:lnTo>
                <a:lnTo>
                  <a:pt x="784" y="470"/>
                </a:lnTo>
                <a:lnTo>
                  <a:pt x="807" y="430"/>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5"/>
          <p:cNvSpPr/>
          <p:nvPr/>
        </p:nvSpPr>
        <p:spPr>
          <a:xfrm>
            <a:off x="3620928" y="4254282"/>
            <a:ext cx="30689" cy="14822"/>
          </a:xfrm>
          <a:custGeom>
            <a:rect b="b" l="l" r="r" t="t"/>
            <a:pathLst>
              <a:path extrusionOk="0" h="416" w="1072">
                <a:moveTo>
                  <a:pt x="1057" y="1"/>
                </a:moveTo>
                <a:lnTo>
                  <a:pt x="0" y="375"/>
                </a:lnTo>
                <a:lnTo>
                  <a:pt x="13" y="415"/>
                </a:lnTo>
                <a:lnTo>
                  <a:pt x="1071" y="47"/>
                </a:lnTo>
                <a:lnTo>
                  <a:pt x="10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5"/>
          <p:cNvSpPr/>
          <p:nvPr/>
        </p:nvSpPr>
        <p:spPr>
          <a:xfrm>
            <a:off x="3625995" y="4254424"/>
            <a:ext cx="21814" cy="19062"/>
          </a:xfrm>
          <a:custGeom>
            <a:rect b="b" l="l" r="r" t="t"/>
            <a:pathLst>
              <a:path extrusionOk="0" h="535" w="762">
                <a:moveTo>
                  <a:pt x="23" y="1"/>
                </a:moveTo>
                <a:lnTo>
                  <a:pt x="0" y="37"/>
                </a:lnTo>
                <a:lnTo>
                  <a:pt x="739" y="535"/>
                </a:lnTo>
                <a:lnTo>
                  <a:pt x="762" y="498"/>
                </a:lnTo>
                <a:lnTo>
                  <a:pt x="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5"/>
          <p:cNvSpPr/>
          <p:nvPr/>
        </p:nvSpPr>
        <p:spPr>
          <a:xfrm>
            <a:off x="3393636" y="2702456"/>
            <a:ext cx="474701" cy="554937"/>
          </a:xfrm>
          <a:custGeom>
            <a:rect b="b" l="l" r="r" t="t"/>
            <a:pathLst>
              <a:path extrusionOk="0" h="15575" w="16582">
                <a:moveTo>
                  <a:pt x="5702" y="1"/>
                </a:moveTo>
                <a:cubicBezTo>
                  <a:pt x="5702" y="1"/>
                  <a:pt x="1208" y="548"/>
                  <a:pt x="606" y="1255"/>
                </a:cubicBezTo>
                <a:cubicBezTo>
                  <a:pt x="0" y="1961"/>
                  <a:pt x="1946" y="14166"/>
                  <a:pt x="2821" y="14905"/>
                </a:cubicBezTo>
                <a:cubicBezTo>
                  <a:pt x="3340" y="15345"/>
                  <a:pt x="6507" y="15574"/>
                  <a:pt x="9095" y="15574"/>
                </a:cubicBezTo>
                <a:cubicBezTo>
                  <a:pt x="10850" y="15574"/>
                  <a:pt x="12339" y="15469"/>
                  <a:pt x="12556" y="15251"/>
                </a:cubicBezTo>
                <a:cubicBezTo>
                  <a:pt x="13090" y="14713"/>
                  <a:pt x="16517" y="3839"/>
                  <a:pt x="16549" y="2394"/>
                </a:cubicBezTo>
                <a:cubicBezTo>
                  <a:pt x="16582" y="954"/>
                  <a:pt x="14963" y="649"/>
                  <a:pt x="12884" y="312"/>
                </a:cubicBezTo>
                <a:lnTo>
                  <a:pt x="5702" y="1"/>
                </a:ln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5"/>
          <p:cNvSpPr/>
          <p:nvPr/>
        </p:nvSpPr>
        <p:spPr>
          <a:xfrm>
            <a:off x="3474391" y="3233484"/>
            <a:ext cx="274681" cy="122496"/>
          </a:xfrm>
          <a:custGeom>
            <a:rect b="b" l="l" r="r" t="t"/>
            <a:pathLst>
              <a:path extrusionOk="0" h="3438" w="9595">
                <a:moveTo>
                  <a:pt x="0" y="1"/>
                </a:moveTo>
                <a:lnTo>
                  <a:pt x="963" y="3437"/>
                </a:lnTo>
                <a:lnTo>
                  <a:pt x="9061" y="3437"/>
                </a:lnTo>
                <a:lnTo>
                  <a:pt x="9594" y="425"/>
                </a:lnTo>
                <a:lnTo>
                  <a:pt x="0" y="1"/>
                </a:lnTo>
                <a:close/>
              </a:path>
            </a:pathLst>
          </a:custGeom>
          <a:solidFill>
            <a:srgbClr val="2A21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5"/>
          <p:cNvSpPr/>
          <p:nvPr/>
        </p:nvSpPr>
        <p:spPr>
          <a:xfrm>
            <a:off x="3631091" y="2649047"/>
            <a:ext cx="148233" cy="95952"/>
          </a:xfrm>
          <a:custGeom>
            <a:rect b="b" l="l" r="r" t="t"/>
            <a:pathLst>
              <a:path extrusionOk="0" h="2693" w="5178">
                <a:moveTo>
                  <a:pt x="2238" y="0"/>
                </a:moveTo>
                <a:cubicBezTo>
                  <a:pt x="2238" y="721"/>
                  <a:pt x="1" y="2471"/>
                  <a:pt x="1" y="2471"/>
                </a:cubicBezTo>
                <a:cubicBezTo>
                  <a:pt x="1" y="2471"/>
                  <a:pt x="165" y="2594"/>
                  <a:pt x="1259" y="2686"/>
                </a:cubicBezTo>
                <a:cubicBezTo>
                  <a:pt x="1316" y="2691"/>
                  <a:pt x="1377" y="2693"/>
                  <a:pt x="1443" y="2693"/>
                </a:cubicBezTo>
                <a:cubicBezTo>
                  <a:pt x="2642" y="2693"/>
                  <a:pt x="5178" y="1910"/>
                  <a:pt x="5178" y="1910"/>
                </a:cubicBezTo>
                <a:cubicBezTo>
                  <a:pt x="4786" y="82"/>
                  <a:pt x="2238" y="0"/>
                  <a:pt x="22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5"/>
          <p:cNvSpPr/>
          <p:nvPr/>
        </p:nvSpPr>
        <p:spPr>
          <a:xfrm>
            <a:off x="3523571" y="2649047"/>
            <a:ext cx="148262" cy="95952"/>
          </a:xfrm>
          <a:custGeom>
            <a:rect b="b" l="l" r="r" t="t"/>
            <a:pathLst>
              <a:path extrusionOk="0" h="2693" w="5179">
                <a:moveTo>
                  <a:pt x="2941" y="0"/>
                </a:moveTo>
                <a:cubicBezTo>
                  <a:pt x="2941" y="0"/>
                  <a:pt x="393" y="82"/>
                  <a:pt x="0" y="1910"/>
                </a:cubicBezTo>
                <a:cubicBezTo>
                  <a:pt x="0" y="1910"/>
                  <a:pt x="2537" y="2693"/>
                  <a:pt x="3737" y="2693"/>
                </a:cubicBezTo>
                <a:cubicBezTo>
                  <a:pt x="3802" y="2693"/>
                  <a:pt x="3864" y="2691"/>
                  <a:pt x="3921" y="2686"/>
                </a:cubicBezTo>
                <a:cubicBezTo>
                  <a:pt x="5015" y="2594"/>
                  <a:pt x="5179" y="2471"/>
                  <a:pt x="5179" y="2471"/>
                </a:cubicBezTo>
                <a:cubicBezTo>
                  <a:pt x="5179" y="2471"/>
                  <a:pt x="2941" y="721"/>
                  <a:pt x="29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5"/>
          <p:cNvSpPr/>
          <p:nvPr/>
        </p:nvSpPr>
        <p:spPr>
          <a:xfrm>
            <a:off x="3621558" y="2742931"/>
            <a:ext cx="28857" cy="504735"/>
          </a:xfrm>
          <a:custGeom>
            <a:rect b="b" l="l" r="r" t="t"/>
            <a:pathLst>
              <a:path extrusionOk="0" h="14166" w="1008">
                <a:moveTo>
                  <a:pt x="953" y="0"/>
                </a:moveTo>
                <a:lnTo>
                  <a:pt x="0" y="14161"/>
                </a:lnTo>
                <a:lnTo>
                  <a:pt x="50" y="14166"/>
                </a:lnTo>
                <a:lnTo>
                  <a:pt x="1008" y="5"/>
                </a:lnTo>
                <a:lnTo>
                  <a:pt x="9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5"/>
          <p:cNvSpPr/>
          <p:nvPr/>
        </p:nvSpPr>
        <p:spPr>
          <a:xfrm>
            <a:off x="3406919" y="2847790"/>
            <a:ext cx="88373" cy="475874"/>
          </a:xfrm>
          <a:custGeom>
            <a:rect b="b" l="l" r="r" t="t"/>
            <a:pathLst>
              <a:path extrusionOk="0" h="13356" w="3087">
                <a:moveTo>
                  <a:pt x="51" y="1"/>
                </a:moveTo>
                <a:lnTo>
                  <a:pt x="1" y="6"/>
                </a:lnTo>
                <a:cubicBezTo>
                  <a:pt x="5" y="42"/>
                  <a:pt x="356" y="3538"/>
                  <a:pt x="749" y="5489"/>
                </a:cubicBezTo>
                <a:cubicBezTo>
                  <a:pt x="1168" y="7567"/>
                  <a:pt x="3019" y="13297"/>
                  <a:pt x="3036" y="13356"/>
                </a:cubicBezTo>
                <a:lnTo>
                  <a:pt x="3087" y="13337"/>
                </a:lnTo>
                <a:cubicBezTo>
                  <a:pt x="3068" y="13278"/>
                  <a:pt x="1218" y="7554"/>
                  <a:pt x="804" y="5480"/>
                </a:cubicBezTo>
                <a:cubicBezTo>
                  <a:pt x="411" y="3529"/>
                  <a:pt x="56" y="38"/>
                  <a:pt x="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5"/>
          <p:cNvSpPr/>
          <p:nvPr/>
        </p:nvSpPr>
        <p:spPr>
          <a:xfrm>
            <a:off x="3714565" y="3247273"/>
            <a:ext cx="16489" cy="108850"/>
          </a:xfrm>
          <a:custGeom>
            <a:rect b="b" l="l" r="r" t="t"/>
            <a:pathLst>
              <a:path extrusionOk="0" h="3055" w="576">
                <a:moveTo>
                  <a:pt x="521" y="1"/>
                </a:moveTo>
                <a:lnTo>
                  <a:pt x="1" y="3046"/>
                </a:lnTo>
                <a:lnTo>
                  <a:pt x="56" y="3055"/>
                </a:lnTo>
                <a:lnTo>
                  <a:pt x="575" y="11"/>
                </a:lnTo>
                <a:lnTo>
                  <a:pt x="5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5"/>
          <p:cNvSpPr/>
          <p:nvPr/>
        </p:nvSpPr>
        <p:spPr>
          <a:xfrm>
            <a:off x="3692007" y="3247487"/>
            <a:ext cx="12825" cy="108636"/>
          </a:xfrm>
          <a:custGeom>
            <a:rect b="b" l="l" r="r" t="t"/>
            <a:pathLst>
              <a:path extrusionOk="0" h="3049" w="448">
                <a:moveTo>
                  <a:pt x="397" y="0"/>
                </a:moveTo>
                <a:lnTo>
                  <a:pt x="0" y="3044"/>
                </a:lnTo>
                <a:lnTo>
                  <a:pt x="51" y="3049"/>
                </a:lnTo>
                <a:lnTo>
                  <a:pt x="448" y="5"/>
                </a:lnTo>
                <a:lnTo>
                  <a:pt x="3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5"/>
          <p:cNvSpPr/>
          <p:nvPr/>
        </p:nvSpPr>
        <p:spPr>
          <a:xfrm>
            <a:off x="3668934" y="3244351"/>
            <a:ext cx="4294" cy="111771"/>
          </a:xfrm>
          <a:custGeom>
            <a:rect b="b" l="l" r="r" t="t"/>
            <a:pathLst>
              <a:path extrusionOk="0" h="3137" w="150">
                <a:moveTo>
                  <a:pt x="95" y="1"/>
                </a:moveTo>
                <a:lnTo>
                  <a:pt x="0" y="3132"/>
                </a:lnTo>
                <a:lnTo>
                  <a:pt x="50" y="3137"/>
                </a:lnTo>
                <a:lnTo>
                  <a:pt x="1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5"/>
          <p:cNvSpPr/>
          <p:nvPr/>
        </p:nvSpPr>
        <p:spPr>
          <a:xfrm>
            <a:off x="3643457" y="3242748"/>
            <a:ext cx="1489" cy="113232"/>
          </a:xfrm>
          <a:custGeom>
            <a:rect b="b" l="l" r="r" t="t"/>
            <a:pathLst>
              <a:path extrusionOk="0" h="3178" w="52">
                <a:moveTo>
                  <a:pt x="1" y="1"/>
                </a:moveTo>
                <a:lnTo>
                  <a:pt x="1" y="3177"/>
                </a:lnTo>
                <a:lnTo>
                  <a:pt x="51" y="3177"/>
                </a:lnTo>
                <a:lnTo>
                  <a:pt x="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5"/>
          <p:cNvSpPr/>
          <p:nvPr/>
        </p:nvSpPr>
        <p:spPr>
          <a:xfrm>
            <a:off x="3604984" y="3242748"/>
            <a:ext cx="7472" cy="113375"/>
          </a:xfrm>
          <a:custGeom>
            <a:rect b="b" l="l" r="r" t="t"/>
            <a:pathLst>
              <a:path extrusionOk="0" h="3182" w="261">
                <a:moveTo>
                  <a:pt x="55" y="1"/>
                </a:moveTo>
                <a:lnTo>
                  <a:pt x="0" y="5"/>
                </a:lnTo>
                <a:lnTo>
                  <a:pt x="210" y="3182"/>
                </a:lnTo>
                <a:lnTo>
                  <a:pt x="261" y="3177"/>
                </a:lnTo>
                <a:lnTo>
                  <a:pt x="5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5"/>
          <p:cNvSpPr/>
          <p:nvPr/>
        </p:nvSpPr>
        <p:spPr>
          <a:xfrm>
            <a:off x="3566252" y="3238366"/>
            <a:ext cx="16718" cy="117757"/>
          </a:xfrm>
          <a:custGeom>
            <a:rect b="b" l="l" r="r" t="t"/>
            <a:pathLst>
              <a:path extrusionOk="0" h="3305" w="584">
                <a:moveTo>
                  <a:pt x="51" y="0"/>
                </a:moveTo>
                <a:lnTo>
                  <a:pt x="0" y="10"/>
                </a:lnTo>
                <a:lnTo>
                  <a:pt x="533" y="3305"/>
                </a:lnTo>
                <a:lnTo>
                  <a:pt x="583" y="3296"/>
                </a:lnTo>
                <a:lnTo>
                  <a:pt x="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5"/>
          <p:cNvSpPr/>
          <p:nvPr/>
        </p:nvSpPr>
        <p:spPr>
          <a:xfrm>
            <a:off x="3528809" y="3238366"/>
            <a:ext cx="19066" cy="117757"/>
          </a:xfrm>
          <a:custGeom>
            <a:rect b="b" l="l" r="r" t="t"/>
            <a:pathLst>
              <a:path extrusionOk="0" h="3305" w="666">
                <a:moveTo>
                  <a:pt x="50" y="0"/>
                </a:moveTo>
                <a:lnTo>
                  <a:pt x="0" y="10"/>
                </a:lnTo>
                <a:lnTo>
                  <a:pt x="611" y="3305"/>
                </a:lnTo>
                <a:lnTo>
                  <a:pt x="665" y="3296"/>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5"/>
          <p:cNvSpPr/>
          <p:nvPr/>
        </p:nvSpPr>
        <p:spPr>
          <a:xfrm>
            <a:off x="3740414" y="2737088"/>
            <a:ext cx="173168" cy="471777"/>
          </a:xfrm>
          <a:custGeom>
            <a:rect b="b" l="l" r="r" t="t"/>
            <a:pathLst>
              <a:path extrusionOk="0" h="13241" w="6049">
                <a:moveTo>
                  <a:pt x="3465" y="0"/>
                </a:moveTo>
                <a:cubicBezTo>
                  <a:pt x="0" y="351"/>
                  <a:pt x="1405" y="7584"/>
                  <a:pt x="1870" y="9995"/>
                </a:cubicBezTo>
                <a:cubicBezTo>
                  <a:pt x="2290" y="12174"/>
                  <a:pt x="2710" y="13240"/>
                  <a:pt x="3628" y="13240"/>
                </a:cubicBezTo>
                <a:cubicBezTo>
                  <a:pt x="3725" y="13240"/>
                  <a:pt x="3829" y="13228"/>
                  <a:pt x="3938" y="13204"/>
                </a:cubicBezTo>
                <a:cubicBezTo>
                  <a:pt x="5078" y="12948"/>
                  <a:pt x="6048" y="6823"/>
                  <a:pt x="5966" y="3742"/>
                </a:cubicBezTo>
                <a:cubicBezTo>
                  <a:pt x="5880" y="657"/>
                  <a:pt x="3465" y="0"/>
                  <a:pt x="3465"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5"/>
          <p:cNvSpPr/>
          <p:nvPr/>
        </p:nvSpPr>
        <p:spPr>
          <a:xfrm>
            <a:off x="3797552" y="3075216"/>
            <a:ext cx="98021" cy="398343"/>
          </a:xfrm>
          <a:custGeom>
            <a:rect b="b" l="l" r="r" t="t"/>
            <a:pathLst>
              <a:path extrusionOk="0" h="11180" w="3424">
                <a:moveTo>
                  <a:pt x="3378" y="0"/>
                </a:moveTo>
                <a:cubicBezTo>
                  <a:pt x="3136" y="0"/>
                  <a:pt x="1964" y="202"/>
                  <a:pt x="1099" y="1180"/>
                </a:cubicBezTo>
                <a:cubicBezTo>
                  <a:pt x="1099" y="1180"/>
                  <a:pt x="1" y="1882"/>
                  <a:pt x="124" y="4443"/>
                </a:cubicBezTo>
                <a:cubicBezTo>
                  <a:pt x="202" y="5988"/>
                  <a:pt x="360" y="9019"/>
                  <a:pt x="475" y="11180"/>
                </a:cubicBezTo>
                <a:lnTo>
                  <a:pt x="2312" y="11180"/>
                </a:lnTo>
                <a:cubicBezTo>
                  <a:pt x="2699" y="7259"/>
                  <a:pt x="3415" y="40"/>
                  <a:pt x="3423" y="8"/>
                </a:cubicBezTo>
                <a:cubicBezTo>
                  <a:pt x="3424" y="3"/>
                  <a:pt x="3408" y="0"/>
                  <a:pt x="3378" y="0"/>
                </a:cubicBezTo>
                <a:close/>
              </a:path>
            </a:pathLst>
          </a:custGeom>
          <a:solidFill>
            <a:srgbClr val="372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5"/>
          <p:cNvSpPr/>
          <p:nvPr/>
        </p:nvSpPr>
        <p:spPr>
          <a:xfrm>
            <a:off x="3811149" y="3473523"/>
            <a:ext cx="52589" cy="87899"/>
          </a:xfrm>
          <a:custGeom>
            <a:rect b="b" l="l" r="r" t="t"/>
            <a:pathLst>
              <a:path extrusionOk="0" h="2467" w="1837">
                <a:moveTo>
                  <a:pt x="0" y="1"/>
                </a:moveTo>
                <a:cubicBezTo>
                  <a:pt x="77" y="1423"/>
                  <a:pt x="132" y="2466"/>
                  <a:pt x="132" y="2466"/>
                </a:cubicBezTo>
                <a:lnTo>
                  <a:pt x="1595" y="2466"/>
                </a:lnTo>
                <a:cubicBezTo>
                  <a:pt x="1595" y="2466"/>
                  <a:pt x="1696" y="1463"/>
                  <a:pt x="1837" y="1"/>
                </a:cubicBezTo>
                <a:close/>
              </a:path>
            </a:pathLst>
          </a:custGeom>
          <a:solidFill>
            <a:srgbClr val="1E1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5"/>
          <p:cNvSpPr/>
          <p:nvPr/>
        </p:nvSpPr>
        <p:spPr>
          <a:xfrm>
            <a:off x="3781292" y="3561030"/>
            <a:ext cx="75548" cy="123244"/>
          </a:xfrm>
          <a:custGeom>
            <a:rect b="b" l="l" r="r" t="t"/>
            <a:pathLst>
              <a:path extrusionOk="0" h="3459" w="2639">
                <a:moveTo>
                  <a:pt x="981" y="0"/>
                </a:moveTo>
                <a:cubicBezTo>
                  <a:pt x="676" y="0"/>
                  <a:pt x="113" y="70"/>
                  <a:pt x="63" y="580"/>
                </a:cubicBezTo>
                <a:cubicBezTo>
                  <a:pt x="0" y="1216"/>
                  <a:pt x="140" y="1841"/>
                  <a:pt x="254" y="1841"/>
                </a:cubicBezTo>
                <a:cubicBezTo>
                  <a:pt x="265" y="1841"/>
                  <a:pt x="276" y="1836"/>
                  <a:pt x="286" y="1824"/>
                </a:cubicBezTo>
                <a:cubicBezTo>
                  <a:pt x="399" y="1694"/>
                  <a:pt x="681" y="1085"/>
                  <a:pt x="842" y="1085"/>
                </a:cubicBezTo>
                <a:cubicBezTo>
                  <a:pt x="850" y="1085"/>
                  <a:pt x="858" y="1086"/>
                  <a:pt x="865" y="1090"/>
                </a:cubicBezTo>
                <a:cubicBezTo>
                  <a:pt x="1020" y="1159"/>
                  <a:pt x="846" y="3424"/>
                  <a:pt x="1043" y="3456"/>
                </a:cubicBezTo>
                <a:cubicBezTo>
                  <a:pt x="1052" y="3457"/>
                  <a:pt x="1061" y="3458"/>
                  <a:pt x="1070" y="3458"/>
                </a:cubicBezTo>
                <a:cubicBezTo>
                  <a:pt x="1281" y="3458"/>
                  <a:pt x="1741" y="3076"/>
                  <a:pt x="1963" y="2539"/>
                </a:cubicBezTo>
                <a:cubicBezTo>
                  <a:pt x="2196" y="1975"/>
                  <a:pt x="2638" y="10"/>
                  <a:pt x="2638" y="10"/>
                </a:cubicBezTo>
                <a:lnTo>
                  <a:pt x="1175" y="10"/>
                </a:lnTo>
                <a:cubicBezTo>
                  <a:pt x="1175" y="10"/>
                  <a:pt x="1096" y="0"/>
                  <a:pt x="9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5"/>
          <p:cNvSpPr/>
          <p:nvPr/>
        </p:nvSpPr>
        <p:spPr>
          <a:xfrm>
            <a:off x="1592762" y="3446231"/>
            <a:ext cx="320886" cy="321240"/>
          </a:xfrm>
          <a:custGeom>
            <a:rect b="b" l="l" r="r" t="t"/>
            <a:pathLst>
              <a:path extrusionOk="0" h="9016" w="11209">
                <a:moveTo>
                  <a:pt x="146" y="1"/>
                </a:moveTo>
                <a:lnTo>
                  <a:pt x="1" y="182"/>
                </a:lnTo>
                <a:lnTo>
                  <a:pt x="11066" y="9015"/>
                </a:lnTo>
                <a:lnTo>
                  <a:pt x="11208" y="8834"/>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5"/>
          <p:cNvSpPr/>
          <p:nvPr/>
        </p:nvSpPr>
        <p:spPr>
          <a:xfrm>
            <a:off x="977614" y="2609248"/>
            <a:ext cx="140275" cy="136784"/>
          </a:xfrm>
          <a:custGeom>
            <a:rect b="b" l="l" r="r" t="t"/>
            <a:pathLst>
              <a:path extrusionOk="0" h="3839" w="4900">
                <a:moveTo>
                  <a:pt x="3414" y="1"/>
                </a:moveTo>
                <a:cubicBezTo>
                  <a:pt x="2788" y="1"/>
                  <a:pt x="2184" y="128"/>
                  <a:pt x="2184" y="128"/>
                </a:cubicBezTo>
                <a:cubicBezTo>
                  <a:pt x="2184" y="128"/>
                  <a:pt x="55" y="570"/>
                  <a:pt x="28" y="1514"/>
                </a:cubicBezTo>
                <a:cubicBezTo>
                  <a:pt x="1" y="2426"/>
                  <a:pt x="1412" y="3838"/>
                  <a:pt x="2411" y="3838"/>
                </a:cubicBezTo>
                <a:cubicBezTo>
                  <a:pt x="2440" y="3838"/>
                  <a:pt x="2469" y="3837"/>
                  <a:pt x="2497" y="3834"/>
                </a:cubicBezTo>
                <a:cubicBezTo>
                  <a:pt x="2917" y="3797"/>
                  <a:pt x="3505" y="3780"/>
                  <a:pt x="4061" y="3738"/>
                </a:cubicBezTo>
                <a:lnTo>
                  <a:pt x="4193" y="685"/>
                </a:lnTo>
                <a:lnTo>
                  <a:pt x="4900" y="717"/>
                </a:lnTo>
                <a:cubicBezTo>
                  <a:pt x="4744" y="461"/>
                  <a:pt x="4576" y="265"/>
                  <a:pt x="4407" y="179"/>
                </a:cubicBezTo>
                <a:cubicBezTo>
                  <a:pt x="4145" y="44"/>
                  <a:pt x="3776" y="1"/>
                  <a:pt x="3414" y="1"/>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5"/>
          <p:cNvSpPr/>
          <p:nvPr/>
        </p:nvSpPr>
        <p:spPr>
          <a:xfrm>
            <a:off x="1012824" y="2617229"/>
            <a:ext cx="48323" cy="99087"/>
          </a:xfrm>
          <a:custGeom>
            <a:rect b="b" l="l" r="r" t="t"/>
            <a:pathLst>
              <a:path extrusionOk="0" h="2781" w="1688">
                <a:moveTo>
                  <a:pt x="525" y="1"/>
                </a:moveTo>
                <a:cubicBezTo>
                  <a:pt x="520" y="5"/>
                  <a:pt x="1" y="489"/>
                  <a:pt x="87" y="1149"/>
                </a:cubicBezTo>
                <a:cubicBezTo>
                  <a:pt x="169" y="1747"/>
                  <a:pt x="703" y="2293"/>
                  <a:pt x="1673" y="2780"/>
                </a:cubicBezTo>
                <a:lnTo>
                  <a:pt x="1687" y="2753"/>
                </a:lnTo>
                <a:cubicBezTo>
                  <a:pt x="730" y="2270"/>
                  <a:pt x="201" y="1728"/>
                  <a:pt x="119" y="1145"/>
                </a:cubicBezTo>
                <a:cubicBezTo>
                  <a:pt x="32" y="502"/>
                  <a:pt x="543" y="32"/>
                  <a:pt x="548" y="28"/>
                </a:cubicBezTo>
                <a:lnTo>
                  <a:pt x="525" y="1"/>
                </a:ln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5"/>
          <p:cNvSpPr/>
          <p:nvPr/>
        </p:nvSpPr>
        <p:spPr>
          <a:xfrm>
            <a:off x="991812" y="2628417"/>
            <a:ext cx="59402" cy="117793"/>
          </a:xfrm>
          <a:custGeom>
            <a:rect b="b" l="l" r="r" t="t"/>
            <a:pathLst>
              <a:path extrusionOk="0" h="3306" w="2075">
                <a:moveTo>
                  <a:pt x="425" y="1"/>
                </a:moveTo>
                <a:cubicBezTo>
                  <a:pt x="420" y="11"/>
                  <a:pt x="1" y="548"/>
                  <a:pt x="156" y="1290"/>
                </a:cubicBezTo>
                <a:cubicBezTo>
                  <a:pt x="310" y="2029"/>
                  <a:pt x="949" y="2708"/>
                  <a:pt x="2056" y="3305"/>
                </a:cubicBezTo>
                <a:lnTo>
                  <a:pt x="2075" y="3278"/>
                </a:lnTo>
                <a:cubicBezTo>
                  <a:pt x="972" y="2685"/>
                  <a:pt x="338" y="2016"/>
                  <a:pt x="188" y="1286"/>
                </a:cubicBezTo>
                <a:cubicBezTo>
                  <a:pt x="37" y="557"/>
                  <a:pt x="447" y="28"/>
                  <a:pt x="453" y="24"/>
                </a:cubicBezTo>
                <a:lnTo>
                  <a:pt x="425" y="1"/>
                </a:ln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5"/>
          <p:cNvSpPr/>
          <p:nvPr/>
        </p:nvSpPr>
        <p:spPr>
          <a:xfrm>
            <a:off x="998081" y="2623892"/>
            <a:ext cx="62007" cy="107852"/>
          </a:xfrm>
          <a:custGeom>
            <a:rect b="b" l="l" r="r" t="t"/>
            <a:pathLst>
              <a:path extrusionOk="0" h="3027" w="2166">
                <a:moveTo>
                  <a:pt x="502" y="1"/>
                </a:moveTo>
                <a:cubicBezTo>
                  <a:pt x="497" y="5"/>
                  <a:pt x="1" y="488"/>
                  <a:pt x="320" y="1432"/>
                </a:cubicBezTo>
                <a:cubicBezTo>
                  <a:pt x="634" y="2370"/>
                  <a:pt x="2138" y="3022"/>
                  <a:pt x="2152" y="3026"/>
                </a:cubicBezTo>
                <a:lnTo>
                  <a:pt x="2165" y="2995"/>
                </a:lnTo>
                <a:cubicBezTo>
                  <a:pt x="2152" y="2990"/>
                  <a:pt x="661" y="2347"/>
                  <a:pt x="352" y="1423"/>
                </a:cubicBezTo>
                <a:cubicBezTo>
                  <a:pt x="42" y="497"/>
                  <a:pt x="520" y="28"/>
                  <a:pt x="525" y="23"/>
                </a:cubicBezTo>
                <a:lnTo>
                  <a:pt x="502" y="1"/>
                </a:ln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5"/>
          <p:cNvSpPr/>
          <p:nvPr/>
        </p:nvSpPr>
        <p:spPr>
          <a:xfrm>
            <a:off x="1058483" y="3293236"/>
            <a:ext cx="418734" cy="258318"/>
          </a:xfrm>
          <a:custGeom>
            <a:rect b="b" l="l" r="r" t="t"/>
            <a:pathLst>
              <a:path extrusionOk="0" h="7250" w="14627">
                <a:moveTo>
                  <a:pt x="3024" y="1"/>
                </a:moveTo>
                <a:cubicBezTo>
                  <a:pt x="3016" y="1"/>
                  <a:pt x="3008" y="1"/>
                  <a:pt x="3000" y="2"/>
                </a:cubicBezTo>
                <a:cubicBezTo>
                  <a:pt x="1961" y="51"/>
                  <a:pt x="1" y="402"/>
                  <a:pt x="1004" y="3014"/>
                </a:cubicBezTo>
                <a:cubicBezTo>
                  <a:pt x="1004" y="3014"/>
                  <a:pt x="2882" y="4550"/>
                  <a:pt x="6710" y="5493"/>
                </a:cubicBezTo>
                <a:cubicBezTo>
                  <a:pt x="9742" y="6243"/>
                  <a:pt x="11926" y="7250"/>
                  <a:pt x="13104" y="7250"/>
                </a:cubicBezTo>
                <a:cubicBezTo>
                  <a:pt x="13416" y="7250"/>
                  <a:pt x="13657" y="7179"/>
                  <a:pt x="13825" y="7015"/>
                </a:cubicBezTo>
                <a:cubicBezTo>
                  <a:pt x="14626" y="6236"/>
                  <a:pt x="13560" y="5133"/>
                  <a:pt x="12170" y="4226"/>
                </a:cubicBezTo>
                <a:cubicBezTo>
                  <a:pt x="10785" y="3326"/>
                  <a:pt x="4143" y="1"/>
                  <a:pt x="3024" y="1"/>
                </a:cubicBezTo>
                <a:close/>
              </a:path>
            </a:pathLst>
          </a:custGeom>
          <a:solidFill>
            <a:srgbClr val="FF78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5"/>
          <p:cNvSpPr/>
          <p:nvPr/>
        </p:nvSpPr>
        <p:spPr>
          <a:xfrm>
            <a:off x="1069046" y="3281834"/>
            <a:ext cx="489330" cy="359578"/>
          </a:xfrm>
          <a:custGeom>
            <a:rect b="b" l="l" r="r" t="t"/>
            <a:pathLst>
              <a:path extrusionOk="0" h="10092" w="17093">
                <a:moveTo>
                  <a:pt x="2801" y="0"/>
                </a:moveTo>
                <a:cubicBezTo>
                  <a:pt x="2178" y="0"/>
                  <a:pt x="1" y="1339"/>
                  <a:pt x="1528" y="3803"/>
                </a:cubicBezTo>
                <a:cubicBezTo>
                  <a:pt x="1528" y="3803"/>
                  <a:pt x="3880" y="6237"/>
                  <a:pt x="7070" y="7194"/>
                </a:cubicBezTo>
                <a:cubicBezTo>
                  <a:pt x="10265" y="8156"/>
                  <a:pt x="11022" y="8252"/>
                  <a:pt x="12034" y="9131"/>
                </a:cubicBezTo>
                <a:cubicBezTo>
                  <a:pt x="12598" y="9622"/>
                  <a:pt x="13605" y="10092"/>
                  <a:pt x="14525" y="10092"/>
                </a:cubicBezTo>
                <a:cubicBezTo>
                  <a:pt x="15256" y="10092"/>
                  <a:pt x="15933" y="9795"/>
                  <a:pt x="16290" y="8976"/>
                </a:cubicBezTo>
                <a:cubicBezTo>
                  <a:pt x="17093" y="7125"/>
                  <a:pt x="15037" y="6041"/>
                  <a:pt x="13451" y="4874"/>
                </a:cubicBezTo>
                <a:cubicBezTo>
                  <a:pt x="11865" y="3707"/>
                  <a:pt x="3315" y="225"/>
                  <a:pt x="2909" y="21"/>
                </a:cubicBezTo>
                <a:cubicBezTo>
                  <a:pt x="2882" y="7"/>
                  <a:pt x="2846" y="0"/>
                  <a:pt x="2801" y="0"/>
                </a:cubicBezTo>
                <a:close/>
              </a:path>
            </a:pathLst>
          </a:custGeom>
          <a:solidFill>
            <a:srgbClr val="151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5"/>
          <p:cNvSpPr/>
          <p:nvPr/>
        </p:nvSpPr>
        <p:spPr>
          <a:xfrm>
            <a:off x="1389115" y="3523262"/>
            <a:ext cx="138929" cy="702659"/>
          </a:xfrm>
          <a:custGeom>
            <a:rect b="b" l="l" r="r" t="t"/>
            <a:pathLst>
              <a:path extrusionOk="0" h="19721" w="4853">
                <a:moveTo>
                  <a:pt x="3639" y="0"/>
                </a:moveTo>
                <a:cubicBezTo>
                  <a:pt x="3169" y="0"/>
                  <a:pt x="2675" y="296"/>
                  <a:pt x="2411" y="1052"/>
                </a:cubicBezTo>
                <a:cubicBezTo>
                  <a:pt x="2411" y="1052"/>
                  <a:pt x="1459" y="3500"/>
                  <a:pt x="729" y="6672"/>
                </a:cubicBezTo>
                <a:cubicBezTo>
                  <a:pt x="0" y="9844"/>
                  <a:pt x="150" y="18157"/>
                  <a:pt x="438" y="19136"/>
                </a:cubicBezTo>
                <a:cubicBezTo>
                  <a:pt x="516" y="19412"/>
                  <a:pt x="753" y="19720"/>
                  <a:pt x="990" y="19720"/>
                </a:cubicBezTo>
                <a:cubicBezTo>
                  <a:pt x="1152" y="19720"/>
                  <a:pt x="1313" y="19576"/>
                  <a:pt x="1422" y="19178"/>
                </a:cubicBezTo>
                <a:cubicBezTo>
                  <a:pt x="1686" y="18193"/>
                  <a:pt x="4699" y="2341"/>
                  <a:pt x="4795" y="1184"/>
                </a:cubicBezTo>
                <a:cubicBezTo>
                  <a:pt x="4852" y="525"/>
                  <a:pt x="4267" y="0"/>
                  <a:pt x="3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5"/>
          <p:cNvSpPr/>
          <p:nvPr/>
        </p:nvSpPr>
        <p:spPr>
          <a:xfrm>
            <a:off x="1371109" y="3515317"/>
            <a:ext cx="175200" cy="587966"/>
          </a:xfrm>
          <a:custGeom>
            <a:rect b="b" l="l" r="r" t="t"/>
            <a:pathLst>
              <a:path extrusionOk="0" h="16502" w="6120">
                <a:moveTo>
                  <a:pt x="4042" y="0"/>
                </a:moveTo>
                <a:cubicBezTo>
                  <a:pt x="3760" y="0"/>
                  <a:pt x="3461" y="54"/>
                  <a:pt x="3154" y="168"/>
                </a:cubicBezTo>
                <a:cubicBezTo>
                  <a:pt x="1559" y="764"/>
                  <a:pt x="1686" y="2063"/>
                  <a:pt x="1686" y="2063"/>
                </a:cubicBezTo>
                <a:cubicBezTo>
                  <a:pt x="1686" y="2063"/>
                  <a:pt x="1408" y="4920"/>
                  <a:pt x="1408" y="5477"/>
                </a:cubicBezTo>
                <a:cubicBezTo>
                  <a:pt x="1408" y="6033"/>
                  <a:pt x="1" y="16502"/>
                  <a:pt x="1" y="16502"/>
                </a:cubicBezTo>
                <a:lnTo>
                  <a:pt x="4603" y="16502"/>
                </a:lnTo>
                <a:cubicBezTo>
                  <a:pt x="4603" y="16502"/>
                  <a:pt x="5419" y="11529"/>
                  <a:pt x="5643" y="9447"/>
                </a:cubicBezTo>
                <a:cubicBezTo>
                  <a:pt x="5866" y="7368"/>
                  <a:pt x="5957" y="2396"/>
                  <a:pt x="5957" y="2396"/>
                </a:cubicBezTo>
                <a:cubicBezTo>
                  <a:pt x="6119" y="955"/>
                  <a:pt x="5233" y="0"/>
                  <a:pt x="4042" y="0"/>
                </a:cubicBezTo>
                <a:close/>
              </a:path>
            </a:pathLst>
          </a:custGeom>
          <a:solidFill>
            <a:srgbClr val="151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5"/>
          <p:cNvSpPr/>
          <p:nvPr/>
        </p:nvSpPr>
        <p:spPr>
          <a:xfrm>
            <a:off x="1378295" y="4034908"/>
            <a:ext cx="132574" cy="2138"/>
          </a:xfrm>
          <a:custGeom>
            <a:rect b="b" l="l" r="r" t="t"/>
            <a:pathLst>
              <a:path extrusionOk="0" h="60" w="4631">
                <a:moveTo>
                  <a:pt x="0" y="0"/>
                </a:moveTo>
                <a:lnTo>
                  <a:pt x="0" y="55"/>
                </a:lnTo>
                <a:cubicBezTo>
                  <a:pt x="36" y="55"/>
                  <a:pt x="564" y="59"/>
                  <a:pt x="1254" y="59"/>
                </a:cubicBezTo>
                <a:cubicBezTo>
                  <a:pt x="2584" y="59"/>
                  <a:pt x="4512" y="55"/>
                  <a:pt x="4630" y="55"/>
                </a:cubicBezTo>
                <a:lnTo>
                  <a:pt x="4630" y="0"/>
                </a:lnTo>
                <a:cubicBezTo>
                  <a:pt x="4600" y="0"/>
                  <a:pt x="2599" y="2"/>
                  <a:pt x="1237" y="2"/>
                </a:cubicBezTo>
                <a:cubicBezTo>
                  <a:pt x="556" y="2"/>
                  <a:pt x="35" y="2"/>
                  <a:pt x="0" y="0"/>
                </a:cubicBez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5"/>
          <p:cNvSpPr/>
          <p:nvPr/>
        </p:nvSpPr>
        <p:spPr>
          <a:xfrm>
            <a:off x="1393152" y="4247476"/>
            <a:ext cx="205402" cy="32637"/>
          </a:xfrm>
          <a:custGeom>
            <a:rect b="b" l="l" r="r" t="t"/>
            <a:pathLst>
              <a:path extrusionOk="0" h="916" w="7175">
                <a:moveTo>
                  <a:pt x="1" y="0"/>
                </a:moveTo>
                <a:lnTo>
                  <a:pt x="1" y="916"/>
                </a:lnTo>
                <a:lnTo>
                  <a:pt x="7174" y="916"/>
                </a:lnTo>
                <a:cubicBezTo>
                  <a:pt x="7174" y="916"/>
                  <a:pt x="7151" y="825"/>
                  <a:pt x="7010" y="0"/>
                </a:cubicBezTo>
                <a:close/>
              </a:path>
            </a:pathLst>
          </a:custGeom>
          <a:solidFill>
            <a:srgbClr val="151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5"/>
          <p:cNvSpPr/>
          <p:nvPr/>
        </p:nvSpPr>
        <p:spPr>
          <a:xfrm>
            <a:off x="1393152" y="4129078"/>
            <a:ext cx="200679" cy="118434"/>
          </a:xfrm>
          <a:custGeom>
            <a:rect b="b" l="l" r="r" t="t"/>
            <a:pathLst>
              <a:path extrusionOk="0" h="3324" w="7010">
                <a:moveTo>
                  <a:pt x="1" y="0"/>
                </a:moveTo>
                <a:lnTo>
                  <a:pt x="1" y="3323"/>
                </a:lnTo>
                <a:lnTo>
                  <a:pt x="7010" y="3323"/>
                </a:lnTo>
                <a:cubicBezTo>
                  <a:pt x="7006" y="3309"/>
                  <a:pt x="7001" y="3291"/>
                  <a:pt x="7001" y="3273"/>
                </a:cubicBezTo>
                <a:cubicBezTo>
                  <a:pt x="6850" y="2402"/>
                  <a:pt x="4471" y="2206"/>
                  <a:pt x="3017" y="2070"/>
                </a:cubicBezTo>
                <a:cubicBezTo>
                  <a:pt x="1564" y="1928"/>
                  <a:pt x="1768" y="0"/>
                  <a:pt x="1768"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5"/>
          <p:cNvSpPr/>
          <p:nvPr/>
        </p:nvSpPr>
        <p:spPr>
          <a:xfrm>
            <a:off x="1486559" y="4220968"/>
            <a:ext cx="91751" cy="26829"/>
          </a:xfrm>
          <a:custGeom>
            <a:rect b="b" l="l" r="r" t="t"/>
            <a:pathLst>
              <a:path extrusionOk="0" h="753" w="3205">
                <a:moveTo>
                  <a:pt x="2053" y="1"/>
                </a:moveTo>
                <a:cubicBezTo>
                  <a:pt x="1749" y="1"/>
                  <a:pt x="1427" y="5"/>
                  <a:pt x="1145" y="19"/>
                </a:cubicBezTo>
                <a:cubicBezTo>
                  <a:pt x="288" y="60"/>
                  <a:pt x="1" y="730"/>
                  <a:pt x="1" y="735"/>
                </a:cubicBezTo>
                <a:lnTo>
                  <a:pt x="42" y="753"/>
                </a:lnTo>
                <a:cubicBezTo>
                  <a:pt x="46" y="749"/>
                  <a:pt x="320" y="106"/>
                  <a:pt x="1149" y="65"/>
                </a:cubicBezTo>
                <a:cubicBezTo>
                  <a:pt x="1430" y="51"/>
                  <a:pt x="1751" y="47"/>
                  <a:pt x="2054" y="47"/>
                </a:cubicBezTo>
                <a:cubicBezTo>
                  <a:pt x="2660" y="47"/>
                  <a:pt x="3196" y="65"/>
                  <a:pt x="3204" y="65"/>
                </a:cubicBezTo>
                <a:lnTo>
                  <a:pt x="3204" y="19"/>
                </a:lnTo>
                <a:cubicBezTo>
                  <a:pt x="3196" y="19"/>
                  <a:pt x="2660" y="1"/>
                  <a:pt x="20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5"/>
          <p:cNvSpPr/>
          <p:nvPr/>
        </p:nvSpPr>
        <p:spPr>
          <a:xfrm>
            <a:off x="1417799" y="4129078"/>
            <a:ext cx="69565" cy="82840"/>
          </a:xfrm>
          <a:custGeom>
            <a:rect b="b" l="l" r="r" t="t"/>
            <a:pathLst>
              <a:path extrusionOk="0" h="2325" w="2430">
                <a:moveTo>
                  <a:pt x="10" y="0"/>
                </a:moveTo>
                <a:cubicBezTo>
                  <a:pt x="10" y="82"/>
                  <a:pt x="0" y="1979"/>
                  <a:pt x="730" y="2238"/>
                </a:cubicBezTo>
                <a:cubicBezTo>
                  <a:pt x="913" y="2303"/>
                  <a:pt x="1113" y="2324"/>
                  <a:pt x="1309" y="2324"/>
                </a:cubicBezTo>
                <a:cubicBezTo>
                  <a:pt x="1883" y="2324"/>
                  <a:pt x="2426" y="2120"/>
                  <a:pt x="2430" y="2116"/>
                </a:cubicBezTo>
                <a:lnTo>
                  <a:pt x="2417" y="2070"/>
                </a:lnTo>
                <a:cubicBezTo>
                  <a:pt x="2406" y="2073"/>
                  <a:pt x="1871" y="2280"/>
                  <a:pt x="1307" y="2280"/>
                </a:cubicBezTo>
                <a:cubicBezTo>
                  <a:pt x="1116" y="2280"/>
                  <a:pt x="922" y="2256"/>
                  <a:pt x="743" y="2193"/>
                </a:cubicBezTo>
                <a:cubicBezTo>
                  <a:pt x="46" y="1947"/>
                  <a:pt x="60" y="23"/>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5"/>
          <p:cNvSpPr/>
          <p:nvPr/>
        </p:nvSpPr>
        <p:spPr>
          <a:xfrm>
            <a:off x="1418457" y="4137522"/>
            <a:ext cx="27167" cy="23088"/>
          </a:xfrm>
          <a:custGeom>
            <a:rect b="b" l="l" r="r" t="t"/>
            <a:pathLst>
              <a:path extrusionOk="0" h="648" w="949">
                <a:moveTo>
                  <a:pt x="23" y="0"/>
                </a:moveTo>
                <a:lnTo>
                  <a:pt x="0" y="37"/>
                </a:lnTo>
                <a:lnTo>
                  <a:pt x="926" y="648"/>
                </a:lnTo>
                <a:lnTo>
                  <a:pt x="949" y="611"/>
                </a:lnTo>
                <a:lnTo>
                  <a:pt x="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5"/>
          <p:cNvSpPr/>
          <p:nvPr/>
        </p:nvSpPr>
        <p:spPr>
          <a:xfrm>
            <a:off x="1420146" y="4143508"/>
            <a:ext cx="23789" cy="17102"/>
          </a:xfrm>
          <a:custGeom>
            <a:rect b="b" l="l" r="r" t="t"/>
            <a:pathLst>
              <a:path extrusionOk="0" h="480" w="831">
                <a:moveTo>
                  <a:pt x="808" y="1"/>
                </a:moveTo>
                <a:lnTo>
                  <a:pt x="0" y="443"/>
                </a:lnTo>
                <a:lnTo>
                  <a:pt x="23" y="480"/>
                </a:lnTo>
                <a:lnTo>
                  <a:pt x="831" y="42"/>
                </a:lnTo>
                <a:lnTo>
                  <a:pt x="8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5"/>
          <p:cNvSpPr/>
          <p:nvPr/>
        </p:nvSpPr>
        <p:spPr>
          <a:xfrm>
            <a:off x="1421577" y="4169376"/>
            <a:ext cx="31605" cy="15250"/>
          </a:xfrm>
          <a:custGeom>
            <a:rect b="b" l="l" r="r" t="t"/>
            <a:pathLst>
              <a:path extrusionOk="0" h="428" w="1104">
                <a:moveTo>
                  <a:pt x="15" y="0"/>
                </a:moveTo>
                <a:lnTo>
                  <a:pt x="1" y="45"/>
                </a:lnTo>
                <a:lnTo>
                  <a:pt x="1090" y="428"/>
                </a:lnTo>
                <a:lnTo>
                  <a:pt x="1103" y="383"/>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5"/>
          <p:cNvSpPr/>
          <p:nvPr/>
        </p:nvSpPr>
        <p:spPr>
          <a:xfrm>
            <a:off x="1425499" y="4169518"/>
            <a:ext cx="22473" cy="19525"/>
          </a:xfrm>
          <a:custGeom>
            <a:rect b="b" l="l" r="r" t="t"/>
            <a:pathLst>
              <a:path extrusionOk="0" h="548" w="785">
                <a:moveTo>
                  <a:pt x="757" y="0"/>
                </a:moveTo>
                <a:lnTo>
                  <a:pt x="1" y="511"/>
                </a:lnTo>
                <a:lnTo>
                  <a:pt x="24" y="547"/>
                </a:lnTo>
                <a:lnTo>
                  <a:pt x="785" y="37"/>
                </a:lnTo>
                <a:lnTo>
                  <a:pt x="7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5"/>
          <p:cNvSpPr/>
          <p:nvPr/>
        </p:nvSpPr>
        <p:spPr>
          <a:xfrm>
            <a:off x="1149428" y="2848360"/>
            <a:ext cx="247971" cy="357405"/>
          </a:xfrm>
          <a:custGeom>
            <a:rect b="b" l="l" r="r" t="t"/>
            <a:pathLst>
              <a:path extrusionOk="0" h="10031" w="8662">
                <a:moveTo>
                  <a:pt x="1462" y="1"/>
                </a:moveTo>
                <a:cubicBezTo>
                  <a:pt x="1167" y="1"/>
                  <a:pt x="882" y="112"/>
                  <a:pt x="666" y="418"/>
                </a:cubicBezTo>
                <a:cubicBezTo>
                  <a:pt x="0" y="1358"/>
                  <a:pt x="639" y="2324"/>
                  <a:pt x="816" y="2797"/>
                </a:cubicBezTo>
                <a:cubicBezTo>
                  <a:pt x="990" y="3272"/>
                  <a:pt x="5379" y="8832"/>
                  <a:pt x="6213" y="9583"/>
                </a:cubicBezTo>
                <a:cubicBezTo>
                  <a:pt x="6535" y="9874"/>
                  <a:pt x="6993" y="10031"/>
                  <a:pt x="7415" y="10031"/>
                </a:cubicBezTo>
                <a:cubicBezTo>
                  <a:pt x="8085" y="10031"/>
                  <a:pt x="8661" y="9634"/>
                  <a:pt x="8446" y="8750"/>
                </a:cubicBezTo>
                <a:cubicBezTo>
                  <a:pt x="8095" y="7309"/>
                  <a:pt x="2899" y="692"/>
                  <a:pt x="2899" y="692"/>
                </a:cubicBezTo>
                <a:cubicBezTo>
                  <a:pt x="2733" y="482"/>
                  <a:pt x="2076" y="1"/>
                  <a:pt x="14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5"/>
          <p:cNvSpPr/>
          <p:nvPr/>
        </p:nvSpPr>
        <p:spPr>
          <a:xfrm>
            <a:off x="1180716" y="2905511"/>
            <a:ext cx="114224" cy="192723"/>
          </a:xfrm>
          <a:custGeom>
            <a:rect b="b" l="l" r="r" t="t"/>
            <a:pathLst>
              <a:path extrusionOk="0" h="5409" w="3990">
                <a:moveTo>
                  <a:pt x="1827" y="0"/>
                </a:moveTo>
                <a:cubicBezTo>
                  <a:pt x="1371" y="0"/>
                  <a:pt x="901" y="235"/>
                  <a:pt x="594" y="865"/>
                </a:cubicBezTo>
                <a:cubicBezTo>
                  <a:pt x="1" y="2078"/>
                  <a:pt x="1059" y="3048"/>
                  <a:pt x="1059" y="3048"/>
                </a:cubicBezTo>
                <a:lnTo>
                  <a:pt x="2918" y="5409"/>
                </a:lnTo>
                <a:lnTo>
                  <a:pt x="3989" y="1959"/>
                </a:lnTo>
                <a:cubicBezTo>
                  <a:pt x="3989" y="1959"/>
                  <a:pt x="3447" y="1025"/>
                  <a:pt x="2909" y="465"/>
                </a:cubicBezTo>
                <a:cubicBezTo>
                  <a:pt x="2650" y="197"/>
                  <a:pt x="2244" y="0"/>
                  <a:pt x="1827" y="0"/>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5"/>
          <p:cNvSpPr/>
          <p:nvPr/>
        </p:nvSpPr>
        <p:spPr>
          <a:xfrm>
            <a:off x="1119170" y="2805925"/>
            <a:ext cx="194180" cy="256785"/>
          </a:xfrm>
          <a:custGeom>
            <a:rect b="b" l="l" r="r" t="t"/>
            <a:pathLst>
              <a:path extrusionOk="0" h="7207" w="6783">
                <a:moveTo>
                  <a:pt x="2236" y="1"/>
                </a:moveTo>
                <a:cubicBezTo>
                  <a:pt x="1581" y="1"/>
                  <a:pt x="1044" y="210"/>
                  <a:pt x="1044" y="210"/>
                </a:cubicBezTo>
                <a:cubicBezTo>
                  <a:pt x="0" y="1395"/>
                  <a:pt x="588" y="2229"/>
                  <a:pt x="1057" y="3159"/>
                </a:cubicBezTo>
                <a:cubicBezTo>
                  <a:pt x="1527" y="4089"/>
                  <a:pt x="4193" y="7206"/>
                  <a:pt x="4193" y="7206"/>
                </a:cubicBezTo>
                <a:lnTo>
                  <a:pt x="6782" y="3943"/>
                </a:lnTo>
                <a:cubicBezTo>
                  <a:pt x="6782" y="3943"/>
                  <a:pt x="4767" y="1500"/>
                  <a:pt x="3733" y="534"/>
                </a:cubicBezTo>
                <a:cubicBezTo>
                  <a:pt x="3287" y="119"/>
                  <a:pt x="2728" y="1"/>
                  <a:pt x="22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5"/>
          <p:cNvSpPr/>
          <p:nvPr/>
        </p:nvSpPr>
        <p:spPr>
          <a:xfrm>
            <a:off x="1309420" y="3115585"/>
            <a:ext cx="286676" cy="305634"/>
          </a:xfrm>
          <a:custGeom>
            <a:rect b="b" l="l" r="r" t="t"/>
            <a:pathLst>
              <a:path extrusionOk="0" h="8578" w="10014">
                <a:moveTo>
                  <a:pt x="1216" y="0"/>
                </a:moveTo>
                <a:cubicBezTo>
                  <a:pt x="549" y="0"/>
                  <a:pt x="1" y="375"/>
                  <a:pt x="214" y="1423"/>
                </a:cubicBezTo>
                <a:cubicBezTo>
                  <a:pt x="546" y="3063"/>
                  <a:pt x="7875" y="7954"/>
                  <a:pt x="8946" y="8419"/>
                </a:cubicBezTo>
                <a:cubicBezTo>
                  <a:pt x="9204" y="8531"/>
                  <a:pt x="9402" y="8577"/>
                  <a:pt x="9550" y="8577"/>
                </a:cubicBezTo>
                <a:cubicBezTo>
                  <a:pt x="10013" y="8577"/>
                  <a:pt x="9971" y="8119"/>
                  <a:pt x="9693" y="7817"/>
                </a:cubicBezTo>
                <a:cubicBezTo>
                  <a:pt x="9693" y="7817"/>
                  <a:pt x="3285" y="821"/>
                  <a:pt x="2347" y="306"/>
                </a:cubicBezTo>
                <a:cubicBezTo>
                  <a:pt x="2009" y="120"/>
                  <a:pt x="1593" y="0"/>
                  <a:pt x="1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5"/>
          <p:cNvSpPr/>
          <p:nvPr/>
        </p:nvSpPr>
        <p:spPr>
          <a:xfrm>
            <a:off x="1541235" y="3374116"/>
            <a:ext cx="126848" cy="144480"/>
          </a:xfrm>
          <a:custGeom>
            <a:rect b="b" l="l" r="r" t="t"/>
            <a:pathLst>
              <a:path extrusionOk="0" h="4055" w="4431">
                <a:moveTo>
                  <a:pt x="649" y="1"/>
                </a:moveTo>
                <a:cubicBezTo>
                  <a:pt x="576" y="1"/>
                  <a:pt x="514" y="15"/>
                  <a:pt x="465" y="46"/>
                </a:cubicBezTo>
                <a:cubicBezTo>
                  <a:pt x="0" y="338"/>
                  <a:pt x="1126" y="1619"/>
                  <a:pt x="1399" y="2166"/>
                </a:cubicBezTo>
                <a:cubicBezTo>
                  <a:pt x="1651" y="2662"/>
                  <a:pt x="2646" y="3619"/>
                  <a:pt x="2951" y="3619"/>
                </a:cubicBezTo>
                <a:cubicBezTo>
                  <a:pt x="2982" y="3619"/>
                  <a:pt x="3006" y="3609"/>
                  <a:pt x="3022" y="3588"/>
                </a:cubicBezTo>
                <a:cubicBezTo>
                  <a:pt x="3191" y="3359"/>
                  <a:pt x="2338" y="2753"/>
                  <a:pt x="2243" y="2499"/>
                </a:cubicBezTo>
                <a:cubicBezTo>
                  <a:pt x="2166" y="2286"/>
                  <a:pt x="2222" y="2172"/>
                  <a:pt x="2305" y="2172"/>
                </a:cubicBezTo>
                <a:cubicBezTo>
                  <a:pt x="2320" y="2172"/>
                  <a:pt x="2336" y="2176"/>
                  <a:pt x="2352" y="2184"/>
                </a:cubicBezTo>
                <a:cubicBezTo>
                  <a:pt x="2352" y="2184"/>
                  <a:pt x="2821" y="2371"/>
                  <a:pt x="3095" y="2722"/>
                </a:cubicBezTo>
                <a:cubicBezTo>
                  <a:pt x="3345" y="3042"/>
                  <a:pt x="4035" y="4054"/>
                  <a:pt x="4250" y="4054"/>
                </a:cubicBezTo>
                <a:cubicBezTo>
                  <a:pt x="4271" y="4054"/>
                  <a:pt x="4287" y="4045"/>
                  <a:pt x="4298" y="4026"/>
                </a:cubicBezTo>
                <a:cubicBezTo>
                  <a:pt x="4430" y="3793"/>
                  <a:pt x="3733" y="2471"/>
                  <a:pt x="3191" y="1728"/>
                </a:cubicBezTo>
                <a:cubicBezTo>
                  <a:pt x="2705" y="1058"/>
                  <a:pt x="1276" y="1"/>
                  <a:pt x="6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5"/>
          <p:cNvSpPr/>
          <p:nvPr/>
        </p:nvSpPr>
        <p:spPr>
          <a:xfrm>
            <a:off x="949302" y="2806460"/>
            <a:ext cx="293604" cy="404187"/>
          </a:xfrm>
          <a:custGeom>
            <a:rect b="b" l="l" r="r" t="t"/>
            <a:pathLst>
              <a:path extrusionOk="0" h="11344" w="10256">
                <a:moveTo>
                  <a:pt x="7217" y="0"/>
                </a:moveTo>
                <a:cubicBezTo>
                  <a:pt x="6574" y="0"/>
                  <a:pt x="6012" y="45"/>
                  <a:pt x="6012" y="45"/>
                </a:cubicBezTo>
                <a:lnTo>
                  <a:pt x="4626" y="27"/>
                </a:lnTo>
                <a:cubicBezTo>
                  <a:pt x="4626" y="27"/>
                  <a:pt x="2156" y="291"/>
                  <a:pt x="1309" y="405"/>
                </a:cubicBezTo>
                <a:cubicBezTo>
                  <a:pt x="461" y="519"/>
                  <a:pt x="0" y="1508"/>
                  <a:pt x="100" y="2692"/>
                </a:cubicBezTo>
                <a:cubicBezTo>
                  <a:pt x="196" y="3874"/>
                  <a:pt x="1345" y="6043"/>
                  <a:pt x="1705" y="6813"/>
                </a:cubicBezTo>
                <a:cubicBezTo>
                  <a:pt x="2060" y="7583"/>
                  <a:pt x="2662" y="11142"/>
                  <a:pt x="2662" y="11142"/>
                </a:cubicBezTo>
                <a:lnTo>
                  <a:pt x="7302" y="11344"/>
                </a:lnTo>
                <a:cubicBezTo>
                  <a:pt x="7302" y="11344"/>
                  <a:pt x="7429" y="11197"/>
                  <a:pt x="7483" y="10445"/>
                </a:cubicBezTo>
                <a:cubicBezTo>
                  <a:pt x="7538" y="9693"/>
                  <a:pt x="8118" y="7875"/>
                  <a:pt x="9189" y="5505"/>
                </a:cubicBezTo>
                <a:cubicBezTo>
                  <a:pt x="10255" y="3140"/>
                  <a:pt x="9507" y="706"/>
                  <a:pt x="8983" y="277"/>
                </a:cubicBezTo>
                <a:cubicBezTo>
                  <a:pt x="8712" y="54"/>
                  <a:pt x="7916" y="0"/>
                  <a:pt x="7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5"/>
          <p:cNvSpPr/>
          <p:nvPr/>
        </p:nvSpPr>
        <p:spPr>
          <a:xfrm>
            <a:off x="1014398" y="2806424"/>
            <a:ext cx="158825" cy="65987"/>
          </a:xfrm>
          <a:custGeom>
            <a:rect b="b" l="l" r="r" t="t"/>
            <a:pathLst>
              <a:path extrusionOk="0" h="1852" w="5548">
                <a:moveTo>
                  <a:pt x="5150" y="0"/>
                </a:moveTo>
                <a:cubicBezTo>
                  <a:pt x="5150" y="0"/>
                  <a:pt x="4822" y="1450"/>
                  <a:pt x="2912" y="1532"/>
                </a:cubicBezTo>
                <a:cubicBezTo>
                  <a:pt x="2859" y="1534"/>
                  <a:pt x="2807" y="1535"/>
                  <a:pt x="2756" y="1535"/>
                </a:cubicBezTo>
                <a:cubicBezTo>
                  <a:pt x="967" y="1535"/>
                  <a:pt x="337" y="246"/>
                  <a:pt x="337" y="246"/>
                </a:cubicBezTo>
                <a:lnTo>
                  <a:pt x="0" y="287"/>
                </a:lnTo>
                <a:cubicBezTo>
                  <a:pt x="1" y="287"/>
                  <a:pt x="1" y="287"/>
                  <a:pt x="1" y="287"/>
                </a:cubicBezTo>
                <a:cubicBezTo>
                  <a:pt x="43" y="287"/>
                  <a:pt x="706" y="1846"/>
                  <a:pt x="2867" y="1851"/>
                </a:cubicBezTo>
                <a:cubicBezTo>
                  <a:pt x="2870" y="1851"/>
                  <a:pt x="2873" y="1851"/>
                  <a:pt x="2875" y="1851"/>
                </a:cubicBezTo>
                <a:cubicBezTo>
                  <a:pt x="5033" y="1851"/>
                  <a:pt x="5547" y="19"/>
                  <a:pt x="5547" y="19"/>
                </a:cubicBezTo>
                <a:lnTo>
                  <a:pt x="5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5"/>
          <p:cNvSpPr/>
          <p:nvPr/>
        </p:nvSpPr>
        <p:spPr>
          <a:xfrm>
            <a:off x="1162596" y="2929169"/>
            <a:ext cx="65671" cy="249481"/>
          </a:xfrm>
          <a:custGeom>
            <a:rect b="b" l="l" r="r" t="t"/>
            <a:pathLst>
              <a:path extrusionOk="0" h="7002" w="2294">
                <a:moveTo>
                  <a:pt x="2226" y="1"/>
                </a:moveTo>
                <a:cubicBezTo>
                  <a:pt x="2226" y="10"/>
                  <a:pt x="2220" y="1118"/>
                  <a:pt x="1601" y="2284"/>
                </a:cubicBezTo>
                <a:cubicBezTo>
                  <a:pt x="976" y="3460"/>
                  <a:pt x="47" y="6095"/>
                  <a:pt x="1" y="7001"/>
                </a:cubicBezTo>
                <a:lnTo>
                  <a:pt x="70" y="7001"/>
                </a:lnTo>
                <a:cubicBezTo>
                  <a:pt x="110" y="6108"/>
                  <a:pt x="1040" y="3483"/>
                  <a:pt x="1660" y="2317"/>
                </a:cubicBezTo>
                <a:cubicBezTo>
                  <a:pt x="2285" y="1135"/>
                  <a:pt x="2293" y="10"/>
                  <a:pt x="2293" y="1"/>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5"/>
          <p:cNvSpPr/>
          <p:nvPr/>
        </p:nvSpPr>
        <p:spPr>
          <a:xfrm>
            <a:off x="1054074" y="2645840"/>
            <a:ext cx="66416" cy="192438"/>
          </a:xfrm>
          <a:custGeom>
            <a:rect b="b" l="l" r="r" t="t"/>
            <a:pathLst>
              <a:path extrusionOk="0" h="5401" w="2320">
                <a:moveTo>
                  <a:pt x="757" y="0"/>
                </a:moveTo>
                <a:cubicBezTo>
                  <a:pt x="647" y="0"/>
                  <a:pt x="526" y="19"/>
                  <a:pt x="392" y="63"/>
                </a:cubicBezTo>
                <a:lnTo>
                  <a:pt x="0" y="4890"/>
                </a:lnTo>
                <a:cubicBezTo>
                  <a:pt x="0" y="4890"/>
                  <a:pt x="493" y="5332"/>
                  <a:pt x="1162" y="5395"/>
                </a:cubicBezTo>
                <a:cubicBezTo>
                  <a:pt x="1203" y="5399"/>
                  <a:pt x="1243" y="5401"/>
                  <a:pt x="1282" y="5401"/>
                </a:cubicBezTo>
                <a:cubicBezTo>
                  <a:pt x="1890" y="5401"/>
                  <a:pt x="2319" y="4991"/>
                  <a:pt x="2319" y="4991"/>
                </a:cubicBezTo>
                <a:lnTo>
                  <a:pt x="1723" y="980"/>
                </a:lnTo>
                <a:cubicBezTo>
                  <a:pt x="1723" y="980"/>
                  <a:pt x="1540" y="0"/>
                  <a:pt x="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5"/>
          <p:cNvSpPr/>
          <p:nvPr/>
        </p:nvSpPr>
        <p:spPr>
          <a:xfrm>
            <a:off x="1067986" y="2642704"/>
            <a:ext cx="39077" cy="69087"/>
          </a:xfrm>
          <a:custGeom>
            <a:rect b="b" l="l" r="r" t="t"/>
            <a:pathLst>
              <a:path extrusionOk="0" h="1939" w="1365">
                <a:moveTo>
                  <a:pt x="490" y="0"/>
                </a:moveTo>
                <a:cubicBezTo>
                  <a:pt x="0" y="0"/>
                  <a:pt x="61" y="370"/>
                  <a:pt x="61" y="370"/>
                </a:cubicBezTo>
                <a:cubicBezTo>
                  <a:pt x="61" y="370"/>
                  <a:pt x="872" y="1869"/>
                  <a:pt x="1364" y="1938"/>
                </a:cubicBezTo>
                <a:lnTo>
                  <a:pt x="1237" y="867"/>
                </a:lnTo>
                <a:cubicBezTo>
                  <a:pt x="1237" y="867"/>
                  <a:pt x="1073" y="24"/>
                  <a:pt x="535" y="1"/>
                </a:cubicBezTo>
                <a:cubicBezTo>
                  <a:pt x="520" y="0"/>
                  <a:pt x="505" y="0"/>
                  <a:pt x="490" y="0"/>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5"/>
          <p:cNvSpPr/>
          <p:nvPr/>
        </p:nvSpPr>
        <p:spPr>
          <a:xfrm>
            <a:off x="1044914" y="2527620"/>
            <a:ext cx="122411" cy="159551"/>
          </a:xfrm>
          <a:custGeom>
            <a:rect b="b" l="l" r="r" t="t"/>
            <a:pathLst>
              <a:path extrusionOk="0" h="4478" w="4276">
                <a:moveTo>
                  <a:pt x="2072" y="1"/>
                </a:moveTo>
                <a:cubicBezTo>
                  <a:pt x="1362" y="1"/>
                  <a:pt x="786" y="223"/>
                  <a:pt x="744" y="925"/>
                </a:cubicBezTo>
                <a:cubicBezTo>
                  <a:pt x="685" y="1918"/>
                  <a:pt x="680" y="2392"/>
                  <a:pt x="680" y="2392"/>
                </a:cubicBezTo>
                <a:cubicBezTo>
                  <a:pt x="680" y="2392"/>
                  <a:pt x="582" y="2243"/>
                  <a:pt x="428" y="2243"/>
                </a:cubicBezTo>
                <a:cubicBezTo>
                  <a:pt x="377" y="2243"/>
                  <a:pt x="321" y="2259"/>
                  <a:pt x="260" y="2301"/>
                </a:cubicBezTo>
                <a:cubicBezTo>
                  <a:pt x="10" y="2474"/>
                  <a:pt x="1" y="3258"/>
                  <a:pt x="270" y="3423"/>
                </a:cubicBezTo>
                <a:cubicBezTo>
                  <a:pt x="346" y="3468"/>
                  <a:pt x="415" y="3484"/>
                  <a:pt x="474" y="3484"/>
                </a:cubicBezTo>
                <a:cubicBezTo>
                  <a:pt x="623" y="3484"/>
                  <a:pt x="712" y="3381"/>
                  <a:pt x="712" y="3381"/>
                </a:cubicBezTo>
                <a:cubicBezTo>
                  <a:pt x="712" y="3381"/>
                  <a:pt x="1099" y="4065"/>
                  <a:pt x="2043" y="4298"/>
                </a:cubicBezTo>
                <a:cubicBezTo>
                  <a:pt x="2043" y="4298"/>
                  <a:pt x="2866" y="4477"/>
                  <a:pt x="3431" y="4477"/>
                </a:cubicBezTo>
                <a:cubicBezTo>
                  <a:pt x="3592" y="4477"/>
                  <a:pt x="3731" y="4463"/>
                  <a:pt x="3825" y="4426"/>
                </a:cubicBezTo>
                <a:cubicBezTo>
                  <a:pt x="4248" y="4262"/>
                  <a:pt x="4276" y="3696"/>
                  <a:pt x="4143" y="2889"/>
                </a:cubicBezTo>
                <a:cubicBezTo>
                  <a:pt x="4012" y="2078"/>
                  <a:pt x="4048" y="291"/>
                  <a:pt x="2986" y="95"/>
                </a:cubicBezTo>
                <a:cubicBezTo>
                  <a:pt x="2677" y="38"/>
                  <a:pt x="2364" y="1"/>
                  <a:pt x="2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5"/>
          <p:cNvSpPr/>
          <p:nvPr/>
        </p:nvSpPr>
        <p:spPr>
          <a:xfrm>
            <a:off x="1089027" y="2589046"/>
            <a:ext cx="25364" cy="17245"/>
          </a:xfrm>
          <a:custGeom>
            <a:rect b="b" l="l" r="r" t="t"/>
            <a:pathLst>
              <a:path extrusionOk="0" h="484" w="886">
                <a:moveTo>
                  <a:pt x="425" y="0"/>
                </a:moveTo>
                <a:cubicBezTo>
                  <a:pt x="410" y="0"/>
                  <a:pt x="395" y="1"/>
                  <a:pt x="379" y="3"/>
                </a:cubicBezTo>
                <a:cubicBezTo>
                  <a:pt x="0" y="39"/>
                  <a:pt x="14" y="344"/>
                  <a:pt x="14" y="344"/>
                </a:cubicBezTo>
                <a:cubicBezTo>
                  <a:pt x="14" y="344"/>
                  <a:pt x="266" y="483"/>
                  <a:pt x="576" y="483"/>
                </a:cubicBezTo>
                <a:cubicBezTo>
                  <a:pt x="675" y="483"/>
                  <a:pt x="780" y="469"/>
                  <a:pt x="885" y="432"/>
                </a:cubicBezTo>
                <a:cubicBezTo>
                  <a:pt x="885" y="432"/>
                  <a:pt x="768" y="0"/>
                  <a:pt x="4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5"/>
          <p:cNvSpPr/>
          <p:nvPr/>
        </p:nvSpPr>
        <p:spPr>
          <a:xfrm>
            <a:off x="1135745" y="2582490"/>
            <a:ext cx="17606" cy="19490"/>
          </a:xfrm>
          <a:custGeom>
            <a:rect b="b" l="l" r="r" t="t"/>
            <a:pathLst>
              <a:path extrusionOk="0" h="547" w="615">
                <a:moveTo>
                  <a:pt x="399" y="0"/>
                </a:moveTo>
                <a:cubicBezTo>
                  <a:pt x="368" y="0"/>
                  <a:pt x="333" y="7"/>
                  <a:pt x="292" y="23"/>
                </a:cubicBezTo>
                <a:cubicBezTo>
                  <a:pt x="0" y="137"/>
                  <a:pt x="123" y="547"/>
                  <a:pt x="123" y="547"/>
                </a:cubicBezTo>
                <a:cubicBezTo>
                  <a:pt x="123" y="547"/>
                  <a:pt x="551" y="474"/>
                  <a:pt x="615" y="260"/>
                </a:cubicBezTo>
                <a:cubicBezTo>
                  <a:pt x="615" y="260"/>
                  <a:pt x="591" y="0"/>
                  <a:pt x="3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5"/>
          <p:cNvSpPr/>
          <p:nvPr/>
        </p:nvSpPr>
        <p:spPr>
          <a:xfrm>
            <a:off x="1088540" y="2587692"/>
            <a:ext cx="25851" cy="16746"/>
          </a:xfrm>
          <a:custGeom>
            <a:rect b="b" l="l" r="r" t="t"/>
            <a:pathLst>
              <a:path extrusionOk="0" h="470" w="903">
                <a:moveTo>
                  <a:pt x="415" y="0"/>
                </a:moveTo>
                <a:cubicBezTo>
                  <a:pt x="136" y="0"/>
                  <a:pt x="1" y="261"/>
                  <a:pt x="13" y="388"/>
                </a:cubicBezTo>
                <a:lnTo>
                  <a:pt x="31" y="382"/>
                </a:lnTo>
                <a:cubicBezTo>
                  <a:pt x="31" y="382"/>
                  <a:pt x="95" y="91"/>
                  <a:pt x="414" y="64"/>
                </a:cubicBezTo>
                <a:cubicBezTo>
                  <a:pt x="425" y="63"/>
                  <a:pt x="436" y="62"/>
                  <a:pt x="447" y="62"/>
                </a:cubicBezTo>
                <a:cubicBezTo>
                  <a:pt x="740" y="62"/>
                  <a:pt x="902" y="470"/>
                  <a:pt x="902" y="470"/>
                </a:cubicBezTo>
                <a:cubicBezTo>
                  <a:pt x="902" y="470"/>
                  <a:pt x="810" y="45"/>
                  <a:pt x="482" y="5"/>
                </a:cubicBezTo>
                <a:cubicBezTo>
                  <a:pt x="459" y="2"/>
                  <a:pt x="436" y="0"/>
                  <a:pt x="415"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5"/>
          <p:cNvSpPr/>
          <p:nvPr/>
        </p:nvSpPr>
        <p:spPr>
          <a:xfrm>
            <a:off x="1136632" y="2581243"/>
            <a:ext cx="16718" cy="20737"/>
          </a:xfrm>
          <a:custGeom>
            <a:rect b="b" l="l" r="r" t="t"/>
            <a:pathLst>
              <a:path extrusionOk="0" h="582" w="584">
                <a:moveTo>
                  <a:pt x="354" y="0"/>
                </a:moveTo>
                <a:cubicBezTo>
                  <a:pt x="331" y="0"/>
                  <a:pt x="306" y="4"/>
                  <a:pt x="279" y="12"/>
                </a:cubicBezTo>
                <a:cubicBezTo>
                  <a:pt x="1" y="98"/>
                  <a:pt x="28" y="432"/>
                  <a:pt x="92" y="582"/>
                </a:cubicBezTo>
                <a:cubicBezTo>
                  <a:pt x="92" y="582"/>
                  <a:pt x="10" y="286"/>
                  <a:pt x="238" y="94"/>
                </a:cubicBezTo>
                <a:cubicBezTo>
                  <a:pt x="283" y="57"/>
                  <a:pt x="323" y="41"/>
                  <a:pt x="359" y="41"/>
                </a:cubicBezTo>
                <a:cubicBezTo>
                  <a:pt x="507" y="41"/>
                  <a:pt x="584" y="295"/>
                  <a:pt x="584" y="295"/>
                </a:cubicBezTo>
                <a:cubicBezTo>
                  <a:pt x="584" y="295"/>
                  <a:pt x="558" y="0"/>
                  <a:pt x="354"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5"/>
          <p:cNvSpPr/>
          <p:nvPr/>
        </p:nvSpPr>
        <p:spPr>
          <a:xfrm>
            <a:off x="1098702" y="2589402"/>
            <a:ext cx="8102" cy="13753"/>
          </a:xfrm>
          <a:custGeom>
            <a:rect b="b" l="l" r="r" t="t"/>
            <a:pathLst>
              <a:path extrusionOk="0" h="386" w="283">
                <a:moveTo>
                  <a:pt x="125" y="0"/>
                </a:moveTo>
                <a:cubicBezTo>
                  <a:pt x="120" y="0"/>
                  <a:pt x="115" y="1"/>
                  <a:pt x="109" y="2"/>
                </a:cubicBezTo>
                <a:cubicBezTo>
                  <a:pt x="41" y="12"/>
                  <a:pt x="0" y="107"/>
                  <a:pt x="13" y="212"/>
                </a:cubicBezTo>
                <a:cubicBezTo>
                  <a:pt x="31" y="311"/>
                  <a:pt x="92" y="386"/>
                  <a:pt x="157" y="386"/>
                </a:cubicBezTo>
                <a:cubicBezTo>
                  <a:pt x="161" y="386"/>
                  <a:pt x="165" y="385"/>
                  <a:pt x="169" y="385"/>
                </a:cubicBezTo>
                <a:cubicBezTo>
                  <a:pt x="236" y="372"/>
                  <a:pt x="282" y="280"/>
                  <a:pt x="264" y="170"/>
                </a:cubicBezTo>
                <a:cubicBezTo>
                  <a:pt x="252" y="74"/>
                  <a:pt x="188" y="0"/>
                  <a:pt x="125"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5"/>
          <p:cNvSpPr/>
          <p:nvPr/>
        </p:nvSpPr>
        <p:spPr>
          <a:xfrm>
            <a:off x="1140182" y="2584236"/>
            <a:ext cx="8102" cy="13753"/>
          </a:xfrm>
          <a:custGeom>
            <a:rect b="b" l="l" r="r" t="t"/>
            <a:pathLst>
              <a:path extrusionOk="0" h="386" w="283">
                <a:moveTo>
                  <a:pt x="125" y="1"/>
                </a:moveTo>
                <a:cubicBezTo>
                  <a:pt x="121" y="1"/>
                  <a:pt x="118" y="1"/>
                  <a:pt x="114" y="1"/>
                </a:cubicBezTo>
                <a:cubicBezTo>
                  <a:pt x="41" y="14"/>
                  <a:pt x="0" y="106"/>
                  <a:pt x="14" y="216"/>
                </a:cubicBezTo>
                <a:cubicBezTo>
                  <a:pt x="31" y="313"/>
                  <a:pt x="90" y="386"/>
                  <a:pt x="157" y="386"/>
                </a:cubicBezTo>
                <a:cubicBezTo>
                  <a:pt x="162" y="386"/>
                  <a:pt x="168" y="385"/>
                  <a:pt x="173" y="384"/>
                </a:cubicBezTo>
                <a:cubicBezTo>
                  <a:pt x="241" y="375"/>
                  <a:pt x="283" y="279"/>
                  <a:pt x="268" y="174"/>
                </a:cubicBezTo>
                <a:cubicBezTo>
                  <a:pt x="252" y="75"/>
                  <a:pt x="189" y="1"/>
                  <a:pt x="125" y="1"/>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5"/>
          <p:cNvSpPr/>
          <p:nvPr/>
        </p:nvSpPr>
        <p:spPr>
          <a:xfrm>
            <a:off x="1125153" y="2595459"/>
            <a:ext cx="15545" cy="35167"/>
          </a:xfrm>
          <a:custGeom>
            <a:rect b="b" l="l" r="r" t="t"/>
            <a:pathLst>
              <a:path extrusionOk="0" h="987" w="543">
                <a:moveTo>
                  <a:pt x="55" y="0"/>
                </a:moveTo>
                <a:cubicBezTo>
                  <a:pt x="55" y="0"/>
                  <a:pt x="0" y="543"/>
                  <a:pt x="115" y="593"/>
                </a:cubicBezTo>
                <a:cubicBezTo>
                  <a:pt x="198" y="625"/>
                  <a:pt x="339" y="630"/>
                  <a:pt x="416" y="630"/>
                </a:cubicBezTo>
                <a:cubicBezTo>
                  <a:pt x="449" y="630"/>
                  <a:pt x="471" y="629"/>
                  <a:pt x="471" y="629"/>
                </a:cubicBezTo>
                <a:lnTo>
                  <a:pt x="471" y="629"/>
                </a:lnTo>
                <a:lnTo>
                  <a:pt x="115" y="957"/>
                </a:lnTo>
                <a:cubicBezTo>
                  <a:pt x="115" y="957"/>
                  <a:pt x="111" y="986"/>
                  <a:pt x="139" y="986"/>
                </a:cubicBezTo>
                <a:cubicBezTo>
                  <a:pt x="142" y="986"/>
                  <a:pt x="146" y="986"/>
                  <a:pt x="151" y="985"/>
                </a:cubicBezTo>
                <a:cubicBezTo>
                  <a:pt x="192" y="972"/>
                  <a:pt x="543" y="620"/>
                  <a:pt x="543" y="612"/>
                </a:cubicBezTo>
                <a:cubicBezTo>
                  <a:pt x="539" y="602"/>
                  <a:pt x="170" y="589"/>
                  <a:pt x="133" y="530"/>
                </a:cubicBezTo>
                <a:cubicBezTo>
                  <a:pt x="97" y="465"/>
                  <a:pt x="82" y="14"/>
                  <a:pt x="55" y="0"/>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5"/>
          <p:cNvSpPr/>
          <p:nvPr/>
        </p:nvSpPr>
        <p:spPr>
          <a:xfrm>
            <a:off x="1117481" y="2639997"/>
            <a:ext cx="24906" cy="8836"/>
          </a:xfrm>
          <a:custGeom>
            <a:rect b="b" l="l" r="r" t="t"/>
            <a:pathLst>
              <a:path extrusionOk="0" h="248" w="870">
                <a:moveTo>
                  <a:pt x="522" y="0"/>
                </a:moveTo>
                <a:cubicBezTo>
                  <a:pt x="171" y="0"/>
                  <a:pt x="0" y="104"/>
                  <a:pt x="0" y="104"/>
                </a:cubicBezTo>
                <a:cubicBezTo>
                  <a:pt x="0" y="104"/>
                  <a:pt x="50" y="214"/>
                  <a:pt x="401" y="246"/>
                </a:cubicBezTo>
                <a:cubicBezTo>
                  <a:pt x="419" y="247"/>
                  <a:pt x="437" y="248"/>
                  <a:pt x="455" y="248"/>
                </a:cubicBezTo>
                <a:cubicBezTo>
                  <a:pt x="760" y="248"/>
                  <a:pt x="870" y="31"/>
                  <a:pt x="870" y="31"/>
                </a:cubicBezTo>
                <a:cubicBezTo>
                  <a:pt x="739" y="9"/>
                  <a:pt x="623" y="0"/>
                  <a:pt x="522" y="0"/>
                </a:cubicBez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5"/>
          <p:cNvSpPr/>
          <p:nvPr/>
        </p:nvSpPr>
        <p:spPr>
          <a:xfrm>
            <a:off x="1117481" y="2644379"/>
            <a:ext cx="22988" cy="9870"/>
          </a:xfrm>
          <a:custGeom>
            <a:rect b="b" l="l" r="r" t="t"/>
            <a:pathLst>
              <a:path extrusionOk="0" h="277" w="803">
                <a:moveTo>
                  <a:pt x="802" y="0"/>
                </a:moveTo>
                <a:cubicBezTo>
                  <a:pt x="802" y="0"/>
                  <a:pt x="615" y="146"/>
                  <a:pt x="396" y="150"/>
                </a:cubicBezTo>
                <a:cubicBezTo>
                  <a:pt x="393" y="150"/>
                  <a:pt x="389" y="150"/>
                  <a:pt x="385" y="150"/>
                </a:cubicBezTo>
                <a:cubicBezTo>
                  <a:pt x="167" y="150"/>
                  <a:pt x="0" y="27"/>
                  <a:pt x="0" y="27"/>
                </a:cubicBezTo>
                <a:lnTo>
                  <a:pt x="0" y="27"/>
                </a:lnTo>
                <a:cubicBezTo>
                  <a:pt x="0" y="27"/>
                  <a:pt x="105" y="277"/>
                  <a:pt x="397" y="277"/>
                </a:cubicBezTo>
                <a:cubicBezTo>
                  <a:pt x="416" y="277"/>
                  <a:pt x="435" y="276"/>
                  <a:pt x="455" y="274"/>
                </a:cubicBezTo>
                <a:cubicBezTo>
                  <a:pt x="793" y="236"/>
                  <a:pt x="802" y="0"/>
                  <a:pt x="802" y="0"/>
                </a:cubicBez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5"/>
          <p:cNvSpPr/>
          <p:nvPr/>
        </p:nvSpPr>
        <p:spPr>
          <a:xfrm>
            <a:off x="1110697" y="2635080"/>
            <a:ext cx="36414" cy="14680"/>
          </a:xfrm>
          <a:custGeom>
            <a:rect b="b" l="l" r="r" t="t"/>
            <a:pathLst>
              <a:path extrusionOk="0" h="412" w="1272">
                <a:moveTo>
                  <a:pt x="1271" y="1"/>
                </a:moveTo>
                <a:cubicBezTo>
                  <a:pt x="1271" y="1"/>
                  <a:pt x="1021" y="361"/>
                  <a:pt x="638" y="365"/>
                </a:cubicBezTo>
                <a:cubicBezTo>
                  <a:pt x="635" y="365"/>
                  <a:pt x="632" y="365"/>
                  <a:pt x="629" y="365"/>
                </a:cubicBezTo>
                <a:cubicBezTo>
                  <a:pt x="255" y="365"/>
                  <a:pt x="0" y="32"/>
                  <a:pt x="0" y="32"/>
                </a:cubicBezTo>
                <a:lnTo>
                  <a:pt x="0" y="32"/>
                </a:lnTo>
                <a:cubicBezTo>
                  <a:pt x="9" y="83"/>
                  <a:pt x="210" y="398"/>
                  <a:pt x="633" y="411"/>
                </a:cubicBezTo>
                <a:cubicBezTo>
                  <a:pt x="640" y="411"/>
                  <a:pt x="647" y="411"/>
                  <a:pt x="654" y="411"/>
                </a:cubicBezTo>
                <a:cubicBezTo>
                  <a:pt x="1059" y="411"/>
                  <a:pt x="1271" y="1"/>
                  <a:pt x="1271" y="1"/>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5"/>
          <p:cNvSpPr/>
          <p:nvPr/>
        </p:nvSpPr>
        <p:spPr>
          <a:xfrm>
            <a:off x="993644" y="2524947"/>
            <a:ext cx="164723" cy="112626"/>
          </a:xfrm>
          <a:custGeom>
            <a:rect b="b" l="l" r="r" t="t"/>
            <a:pathLst>
              <a:path extrusionOk="0" h="3161" w="5754">
                <a:moveTo>
                  <a:pt x="3829" y="1"/>
                </a:moveTo>
                <a:cubicBezTo>
                  <a:pt x="3744" y="1"/>
                  <a:pt x="3656" y="3"/>
                  <a:pt x="3565" y="6"/>
                </a:cubicBezTo>
                <a:cubicBezTo>
                  <a:pt x="1847" y="75"/>
                  <a:pt x="1090" y="744"/>
                  <a:pt x="1090" y="744"/>
                </a:cubicBezTo>
                <a:cubicBezTo>
                  <a:pt x="0" y="1460"/>
                  <a:pt x="1878" y="3161"/>
                  <a:pt x="1878" y="3161"/>
                </a:cubicBezTo>
                <a:cubicBezTo>
                  <a:pt x="1796" y="2919"/>
                  <a:pt x="1887" y="2450"/>
                  <a:pt x="2116" y="2358"/>
                </a:cubicBezTo>
                <a:cubicBezTo>
                  <a:pt x="2149" y="2345"/>
                  <a:pt x="2180" y="2340"/>
                  <a:pt x="2209" y="2340"/>
                </a:cubicBezTo>
                <a:cubicBezTo>
                  <a:pt x="2385" y="2340"/>
                  <a:pt x="2489" y="2532"/>
                  <a:pt x="2489" y="2532"/>
                </a:cubicBezTo>
                <a:cubicBezTo>
                  <a:pt x="2489" y="2532"/>
                  <a:pt x="2535" y="2551"/>
                  <a:pt x="2617" y="2551"/>
                </a:cubicBezTo>
                <a:cubicBezTo>
                  <a:pt x="2715" y="2551"/>
                  <a:pt x="2864" y="2523"/>
                  <a:pt x="3046" y="2399"/>
                </a:cubicBezTo>
                <a:cubicBezTo>
                  <a:pt x="3374" y="2176"/>
                  <a:pt x="2740" y="1716"/>
                  <a:pt x="2740" y="1716"/>
                </a:cubicBezTo>
                <a:cubicBezTo>
                  <a:pt x="2740" y="1716"/>
                  <a:pt x="4941" y="1200"/>
                  <a:pt x="5356" y="849"/>
                </a:cubicBezTo>
                <a:cubicBezTo>
                  <a:pt x="5753" y="517"/>
                  <a:pt x="5333" y="1"/>
                  <a:pt x="3829" y="1"/>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5"/>
          <p:cNvSpPr/>
          <p:nvPr/>
        </p:nvSpPr>
        <p:spPr>
          <a:xfrm>
            <a:off x="1091374" y="2610887"/>
            <a:ext cx="12539" cy="15321"/>
          </a:xfrm>
          <a:custGeom>
            <a:rect b="b" l="l" r="r" t="t"/>
            <a:pathLst>
              <a:path extrusionOk="0" h="430" w="438">
                <a:moveTo>
                  <a:pt x="220" y="0"/>
                </a:moveTo>
                <a:cubicBezTo>
                  <a:pt x="105" y="0"/>
                  <a:pt x="14" y="90"/>
                  <a:pt x="5" y="206"/>
                </a:cubicBezTo>
                <a:cubicBezTo>
                  <a:pt x="0" y="324"/>
                  <a:pt x="92" y="425"/>
                  <a:pt x="210" y="429"/>
                </a:cubicBezTo>
                <a:cubicBezTo>
                  <a:pt x="213" y="429"/>
                  <a:pt x="216" y="429"/>
                  <a:pt x="218" y="429"/>
                </a:cubicBezTo>
                <a:cubicBezTo>
                  <a:pt x="333" y="429"/>
                  <a:pt x="429" y="340"/>
                  <a:pt x="433" y="224"/>
                </a:cubicBezTo>
                <a:cubicBezTo>
                  <a:pt x="438" y="105"/>
                  <a:pt x="347" y="5"/>
                  <a:pt x="229" y="0"/>
                </a:cubicBezTo>
                <a:cubicBezTo>
                  <a:pt x="226" y="0"/>
                  <a:pt x="223" y="0"/>
                  <a:pt x="220" y="0"/>
                </a:cubicBez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5"/>
          <p:cNvSpPr/>
          <p:nvPr/>
        </p:nvSpPr>
        <p:spPr>
          <a:xfrm>
            <a:off x="1143302" y="2605542"/>
            <a:ext cx="12567" cy="15285"/>
          </a:xfrm>
          <a:custGeom>
            <a:rect b="b" l="l" r="r" t="t"/>
            <a:pathLst>
              <a:path extrusionOk="0" h="429" w="439">
                <a:moveTo>
                  <a:pt x="220" y="0"/>
                </a:moveTo>
                <a:cubicBezTo>
                  <a:pt x="106" y="0"/>
                  <a:pt x="9" y="90"/>
                  <a:pt x="5" y="205"/>
                </a:cubicBezTo>
                <a:cubicBezTo>
                  <a:pt x="1" y="324"/>
                  <a:pt x="92" y="420"/>
                  <a:pt x="210" y="428"/>
                </a:cubicBezTo>
                <a:cubicBezTo>
                  <a:pt x="213" y="428"/>
                  <a:pt x="216" y="428"/>
                  <a:pt x="220" y="428"/>
                </a:cubicBezTo>
                <a:cubicBezTo>
                  <a:pt x="335" y="428"/>
                  <a:pt x="429" y="338"/>
                  <a:pt x="433" y="224"/>
                </a:cubicBezTo>
                <a:cubicBezTo>
                  <a:pt x="438" y="106"/>
                  <a:pt x="346" y="5"/>
                  <a:pt x="228" y="1"/>
                </a:cubicBezTo>
                <a:cubicBezTo>
                  <a:pt x="226" y="0"/>
                  <a:pt x="223" y="0"/>
                  <a:pt x="220" y="0"/>
                </a:cubicBez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5"/>
          <p:cNvSpPr/>
          <p:nvPr/>
        </p:nvSpPr>
        <p:spPr>
          <a:xfrm>
            <a:off x="1052643" y="2619046"/>
            <a:ext cx="11623" cy="27934"/>
          </a:xfrm>
          <a:custGeom>
            <a:rect b="b" l="l" r="r" t="t"/>
            <a:pathLst>
              <a:path extrusionOk="0" h="784" w="406">
                <a:moveTo>
                  <a:pt x="178" y="0"/>
                </a:moveTo>
                <a:cubicBezTo>
                  <a:pt x="87" y="0"/>
                  <a:pt x="8" y="101"/>
                  <a:pt x="0" y="114"/>
                </a:cubicBezTo>
                <a:lnTo>
                  <a:pt x="50" y="150"/>
                </a:lnTo>
                <a:cubicBezTo>
                  <a:pt x="70" y="129"/>
                  <a:pt x="130" y="66"/>
                  <a:pt x="179" y="66"/>
                </a:cubicBezTo>
                <a:cubicBezTo>
                  <a:pt x="183" y="66"/>
                  <a:pt x="187" y="67"/>
                  <a:pt x="191" y="68"/>
                </a:cubicBezTo>
                <a:cubicBezTo>
                  <a:pt x="214" y="72"/>
                  <a:pt x="255" y="109"/>
                  <a:pt x="278" y="268"/>
                </a:cubicBezTo>
                <a:cubicBezTo>
                  <a:pt x="333" y="656"/>
                  <a:pt x="187" y="724"/>
                  <a:pt x="182" y="724"/>
                </a:cubicBezTo>
                <a:lnTo>
                  <a:pt x="205" y="783"/>
                </a:lnTo>
                <a:cubicBezTo>
                  <a:pt x="214" y="783"/>
                  <a:pt x="406" y="706"/>
                  <a:pt x="346" y="259"/>
                </a:cubicBezTo>
                <a:cubicBezTo>
                  <a:pt x="324" y="109"/>
                  <a:pt x="278" y="22"/>
                  <a:pt x="209" y="4"/>
                </a:cubicBezTo>
                <a:cubicBezTo>
                  <a:pt x="199" y="2"/>
                  <a:pt x="188" y="0"/>
                  <a:pt x="178" y="0"/>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5"/>
          <p:cNvSpPr/>
          <p:nvPr/>
        </p:nvSpPr>
        <p:spPr>
          <a:xfrm>
            <a:off x="1134056" y="2568416"/>
            <a:ext cx="19953" cy="14893"/>
          </a:xfrm>
          <a:custGeom>
            <a:rect b="b" l="l" r="r" t="t"/>
            <a:pathLst>
              <a:path extrusionOk="0" h="418" w="697">
                <a:moveTo>
                  <a:pt x="423" y="0"/>
                </a:moveTo>
                <a:cubicBezTo>
                  <a:pt x="384" y="0"/>
                  <a:pt x="340" y="8"/>
                  <a:pt x="291" y="26"/>
                </a:cubicBezTo>
                <a:cubicBezTo>
                  <a:pt x="0" y="140"/>
                  <a:pt x="13" y="418"/>
                  <a:pt x="13" y="418"/>
                </a:cubicBezTo>
                <a:cubicBezTo>
                  <a:pt x="13" y="418"/>
                  <a:pt x="169" y="67"/>
                  <a:pt x="430" y="67"/>
                </a:cubicBezTo>
                <a:cubicBezTo>
                  <a:pt x="509" y="67"/>
                  <a:pt x="599" y="100"/>
                  <a:pt x="697" y="185"/>
                </a:cubicBezTo>
                <a:cubicBezTo>
                  <a:pt x="697" y="185"/>
                  <a:pt x="615" y="0"/>
                  <a:pt x="423"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5"/>
          <p:cNvSpPr/>
          <p:nvPr/>
        </p:nvSpPr>
        <p:spPr>
          <a:xfrm>
            <a:off x="1083416" y="2576468"/>
            <a:ext cx="30689" cy="10261"/>
          </a:xfrm>
          <a:custGeom>
            <a:rect b="b" l="l" r="r" t="t"/>
            <a:pathLst>
              <a:path extrusionOk="0" h="288" w="1072">
                <a:moveTo>
                  <a:pt x="566" y="0"/>
                </a:moveTo>
                <a:cubicBezTo>
                  <a:pt x="524" y="0"/>
                  <a:pt x="480" y="4"/>
                  <a:pt x="433" y="14"/>
                </a:cubicBezTo>
                <a:cubicBezTo>
                  <a:pt x="32" y="96"/>
                  <a:pt x="0" y="287"/>
                  <a:pt x="0" y="287"/>
                </a:cubicBezTo>
                <a:cubicBezTo>
                  <a:pt x="0" y="287"/>
                  <a:pt x="204" y="92"/>
                  <a:pt x="541" y="92"/>
                </a:cubicBezTo>
                <a:cubicBezTo>
                  <a:pt x="693" y="92"/>
                  <a:pt x="872" y="132"/>
                  <a:pt x="1071" y="247"/>
                </a:cubicBezTo>
                <a:cubicBezTo>
                  <a:pt x="1071" y="247"/>
                  <a:pt x="886" y="0"/>
                  <a:pt x="566"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5"/>
          <p:cNvSpPr/>
          <p:nvPr/>
        </p:nvSpPr>
        <p:spPr>
          <a:xfrm>
            <a:off x="1024818" y="2526765"/>
            <a:ext cx="101542" cy="26366"/>
          </a:xfrm>
          <a:custGeom>
            <a:rect b="b" l="l" r="r" t="t"/>
            <a:pathLst>
              <a:path extrusionOk="0" h="740" w="3547">
                <a:moveTo>
                  <a:pt x="3520" y="1"/>
                </a:moveTo>
                <a:cubicBezTo>
                  <a:pt x="2958" y="605"/>
                  <a:pt x="1587" y="705"/>
                  <a:pt x="733" y="705"/>
                </a:cubicBezTo>
                <a:cubicBezTo>
                  <a:pt x="310" y="705"/>
                  <a:pt x="14" y="680"/>
                  <a:pt x="5" y="680"/>
                </a:cubicBezTo>
                <a:lnTo>
                  <a:pt x="1" y="712"/>
                </a:lnTo>
                <a:cubicBezTo>
                  <a:pt x="11" y="712"/>
                  <a:pt x="306" y="739"/>
                  <a:pt x="735" y="739"/>
                </a:cubicBezTo>
                <a:cubicBezTo>
                  <a:pt x="1597" y="739"/>
                  <a:pt x="2977" y="634"/>
                  <a:pt x="3547" y="20"/>
                </a:cubicBezTo>
                <a:lnTo>
                  <a:pt x="3520" y="1"/>
                </a:ln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5"/>
          <p:cNvSpPr/>
          <p:nvPr/>
        </p:nvSpPr>
        <p:spPr>
          <a:xfrm>
            <a:off x="1015171" y="2535708"/>
            <a:ext cx="131028" cy="39157"/>
          </a:xfrm>
          <a:custGeom>
            <a:rect b="b" l="l" r="r" t="t"/>
            <a:pathLst>
              <a:path extrusionOk="0" h="1099" w="4577">
                <a:moveTo>
                  <a:pt x="4545" y="0"/>
                </a:moveTo>
                <a:cubicBezTo>
                  <a:pt x="4509" y="201"/>
                  <a:pt x="3962" y="703"/>
                  <a:pt x="2521" y="962"/>
                </a:cubicBezTo>
                <a:cubicBezTo>
                  <a:pt x="2091" y="1038"/>
                  <a:pt x="1692" y="1064"/>
                  <a:pt x="1344" y="1064"/>
                </a:cubicBezTo>
                <a:cubicBezTo>
                  <a:pt x="546" y="1064"/>
                  <a:pt x="19" y="924"/>
                  <a:pt x="10" y="921"/>
                </a:cubicBezTo>
                <a:lnTo>
                  <a:pt x="1" y="953"/>
                </a:lnTo>
                <a:cubicBezTo>
                  <a:pt x="10" y="953"/>
                  <a:pt x="539" y="1099"/>
                  <a:pt x="1341" y="1099"/>
                </a:cubicBezTo>
                <a:cubicBezTo>
                  <a:pt x="1692" y="1099"/>
                  <a:pt x="2092" y="1071"/>
                  <a:pt x="2525" y="994"/>
                </a:cubicBezTo>
                <a:cubicBezTo>
                  <a:pt x="3934" y="739"/>
                  <a:pt x="4532" y="255"/>
                  <a:pt x="4576" y="5"/>
                </a:cubicBezTo>
                <a:lnTo>
                  <a:pt x="4545" y="0"/>
                </a:ln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5"/>
          <p:cNvSpPr/>
          <p:nvPr/>
        </p:nvSpPr>
        <p:spPr>
          <a:xfrm>
            <a:off x="1018692" y="2531005"/>
            <a:ext cx="120092" cy="32673"/>
          </a:xfrm>
          <a:custGeom>
            <a:rect b="b" l="l" r="r" t="t"/>
            <a:pathLst>
              <a:path extrusionOk="0" h="917" w="4195">
                <a:moveTo>
                  <a:pt x="4157" y="0"/>
                </a:moveTo>
                <a:cubicBezTo>
                  <a:pt x="4157" y="4"/>
                  <a:pt x="4093" y="479"/>
                  <a:pt x="2640" y="757"/>
                </a:cubicBezTo>
                <a:cubicBezTo>
                  <a:pt x="2145" y="853"/>
                  <a:pt x="1687" y="885"/>
                  <a:pt x="1297" y="885"/>
                </a:cubicBezTo>
                <a:cubicBezTo>
                  <a:pt x="524" y="885"/>
                  <a:pt x="15" y="760"/>
                  <a:pt x="6" y="757"/>
                </a:cubicBezTo>
                <a:lnTo>
                  <a:pt x="0" y="789"/>
                </a:lnTo>
                <a:cubicBezTo>
                  <a:pt x="6" y="793"/>
                  <a:pt x="520" y="917"/>
                  <a:pt x="1300" y="917"/>
                </a:cubicBezTo>
                <a:cubicBezTo>
                  <a:pt x="1691" y="917"/>
                  <a:pt x="2148" y="885"/>
                  <a:pt x="2644" y="789"/>
                </a:cubicBezTo>
                <a:cubicBezTo>
                  <a:pt x="4130" y="502"/>
                  <a:pt x="4190" y="23"/>
                  <a:pt x="4194" y="4"/>
                </a:cubicBezTo>
                <a:lnTo>
                  <a:pt x="4157" y="0"/>
                </a:ln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5"/>
          <p:cNvSpPr/>
          <p:nvPr/>
        </p:nvSpPr>
        <p:spPr>
          <a:xfrm>
            <a:off x="1079494" y="2564782"/>
            <a:ext cx="44287" cy="54906"/>
          </a:xfrm>
          <a:custGeom>
            <a:rect b="b" l="l" r="r" t="t"/>
            <a:pathLst>
              <a:path extrusionOk="0" h="1541" w="1547">
                <a:moveTo>
                  <a:pt x="771" y="32"/>
                </a:moveTo>
                <a:cubicBezTo>
                  <a:pt x="1181" y="32"/>
                  <a:pt x="1513" y="365"/>
                  <a:pt x="1513" y="770"/>
                </a:cubicBezTo>
                <a:cubicBezTo>
                  <a:pt x="1513" y="1176"/>
                  <a:pt x="1181" y="1509"/>
                  <a:pt x="771" y="1509"/>
                </a:cubicBezTo>
                <a:cubicBezTo>
                  <a:pt x="365" y="1509"/>
                  <a:pt x="32" y="1176"/>
                  <a:pt x="32" y="770"/>
                </a:cubicBezTo>
                <a:cubicBezTo>
                  <a:pt x="32" y="365"/>
                  <a:pt x="365" y="32"/>
                  <a:pt x="771" y="32"/>
                </a:cubicBezTo>
                <a:close/>
                <a:moveTo>
                  <a:pt x="771" y="0"/>
                </a:moveTo>
                <a:cubicBezTo>
                  <a:pt x="347" y="0"/>
                  <a:pt x="1" y="347"/>
                  <a:pt x="1" y="770"/>
                </a:cubicBezTo>
                <a:cubicBezTo>
                  <a:pt x="1" y="1195"/>
                  <a:pt x="347" y="1541"/>
                  <a:pt x="771" y="1541"/>
                </a:cubicBezTo>
                <a:cubicBezTo>
                  <a:pt x="1199" y="1541"/>
                  <a:pt x="1546" y="1195"/>
                  <a:pt x="1546" y="770"/>
                </a:cubicBezTo>
                <a:cubicBezTo>
                  <a:pt x="1546" y="347"/>
                  <a:pt x="1199" y="0"/>
                  <a:pt x="771" y="0"/>
                </a:cubicBezTo>
                <a:close/>
              </a:path>
            </a:pathLst>
          </a:custGeom>
          <a:solidFill>
            <a:srgbClr val="644A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5"/>
          <p:cNvSpPr/>
          <p:nvPr/>
        </p:nvSpPr>
        <p:spPr>
          <a:xfrm>
            <a:off x="1131823" y="2564782"/>
            <a:ext cx="44229" cy="54906"/>
          </a:xfrm>
          <a:custGeom>
            <a:rect b="b" l="l" r="r" t="t"/>
            <a:pathLst>
              <a:path extrusionOk="0" h="1541" w="1545">
                <a:moveTo>
                  <a:pt x="775" y="32"/>
                </a:moveTo>
                <a:cubicBezTo>
                  <a:pt x="1181" y="32"/>
                  <a:pt x="1513" y="365"/>
                  <a:pt x="1513" y="770"/>
                </a:cubicBezTo>
                <a:cubicBezTo>
                  <a:pt x="1513" y="1176"/>
                  <a:pt x="1181" y="1509"/>
                  <a:pt x="775" y="1509"/>
                </a:cubicBezTo>
                <a:cubicBezTo>
                  <a:pt x="365" y="1509"/>
                  <a:pt x="32" y="1176"/>
                  <a:pt x="32" y="770"/>
                </a:cubicBezTo>
                <a:cubicBezTo>
                  <a:pt x="32" y="365"/>
                  <a:pt x="365" y="32"/>
                  <a:pt x="775" y="32"/>
                </a:cubicBezTo>
                <a:close/>
                <a:moveTo>
                  <a:pt x="775" y="0"/>
                </a:moveTo>
                <a:cubicBezTo>
                  <a:pt x="347" y="0"/>
                  <a:pt x="0" y="347"/>
                  <a:pt x="0" y="770"/>
                </a:cubicBezTo>
                <a:cubicBezTo>
                  <a:pt x="0" y="1195"/>
                  <a:pt x="347" y="1541"/>
                  <a:pt x="775" y="1541"/>
                </a:cubicBezTo>
                <a:cubicBezTo>
                  <a:pt x="1199" y="1541"/>
                  <a:pt x="1545" y="1195"/>
                  <a:pt x="1545" y="770"/>
                </a:cubicBezTo>
                <a:cubicBezTo>
                  <a:pt x="1545" y="347"/>
                  <a:pt x="1199" y="0"/>
                  <a:pt x="775" y="0"/>
                </a:cubicBezTo>
                <a:close/>
              </a:path>
            </a:pathLst>
          </a:custGeom>
          <a:solidFill>
            <a:srgbClr val="644A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5"/>
          <p:cNvSpPr/>
          <p:nvPr/>
        </p:nvSpPr>
        <p:spPr>
          <a:xfrm>
            <a:off x="1123206" y="2593499"/>
            <a:ext cx="9161" cy="1211"/>
          </a:xfrm>
          <a:custGeom>
            <a:rect b="b" l="l" r="r" t="t"/>
            <a:pathLst>
              <a:path extrusionOk="0" h="34" w="320">
                <a:moveTo>
                  <a:pt x="1" y="1"/>
                </a:moveTo>
                <a:lnTo>
                  <a:pt x="1" y="33"/>
                </a:lnTo>
                <a:lnTo>
                  <a:pt x="320" y="33"/>
                </a:lnTo>
                <a:lnTo>
                  <a:pt x="320" y="1"/>
                </a:lnTo>
                <a:close/>
              </a:path>
            </a:pathLst>
          </a:custGeom>
          <a:solidFill>
            <a:srgbClr val="644A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5"/>
          <p:cNvSpPr/>
          <p:nvPr/>
        </p:nvSpPr>
        <p:spPr>
          <a:xfrm>
            <a:off x="936564" y="3205586"/>
            <a:ext cx="302020" cy="337808"/>
          </a:xfrm>
          <a:custGeom>
            <a:rect b="b" l="l" r="r" t="t"/>
            <a:pathLst>
              <a:path extrusionOk="0" h="9481" w="10550">
                <a:moveTo>
                  <a:pt x="3075" y="0"/>
                </a:moveTo>
                <a:cubicBezTo>
                  <a:pt x="3075" y="0"/>
                  <a:pt x="778" y="3404"/>
                  <a:pt x="317" y="6212"/>
                </a:cubicBezTo>
                <a:cubicBezTo>
                  <a:pt x="0" y="8148"/>
                  <a:pt x="2608" y="9481"/>
                  <a:pt x="5019" y="9481"/>
                </a:cubicBezTo>
                <a:cubicBezTo>
                  <a:pt x="6111" y="9481"/>
                  <a:pt x="7163" y="9207"/>
                  <a:pt x="7883" y="8591"/>
                </a:cubicBezTo>
                <a:cubicBezTo>
                  <a:pt x="10549" y="6322"/>
                  <a:pt x="9588" y="4585"/>
                  <a:pt x="9104" y="2689"/>
                </a:cubicBezTo>
                <a:cubicBezTo>
                  <a:pt x="8662" y="948"/>
                  <a:pt x="7856" y="0"/>
                  <a:pt x="7856" y="0"/>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5"/>
          <p:cNvSpPr/>
          <p:nvPr/>
        </p:nvSpPr>
        <p:spPr>
          <a:xfrm>
            <a:off x="992728" y="3225539"/>
            <a:ext cx="70481" cy="50844"/>
          </a:xfrm>
          <a:custGeom>
            <a:rect b="b" l="l" r="r" t="t"/>
            <a:pathLst>
              <a:path extrusionOk="0" h="1427" w="2462">
                <a:moveTo>
                  <a:pt x="2394" y="0"/>
                </a:moveTo>
                <a:cubicBezTo>
                  <a:pt x="2394" y="5"/>
                  <a:pt x="2357" y="442"/>
                  <a:pt x="1610" y="1021"/>
                </a:cubicBezTo>
                <a:cubicBezTo>
                  <a:pt x="1267" y="1287"/>
                  <a:pt x="908" y="1359"/>
                  <a:pt x="619" y="1359"/>
                </a:cubicBezTo>
                <a:cubicBezTo>
                  <a:pt x="277" y="1359"/>
                  <a:pt x="33" y="1258"/>
                  <a:pt x="28" y="1258"/>
                </a:cubicBezTo>
                <a:lnTo>
                  <a:pt x="1" y="1317"/>
                </a:lnTo>
                <a:cubicBezTo>
                  <a:pt x="5" y="1322"/>
                  <a:pt x="265" y="1427"/>
                  <a:pt x="621" y="1427"/>
                </a:cubicBezTo>
                <a:cubicBezTo>
                  <a:pt x="922" y="1427"/>
                  <a:pt x="1296" y="1355"/>
                  <a:pt x="1651" y="1076"/>
                </a:cubicBezTo>
                <a:cubicBezTo>
                  <a:pt x="2426" y="480"/>
                  <a:pt x="2462" y="23"/>
                  <a:pt x="2462" y="5"/>
                </a:cubicBezTo>
                <a:lnTo>
                  <a:pt x="2394" y="0"/>
                </a:ln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5"/>
          <p:cNvSpPr/>
          <p:nvPr/>
        </p:nvSpPr>
        <p:spPr>
          <a:xfrm>
            <a:off x="1014284" y="3224399"/>
            <a:ext cx="161287" cy="2458"/>
          </a:xfrm>
          <a:custGeom>
            <a:rect b="b" l="l" r="r" t="t"/>
            <a:pathLst>
              <a:path extrusionOk="0" h="69" w="5634">
                <a:moveTo>
                  <a:pt x="0" y="1"/>
                </a:moveTo>
                <a:lnTo>
                  <a:pt x="0" y="69"/>
                </a:lnTo>
                <a:lnTo>
                  <a:pt x="5633" y="69"/>
                </a:lnTo>
                <a:lnTo>
                  <a:pt x="5633" y="1"/>
                </a:ln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5"/>
          <p:cNvSpPr/>
          <p:nvPr/>
        </p:nvSpPr>
        <p:spPr>
          <a:xfrm>
            <a:off x="935991" y="3375648"/>
            <a:ext cx="430300" cy="170953"/>
          </a:xfrm>
          <a:custGeom>
            <a:rect b="b" l="l" r="r" t="t"/>
            <a:pathLst>
              <a:path extrusionOk="0" h="4798" w="15031">
                <a:moveTo>
                  <a:pt x="2616" y="1"/>
                </a:moveTo>
                <a:cubicBezTo>
                  <a:pt x="2464" y="1"/>
                  <a:pt x="2345" y="11"/>
                  <a:pt x="2266" y="35"/>
                </a:cubicBezTo>
                <a:cubicBezTo>
                  <a:pt x="1263" y="327"/>
                  <a:pt x="0" y="1644"/>
                  <a:pt x="1354" y="3568"/>
                </a:cubicBezTo>
                <a:cubicBezTo>
                  <a:pt x="1354" y="3568"/>
                  <a:pt x="3213" y="4484"/>
                  <a:pt x="7161" y="4502"/>
                </a:cubicBezTo>
                <a:cubicBezTo>
                  <a:pt x="9573" y="4516"/>
                  <a:pt x="11531" y="4797"/>
                  <a:pt x="12825" y="4797"/>
                </a:cubicBezTo>
                <a:cubicBezTo>
                  <a:pt x="13648" y="4797"/>
                  <a:pt x="14203" y="4684"/>
                  <a:pt x="14435" y="4315"/>
                </a:cubicBezTo>
                <a:cubicBezTo>
                  <a:pt x="15031" y="3362"/>
                  <a:pt x="13733" y="2542"/>
                  <a:pt x="12169" y="1991"/>
                </a:cubicBezTo>
                <a:cubicBezTo>
                  <a:pt x="10725" y="1479"/>
                  <a:pt x="4392" y="1"/>
                  <a:pt x="2616" y="1"/>
                </a:cubicBezTo>
                <a:close/>
              </a:path>
            </a:pathLst>
          </a:custGeom>
          <a:solidFill>
            <a:srgbClr val="FF78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5"/>
          <p:cNvSpPr/>
          <p:nvPr/>
        </p:nvSpPr>
        <p:spPr>
          <a:xfrm>
            <a:off x="915724" y="3365849"/>
            <a:ext cx="517127" cy="254897"/>
          </a:xfrm>
          <a:custGeom>
            <a:rect b="b" l="l" r="r" t="t"/>
            <a:pathLst>
              <a:path extrusionOk="0" h="7154" w="18064">
                <a:moveTo>
                  <a:pt x="2571" y="1"/>
                </a:moveTo>
                <a:cubicBezTo>
                  <a:pt x="2057" y="1"/>
                  <a:pt x="1" y="1881"/>
                  <a:pt x="2153" y="4007"/>
                </a:cubicBezTo>
                <a:cubicBezTo>
                  <a:pt x="2153" y="4007"/>
                  <a:pt x="5006" y="5821"/>
                  <a:pt x="8338" y="6003"/>
                </a:cubicBezTo>
                <a:cubicBezTo>
                  <a:pt x="11664" y="6185"/>
                  <a:pt x="12426" y="6098"/>
                  <a:pt x="13616" y="6719"/>
                </a:cubicBezTo>
                <a:cubicBezTo>
                  <a:pt x="14098" y="6968"/>
                  <a:pt x="14806" y="7154"/>
                  <a:pt x="15500" y="7154"/>
                </a:cubicBezTo>
                <a:cubicBezTo>
                  <a:pt x="16519" y="7154"/>
                  <a:pt x="17509" y="6754"/>
                  <a:pt x="17718" y="5570"/>
                </a:cubicBezTo>
                <a:cubicBezTo>
                  <a:pt x="18063" y="3583"/>
                  <a:pt x="15808" y="3008"/>
                  <a:pt x="13994" y="2247"/>
                </a:cubicBezTo>
                <a:cubicBezTo>
                  <a:pt x="12180" y="1486"/>
                  <a:pt x="3050" y="105"/>
                  <a:pt x="2608" y="5"/>
                </a:cubicBezTo>
                <a:cubicBezTo>
                  <a:pt x="2597" y="2"/>
                  <a:pt x="2584" y="1"/>
                  <a:pt x="2571" y="1"/>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5"/>
          <p:cNvSpPr/>
          <p:nvPr/>
        </p:nvSpPr>
        <p:spPr>
          <a:xfrm>
            <a:off x="1282769" y="3507942"/>
            <a:ext cx="138872" cy="702624"/>
          </a:xfrm>
          <a:custGeom>
            <a:rect b="b" l="l" r="r" t="t"/>
            <a:pathLst>
              <a:path extrusionOk="0" h="19720" w="4851">
                <a:moveTo>
                  <a:pt x="3637" y="1"/>
                </a:moveTo>
                <a:cubicBezTo>
                  <a:pt x="3167" y="1"/>
                  <a:pt x="2675" y="295"/>
                  <a:pt x="2412" y="1048"/>
                </a:cubicBezTo>
                <a:cubicBezTo>
                  <a:pt x="2412" y="1048"/>
                  <a:pt x="1455" y="3501"/>
                  <a:pt x="725" y="6673"/>
                </a:cubicBezTo>
                <a:cubicBezTo>
                  <a:pt x="1" y="9845"/>
                  <a:pt x="151" y="18154"/>
                  <a:pt x="434" y="19138"/>
                </a:cubicBezTo>
                <a:cubicBezTo>
                  <a:pt x="515" y="19412"/>
                  <a:pt x="753" y="19720"/>
                  <a:pt x="989" y="19720"/>
                </a:cubicBezTo>
                <a:cubicBezTo>
                  <a:pt x="1150" y="19720"/>
                  <a:pt x="1311" y="19575"/>
                  <a:pt x="1418" y="19174"/>
                </a:cubicBezTo>
                <a:cubicBezTo>
                  <a:pt x="1686" y="18194"/>
                  <a:pt x="4694" y="2338"/>
                  <a:pt x="4795" y="1185"/>
                </a:cubicBezTo>
                <a:cubicBezTo>
                  <a:pt x="4850" y="526"/>
                  <a:pt x="4264" y="1"/>
                  <a:pt x="3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5"/>
          <p:cNvSpPr/>
          <p:nvPr/>
        </p:nvSpPr>
        <p:spPr>
          <a:xfrm>
            <a:off x="1256948" y="3487597"/>
            <a:ext cx="175286" cy="588109"/>
          </a:xfrm>
          <a:custGeom>
            <a:rect b="b" l="l" r="r" t="t"/>
            <a:pathLst>
              <a:path extrusionOk="0" h="16506" w="6123">
                <a:moveTo>
                  <a:pt x="4047" y="1"/>
                </a:moveTo>
                <a:cubicBezTo>
                  <a:pt x="3763" y="1"/>
                  <a:pt x="3462" y="55"/>
                  <a:pt x="3154" y="170"/>
                </a:cubicBezTo>
                <a:cubicBezTo>
                  <a:pt x="1559" y="763"/>
                  <a:pt x="1691" y="2061"/>
                  <a:pt x="1691" y="2061"/>
                </a:cubicBezTo>
                <a:cubicBezTo>
                  <a:pt x="1691" y="2061"/>
                  <a:pt x="1408" y="4919"/>
                  <a:pt x="1408" y="5480"/>
                </a:cubicBezTo>
                <a:cubicBezTo>
                  <a:pt x="1408" y="6036"/>
                  <a:pt x="0" y="16505"/>
                  <a:pt x="0" y="16505"/>
                </a:cubicBezTo>
                <a:lnTo>
                  <a:pt x="4603" y="16505"/>
                </a:lnTo>
                <a:cubicBezTo>
                  <a:pt x="4603" y="16505"/>
                  <a:pt x="5424" y="11528"/>
                  <a:pt x="5647" y="9450"/>
                </a:cubicBezTo>
                <a:cubicBezTo>
                  <a:pt x="5866" y="7372"/>
                  <a:pt x="5957" y="2395"/>
                  <a:pt x="5957" y="2395"/>
                </a:cubicBezTo>
                <a:cubicBezTo>
                  <a:pt x="6123" y="955"/>
                  <a:pt x="5237" y="1"/>
                  <a:pt x="4047" y="1"/>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5"/>
          <p:cNvSpPr/>
          <p:nvPr/>
        </p:nvSpPr>
        <p:spPr>
          <a:xfrm>
            <a:off x="1264105" y="4007259"/>
            <a:ext cx="132603" cy="1995"/>
          </a:xfrm>
          <a:custGeom>
            <a:rect b="b" l="l" r="r" t="t"/>
            <a:pathLst>
              <a:path extrusionOk="0" h="56" w="4632">
                <a:moveTo>
                  <a:pt x="5" y="1"/>
                </a:moveTo>
                <a:lnTo>
                  <a:pt x="1" y="55"/>
                </a:lnTo>
                <a:lnTo>
                  <a:pt x="4631" y="55"/>
                </a:lnTo>
                <a:lnTo>
                  <a:pt x="4631" y="1"/>
                </a:lnTo>
                <a:cubicBezTo>
                  <a:pt x="4601" y="1"/>
                  <a:pt x="2600" y="3"/>
                  <a:pt x="1239" y="3"/>
                </a:cubicBezTo>
                <a:cubicBezTo>
                  <a:pt x="559" y="3"/>
                  <a:pt x="39" y="3"/>
                  <a:pt x="5" y="1"/>
                </a:cubicBezTo>
                <a:close/>
              </a:path>
            </a:pathLst>
          </a:custGeom>
          <a:solidFill>
            <a:srgbClr val="E344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5"/>
          <p:cNvSpPr/>
          <p:nvPr/>
        </p:nvSpPr>
        <p:spPr>
          <a:xfrm>
            <a:off x="1289296" y="4219863"/>
            <a:ext cx="205374" cy="32673"/>
          </a:xfrm>
          <a:custGeom>
            <a:rect b="b" l="l" r="r" t="t"/>
            <a:pathLst>
              <a:path extrusionOk="0" h="917" w="7174">
                <a:moveTo>
                  <a:pt x="0" y="1"/>
                </a:moveTo>
                <a:lnTo>
                  <a:pt x="0" y="916"/>
                </a:lnTo>
                <a:lnTo>
                  <a:pt x="7174" y="916"/>
                </a:lnTo>
                <a:cubicBezTo>
                  <a:pt x="7174" y="916"/>
                  <a:pt x="7146" y="825"/>
                  <a:pt x="7005" y="1"/>
                </a:cubicBezTo>
                <a:close/>
              </a:path>
            </a:pathLst>
          </a:custGeom>
          <a:solidFill>
            <a:srgbClr val="151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5"/>
          <p:cNvSpPr/>
          <p:nvPr/>
        </p:nvSpPr>
        <p:spPr>
          <a:xfrm>
            <a:off x="1289296" y="4101465"/>
            <a:ext cx="200564" cy="118434"/>
          </a:xfrm>
          <a:custGeom>
            <a:rect b="b" l="l" r="r" t="t"/>
            <a:pathLst>
              <a:path extrusionOk="0" h="3324" w="7006">
                <a:moveTo>
                  <a:pt x="0" y="1"/>
                </a:moveTo>
                <a:lnTo>
                  <a:pt x="0" y="3324"/>
                </a:lnTo>
                <a:lnTo>
                  <a:pt x="7005" y="3324"/>
                </a:lnTo>
                <a:cubicBezTo>
                  <a:pt x="7001" y="3305"/>
                  <a:pt x="7001" y="3287"/>
                  <a:pt x="6997" y="3273"/>
                </a:cubicBezTo>
                <a:cubicBezTo>
                  <a:pt x="6846" y="2398"/>
                  <a:pt x="4466" y="2207"/>
                  <a:pt x="3013" y="2066"/>
                </a:cubicBezTo>
                <a:cubicBezTo>
                  <a:pt x="1559" y="1929"/>
                  <a:pt x="1765" y="1"/>
                  <a:pt x="1765" y="1"/>
                </a:cubicBezTo>
                <a:close/>
              </a:path>
            </a:pathLst>
          </a:custGeom>
          <a:solidFill>
            <a:srgbClr val="20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5"/>
          <p:cNvSpPr/>
          <p:nvPr/>
        </p:nvSpPr>
        <p:spPr>
          <a:xfrm>
            <a:off x="1382560" y="4193212"/>
            <a:ext cx="91751" cy="27008"/>
          </a:xfrm>
          <a:custGeom>
            <a:rect b="b" l="l" r="r" t="t"/>
            <a:pathLst>
              <a:path extrusionOk="0" h="758" w="3205">
                <a:moveTo>
                  <a:pt x="2055" y="1"/>
                </a:moveTo>
                <a:cubicBezTo>
                  <a:pt x="1752" y="1"/>
                  <a:pt x="1431" y="5"/>
                  <a:pt x="1149" y="19"/>
                </a:cubicBezTo>
                <a:cubicBezTo>
                  <a:pt x="289" y="65"/>
                  <a:pt x="5" y="730"/>
                  <a:pt x="1" y="739"/>
                </a:cubicBezTo>
                <a:lnTo>
                  <a:pt x="42" y="757"/>
                </a:lnTo>
                <a:cubicBezTo>
                  <a:pt x="47" y="749"/>
                  <a:pt x="320" y="110"/>
                  <a:pt x="1149" y="69"/>
                </a:cubicBezTo>
                <a:cubicBezTo>
                  <a:pt x="1444" y="53"/>
                  <a:pt x="1782" y="48"/>
                  <a:pt x="2098" y="48"/>
                </a:cubicBezTo>
                <a:cubicBezTo>
                  <a:pt x="2686" y="48"/>
                  <a:pt x="3196" y="67"/>
                  <a:pt x="3205" y="69"/>
                </a:cubicBezTo>
                <a:lnTo>
                  <a:pt x="3205" y="19"/>
                </a:lnTo>
                <a:cubicBezTo>
                  <a:pt x="3199" y="19"/>
                  <a:pt x="2662" y="1"/>
                  <a:pt x="2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5"/>
          <p:cNvSpPr/>
          <p:nvPr/>
        </p:nvSpPr>
        <p:spPr>
          <a:xfrm>
            <a:off x="1313800" y="4101465"/>
            <a:ext cx="69593" cy="82875"/>
          </a:xfrm>
          <a:custGeom>
            <a:rect b="b" l="l" r="r" t="t"/>
            <a:pathLst>
              <a:path extrusionOk="0" h="2326" w="2431">
                <a:moveTo>
                  <a:pt x="15" y="1"/>
                </a:moveTo>
                <a:cubicBezTo>
                  <a:pt x="15" y="83"/>
                  <a:pt x="1" y="1978"/>
                  <a:pt x="730" y="2234"/>
                </a:cubicBezTo>
                <a:cubicBezTo>
                  <a:pt x="913" y="2302"/>
                  <a:pt x="1113" y="2325"/>
                  <a:pt x="1309" y="2325"/>
                </a:cubicBezTo>
                <a:cubicBezTo>
                  <a:pt x="1883" y="2325"/>
                  <a:pt x="2426" y="2115"/>
                  <a:pt x="2430" y="2115"/>
                </a:cubicBezTo>
                <a:lnTo>
                  <a:pt x="2417" y="2070"/>
                </a:lnTo>
                <a:cubicBezTo>
                  <a:pt x="2410" y="2073"/>
                  <a:pt x="1874" y="2280"/>
                  <a:pt x="1309" y="2280"/>
                </a:cubicBezTo>
                <a:cubicBezTo>
                  <a:pt x="1118" y="2280"/>
                  <a:pt x="923" y="2256"/>
                  <a:pt x="745" y="2193"/>
                </a:cubicBezTo>
                <a:cubicBezTo>
                  <a:pt x="47" y="1947"/>
                  <a:pt x="61" y="19"/>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5"/>
          <p:cNvSpPr/>
          <p:nvPr/>
        </p:nvSpPr>
        <p:spPr>
          <a:xfrm>
            <a:off x="1314458" y="4109767"/>
            <a:ext cx="27196" cy="23231"/>
          </a:xfrm>
          <a:custGeom>
            <a:rect b="b" l="l" r="r" t="t"/>
            <a:pathLst>
              <a:path extrusionOk="0" h="652" w="950">
                <a:moveTo>
                  <a:pt x="28" y="1"/>
                </a:moveTo>
                <a:lnTo>
                  <a:pt x="1" y="41"/>
                </a:lnTo>
                <a:lnTo>
                  <a:pt x="926" y="651"/>
                </a:lnTo>
                <a:lnTo>
                  <a:pt x="949" y="611"/>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5"/>
          <p:cNvSpPr/>
          <p:nvPr/>
        </p:nvSpPr>
        <p:spPr>
          <a:xfrm>
            <a:off x="1316147" y="4115788"/>
            <a:ext cx="23818" cy="17209"/>
          </a:xfrm>
          <a:custGeom>
            <a:rect b="b" l="l" r="r" t="t"/>
            <a:pathLst>
              <a:path extrusionOk="0" h="483" w="832">
                <a:moveTo>
                  <a:pt x="812" y="0"/>
                </a:moveTo>
                <a:lnTo>
                  <a:pt x="1" y="442"/>
                </a:lnTo>
                <a:lnTo>
                  <a:pt x="24" y="482"/>
                </a:lnTo>
                <a:lnTo>
                  <a:pt x="831" y="41"/>
                </a:lnTo>
                <a:lnTo>
                  <a:pt x="8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5"/>
          <p:cNvSpPr/>
          <p:nvPr/>
        </p:nvSpPr>
        <p:spPr>
          <a:xfrm>
            <a:off x="1317607" y="4141727"/>
            <a:ext cx="31605" cy="15143"/>
          </a:xfrm>
          <a:custGeom>
            <a:rect b="b" l="l" r="r" t="t"/>
            <a:pathLst>
              <a:path extrusionOk="0" h="425" w="1104">
                <a:moveTo>
                  <a:pt x="14" y="1"/>
                </a:moveTo>
                <a:lnTo>
                  <a:pt x="0" y="42"/>
                </a:lnTo>
                <a:lnTo>
                  <a:pt x="1090" y="425"/>
                </a:lnTo>
                <a:lnTo>
                  <a:pt x="1104" y="383"/>
                </a:lnTo>
                <a:lnTo>
                  <a:pt x="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5"/>
          <p:cNvSpPr/>
          <p:nvPr/>
        </p:nvSpPr>
        <p:spPr>
          <a:xfrm>
            <a:off x="1321500" y="4141727"/>
            <a:ext cx="22501" cy="19703"/>
          </a:xfrm>
          <a:custGeom>
            <a:rect b="b" l="l" r="r" t="t"/>
            <a:pathLst>
              <a:path extrusionOk="0" h="553" w="786">
                <a:moveTo>
                  <a:pt x="758" y="1"/>
                </a:moveTo>
                <a:lnTo>
                  <a:pt x="1" y="511"/>
                </a:lnTo>
                <a:lnTo>
                  <a:pt x="28" y="553"/>
                </a:lnTo>
                <a:lnTo>
                  <a:pt x="785" y="42"/>
                </a:lnTo>
                <a:lnTo>
                  <a:pt x="7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5"/>
          <p:cNvSpPr/>
          <p:nvPr/>
        </p:nvSpPr>
        <p:spPr>
          <a:xfrm>
            <a:off x="851258" y="2873800"/>
            <a:ext cx="158997" cy="412809"/>
          </a:xfrm>
          <a:custGeom>
            <a:rect b="b" l="l" r="r" t="t"/>
            <a:pathLst>
              <a:path extrusionOk="0" h="11586" w="5554">
                <a:moveTo>
                  <a:pt x="4378" y="1"/>
                </a:moveTo>
                <a:cubicBezTo>
                  <a:pt x="3220" y="1"/>
                  <a:pt x="2801" y="1081"/>
                  <a:pt x="2519" y="1496"/>
                </a:cubicBezTo>
                <a:cubicBezTo>
                  <a:pt x="2235" y="1915"/>
                  <a:pt x="230" y="8711"/>
                  <a:pt x="98" y="9822"/>
                </a:cubicBezTo>
                <a:cubicBezTo>
                  <a:pt x="1" y="10643"/>
                  <a:pt x="585" y="11586"/>
                  <a:pt x="1287" y="11586"/>
                </a:cubicBezTo>
                <a:cubicBezTo>
                  <a:pt x="1541" y="11586"/>
                  <a:pt x="1809" y="11463"/>
                  <a:pt x="2067" y="11166"/>
                </a:cubicBezTo>
                <a:cubicBezTo>
                  <a:pt x="3038" y="10045"/>
                  <a:pt x="5439" y="1984"/>
                  <a:pt x="5439" y="1984"/>
                </a:cubicBezTo>
                <a:cubicBezTo>
                  <a:pt x="5554" y="1601"/>
                  <a:pt x="5531" y="1"/>
                  <a:pt x="43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5"/>
          <p:cNvSpPr/>
          <p:nvPr/>
        </p:nvSpPr>
        <p:spPr>
          <a:xfrm>
            <a:off x="877651" y="2944775"/>
            <a:ext cx="119319" cy="162081"/>
          </a:xfrm>
          <a:custGeom>
            <a:rect b="b" l="l" r="r" t="t"/>
            <a:pathLst>
              <a:path extrusionOk="0" h="4549" w="4168">
                <a:moveTo>
                  <a:pt x="2689" y="1"/>
                </a:moveTo>
                <a:cubicBezTo>
                  <a:pt x="2588" y="1"/>
                  <a:pt x="2480" y="9"/>
                  <a:pt x="2367" y="28"/>
                </a:cubicBezTo>
                <a:cubicBezTo>
                  <a:pt x="1035" y="247"/>
                  <a:pt x="848" y="1669"/>
                  <a:pt x="848" y="1669"/>
                </a:cubicBezTo>
                <a:lnTo>
                  <a:pt x="1" y="4549"/>
                </a:lnTo>
                <a:lnTo>
                  <a:pt x="3437" y="3427"/>
                </a:lnTo>
                <a:cubicBezTo>
                  <a:pt x="3437" y="3427"/>
                  <a:pt x="3884" y="2447"/>
                  <a:pt x="4030" y="1682"/>
                </a:cubicBezTo>
                <a:cubicBezTo>
                  <a:pt x="4167" y="987"/>
                  <a:pt x="3771" y="1"/>
                  <a:pt x="2689" y="1"/>
                </a:cubicBezTo>
                <a:close/>
              </a:path>
            </a:pathLst>
          </a:custGeom>
          <a:solidFill>
            <a:srgbClr val="471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5"/>
          <p:cNvSpPr/>
          <p:nvPr/>
        </p:nvSpPr>
        <p:spPr>
          <a:xfrm>
            <a:off x="886554" y="2824666"/>
            <a:ext cx="153701" cy="244351"/>
          </a:xfrm>
          <a:custGeom>
            <a:rect b="b" l="l" r="r" t="t"/>
            <a:pathLst>
              <a:path extrusionOk="0" h="6858" w="5369">
                <a:moveTo>
                  <a:pt x="3540" y="1"/>
                </a:moveTo>
                <a:cubicBezTo>
                  <a:pt x="2264" y="1"/>
                  <a:pt x="1939" y="883"/>
                  <a:pt x="1490" y="1731"/>
                </a:cubicBezTo>
                <a:cubicBezTo>
                  <a:pt x="1002" y="2652"/>
                  <a:pt x="0" y="6630"/>
                  <a:pt x="0" y="6630"/>
                </a:cubicBezTo>
                <a:lnTo>
                  <a:pt x="4161" y="6857"/>
                </a:lnTo>
                <a:cubicBezTo>
                  <a:pt x="4161" y="6857"/>
                  <a:pt x="4990" y="3800"/>
                  <a:pt x="5177" y="2396"/>
                </a:cubicBezTo>
                <a:cubicBezTo>
                  <a:pt x="5369" y="997"/>
                  <a:pt x="3892" y="21"/>
                  <a:pt x="3892" y="21"/>
                </a:cubicBezTo>
                <a:cubicBezTo>
                  <a:pt x="3767" y="7"/>
                  <a:pt x="3650" y="1"/>
                  <a:pt x="35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5"/>
          <p:cNvSpPr/>
          <p:nvPr/>
        </p:nvSpPr>
        <p:spPr>
          <a:xfrm>
            <a:off x="829902" y="3180431"/>
            <a:ext cx="97763" cy="442881"/>
          </a:xfrm>
          <a:custGeom>
            <a:rect b="b" l="l" r="r" t="t"/>
            <a:pathLst>
              <a:path extrusionOk="0" h="12430" w="3415">
                <a:moveTo>
                  <a:pt x="2070" y="1"/>
                </a:moveTo>
                <a:cubicBezTo>
                  <a:pt x="1793" y="1"/>
                  <a:pt x="1481" y="145"/>
                  <a:pt x="1145" y="501"/>
                </a:cubicBezTo>
                <a:cubicBezTo>
                  <a:pt x="1" y="1723"/>
                  <a:pt x="238" y="10528"/>
                  <a:pt x="480" y="11672"/>
                </a:cubicBezTo>
                <a:cubicBezTo>
                  <a:pt x="597" y="12227"/>
                  <a:pt x="792" y="12429"/>
                  <a:pt x="974" y="12429"/>
                </a:cubicBezTo>
                <a:cubicBezTo>
                  <a:pt x="1167" y="12429"/>
                  <a:pt x="1346" y="12203"/>
                  <a:pt x="1405" y="11931"/>
                </a:cubicBezTo>
                <a:cubicBezTo>
                  <a:pt x="1405" y="11931"/>
                  <a:pt x="3414" y="2661"/>
                  <a:pt x="3292" y="1599"/>
                </a:cubicBezTo>
                <a:cubicBezTo>
                  <a:pt x="3204" y="847"/>
                  <a:pt x="2741" y="1"/>
                  <a:pt x="20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5"/>
          <p:cNvSpPr/>
          <p:nvPr/>
        </p:nvSpPr>
        <p:spPr>
          <a:xfrm>
            <a:off x="836028" y="3561671"/>
            <a:ext cx="68277" cy="192509"/>
          </a:xfrm>
          <a:custGeom>
            <a:rect b="b" l="l" r="r" t="t"/>
            <a:pathLst>
              <a:path extrusionOk="0" h="5403" w="2385">
                <a:moveTo>
                  <a:pt x="597" y="1"/>
                </a:moveTo>
                <a:cubicBezTo>
                  <a:pt x="564" y="1"/>
                  <a:pt x="531" y="8"/>
                  <a:pt x="498" y="24"/>
                </a:cubicBezTo>
                <a:cubicBezTo>
                  <a:pt x="1" y="256"/>
                  <a:pt x="106" y="2367"/>
                  <a:pt x="443" y="3228"/>
                </a:cubicBezTo>
                <a:cubicBezTo>
                  <a:pt x="775" y="4084"/>
                  <a:pt x="1514" y="5388"/>
                  <a:pt x="1774" y="5402"/>
                </a:cubicBezTo>
                <a:cubicBezTo>
                  <a:pt x="1775" y="5402"/>
                  <a:pt x="1777" y="5402"/>
                  <a:pt x="1778" y="5402"/>
                </a:cubicBezTo>
                <a:cubicBezTo>
                  <a:pt x="2033" y="5402"/>
                  <a:pt x="1477" y="4105"/>
                  <a:pt x="1332" y="3684"/>
                </a:cubicBezTo>
                <a:cubicBezTo>
                  <a:pt x="1181" y="3259"/>
                  <a:pt x="1277" y="2767"/>
                  <a:pt x="1277" y="2767"/>
                </a:cubicBezTo>
                <a:cubicBezTo>
                  <a:pt x="1285" y="2713"/>
                  <a:pt x="1320" y="2680"/>
                  <a:pt x="1371" y="2680"/>
                </a:cubicBezTo>
                <a:cubicBezTo>
                  <a:pt x="1432" y="2680"/>
                  <a:pt x="1516" y="2728"/>
                  <a:pt x="1606" y="2845"/>
                </a:cubicBezTo>
                <a:cubicBezTo>
                  <a:pt x="1764" y="3062"/>
                  <a:pt x="1814" y="4090"/>
                  <a:pt x="2091" y="4090"/>
                </a:cubicBezTo>
                <a:cubicBezTo>
                  <a:pt x="2093" y="4090"/>
                  <a:pt x="2095" y="4090"/>
                  <a:pt x="2098" y="4090"/>
                </a:cubicBezTo>
                <a:cubicBezTo>
                  <a:pt x="2384" y="4075"/>
                  <a:pt x="2088" y="2481"/>
                  <a:pt x="1778" y="1957"/>
                </a:cubicBezTo>
                <a:cubicBezTo>
                  <a:pt x="1489" y="1467"/>
                  <a:pt x="1061" y="1"/>
                  <a:pt x="5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3" name="Shape 1783"/>
        <p:cNvGrpSpPr/>
        <p:nvPr/>
      </p:nvGrpSpPr>
      <p:grpSpPr>
        <a:xfrm>
          <a:off x="0" y="0"/>
          <a:ext cx="0" cy="0"/>
          <a:chOff x="0" y="0"/>
          <a:chExt cx="0" cy="0"/>
        </a:xfrm>
      </p:grpSpPr>
      <p:sp>
        <p:nvSpPr>
          <p:cNvPr id="1784" name="Google Shape;1784;p56"/>
          <p:cNvSpPr txBox="1"/>
          <p:nvPr>
            <p:ph type="ctrTitle"/>
          </p:nvPr>
        </p:nvSpPr>
        <p:spPr>
          <a:xfrm flipH="1">
            <a:off x="973500" y="1951175"/>
            <a:ext cx="1245900" cy="124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DO WE DO?</a:t>
            </a:r>
            <a:endParaRPr/>
          </a:p>
        </p:txBody>
      </p:sp>
      <p:sp>
        <p:nvSpPr>
          <p:cNvPr id="1785" name="Google Shape;1785;p56"/>
          <p:cNvSpPr/>
          <p:nvPr/>
        </p:nvSpPr>
        <p:spPr>
          <a:xfrm>
            <a:off x="3231875" y="374350"/>
            <a:ext cx="5519100" cy="428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6"/>
          <p:cNvSpPr txBox="1"/>
          <p:nvPr>
            <p:ph idx="4294967295" type="ctrTitle"/>
          </p:nvPr>
        </p:nvSpPr>
        <p:spPr>
          <a:xfrm flipH="1">
            <a:off x="3488900" y="1935725"/>
            <a:ext cx="4799100" cy="12414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600"/>
              </a:spcBef>
              <a:spcAft>
                <a:spcPts val="0"/>
              </a:spcAft>
              <a:buNone/>
            </a:pPr>
            <a:r>
              <a:rPr lang="en" sz="1000">
                <a:solidFill>
                  <a:schemeClr val="lt1"/>
                </a:solidFill>
                <a:latin typeface="Saira Semi Condensed"/>
                <a:ea typeface="Saira Semi Condensed"/>
                <a:cs typeface="Saira Semi Condensed"/>
                <a:sym typeface="Saira Semi Condensed"/>
              </a:rPr>
              <a:t>we recommend Ads companies to do the following in order to maximize their profits:</a:t>
            </a:r>
            <a:endParaRPr sz="1000">
              <a:solidFill>
                <a:schemeClr val="lt1"/>
              </a:solidFill>
              <a:latin typeface="Saira Semi Condensed"/>
              <a:ea typeface="Saira Semi Condensed"/>
              <a:cs typeface="Saira Semi Condensed"/>
              <a:sym typeface="Saira Semi Condensed"/>
            </a:endParaRPr>
          </a:p>
          <a:p>
            <a:pPr indent="0" lvl="0" marL="0" rtl="0" algn="l">
              <a:lnSpc>
                <a:spcPct val="115000"/>
              </a:lnSpc>
              <a:spcBef>
                <a:spcPts val="600"/>
              </a:spcBef>
              <a:spcAft>
                <a:spcPts val="0"/>
              </a:spcAft>
              <a:buNone/>
            </a:pPr>
            <a:r>
              <a:rPr lang="en" sz="1000">
                <a:solidFill>
                  <a:schemeClr val="lt1"/>
                </a:solidFill>
                <a:latin typeface="Saira Semi Condensed"/>
                <a:ea typeface="Saira Semi Condensed"/>
                <a:cs typeface="Saira Semi Condensed"/>
                <a:sym typeface="Saira Semi Condensed"/>
              </a:rPr>
              <a:t>It is implicitly assumed that trendy videos are the ones that are used to display the ads on in order to maximize the profit. However, we are differentiating trendy videos from each other in order to maximize the profit.</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60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Dynamically allocate their ads on videos that are predicted to have high number of views according to our model. elaborating more, it offers flexibility in ads allocation depending on making decisions in specific time spans.</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Display their ads on the top 10 channels such as Mr. Beast, BlackPink, FFUNTV, SMTOWN, and Mr. Beast Gaming</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Display their ads on videos with titles that has titles between 30-50 characters.</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Display their ads on videos with well-written descriptions</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Display their ads on videos between 4-5 pm because these times generate the </a:t>
            </a:r>
            <a:r>
              <a:rPr lang="en" sz="1000">
                <a:solidFill>
                  <a:schemeClr val="lt1"/>
                </a:solidFill>
                <a:latin typeface="Saira Semi Condensed"/>
                <a:ea typeface="Saira Semi Condensed"/>
                <a:cs typeface="Saira Semi Condensed"/>
                <a:sym typeface="Saira Semi Condensed"/>
              </a:rPr>
              <a:t>highest</a:t>
            </a:r>
            <a:r>
              <a:rPr lang="en" sz="1000">
                <a:solidFill>
                  <a:schemeClr val="lt1"/>
                </a:solidFill>
                <a:latin typeface="Saira Semi Condensed"/>
                <a:ea typeface="Saira Semi Condensed"/>
                <a:cs typeface="Saira Semi Condensed"/>
                <a:sym typeface="Saira Semi Condensed"/>
              </a:rPr>
              <a:t> views.</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Sponsored videos do not perform better than non-sponsored videos in terms of ads. hence, budget can be allocated in a better manner.</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Ads that are displayed on videos from Entertainment and Sports categories are predicted to score better in terms of views in 2020-2021.</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display their ads on videos that have many tags since they are predicted to generate more views.</a:t>
            </a:r>
            <a:endParaRPr sz="1000">
              <a:solidFill>
                <a:schemeClr val="lt1"/>
              </a:solidFill>
              <a:latin typeface="Saira Semi Condensed"/>
              <a:ea typeface="Saira Semi Condensed"/>
              <a:cs typeface="Saira Semi Condensed"/>
              <a:sym typeface="Saira Semi Condensed"/>
            </a:endParaRPr>
          </a:p>
          <a:p>
            <a:pPr indent="-292100" lvl="0" marL="457200" rtl="0" algn="l">
              <a:lnSpc>
                <a:spcPct val="115000"/>
              </a:lnSpc>
              <a:spcBef>
                <a:spcPts val="0"/>
              </a:spcBef>
              <a:spcAft>
                <a:spcPts val="0"/>
              </a:spcAft>
              <a:buClr>
                <a:schemeClr val="lt1"/>
              </a:buClr>
              <a:buSzPts val="1000"/>
              <a:buFont typeface="Saira Semi Condensed"/>
              <a:buAutoNum type="arabicPeriod"/>
            </a:pPr>
            <a:r>
              <a:rPr lang="en" sz="1000">
                <a:solidFill>
                  <a:schemeClr val="lt1"/>
                </a:solidFill>
                <a:latin typeface="Saira Semi Condensed"/>
                <a:ea typeface="Saira Semi Condensed"/>
                <a:cs typeface="Saira Semi Condensed"/>
                <a:sym typeface="Saira Semi Condensed"/>
              </a:rPr>
              <a:t>All days have equal probabilities of having trendy videos. However, videos that are published on Fridays are more probable to be trendy.</a:t>
            </a:r>
            <a:endParaRPr sz="10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1" name="Shape 1791"/>
        <p:cNvGrpSpPr/>
        <p:nvPr/>
      </p:nvGrpSpPr>
      <p:grpSpPr>
        <a:xfrm>
          <a:off x="0" y="0"/>
          <a:ext cx="0" cy="0"/>
          <a:chOff x="0" y="0"/>
          <a:chExt cx="0" cy="0"/>
        </a:xfrm>
      </p:grpSpPr>
      <p:sp>
        <p:nvSpPr>
          <p:cNvPr id="1792" name="Google Shape;1792;p57"/>
          <p:cNvSpPr txBox="1"/>
          <p:nvPr>
            <p:ph type="ctrTitle"/>
          </p:nvPr>
        </p:nvSpPr>
        <p:spPr>
          <a:xfrm>
            <a:off x="917900" y="1782500"/>
            <a:ext cx="7479600" cy="1578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800">
                <a:solidFill>
                  <a:schemeClr val="lt1"/>
                </a:solidFill>
              </a:rPr>
              <a:t>Thank you!</a:t>
            </a:r>
            <a:endParaRPr sz="4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6"/>
          <p:cNvSpPr/>
          <p:nvPr/>
        </p:nvSpPr>
        <p:spPr>
          <a:xfrm flipH="1">
            <a:off x="4773234" y="363366"/>
            <a:ext cx="2262103" cy="580872"/>
          </a:xfrm>
          <a:custGeom>
            <a:rect b="b" l="l" r="r" t="t"/>
            <a:pathLst>
              <a:path extrusionOk="0" h="4659" w="18144">
                <a:moveTo>
                  <a:pt x="13410" y="0"/>
                </a:moveTo>
                <a:cubicBezTo>
                  <a:pt x="11887" y="0"/>
                  <a:pt x="10530" y="722"/>
                  <a:pt x="9665" y="1841"/>
                </a:cubicBezTo>
                <a:cubicBezTo>
                  <a:pt x="9360" y="2236"/>
                  <a:pt x="8896" y="2450"/>
                  <a:pt x="8423" y="2450"/>
                </a:cubicBezTo>
                <a:cubicBezTo>
                  <a:pt x="8171" y="2450"/>
                  <a:pt x="7917" y="2389"/>
                  <a:pt x="7684" y="2262"/>
                </a:cubicBezTo>
                <a:cubicBezTo>
                  <a:pt x="7210" y="2002"/>
                  <a:pt x="6665" y="1858"/>
                  <a:pt x="6084" y="1858"/>
                </a:cubicBezTo>
                <a:cubicBezTo>
                  <a:pt x="5265" y="1858"/>
                  <a:pt x="4513" y="2148"/>
                  <a:pt x="3932" y="2637"/>
                </a:cubicBezTo>
                <a:cubicBezTo>
                  <a:pt x="3291" y="3175"/>
                  <a:pt x="2489" y="3475"/>
                  <a:pt x="1654" y="3475"/>
                </a:cubicBezTo>
                <a:lnTo>
                  <a:pt x="592" y="3475"/>
                </a:lnTo>
                <a:cubicBezTo>
                  <a:pt x="264" y="3475"/>
                  <a:pt x="0" y="3739"/>
                  <a:pt x="0" y="4066"/>
                </a:cubicBezTo>
                <a:cubicBezTo>
                  <a:pt x="0" y="4394"/>
                  <a:pt x="264" y="4658"/>
                  <a:pt x="592" y="4658"/>
                </a:cubicBezTo>
                <a:lnTo>
                  <a:pt x="18144" y="4658"/>
                </a:lnTo>
                <a:cubicBezTo>
                  <a:pt x="18104" y="2079"/>
                  <a:pt x="15999" y="0"/>
                  <a:pt x="1341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txBox="1"/>
          <p:nvPr>
            <p:ph type="ctrTitle"/>
          </p:nvPr>
        </p:nvSpPr>
        <p:spPr>
          <a:xfrm flipH="1">
            <a:off x="973025" y="1132113"/>
            <a:ext cx="44535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4500"/>
              <a:buFont typeface="Nunito Sans Black"/>
              <a:buNone/>
            </a:pPr>
            <a:r>
              <a:rPr lang="en"/>
              <a:t>Problem Statement</a:t>
            </a:r>
            <a:endParaRPr/>
          </a:p>
        </p:txBody>
      </p:sp>
      <p:sp>
        <p:nvSpPr>
          <p:cNvPr id="589" name="Google Shape;589;p26"/>
          <p:cNvSpPr txBox="1"/>
          <p:nvPr>
            <p:ph idx="1" type="subTitle"/>
          </p:nvPr>
        </p:nvSpPr>
        <p:spPr>
          <a:xfrm flipH="1">
            <a:off x="1137650" y="2553875"/>
            <a:ext cx="3811200" cy="1631400"/>
          </a:xfrm>
          <a:prstGeom prst="rect">
            <a:avLst/>
          </a:prstGeom>
          <a:noFill/>
        </p:spPr>
        <p:txBody>
          <a:bodyPr anchorCtr="0" anchor="t" bIns="34275" lIns="68575" spcFirstLastPara="1" rIns="68575" wrap="square" tIns="34275">
            <a:noAutofit/>
          </a:bodyPr>
          <a:lstStyle/>
          <a:p>
            <a:pPr indent="-292100" lvl="0" marL="457200" rtl="0" algn="l">
              <a:spcBef>
                <a:spcPts val="0"/>
              </a:spcBef>
              <a:spcAft>
                <a:spcPts val="0"/>
              </a:spcAft>
              <a:buClr>
                <a:srgbClr val="212121"/>
              </a:buClr>
              <a:buSzPts val="1000"/>
              <a:buFont typeface="Saira Semi Condensed"/>
              <a:buChar char="●"/>
            </a:pPr>
            <a:r>
              <a:rPr lang="en" sz="1000">
                <a:solidFill>
                  <a:srgbClr val="212121"/>
                </a:solidFill>
                <a:latin typeface="Saira Semi Condensed"/>
                <a:ea typeface="Saira Semi Condensed"/>
                <a:cs typeface="Saira Semi Condensed"/>
                <a:sym typeface="Saira Semi Condensed"/>
              </a:rPr>
              <a:t>Youtube generated </a:t>
            </a:r>
            <a:r>
              <a:rPr b="1" lang="en" sz="1000">
                <a:solidFill>
                  <a:srgbClr val="212121"/>
                </a:solidFill>
                <a:latin typeface="Saira Semi Condensed"/>
                <a:ea typeface="Saira Semi Condensed"/>
                <a:cs typeface="Saira Semi Condensed"/>
                <a:sym typeface="Saira Semi Condensed"/>
              </a:rPr>
              <a:t>19.8</a:t>
            </a:r>
            <a:r>
              <a:rPr lang="en" sz="1000">
                <a:solidFill>
                  <a:srgbClr val="212121"/>
                </a:solidFill>
                <a:latin typeface="Saira Semi Condensed"/>
                <a:ea typeface="Saira Semi Condensed"/>
                <a:cs typeface="Saira Semi Condensed"/>
                <a:sym typeface="Saira Semi Condensed"/>
              </a:rPr>
              <a:t> billion dollars of revenue in </a:t>
            </a:r>
            <a:r>
              <a:rPr b="1" lang="en" sz="1000">
                <a:solidFill>
                  <a:srgbClr val="212121"/>
                </a:solidFill>
                <a:latin typeface="Saira Semi Condensed"/>
                <a:ea typeface="Saira Semi Condensed"/>
                <a:cs typeface="Saira Semi Condensed"/>
                <a:sym typeface="Saira Semi Condensed"/>
              </a:rPr>
              <a:t>2020</a:t>
            </a:r>
            <a:r>
              <a:rPr lang="en" sz="1000">
                <a:solidFill>
                  <a:srgbClr val="212121"/>
                </a:solidFill>
                <a:latin typeface="Saira Semi Condensed"/>
                <a:ea typeface="Saira Semi Condensed"/>
                <a:cs typeface="Saira Semi Condensed"/>
                <a:sym typeface="Saira Semi Condensed"/>
              </a:rPr>
              <a:t>.</a:t>
            </a:r>
            <a:endParaRPr sz="1000">
              <a:solidFill>
                <a:srgbClr val="212121"/>
              </a:solidFill>
              <a:latin typeface="Saira Semi Condensed"/>
              <a:ea typeface="Saira Semi Condensed"/>
              <a:cs typeface="Saira Semi Condensed"/>
              <a:sym typeface="Saira Semi Condensed"/>
            </a:endParaRPr>
          </a:p>
          <a:p>
            <a:pPr indent="-292100" lvl="0" marL="457200" rtl="0" algn="l">
              <a:spcBef>
                <a:spcPts val="0"/>
              </a:spcBef>
              <a:spcAft>
                <a:spcPts val="0"/>
              </a:spcAft>
              <a:buClr>
                <a:srgbClr val="212121"/>
              </a:buClr>
              <a:buSzPts val="1000"/>
              <a:buFont typeface="Saira Semi Condensed"/>
              <a:buChar char="●"/>
            </a:pPr>
            <a:r>
              <a:rPr lang="en" sz="1000">
                <a:solidFill>
                  <a:srgbClr val="212121"/>
                </a:solidFill>
                <a:latin typeface="Saira Semi Condensed"/>
                <a:ea typeface="Saira Semi Condensed"/>
                <a:cs typeface="Saira Semi Condensed"/>
                <a:sym typeface="Saira Semi Condensed"/>
              </a:rPr>
              <a:t> The business model of Youtube is heavily dependable upon </a:t>
            </a:r>
            <a:r>
              <a:rPr b="1" lang="en" sz="1000">
                <a:solidFill>
                  <a:srgbClr val="212121"/>
                </a:solidFill>
                <a:latin typeface="Saira Semi Condensed"/>
                <a:ea typeface="Saira Semi Condensed"/>
                <a:cs typeface="Saira Semi Condensed"/>
                <a:sym typeface="Saira Semi Condensed"/>
              </a:rPr>
              <a:t>ads</a:t>
            </a:r>
            <a:r>
              <a:rPr lang="en" sz="1000">
                <a:solidFill>
                  <a:srgbClr val="212121"/>
                </a:solidFill>
                <a:latin typeface="Saira Semi Condensed"/>
                <a:ea typeface="Saira Semi Condensed"/>
                <a:cs typeface="Saira Semi Condensed"/>
                <a:sym typeface="Saira Semi Condensed"/>
              </a:rPr>
              <a:t>. </a:t>
            </a:r>
            <a:endParaRPr sz="1000">
              <a:solidFill>
                <a:srgbClr val="212121"/>
              </a:solidFill>
              <a:latin typeface="Saira Semi Condensed"/>
              <a:ea typeface="Saira Semi Condensed"/>
              <a:cs typeface="Saira Semi Condensed"/>
              <a:sym typeface="Saira Semi Condensed"/>
            </a:endParaRPr>
          </a:p>
          <a:p>
            <a:pPr indent="-292100" lvl="0" marL="457200" rtl="0" algn="l">
              <a:spcBef>
                <a:spcPts val="0"/>
              </a:spcBef>
              <a:spcAft>
                <a:spcPts val="0"/>
              </a:spcAft>
              <a:buClr>
                <a:srgbClr val="212121"/>
              </a:buClr>
              <a:buSzPts val="1000"/>
              <a:buFont typeface="Saira Semi Condensed"/>
              <a:buChar char="●"/>
            </a:pPr>
            <a:r>
              <a:rPr lang="en" sz="1000">
                <a:solidFill>
                  <a:srgbClr val="212121"/>
                </a:solidFill>
                <a:latin typeface="Saira Semi Condensed"/>
                <a:ea typeface="Saira Semi Condensed"/>
                <a:cs typeface="Saira Semi Condensed"/>
                <a:sym typeface="Saira Semi Condensed"/>
              </a:rPr>
              <a:t>we aim to make use of the views prediction to build a data-driven optimization problem that tackles ads allocation based on the number of views that a video is predicted to generate based on its features. In this manner, we can maximize the profit generated by ads that are displayed on trendy videos.</a:t>
            </a:r>
            <a:endParaRPr sz="1000">
              <a:latin typeface="Saira Semi Condensed"/>
              <a:ea typeface="Saira Semi Condensed"/>
              <a:cs typeface="Saira Semi Condensed"/>
              <a:sym typeface="Saira Semi Condensed"/>
            </a:endParaRPr>
          </a:p>
          <a:p>
            <a:pPr indent="0" lvl="0" marL="0" rtl="0" algn="l">
              <a:spcBef>
                <a:spcPts val="0"/>
              </a:spcBef>
              <a:spcAft>
                <a:spcPts val="0"/>
              </a:spcAft>
              <a:buNone/>
            </a:pPr>
            <a:r>
              <a:rPr lang="en" sz="1000">
                <a:solidFill>
                  <a:srgbClr val="212121"/>
                </a:solidFill>
                <a:latin typeface="Saira Semi Condensed"/>
                <a:ea typeface="Saira Semi Condensed"/>
                <a:cs typeface="Saira Semi Condensed"/>
                <a:sym typeface="Saira Semi Condensed"/>
              </a:rPr>
              <a:t> </a:t>
            </a:r>
            <a:endParaRPr sz="1000">
              <a:latin typeface="Saira Semi Condensed"/>
              <a:ea typeface="Saira Semi Condensed"/>
              <a:cs typeface="Saira Semi Condensed"/>
              <a:sym typeface="Saira Semi Condensed"/>
            </a:endParaRPr>
          </a:p>
        </p:txBody>
      </p:sp>
      <p:sp>
        <p:nvSpPr>
          <p:cNvPr id="590" name="Google Shape;590;p26"/>
          <p:cNvSpPr/>
          <p:nvPr/>
        </p:nvSpPr>
        <p:spPr>
          <a:xfrm flipH="1">
            <a:off x="0" y="2742433"/>
            <a:ext cx="9143937" cy="1631293"/>
          </a:xfrm>
          <a:custGeom>
            <a:rect b="b" l="l" r="r" t="t"/>
            <a:pathLst>
              <a:path extrusionOk="0" h="24803" w="139029">
                <a:moveTo>
                  <a:pt x="9825" y="1"/>
                </a:moveTo>
                <a:lnTo>
                  <a:pt x="9825" y="24104"/>
                </a:lnTo>
                <a:lnTo>
                  <a:pt x="0" y="24104"/>
                </a:lnTo>
                <a:lnTo>
                  <a:pt x="0" y="24348"/>
                </a:lnTo>
                <a:lnTo>
                  <a:pt x="10069" y="24348"/>
                </a:lnTo>
                <a:lnTo>
                  <a:pt x="10069" y="248"/>
                </a:lnTo>
                <a:lnTo>
                  <a:pt x="15014" y="248"/>
                </a:lnTo>
                <a:lnTo>
                  <a:pt x="15014" y="24348"/>
                </a:lnTo>
                <a:lnTo>
                  <a:pt x="17031" y="24348"/>
                </a:lnTo>
                <a:lnTo>
                  <a:pt x="17031" y="7521"/>
                </a:lnTo>
                <a:lnTo>
                  <a:pt x="21140" y="7521"/>
                </a:lnTo>
                <a:lnTo>
                  <a:pt x="21140" y="24803"/>
                </a:lnTo>
                <a:lnTo>
                  <a:pt x="139028" y="24803"/>
                </a:lnTo>
                <a:lnTo>
                  <a:pt x="139028" y="24559"/>
                </a:lnTo>
                <a:lnTo>
                  <a:pt x="21388" y="24559"/>
                </a:lnTo>
                <a:lnTo>
                  <a:pt x="21388" y="7277"/>
                </a:lnTo>
                <a:lnTo>
                  <a:pt x="16784" y="7277"/>
                </a:lnTo>
                <a:lnTo>
                  <a:pt x="16784" y="24104"/>
                </a:lnTo>
                <a:lnTo>
                  <a:pt x="15257" y="24104"/>
                </a:lnTo>
                <a:lnTo>
                  <a:pt x="152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1" name="Google Shape;591;p26"/>
          <p:cNvPicPr preferRelativeResize="0"/>
          <p:nvPr/>
        </p:nvPicPr>
        <p:blipFill>
          <a:blip r:embed="rId3">
            <a:alphaModFix/>
          </a:blip>
          <a:stretch>
            <a:fillRect/>
          </a:stretch>
        </p:blipFill>
        <p:spPr>
          <a:xfrm>
            <a:off x="5523450" y="2073775"/>
            <a:ext cx="1803863" cy="1803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5" name="Shape 595"/>
        <p:cNvGrpSpPr/>
        <p:nvPr/>
      </p:nvGrpSpPr>
      <p:grpSpPr>
        <a:xfrm>
          <a:off x="0" y="0"/>
          <a:ext cx="0" cy="0"/>
          <a:chOff x="0" y="0"/>
          <a:chExt cx="0" cy="0"/>
        </a:xfrm>
      </p:grpSpPr>
      <p:sp>
        <p:nvSpPr>
          <p:cNvPr id="596" name="Google Shape;596;p27"/>
          <p:cNvSpPr txBox="1"/>
          <p:nvPr>
            <p:ph idx="2" type="ctrTitle"/>
          </p:nvPr>
        </p:nvSpPr>
        <p:spPr>
          <a:xfrm flipH="1">
            <a:off x="5902925" y="2430675"/>
            <a:ext cx="2939100" cy="124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700"/>
              <a:t>Descriptive Analytics</a:t>
            </a:r>
            <a:endParaRPr sz="4700"/>
          </a:p>
        </p:txBody>
      </p:sp>
      <p:sp>
        <p:nvSpPr>
          <p:cNvPr id="597" name="Google Shape;597;p27"/>
          <p:cNvSpPr txBox="1"/>
          <p:nvPr>
            <p:ph type="title"/>
          </p:nvPr>
        </p:nvSpPr>
        <p:spPr>
          <a:xfrm>
            <a:off x="4475975" y="2495925"/>
            <a:ext cx="1276800" cy="864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98" name="Google Shape;598;p27"/>
          <p:cNvSpPr/>
          <p:nvPr/>
        </p:nvSpPr>
        <p:spPr>
          <a:xfrm>
            <a:off x="4274316" y="2292684"/>
            <a:ext cx="13983" cy="13946"/>
          </a:xfrm>
          <a:custGeom>
            <a:rect b="b" l="l" r="r" t="t"/>
            <a:pathLst>
              <a:path extrusionOk="0" h="379" w="380">
                <a:moveTo>
                  <a:pt x="192" y="0"/>
                </a:moveTo>
                <a:cubicBezTo>
                  <a:pt x="88" y="0"/>
                  <a:pt x="1" y="82"/>
                  <a:pt x="1" y="187"/>
                </a:cubicBezTo>
                <a:cubicBezTo>
                  <a:pt x="1" y="292"/>
                  <a:pt x="88" y="379"/>
                  <a:pt x="192" y="379"/>
                </a:cubicBezTo>
                <a:cubicBezTo>
                  <a:pt x="297" y="379"/>
                  <a:pt x="379" y="292"/>
                  <a:pt x="379" y="187"/>
                </a:cubicBezTo>
                <a:cubicBezTo>
                  <a:pt x="379" y="82"/>
                  <a:pt x="297" y="0"/>
                  <a:pt x="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1137518" y="974378"/>
            <a:ext cx="3070835" cy="2308397"/>
          </a:xfrm>
          <a:custGeom>
            <a:rect b="b" l="l" r="r" t="t"/>
            <a:pathLst>
              <a:path extrusionOk="0" h="54750" w="74639">
                <a:moveTo>
                  <a:pt x="4296" y="1"/>
                </a:moveTo>
                <a:cubicBezTo>
                  <a:pt x="1925" y="1"/>
                  <a:pt x="0" y="1926"/>
                  <a:pt x="0" y="4300"/>
                </a:cubicBezTo>
                <a:lnTo>
                  <a:pt x="0" y="50450"/>
                </a:lnTo>
                <a:cubicBezTo>
                  <a:pt x="0" y="52825"/>
                  <a:pt x="1925" y="54750"/>
                  <a:pt x="4296" y="54750"/>
                </a:cubicBezTo>
                <a:lnTo>
                  <a:pt x="70339" y="54750"/>
                </a:lnTo>
                <a:cubicBezTo>
                  <a:pt x="72714" y="54750"/>
                  <a:pt x="74639" y="52825"/>
                  <a:pt x="74639" y="50450"/>
                </a:cubicBezTo>
                <a:lnTo>
                  <a:pt x="74639" y="4300"/>
                </a:lnTo>
                <a:cubicBezTo>
                  <a:pt x="74639" y="1926"/>
                  <a:pt x="72714" y="1"/>
                  <a:pt x="70339" y="1"/>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1135131" y="971975"/>
            <a:ext cx="3075443" cy="2313246"/>
          </a:xfrm>
          <a:custGeom>
            <a:rect b="b" l="l" r="r" t="t"/>
            <a:pathLst>
              <a:path extrusionOk="0" h="54865" w="74751">
                <a:moveTo>
                  <a:pt x="70152" y="111"/>
                </a:moveTo>
                <a:cubicBezTo>
                  <a:pt x="72625" y="111"/>
                  <a:pt x="74639" y="2126"/>
                  <a:pt x="74639" y="4598"/>
                </a:cubicBezTo>
                <a:lnTo>
                  <a:pt x="74639" y="50262"/>
                </a:lnTo>
                <a:cubicBezTo>
                  <a:pt x="74639" y="52740"/>
                  <a:pt x="72625" y="54749"/>
                  <a:pt x="70152" y="54749"/>
                </a:cubicBezTo>
                <a:lnTo>
                  <a:pt x="4599" y="54749"/>
                </a:lnTo>
                <a:cubicBezTo>
                  <a:pt x="2125" y="54749"/>
                  <a:pt x="112" y="52740"/>
                  <a:pt x="112" y="50262"/>
                </a:cubicBezTo>
                <a:lnTo>
                  <a:pt x="112" y="4598"/>
                </a:lnTo>
                <a:cubicBezTo>
                  <a:pt x="112" y="2126"/>
                  <a:pt x="2125" y="111"/>
                  <a:pt x="4599" y="111"/>
                </a:cubicBezTo>
                <a:close/>
                <a:moveTo>
                  <a:pt x="4599" y="0"/>
                </a:moveTo>
                <a:cubicBezTo>
                  <a:pt x="2063" y="0"/>
                  <a:pt x="1" y="2063"/>
                  <a:pt x="1" y="4598"/>
                </a:cubicBezTo>
                <a:lnTo>
                  <a:pt x="1" y="50262"/>
                </a:lnTo>
                <a:cubicBezTo>
                  <a:pt x="1" y="52802"/>
                  <a:pt x="2063" y="54865"/>
                  <a:pt x="4599" y="54865"/>
                </a:cubicBezTo>
                <a:lnTo>
                  <a:pt x="70152" y="54865"/>
                </a:lnTo>
                <a:cubicBezTo>
                  <a:pt x="72687" y="54865"/>
                  <a:pt x="74750" y="52802"/>
                  <a:pt x="74750" y="50262"/>
                </a:cubicBezTo>
                <a:lnTo>
                  <a:pt x="74750" y="4598"/>
                </a:lnTo>
                <a:cubicBezTo>
                  <a:pt x="74750" y="2063"/>
                  <a:pt x="72687" y="0"/>
                  <a:pt x="70152" y="0"/>
                </a:cubicBezTo>
                <a:close/>
              </a:path>
            </a:pathLst>
          </a:custGeom>
          <a:solidFill>
            <a:srgbClr val="351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1351247" y="1008616"/>
            <a:ext cx="2617321" cy="2240009"/>
          </a:xfrm>
          <a:custGeom>
            <a:rect b="b" l="l" r="r" t="t"/>
            <a:pathLst>
              <a:path extrusionOk="0" h="53128" w="63616">
                <a:moveTo>
                  <a:pt x="0" y="0"/>
                </a:moveTo>
                <a:lnTo>
                  <a:pt x="0" y="53127"/>
                </a:lnTo>
                <a:lnTo>
                  <a:pt x="63616" y="53127"/>
                </a:lnTo>
                <a:lnTo>
                  <a:pt x="636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4026954" y="2063825"/>
            <a:ext cx="126349" cy="129650"/>
          </a:xfrm>
          <a:custGeom>
            <a:rect b="b" l="l" r="r" t="t"/>
            <a:pathLst>
              <a:path extrusionOk="0" h="3075" w="3071">
                <a:moveTo>
                  <a:pt x="1533" y="1"/>
                </a:moveTo>
                <a:cubicBezTo>
                  <a:pt x="687" y="1"/>
                  <a:pt x="0" y="686"/>
                  <a:pt x="0" y="1537"/>
                </a:cubicBezTo>
                <a:cubicBezTo>
                  <a:pt x="0" y="2384"/>
                  <a:pt x="687" y="3075"/>
                  <a:pt x="1533" y="3075"/>
                </a:cubicBezTo>
                <a:cubicBezTo>
                  <a:pt x="2384" y="3075"/>
                  <a:pt x="3070" y="2384"/>
                  <a:pt x="3070" y="1537"/>
                </a:cubicBezTo>
                <a:cubicBezTo>
                  <a:pt x="3070" y="686"/>
                  <a:pt x="2384" y="1"/>
                  <a:pt x="1533"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1220747" y="1921646"/>
            <a:ext cx="28471" cy="413867"/>
          </a:xfrm>
          <a:custGeom>
            <a:rect b="b" l="l" r="r" t="t"/>
            <a:pathLst>
              <a:path extrusionOk="0" h="9816" w="692">
                <a:moveTo>
                  <a:pt x="344" y="0"/>
                </a:moveTo>
                <a:cubicBezTo>
                  <a:pt x="157" y="0"/>
                  <a:pt x="0" y="155"/>
                  <a:pt x="0" y="348"/>
                </a:cubicBezTo>
                <a:lnTo>
                  <a:pt x="0" y="9472"/>
                </a:lnTo>
                <a:cubicBezTo>
                  <a:pt x="0" y="9659"/>
                  <a:pt x="157" y="9815"/>
                  <a:pt x="344" y="9815"/>
                </a:cubicBezTo>
                <a:cubicBezTo>
                  <a:pt x="535" y="9815"/>
                  <a:pt x="691" y="9659"/>
                  <a:pt x="691" y="9472"/>
                </a:cubicBezTo>
                <a:lnTo>
                  <a:pt x="691" y="348"/>
                </a:lnTo>
                <a:cubicBezTo>
                  <a:pt x="691" y="155"/>
                  <a:pt x="535" y="0"/>
                  <a:pt x="344" y="0"/>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1351247" y="2014788"/>
            <a:ext cx="2617321" cy="1047527"/>
          </a:xfrm>
          <a:custGeom>
            <a:rect b="b" l="l" r="r" t="t"/>
            <a:pathLst>
              <a:path extrusionOk="0" h="24845" w="63616">
                <a:moveTo>
                  <a:pt x="31684" y="0"/>
                </a:moveTo>
                <a:lnTo>
                  <a:pt x="31684" y="23361"/>
                </a:lnTo>
                <a:lnTo>
                  <a:pt x="30289" y="23361"/>
                </a:lnTo>
                <a:lnTo>
                  <a:pt x="30289" y="6367"/>
                </a:lnTo>
                <a:lnTo>
                  <a:pt x="25379" y="6367"/>
                </a:lnTo>
                <a:lnTo>
                  <a:pt x="25379" y="23178"/>
                </a:lnTo>
                <a:lnTo>
                  <a:pt x="24123" y="23178"/>
                </a:lnTo>
                <a:lnTo>
                  <a:pt x="24123" y="13844"/>
                </a:lnTo>
                <a:lnTo>
                  <a:pt x="20002" y="13844"/>
                </a:lnTo>
                <a:lnTo>
                  <a:pt x="20002" y="22937"/>
                </a:lnTo>
                <a:lnTo>
                  <a:pt x="18999" y="22937"/>
                </a:lnTo>
                <a:lnTo>
                  <a:pt x="18999" y="9366"/>
                </a:lnTo>
                <a:lnTo>
                  <a:pt x="14602" y="9366"/>
                </a:lnTo>
                <a:lnTo>
                  <a:pt x="14602" y="22937"/>
                </a:lnTo>
                <a:lnTo>
                  <a:pt x="13946" y="22937"/>
                </a:lnTo>
                <a:lnTo>
                  <a:pt x="13946" y="12961"/>
                </a:lnTo>
                <a:lnTo>
                  <a:pt x="9642" y="12961"/>
                </a:lnTo>
                <a:lnTo>
                  <a:pt x="9642" y="4247"/>
                </a:lnTo>
                <a:lnTo>
                  <a:pt x="3850" y="4247"/>
                </a:lnTo>
                <a:lnTo>
                  <a:pt x="3850" y="24595"/>
                </a:lnTo>
                <a:lnTo>
                  <a:pt x="0" y="24595"/>
                </a:lnTo>
                <a:lnTo>
                  <a:pt x="0" y="24845"/>
                </a:lnTo>
                <a:lnTo>
                  <a:pt x="4100" y="24845"/>
                </a:lnTo>
                <a:lnTo>
                  <a:pt x="4100" y="4496"/>
                </a:lnTo>
                <a:lnTo>
                  <a:pt x="9397" y="4496"/>
                </a:lnTo>
                <a:lnTo>
                  <a:pt x="9397" y="13206"/>
                </a:lnTo>
                <a:lnTo>
                  <a:pt x="13701" y="13206"/>
                </a:lnTo>
                <a:lnTo>
                  <a:pt x="13701" y="23182"/>
                </a:lnTo>
                <a:lnTo>
                  <a:pt x="14846" y="23182"/>
                </a:lnTo>
                <a:lnTo>
                  <a:pt x="14846" y="9611"/>
                </a:lnTo>
                <a:lnTo>
                  <a:pt x="18754" y="9611"/>
                </a:lnTo>
                <a:lnTo>
                  <a:pt x="18754" y="23182"/>
                </a:lnTo>
                <a:lnTo>
                  <a:pt x="20247" y="23182"/>
                </a:lnTo>
                <a:lnTo>
                  <a:pt x="20247" y="14089"/>
                </a:lnTo>
                <a:lnTo>
                  <a:pt x="23878" y="14089"/>
                </a:lnTo>
                <a:lnTo>
                  <a:pt x="23878" y="23423"/>
                </a:lnTo>
                <a:lnTo>
                  <a:pt x="25624" y="23423"/>
                </a:lnTo>
                <a:lnTo>
                  <a:pt x="25624" y="6613"/>
                </a:lnTo>
                <a:lnTo>
                  <a:pt x="30039" y="6613"/>
                </a:lnTo>
                <a:lnTo>
                  <a:pt x="30039" y="23605"/>
                </a:lnTo>
                <a:lnTo>
                  <a:pt x="31933" y="23605"/>
                </a:lnTo>
                <a:lnTo>
                  <a:pt x="31933" y="245"/>
                </a:lnTo>
                <a:lnTo>
                  <a:pt x="37864" y="245"/>
                </a:lnTo>
                <a:lnTo>
                  <a:pt x="37864" y="23731"/>
                </a:lnTo>
                <a:lnTo>
                  <a:pt x="40051" y="23731"/>
                </a:lnTo>
                <a:lnTo>
                  <a:pt x="40051" y="18179"/>
                </a:lnTo>
                <a:lnTo>
                  <a:pt x="50183" y="18179"/>
                </a:lnTo>
                <a:lnTo>
                  <a:pt x="50183" y="23895"/>
                </a:lnTo>
                <a:lnTo>
                  <a:pt x="52776" y="23895"/>
                </a:lnTo>
                <a:lnTo>
                  <a:pt x="52776" y="12235"/>
                </a:lnTo>
                <a:lnTo>
                  <a:pt x="56135" y="12235"/>
                </a:lnTo>
                <a:lnTo>
                  <a:pt x="56135" y="24288"/>
                </a:lnTo>
                <a:lnTo>
                  <a:pt x="57138" y="24288"/>
                </a:lnTo>
                <a:lnTo>
                  <a:pt x="57138" y="8275"/>
                </a:lnTo>
                <a:lnTo>
                  <a:pt x="63616" y="8275"/>
                </a:lnTo>
                <a:lnTo>
                  <a:pt x="63616" y="8030"/>
                </a:lnTo>
                <a:lnTo>
                  <a:pt x="56888" y="8030"/>
                </a:lnTo>
                <a:lnTo>
                  <a:pt x="56888" y="24037"/>
                </a:lnTo>
                <a:lnTo>
                  <a:pt x="56380" y="24037"/>
                </a:lnTo>
                <a:lnTo>
                  <a:pt x="56380" y="11986"/>
                </a:lnTo>
                <a:lnTo>
                  <a:pt x="52530" y="11986"/>
                </a:lnTo>
                <a:lnTo>
                  <a:pt x="52530" y="23650"/>
                </a:lnTo>
                <a:lnTo>
                  <a:pt x="50428" y="23650"/>
                </a:lnTo>
                <a:lnTo>
                  <a:pt x="50428" y="17930"/>
                </a:lnTo>
                <a:lnTo>
                  <a:pt x="39805" y="17930"/>
                </a:lnTo>
                <a:lnTo>
                  <a:pt x="39805" y="23481"/>
                </a:lnTo>
                <a:lnTo>
                  <a:pt x="38113" y="23481"/>
                </a:lnTo>
                <a:lnTo>
                  <a:pt x="381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1415221" y="3051782"/>
            <a:ext cx="2560709" cy="10583"/>
          </a:xfrm>
          <a:custGeom>
            <a:rect b="b" l="l" r="r" t="t"/>
            <a:pathLst>
              <a:path extrusionOk="0" h="251" w="62240">
                <a:moveTo>
                  <a:pt x="1" y="1"/>
                </a:moveTo>
                <a:lnTo>
                  <a:pt x="1" y="251"/>
                </a:lnTo>
                <a:lnTo>
                  <a:pt x="62240" y="251"/>
                </a:lnTo>
                <a:lnTo>
                  <a:pt x="62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1545351" y="2255294"/>
            <a:ext cx="155148" cy="26858"/>
          </a:xfrm>
          <a:custGeom>
            <a:rect b="b" l="l" r="r" t="t"/>
            <a:pathLst>
              <a:path extrusionOk="0" h="637" w="3771">
                <a:moveTo>
                  <a:pt x="3454" y="245"/>
                </a:moveTo>
                <a:cubicBezTo>
                  <a:pt x="3494" y="245"/>
                  <a:pt x="3525" y="276"/>
                  <a:pt x="3525" y="315"/>
                </a:cubicBezTo>
                <a:cubicBezTo>
                  <a:pt x="3525" y="356"/>
                  <a:pt x="3494" y="387"/>
                  <a:pt x="3454" y="387"/>
                </a:cubicBezTo>
                <a:lnTo>
                  <a:pt x="318" y="387"/>
                </a:lnTo>
                <a:cubicBezTo>
                  <a:pt x="277" y="387"/>
                  <a:pt x="246" y="356"/>
                  <a:pt x="246" y="315"/>
                </a:cubicBezTo>
                <a:cubicBezTo>
                  <a:pt x="246" y="276"/>
                  <a:pt x="277" y="245"/>
                  <a:pt x="318" y="245"/>
                </a:cubicBezTo>
                <a:close/>
                <a:moveTo>
                  <a:pt x="318" y="0"/>
                </a:moveTo>
                <a:cubicBezTo>
                  <a:pt x="143" y="0"/>
                  <a:pt x="1" y="142"/>
                  <a:pt x="1" y="315"/>
                </a:cubicBezTo>
                <a:cubicBezTo>
                  <a:pt x="1" y="494"/>
                  <a:pt x="143" y="636"/>
                  <a:pt x="318" y="636"/>
                </a:cubicBezTo>
                <a:lnTo>
                  <a:pt x="3454" y="636"/>
                </a:lnTo>
                <a:cubicBezTo>
                  <a:pt x="3628" y="636"/>
                  <a:pt x="3770" y="494"/>
                  <a:pt x="3770" y="315"/>
                </a:cubicBezTo>
                <a:cubicBezTo>
                  <a:pt x="3770" y="142"/>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1545351" y="2322125"/>
            <a:ext cx="155148" cy="26942"/>
          </a:xfrm>
          <a:custGeom>
            <a:rect b="b" l="l" r="r" t="t"/>
            <a:pathLst>
              <a:path extrusionOk="0" h="639" w="3771">
                <a:moveTo>
                  <a:pt x="3454" y="246"/>
                </a:moveTo>
                <a:cubicBezTo>
                  <a:pt x="3494" y="246"/>
                  <a:pt x="3525" y="277"/>
                  <a:pt x="3525" y="317"/>
                </a:cubicBezTo>
                <a:cubicBezTo>
                  <a:pt x="3525" y="357"/>
                  <a:pt x="3494" y="393"/>
                  <a:pt x="3454" y="393"/>
                </a:cubicBezTo>
                <a:lnTo>
                  <a:pt x="318" y="393"/>
                </a:lnTo>
                <a:cubicBezTo>
                  <a:pt x="277" y="393"/>
                  <a:pt x="246" y="357"/>
                  <a:pt x="246" y="317"/>
                </a:cubicBezTo>
                <a:cubicBezTo>
                  <a:pt x="246" y="277"/>
                  <a:pt x="277" y="246"/>
                  <a:pt x="318" y="246"/>
                </a:cubicBezTo>
                <a:close/>
                <a:moveTo>
                  <a:pt x="318" y="1"/>
                </a:moveTo>
                <a:cubicBezTo>
                  <a:pt x="143" y="1"/>
                  <a:pt x="1" y="143"/>
                  <a:pt x="1" y="317"/>
                </a:cubicBezTo>
                <a:cubicBezTo>
                  <a:pt x="1" y="495"/>
                  <a:pt x="143" y="638"/>
                  <a:pt x="318" y="638"/>
                </a:cubicBezTo>
                <a:lnTo>
                  <a:pt x="3454" y="638"/>
                </a:lnTo>
                <a:cubicBezTo>
                  <a:pt x="3628" y="638"/>
                  <a:pt x="3770" y="495"/>
                  <a:pt x="3770" y="317"/>
                </a:cubicBezTo>
                <a:cubicBezTo>
                  <a:pt x="3770" y="143"/>
                  <a:pt x="3628" y="1"/>
                  <a:pt x="3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1545351" y="2388998"/>
            <a:ext cx="155148" cy="26900"/>
          </a:xfrm>
          <a:custGeom>
            <a:rect b="b" l="l" r="r" t="t"/>
            <a:pathLst>
              <a:path extrusionOk="0" h="638" w="3771">
                <a:moveTo>
                  <a:pt x="3454" y="245"/>
                </a:moveTo>
                <a:cubicBezTo>
                  <a:pt x="3494" y="245"/>
                  <a:pt x="3525" y="282"/>
                  <a:pt x="3525" y="321"/>
                </a:cubicBezTo>
                <a:cubicBezTo>
                  <a:pt x="3525" y="358"/>
                  <a:pt x="3494" y="393"/>
                  <a:pt x="3454" y="393"/>
                </a:cubicBezTo>
                <a:lnTo>
                  <a:pt x="318" y="393"/>
                </a:lnTo>
                <a:cubicBezTo>
                  <a:pt x="277" y="393"/>
                  <a:pt x="246" y="358"/>
                  <a:pt x="246" y="321"/>
                </a:cubicBezTo>
                <a:cubicBezTo>
                  <a:pt x="246" y="282"/>
                  <a:pt x="277" y="245"/>
                  <a:pt x="318" y="245"/>
                </a:cubicBezTo>
                <a:close/>
                <a:moveTo>
                  <a:pt x="318" y="1"/>
                </a:moveTo>
                <a:cubicBezTo>
                  <a:pt x="143" y="1"/>
                  <a:pt x="1" y="144"/>
                  <a:pt x="1" y="321"/>
                </a:cubicBezTo>
                <a:cubicBezTo>
                  <a:pt x="1" y="496"/>
                  <a:pt x="143" y="638"/>
                  <a:pt x="318" y="638"/>
                </a:cubicBezTo>
                <a:lnTo>
                  <a:pt x="3454" y="638"/>
                </a:lnTo>
                <a:cubicBezTo>
                  <a:pt x="3628" y="638"/>
                  <a:pt x="3770" y="496"/>
                  <a:pt x="3770" y="321"/>
                </a:cubicBezTo>
                <a:cubicBezTo>
                  <a:pt x="3770" y="144"/>
                  <a:pt x="3628" y="1"/>
                  <a:pt x="3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1545351" y="2455913"/>
            <a:ext cx="155148" cy="26858"/>
          </a:xfrm>
          <a:custGeom>
            <a:rect b="b" l="l" r="r" t="t"/>
            <a:pathLst>
              <a:path extrusionOk="0" h="637" w="3771">
                <a:moveTo>
                  <a:pt x="3454" y="245"/>
                </a:moveTo>
                <a:cubicBezTo>
                  <a:pt x="3494" y="245"/>
                  <a:pt x="3525" y="281"/>
                  <a:pt x="3525" y="321"/>
                </a:cubicBezTo>
                <a:cubicBezTo>
                  <a:pt x="3525" y="361"/>
                  <a:pt x="3494" y="392"/>
                  <a:pt x="3454" y="392"/>
                </a:cubicBezTo>
                <a:lnTo>
                  <a:pt x="318" y="392"/>
                </a:lnTo>
                <a:cubicBezTo>
                  <a:pt x="277" y="392"/>
                  <a:pt x="246" y="361"/>
                  <a:pt x="246" y="321"/>
                </a:cubicBezTo>
                <a:cubicBezTo>
                  <a:pt x="246" y="281"/>
                  <a:pt x="277" y="245"/>
                  <a:pt x="318" y="245"/>
                </a:cubicBezTo>
                <a:close/>
                <a:moveTo>
                  <a:pt x="318" y="0"/>
                </a:moveTo>
                <a:cubicBezTo>
                  <a:pt x="143" y="0"/>
                  <a:pt x="1" y="143"/>
                  <a:pt x="1" y="321"/>
                </a:cubicBezTo>
                <a:cubicBezTo>
                  <a:pt x="1" y="494"/>
                  <a:pt x="143" y="637"/>
                  <a:pt x="318" y="637"/>
                </a:cubicBezTo>
                <a:lnTo>
                  <a:pt x="3454" y="637"/>
                </a:lnTo>
                <a:cubicBezTo>
                  <a:pt x="3628" y="637"/>
                  <a:pt x="3770" y="494"/>
                  <a:pt x="3770" y="321"/>
                </a:cubicBezTo>
                <a:cubicBezTo>
                  <a:pt x="3770" y="143"/>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1545351" y="2522786"/>
            <a:ext cx="155148" cy="26900"/>
          </a:xfrm>
          <a:custGeom>
            <a:rect b="b" l="l" r="r" t="t"/>
            <a:pathLst>
              <a:path extrusionOk="0" h="638" w="3771">
                <a:moveTo>
                  <a:pt x="3454" y="249"/>
                </a:moveTo>
                <a:cubicBezTo>
                  <a:pt x="3494" y="249"/>
                  <a:pt x="3525" y="280"/>
                  <a:pt x="3525" y="321"/>
                </a:cubicBezTo>
                <a:cubicBezTo>
                  <a:pt x="3525" y="361"/>
                  <a:pt x="3494" y="393"/>
                  <a:pt x="3454" y="393"/>
                </a:cubicBezTo>
                <a:lnTo>
                  <a:pt x="318" y="393"/>
                </a:lnTo>
                <a:cubicBezTo>
                  <a:pt x="277" y="393"/>
                  <a:pt x="246" y="361"/>
                  <a:pt x="246" y="321"/>
                </a:cubicBezTo>
                <a:cubicBezTo>
                  <a:pt x="246" y="280"/>
                  <a:pt x="277" y="249"/>
                  <a:pt x="318" y="249"/>
                </a:cubicBezTo>
                <a:close/>
                <a:moveTo>
                  <a:pt x="318" y="0"/>
                </a:moveTo>
                <a:cubicBezTo>
                  <a:pt x="143" y="0"/>
                  <a:pt x="1" y="142"/>
                  <a:pt x="1" y="321"/>
                </a:cubicBezTo>
                <a:cubicBezTo>
                  <a:pt x="1" y="494"/>
                  <a:pt x="143" y="638"/>
                  <a:pt x="318" y="638"/>
                </a:cubicBezTo>
                <a:lnTo>
                  <a:pt x="3454" y="638"/>
                </a:lnTo>
                <a:cubicBezTo>
                  <a:pt x="3628" y="638"/>
                  <a:pt x="3770" y="494"/>
                  <a:pt x="3770" y="321"/>
                </a:cubicBezTo>
                <a:cubicBezTo>
                  <a:pt x="3770" y="142"/>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1545351" y="2589828"/>
            <a:ext cx="155148" cy="26731"/>
          </a:xfrm>
          <a:custGeom>
            <a:rect b="b" l="l" r="r" t="t"/>
            <a:pathLst>
              <a:path extrusionOk="0" h="634" w="3771">
                <a:moveTo>
                  <a:pt x="3454" y="246"/>
                </a:moveTo>
                <a:cubicBezTo>
                  <a:pt x="3494" y="246"/>
                  <a:pt x="3525" y="277"/>
                  <a:pt x="3525" y="317"/>
                </a:cubicBezTo>
                <a:cubicBezTo>
                  <a:pt x="3525" y="357"/>
                  <a:pt x="3494" y="389"/>
                  <a:pt x="3454" y="389"/>
                </a:cubicBezTo>
                <a:lnTo>
                  <a:pt x="318" y="389"/>
                </a:lnTo>
                <a:cubicBezTo>
                  <a:pt x="277" y="389"/>
                  <a:pt x="246" y="357"/>
                  <a:pt x="246" y="317"/>
                </a:cubicBezTo>
                <a:cubicBezTo>
                  <a:pt x="246" y="277"/>
                  <a:pt x="277" y="246"/>
                  <a:pt x="318" y="246"/>
                </a:cubicBezTo>
                <a:close/>
                <a:moveTo>
                  <a:pt x="318" y="0"/>
                </a:moveTo>
                <a:cubicBezTo>
                  <a:pt x="143" y="0"/>
                  <a:pt x="1" y="144"/>
                  <a:pt x="1" y="317"/>
                </a:cubicBezTo>
                <a:cubicBezTo>
                  <a:pt x="1" y="491"/>
                  <a:pt x="143" y="633"/>
                  <a:pt x="318" y="633"/>
                </a:cubicBezTo>
                <a:lnTo>
                  <a:pt x="3454" y="633"/>
                </a:lnTo>
                <a:cubicBezTo>
                  <a:pt x="3628" y="633"/>
                  <a:pt x="3770" y="491"/>
                  <a:pt x="3770" y="317"/>
                </a:cubicBezTo>
                <a:cubicBezTo>
                  <a:pt x="3770" y="144"/>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1545351" y="2656743"/>
            <a:ext cx="155148" cy="26900"/>
          </a:xfrm>
          <a:custGeom>
            <a:rect b="b" l="l" r="r" t="t"/>
            <a:pathLst>
              <a:path extrusionOk="0" h="638" w="3771">
                <a:moveTo>
                  <a:pt x="3454" y="245"/>
                </a:moveTo>
                <a:cubicBezTo>
                  <a:pt x="3494" y="245"/>
                  <a:pt x="3525" y="276"/>
                  <a:pt x="3525" y="317"/>
                </a:cubicBezTo>
                <a:cubicBezTo>
                  <a:pt x="3525" y="356"/>
                  <a:pt x="3494" y="387"/>
                  <a:pt x="3454" y="387"/>
                </a:cubicBezTo>
                <a:lnTo>
                  <a:pt x="318" y="387"/>
                </a:lnTo>
                <a:cubicBezTo>
                  <a:pt x="277" y="387"/>
                  <a:pt x="246" y="356"/>
                  <a:pt x="246" y="317"/>
                </a:cubicBezTo>
                <a:cubicBezTo>
                  <a:pt x="246" y="276"/>
                  <a:pt x="277" y="245"/>
                  <a:pt x="318" y="245"/>
                </a:cubicBezTo>
                <a:close/>
                <a:moveTo>
                  <a:pt x="318" y="0"/>
                </a:moveTo>
                <a:cubicBezTo>
                  <a:pt x="143" y="0"/>
                  <a:pt x="1" y="142"/>
                  <a:pt x="1" y="317"/>
                </a:cubicBezTo>
                <a:cubicBezTo>
                  <a:pt x="1" y="494"/>
                  <a:pt x="143" y="638"/>
                  <a:pt x="318" y="638"/>
                </a:cubicBezTo>
                <a:lnTo>
                  <a:pt x="3454" y="638"/>
                </a:lnTo>
                <a:cubicBezTo>
                  <a:pt x="3628" y="638"/>
                  <a:pt x="3770" y="494"/>
                  <a:pt x="3770" y="317"/>
                </a:cubicBezTo>
                <a:cubicBezTo>
                  <a:pt x="3770" y="142"/>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1545351" y="2723616"/>
            <a:ext cx="155148" cy="26900"/>
          </a:xfrm>
          <a:custGeom>
            <a:rect b="b" l="l" r="r" t="t"/>
            <a:pathLst>
              <a:path extrusionOk="0" h="638" w="3771">
                <a:moveTo>
                  <a:pt x="3454" y="245"/>
                </a:moveTo>
                <a:cubicBezTo>
                  <a:pt x="3494" y="245"/>
                  <a:pt x="3525" y="276"/>
                  <a:pt x="3525" y="317"/>
                </a:cubicBezTo>
                <a:cubicBezTo>
                  <a:pt x="3525" y="356"/>
                  <a:pt x="3494" y="392"/>
                  <a:pt x="3454" y="392"/>
                </a:cubicBezTo>
                <a:lnTo>
                  <a:pt x="318" y="392"/>
                </a:lnTo>
                <a:cubicBezTo>
                  <a:pt x="277" y="392"/>
                  <a:pt x="246" y="356"/>
                  <a:pt x="246" y="317"/>
                </a:cubicBezTo>
                <a:cubicBezTo>
                  <a:pt x="246" y="276"/>
                  <a:pt x="277" y="245"/>
                  <a:pt x="318" y="245"/>
                </a:cubicBezTo>
                <a:close/>
                <a:moveTo>
                  <a:pt x="318" y="0"/>
                </a:moveTo>
                <a:cubicBezTo>
                  <a:pt x="143" y="0"/>
                  <a:pt x="1" y="142"/>
                  <a:pt x="1" y="317"/>
                </a:cubicBezTo>
                <a:cubicBezTo>
                  <a:pt x="1" y="495"/>
                  <a:pt x="143" y="637"/>
                  <a:pt x="318" y="637"/>
                </a:cubicBezTo>
                <a:lnTo>
                  <a:pt x="3454" y="637"/>
                </a:lnTo>
                <a:cubicBezTo>
                  <a:pt x="3628" y="637"/>
                  <a:pt x="3770" y="495"/>
                  <a:pt x="3770" y="317"/>
                </a:cubicBezTo>
                <a:cubicBezTo>
                  <a:pt x="3770" y="142"/>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545351" y="2790446"/>
            <a:ext cx="155148" cy="26942"/>
          </a:xfrm>
          <a:custGeom>
            <a:rect b="b" l="l" r="r" t="t"/>
            <a:pathLst>
              <a:path extrusionOk="0" h="639" w="3771">
                <a:moveTo>
                  <a:pt x="3454" y="247"/>
                </a:moveTo>
                <a:cubicBezTo>
                  <a:pt x="3494" y="247"/>
                  <a:pt x="3525" y="282"/>
                  <a:pt x="3525" y="317"/>
                </a:cubicBezTo>
                <a:cubicBezTo>
                  <a:pt x="3525" y="358"/>
                  <a:pt x="3494" y="393"/>
                  <a:pt x="3454" y="393"/>
                </a:cubicBezTo>
                <a:lnTo>
                  <a:pt x="318" y="393"/>
                </a:lnTo>
                <a:cubicBezTo>
                  <a:pt x="277" y="393"/>
                  <a:pt x="246" y="358"/>
                  <a:pt x="246" y="317"/>
                </a:cubicBezTo>
                <a:cubicBezTo>
                  <a:pt x="246" y="282"/>
                  <a:pt x="277" y="247"/>
                  <a:pt x="318" y="247"/>
                </a:cubicBezTo>
                <a:close/>
                <a:moveTo>
                  <a:pt x="318" y="1"/>
                </a:moveTo>
                <a:cubicBezTo>
                  <a:pt x="143" y="1"/>
                  <a:pt x="1" y="144"/>
                  <a:pt x="1" y="317"/>
                </a:cubicBezTo>
                <a:cubicBezTo>
                  <a:pt x="1" y="496"/>
                  <a:pt x="143" y="638"/>
                  <a:pt x="318" y="638"/>
                </a:cubicBezTo>
                <a:lnTo>
                  <a:pt x="3454" y="638"/>
                </a:lnTo>
                <a:cubicBezTo>
                  <a:pt x="3628" y="638"/>
                  <a:pt x="3770" y="496"/>
                  <a:pt x="3770" y="317"/>
                </a:cubicBezTo>
                <a:cubicBezTo>
                  <a:pt x="3770" y="144"/>
                  <a:pt x="3628" y="1"/>
                  <a:pt x="3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1545351" y="2857361"/>
            <a:ext cx="155148" cy="26900"/>
          </a:xfrm>
          <a:custGeom>
            <a:rect b="b" l="l" r="r" t="t"/>
            <a:pathLst>
              <a:path extrusionOk="0" h="638" w="3771">
                <a:moveTo>
                  <a:pt x="3454" y="246"/>
                </a:moveTo>
                <a:cubicBezTo>
                  <a:pt x="3494" y="246"/>
                  <a:pt x="3525" y="281"/>
                  <a:pt x="3525" y="321"/>
                </a:cubicBezTo>
                <a:cubicBezTo>
                  <a:pt x="3525" y="361"/>
                  <a:pt x="3494" y="392"/>
                  <a:pt x="3454" y="392"/>
                </a:cubicBezTo>
                <a:lnTo>
                  <a:pt x="318" y="392"/>
                </a:lnTo>
                <a:cubicBezTo>
                  <a:pt x="277" y="392"/>
                  <a:pt x="246" y="361"/>
                  <a:pt x="246" y="321"/>
                </a:cubicBezTo>
                <a:cubicBezTo>
                  <a:pt x="246" y="281"/>
                  <a:pt x="277" y="246"/>
                  <a:pt x="318" y="246"/>
                </a:cubicBezTo>
                <a:close/>
                <a:moveTo>
                  <a:pt x="318" y="1"/>
                </a:moveTo>
                <a:cubicBezTo>
                  <a:pt x="143" y="1"/>
                  <a:pt x="1" y="143"/>
                  <a:pt x="1" y="321"/>
                </a:cubicBezTo>
                <a:cubicBezTo>
                  <a:pt x="1" y="495"/>
                  <a:pt x="143" y="638"/>
                  <a:pt x="318" y="638"/>
                </a:cubicBezTo>
                <a:lnTo>
                  <a:pt x="3454" y="638"/>
                </a:lnTo>
                <a:cubicBezTo>
                  <a:pt x="3628" y="638"/>
                  <a:pt x="3770" y="495"/>
                  <a:pt x="3770" y="321"/>
                </a:cubicBezTo>
                <a:cubicBezTo>
                  <a:pt x="3770" y="143"/>
                  <a:pt x="3628" y="1"/>
                  <a:pt x="3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1545351" y="2924234"/>
            <a:ext cx="155148" cy="26900"/>
          </a:xfrm>
          <a:custGeom>
            <a:rect b="b" l="l" r="r" t="t"/>
            <a:pathLst>
              <a:path extrusionOk="0" h="638" w="3771">
                <a:moveTo>
                  <a:pt x="3454" y="250"/>
                </a:moveTo>
                <a:cubicBezTo>
                  <a:pt x="3494" y="250"/>
                  <a:pt x="3525" y="282"/>
                  <a:pt x="3525" y="321"/>
                </a:cubicBezTo>
                <a:cubicBezTo>
                  <a:pt x="3525" y="362"/>
                  <a:pt x="3494" y="393"/>
                  <a:pt x="3454" y="393"/>
                </a:cubicBezTo>
                <a:lnTo>
                  <a:pt x="318" y="393"/>
                </a:lnTo>
                <a:cubicBezTo>
                  <a:pt x="277" y="393"/>
                  <a:pt x="246" y="362"/>
                  <a:pt x="246" y="321"/>
                </a:cubicBezTo>
                <a:cubicBezTo>
                  <a:pt x="246" y="282"/>
                  <a:pt x="277" y="250"/>
                  <a:pt x="318" y="250"/>
                </a:cubicBezTo>
                <a:close/>
                <a:moveTo>
                  <a:pt x="318" y="0"/>
                </a:moveTo>
                <a:cubicBezTo>
                  <a:pt x="143" y="0"/>
                  <a:pt x="1" y="143"/>
                  <a:pt x="1" y="321"/>
                </a:cubicBezTo>
                <a:cubicBezTo>
                  <a:pt x="1" y="496"/>
                  <a:pt x="143" y="638"/>
                  <a:pt x="318" y="638"/>
                </a:cubicBezTo>
                <a:lnTo>
                  <a:pt x="3454" y="638"/>
                </a:lnTo>
                <a:cubicBezTo>
                  <a:pt x="3628" y="638"/>
                  <a:pt x="3770" y="496"/>
                  <a:pt x="3770" y="321"/>
                </a:cubicBezTo>
                <a:cubicBezTo>
                  <a:pt x="3770" y="143"/>
                  <a:pt x="3628" y="0"/>
                  <a:pt x="3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1781091" y="2608422"/>
            <a:ext cx="41307" cy="77453"/>
          </a:xfrm>
          <a:custGeom>
            <a:rect b="b" l="l" r="r" t="t"/>
            <a:pathLst>
              <a:path extrusionOk="0" h="1837" w="1004">
                <a:moveTo>
                  <a:pt x="504" y="250"/>
                </a:moveTo>
                <a:cubicBezTo>
                  <a:pt x="646" y="250"/>
                  <a:pt x="759" y="361"/>
                  <a:pt x="759" y="505"/>
                </a:cubicBezTo>
                <a:lnTo>
                  <a:pt x="759" y="1333"/>
                </a:lnTo>
                <a:cubicBezTo>
                  <a:pt x="759" y="1476"/>
                  <a:pt x="646" y="1591"/>
                  <a:pt x="504" y="1591"/>
                </a:cubicBezTo>
                <a:cubicBezTo>
                  <a:pt x="362" y="1591"/>
                  <a:pt x="245" y="1476"/>
                  <a:pt x="245" y="1333"/>
                </a:cubicBezTo>
                <a:lnTo>
                  <a:pt x="245" y="505"/>
                </a:lnTo>
                <a:cubicBezTo>
                  <a:pt x="245" y="361"/>
                  <a:pt x="362" y="250"/>
                  <a:pt x="504" y="250"/>
                </a:cubicBezTo>
                <a:close/>
                <a:moveTo>
                  <a:pt x="504" y="1"/>
                </a:moveTo>
                <a:cubicBezTo>
                  <a:pt x="228" y="1"/>
                  <a:pt x="0" y="228"/>
                  <a:pt x="0" y="505"/>
                </a:cubicBezTo>
                <a:lnTo>
                  <a:pt x="0" y="1333"/>
                </a:lnTo>
                <a:cubicBezTo>
                  <a:pt x="0" y="1609"/>
                  <a:pt x="228" y="1837"/>
                  <a:pt x="504" y="1837"/>
                </a:cubicBezTo>
                <a:cubicBezTo>
                  <a:pt x="780" y="1837"/>
                  <a:pt x="1003" y="1609"/>
                  <a:pt x="1003" y="1333"/>
                </a:cubicBezTo>
                <a:lnTo>
                  <a:pt x="1003" y="505"/>
                </a:lnTo>
                <a:cubicBezTo>
                  <a:pt x="1003" y="228"/>
                  <a:pt x="780" y="1"/>
                  <a:pt x="5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845806" y="2608422"/>
            <a:ext cx="41307" cy="77453"/>
          </a:xfrm>
          <a:custGeom>
            <a:rect b="b" l="l" r="r" t="t"/>
            <a:pathLst>
              <a:path extrusionOk="0" h="1837" w="1004">
                <a:moveTo>
                  <a:pt x="500" y="250"/>
                </a:moveTo>
                <a:cubicBezTo>
                  <a:pt x="642" y="250"/>
                  <a:pt x="757" y="361"/>
                  <a:pt x="757" y="505"/>
                </a:cubicBezTo>
                <a:lnTo>
                  <a:pt x="757" y="1333"/>
                </a:lnTo>
                <a:cubicBezTo>
                  <a:pt x="757" y="1476"/>
                  <a:pt x="642" y="1591"/>
                  <a:pt x="500" y="1591"/>
                </a:cubicBezTo>
                <a:cubicBezTo>
                  <a:pt x="362" y="1591"/>
                  <a:pt x="245" y="1476"/>
                  <a:pt x="245" y="1333"/>
                </a:cubicBezTo>
                <a:lnTo>
                  <a:pt x="245" y="505"/>
                </a:lnTo>
                <a:cubicBezTo>
                  <a:pt x="245" y="361"/>
                  <a:pt x="362" y="250"/>
                  <a:pt x="500" y="250"/>
                </a:cubicBezTo>
                <a:close/>
                <a:moveTo>
                  <a:pt x="500" y="1"/>
                </a:moveTo>
                <a:cubicBezTo>
                  <a:pt x="223" y="1"/>
                  <a:pt x="0" y="228"/>
                  <a:pt x="0" y="505"/>
                </a:cubicBezTo>
                <a:lnTo>
                  <a:pt x="0" y="1333"/>
                </a:lnTo>
                <a:cubicBezTo>
                  <a:pt x="0" y="1609"/>
                  <a:pt x="223" y="1837"/>
                  <a:pt x="500" y="1837"/>
                </a:cubicBezTo>
                <a:cubicBezTo>
                  <a:pt x="776" y="1837"/>
                  <a:pt x="1003" y="1609"/>
                  <a:pt x="1003" y="1333"/>
                </a:cubicBezTo>
                <a:lnTo>
                  <a:pt x="1003" y="505"/>
                </a:lnTo>
                <a:cubicBezTo>
                  <a:pt x="1003" y="228"/>
                  <a:pt x="77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81091" y="2723616"/>
            <a:ext cx="41307" cy="77242"/>
          </a:xfrm>
          <a:custGeom>
            <a:rect b="b" l="l" r="r" t="t"/>
            <a:pathLst>
              <a:path extrusionOk="0" h="1832" w="1004">
                <a:moveTo>
                  <a:pt x="504" y="245"/>
                </a:moveTo>
                <a:cubicBezTo>
                  <a:pt x="646" y="245"/>
                  <a:pt x="759" y="361"/>
                  <a:pt x="759" y="499"/>
                </a:cubicBezTo>
                <a:lnTo>
                  <a:pt x="759" y="1332"/>
                </a:lnTo>
                <a:cubicBezTo>
                  <a:pt x="759" y="1470"/>
                  <a:pt x="646" y="1586"/>
                  <a:pt x="504" y="1586"/>
                </a:cubicBezTo>
                <a:cubicBezTo>
                  <a:pt x="362" y="1586"/>
                  <a:pt x="245" y="1470"/>
                  <a:pt x="245" y="1332"/>
                </a:cubicBezTo>
                <a:lnTo>
                  <a:pt x="245" y="499"/>
                </a:lnTo>
                <a:cubicBezTo>
                  <a:pt x="245" y="361"/>
                  <a:pt x="362" y="245"/>
                  <a:pt x="504" y="245"/>
                </a:cubicBezTo>
                <a:close/>
                <a:moveTo>
                  <a:pt x="504" y="0"/>
                </a:moveTo>
                <a:cubicBezTo>
                  <a:pt x="228" y="0"/>
                  <a:pt x="0" y="222"/>
                  <a:pt x="0" y="499"/>
                </a:cubicBezTo>
                <a:lnTo>
                  <a:pt x="0" y="1332"/>
                </a:lnTo>
                <a:cubicBezTo>
                  <a:pt x="0" y="1608"/>
                  <a:pt x="228" y="1832"/>
                  <a:pt x="504" y="1832"/>
                </a:cubicBezTo>
                <a:cubicBezTo>
                  <a:pt x="780" y="1832"/>
                  <a:pt x="1003" y="1608"/>
                  <a:pt x="1003" y="1332"/>
                </a:cubicBezTo>
                <a:lnTo>
                  <a:pt x="1003" y="499"/>
                </a:lnTo>
                <a:cubicBezTo>
                  <a:pt x="1003" y="222"/>
                  <a:pt x="780" y="0"/>
                  <a:pt x="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845806" y="2723616"/>
            <a:ext cx="41307" cy="77242"/>
          </a:xfrm>
          <a:custGeom>
            <a:rect b="b" l="l" r="r" t="t"/>
            <a:pathLst>
              <a:path extrusionOk="0" h="1832" w="1004">
                <a:moveTo>
                  <a:pt x="500" y="245"/>
                </a:moveTo>
                <a:cubicBezTo>
                  <a:pt x="642" y="245"/>
                  <a:pt x="757" y="361"/>
                  <a:pt x="757" y="499"/>
                </a:cubicBezTo>
                <a:lnTo>
                  <a:pt x="757" y="1332"/>
                </a:lnTo>
                <a:cubicBezTo>
                  <a:pt x="757" y="1470"/>
                  <a:pt x="642" y="1586"/>
                  <a:pt x="500" y="1586"/>
                </a:cubicBezTo>
                <a:cubicBezTo>
                  <a:pt x="362" y="1586"/>
                  <a:pt x="245" y="1470"/>
                  <a:pt x="245" y="1332"/>
                </a:cubicBezTo>
                <a:lnTo>
                  <a:pt x="245" y="499"/>
                </a:lnTo>
                <a:cubicBezTo>
                  <a:pt x="245" y="361"/>
                  <a:pt x="362" y="245"/>
                  <a:pt x="500" y="245"/>
                </a:cubicBezTo>
                <a:close/>
                <a:moveTo>
                  <a:pt x="500" y="0"/>
                </a:moveTo>
                <a:cubicBezTo>
                  <a:pt x="223" y="0"/>
                  <a:pt x="0" y="222"/>
                  <a:pt x="0" y="499"/>
                </a:cubicBezTo>
                <a:lnTo>
                  <a:pt x="0" y="1332"/>
                </a:lnTo>
                <a:cubicBezTo>
                  <a:pt x="0" y="1608"/>
                  <a:pt x="223" y="1832"/>
                  <a:pt x="500" y="1832"/>
                </a:cubicBezTo>
                <a:cubicBezTo>
                  <a:pt x="776" y="1832"/>
                  <a:pt x="1003" y="1608"/>
                  <a:pt x="1003" y="1332"/>
                </a:cubicBezTo>
                <a:lnTo>
                  <a:pt x="1003" y="499"/>
                </a:lnTo>
                <a:cubicBezTo>
                  <a:pt x="1003" y="222"/>
                  <a:pt x="776"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781091" y="2838556"/>
            <a:ext cx="41307" cy="77453"/>
          </a:xfrm>
          <a:custGeom>
            <a:rect b="b" l="l" r="r" t="t"/>
            <a:pathLst>
              <a:path extrusionOk="0" h="1837" w="1004">
                <a:moveTo>
                  <a:pt x="504" y="246"/>
                </a:moveTo>
                <a:cubicBezTo>
                  <a:pt x="646" y="246"/>
                  <a:pt x="759" y="362"/>
                  <a:pt x="759" y="504"/>
                </a:cubicBezTo>
                <a:lnTo>
                  <a:pt x="759" y="1333"/>
                </a:lnTo>
                <a:cubicBezTo>
                  <a:pt x="759" y="1475"/>
                  <a:pt x="646" y="1587"/>
                  <a:pt x="504" y="1587"/>
                </a:cubicBezTo>
                <a:cubicBezTo>
                  <a:pt x="362" y="1587"/>
                  <a:pt x="245" y="1475"/>
                  <a:pt x="245" y="1333"/>
                </a:cubicBezTo>
                <a:lnTo>
                  <a:pt x="245" y="504"/>
                </a:lnTo>
                <a:cubicBezTo>
                  <a:pt x="245" y="362"/>
                  <a:pt x="362" y="246"/>
                  <a:pt x="504" y="246"/>
                </a:cubicBezTo>
                <a:close/>
                <a:moveTo>
                  <a:pt x="504" y="1"/>
                </a:moveTo>
                <a:cubicBezTo>
                  <a:pt x="228" y="1"/>
                  <a:pt x="0" y="229"/>
                  <a:pt x="0" y="504"/>
                </a:cubicBezTo>
                <a:lnTo>
                  <a:pt x="0" y="1333"/>
                </a:lnTo>
                <a:cubicBezTo>
                  <a:pt x="0" y="1609"/>
                  <a:pt x="228" y="1837"/>
                  <a:pt x="504" y="1837"/>
                </a:cubicBezTo>
                <a:cubicBezTo>
                  <a:pt x="780" y="1837"/>
                  <a:pt x="1003" y="1609"/>
                  <a:pt x="1003" y="1333"/>
                </a:cubicBezTo>
                <a:lnTo>
                  <a:pt x="1003" y="504"/>
                </a:lnTo>
                <a:cubicBezTo>
                  <a:pt x="1003" y="229"/>
                  <a:pt x="780" y="1"/>
                  <a:pt x="5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1845806" y="2838556"/>
            <a:ext cx="41307" cy="77453"/>
          </a:xfrm>
          <a:custGeom>
            <a:rect b="b" l="l" r="r" t="t"/>
            <a:pathLst>
              <a:path extrusionOk="0" h="1837" w="1004">
                <a:moveTo>
                  <a:pt x="500" y="246"/>
                </a:moveTo>
                <a:cubicBezTo>
                  <a:pt x="642" y="246"/>
                  <a:pt x="757" y="362"/>
                  <a:pt x="757" y="504"/>
                </a:cubicBezTo>
                <a:lnTo>
                  <a:pt x="757" y="1333"/>
                </a:lnTo>
                <a:cubicBezTo>
                  <a:pt x="757" y="1475"/>
                  <a:pt x="642" y="1587"/>
                  <a:pt x="500" y="1587"/>
                </a:cubicBezTo>
                <a:cubicBezTo>
                  <a:pt x="362" y="1587"/>
                  <a:pt x="245" y="1475"/>
                  <a:pt x="245" y="1333"/>
                </a:cubicBezTo>
                <a:lnTo>
                  <a:pt x="245" y="504"/>
                </a:lnTo>
                <a:cubicBezTo>
                  <a:pt x="245" y="362"/>
                  <a:pt x="362" y="246"/>
                  <a:pt x="500" y="246"/>
                </a:cubicBezTo>
                <a:close/>
                <a:moveTo>
                  <a:pt x="500" y="1"/>
                </a:moveTo>
                <a:cubicBezTo>
                  <a:pt x="223" y="1"/>
                  <a:pt x="0" y="229"/>
                  <a:pt x="0" y="504"/>
                </a:cubicBezTo>
                <a:lnTo>
                  <a:pt x="0" y="1333"/>
                </a:lnTo>
                <a:cubicBezTo>
                  <a:pt x="0" y="1609"/>
                  <a:pt x="223" y="1837"/>
                  <a:pt x="500" y="1837"/>
                </a:cubicBezTo>
                <a:cubicBezTo>
                  <a:pt x="776" y="1837"/>
                  <a:pt x="1003" y="1609"/>
                  <a:pt x="1003" y="1333"/>
                </a:cubicBezTo>
                <a:lnTo>
                  <a:pt x="1003" y="504"/>
                </a:lnTo>
                <a:cubicBezTo>
                  <a:pt x="1003" y="229"/>
                  <a:pt x="77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2441738" y="2356320"/>
            <a:ext cx="41266" cy="77284"/>
          </a:xfrm>
          <a:custGeom>
            <a:rect b="b" l="l" r="r" t="t"/>
            <a:pathLst>
              <a:path extrusionOk="0" h="1833" w="1003">
                <a:moveTo>
                  <a:pt x="500" y="245"/>
                </a:moveTo>
                <a:cubicBezTo>
                  <a:pt x="642" y="245"/>
                  <a:pt x="757" y="362"/>
                  <a:pt x="757" y="500"/>
                </a:cubicBezTo>
                <a:lnTo>
                  <a:pt x="757" y="1328"/>
                </a:lnTo>
                <a:cubicBezTo>
                  <a:pt x="757" y="1471"/>
                  <a:pt x="642" y="1587"/>
                  <a:pt x="500" y="1587"/>
                </a:cubicBezTo>
                <a:cubicBezTo>
                  <a:pt x="361" y="1587"/>
                  <a:pt x="245" y="1471"/>
                  <a:pt x="245" y="1328"/>
                </a:cubicBezTo>
                <a:lnTo>
                  <a:pt x="245" y="500"/>
                </a:lnTo>
                <a:cubicBezTo>
                  <a:pt x="245" y="362"/>
                  <a:pt x="361" y="245"/>
                  <a:pt x="500" y="245"/>
                </a:cubicBezTo>
                <a:close/>
                <a:moveTo>
                  <a:pt x="500" y="0"/>
                </a:moveTo>
                <a:cubicBezTo>
                  <a:pt x="223" y="0"/>
                  <a:pt x="0" y="224"/>
                  <a:pt x="0" y="500"/>
                </a:cubicBezTo>
                <a:lnTo>
                  <a:pt x="0" y="1328"/>
                </a:lnTo>
                <a:cubicBezTo>
                  <a:pt x="0" y="1604"/>
                  <a:pt x="223" y="1832"/>
                  <a:pt x="500" y="1832"/>
                </a:cubicBezTo>
                <a:cubicBezTo>
                  <a:pt x="776" y="1832"/>
                  <a:pt x="1002" y="1604"/>
                  <a:pt x="1002" y="1328"/>
                </a:cubicBezTo>
                <a:lnTo>
                  <a:pt x="1002" y="500"/>
                </a:lnTo>
                <a:cubicBezTo>
                  <a:pt x="1002" y="224"/>
                  <a:pt x="776"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2506289" y="2356320"/>
            <a:ext cx="41225" cy="77284"/>
          </a:xfrm>
          <a:custGeom>
            <a:rect b="b" l="l" r="r" t="t"/>
            <a:pathLst>
              <a:path extrusionOk="0" h="1833" w="1002">
                <a:moveTo>
                  <a:pt x="503" y="245"/>
                </a:moveTo>
                <a:cubicBezTo>
                  <a:pt x="642" y="245"/>
                  <a:pt x="757" y="362"/>
                  <a:pt x="757" y="500"/>
                </a:cubicBezTo>
                <a:lnTo>
                  <a:pt x="757" y="1328"/>
                </a:lnTo>
                <a:cubicBezTo>
                  <a:pt x="757" y="1471"/>
                  <a:pt x="642" y="1587"/>
                  <a:pt x="503" y="1587"/>
                </a:cubicBezTo>
                <a:cubicBezTo>
                  <a:pt x="360" y="1587"/>
                  <a:pt x="245" y="1471"/>
                  <a:pt x="245" y="1328"/>
                </a:cubicBezTo>
                <a:lnTo>
                  <a:pt x="245" y="500"/>
                </a:lnTo>
                <a:cubicBezTo>
                  <a:pt x="245" y="362"/>
                  <a:pt x="360" y="245"/>
                  <a:pt x="503" y="245"/>
                </a:cubicBezTo>
                <a:close/>
                <a:moveTo>
                  <a:pt x="503" y="0"/>
                </a:moveTo>
                <a:cubicBezTo>
                  <a:pt x="227" y="0"/>
                  <a:pt x="0" y="224"/>
                  <a:pt x="0" y="500"/>
                </a:cubicBezTo>
                <a:lnTo>
                  <a:pt x="0" y="1328"/>
                </a:lnTo>
                <a:cubicBezTo>
                  <a:pt x="0" y="1604"/>
                  <a:pt x="227" y="1832"/>
                  <a:pt x="503" y="1832"/>
                </a:cubicBezTo>
                <a:cubicBezTo>
                  <a:pt x="780" y="1832"/>
                  <a:pt x="1002" y="1604"/>
                  <a:pt x="1002" y="1328"/>
                </a:cubicBezTo>
                <a:lnTo>
                  <a:pt x="1002" y="500"/>
                </a:lnTo>
                <a:cubicBezTo>
                  <a:pt x="1002" y="224"/>
                  <a:pt x="780" y="0"/>
                  <a:pt x="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2441738" y="2471303"/>
            <a:ext cx="41266" cy="77242"/>
          </a:xfrm>
          <a:custGeom>
            <a:rect b="b" l="l" r="r" t="t"/>
            <a:pathLst>
              <a:path extrusionOk="0" h="1832" w="1003">
                <a:moveTo>
                  <a:pt x="500" y="245"/>
                </a:moveTo>
                <a:cubicBezTo>
                  <a:pt x="642" y="245"/>
                  <a:pt x="757" y="362"/>
                  <a:pt x="757" y="504"/>
                </a:cubicBezTo>
                <a:lnTo>
                  <a:pt x="757" y="1332"/>
                </a:lnTo>
                <a:cubicBezTo>
                  <a:pt x="757" y="1470"/>
                  <a:pt x="642" y="1587"/>
                  <a:pt x="500" y="1587"/>
                </a:cubicBezTo>
                <a:cubicBezTo>
                  <a:pt x="361" y="1587"/>
                  <a:pt x="245" y="1470"/>
                  <a:pt x="245" y="1332"/>
                </a:cubicBezTo>
                <a:lnTo>
                  <a:pt x="245" y="504"/>
                </a:lnTo>
                <a:cubicBezTo>
                  <a:pt x="245" y="362"/>
                  <a:pt x="361" y="245"/>
                  <a:pt x="500" y="245"/>
                </a:cubicBezTo>
                <a:close/>
                <a:moveTo>
                  <a:pt x="500" y="0"/>
                </a:moveTo>
                <a:cubicBezTo>
                  <a:pt x="223" y="0"/>
                  <a:pt x="0" y="224"/>
                  <a:pt x="0" y="504"/>
                </a:cubicBezTo>
                <a:lnTo>
                  <a:pt x="0" y="1332"/>
                </a:lnTo>
                <a:cubicBezTo>
                  <a:pt x="0" y="1608"/>
                  <a:pt x="223" y="1832"/>
                  <a:pt x="500" y="1832"/>
                </a:cubicBezTo>
                <a:cubicBezTo>
                  <a:pt x="776" y="1832"/>
                  <a:pt x="1002" y="1608"/>
                  <a:pt x="1002" y="1332"/>
                </a:cubicBezTo>
                <a:lnTo>
                  <a:pt x="1002" y="504"/>
                </a:lnTo>
                <a:cubicBezTo>
                  <a:pt x="1002" y="224"/>
                  <a:pt x="776"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2506289" y="2471303"/>
            <a:ext cx="41225" cy="77242"/>
          </a:xfrm>
          <a:custGeom>
            <a:rect b="b" l="l" r="r" t="t"/>
            <a:pathLst>
              <a:path extrusionOk="0" h="1832" w="1002">
                <a:moveTo>
                  <a:pt x="503" y="245"/>
                </a:moveTo>
                <a:cubicBezTo>
                  <a:pt x="642" y="245"/>
                  <a:pt x="757" y="362"/>
                  <a:pt x="757" y="504"/>
                </a:cubicBezTo>
                <a:lnTo>
                  <a:pt x="757" y="1332"/>
                </a:lnTo>
                <a:cubicBezTo>
                  <a:pt x="757" y="1470"/>
                  <a:pt x="642" y="1587"/>
                  <a:pt x="503" y="1587"/>
                </a:cubicBezTo>
                <a:cubicBezTo>
                  <a:pt x="360" y="1587"/>
                  <a:pt x="245" y="1470"/>
                  <a:pt x="245" y="1332"/>
                </a:cubicBezTo>
                <a:lnTo>
                  <a:pt x="245" y="504"/>
                </a:lnTo>
                <a:cubicBezTo>
                  <a:pt x="245" y="362"/>
                  <a:pt x="360" y="245"/>
                  <a:pt x="503" y="245"/>
                </a:cubicBezTo>
                <a:close/>
                <a:moveTo>
                  <a:pt x="503" y="0"/>
                </a:moveTo>
                <a:cubicBezTo>
                  <a:pt x="227" y="0"/>
                  <a:pt x="0" y="224"/>
                  <a:pt x="0" y="504"/>
                </a:cubicBezTo>
                <a:lnTo>
                  <a:pt x="0" y="1332"/>
                </a:lnTo>
                <a:cubicBezTo>
                  <a:pt x="0" y="1608"/>
                  <a:pt x="227" y="1832"/>
                  <a:pt x="503" y="1832"/>
                </a:cubicBezTo>
                <a:cubicBezTo>
                  <a:pt x="780" y="1832"/>
                  <a:pt x="1002" y="1608"/>
                  <a:pt x="1002" y="1332"/>
                </a:cubicBezTo>
                <a:lnTo>
                  <a:pt x="1002" y="504"/>
                </a:lnTo>
                <a:cubicBezTo>
                  <a:pt x="1002" y="224"/>
                  <a:pt x="780" y="0"/>
                  <a:pt x="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2441738" y="2586244"/>
            <a:ext cx="41266" cy="77453"/>
          </a:xfrm>
          <a:custGeom>
            <a:rect b="b" l="l" r="r" t="t"/>
            <a:pathLst>
              <a:path extrusionOk="0" h="1837" w="1003">
                <a:moveTo>
                  <a:pt x="500" y="251"/>
                </a:moveTo>
                <a:cubicBezTo>
                  <a:pt x="642" y="251"/>
                  <a:pt x="757" y="362"/>
                  <a:pt x="757" y="505"/>
                </a:cubicBezTo>
                <a:lnTo>
                  <a:pt x="757" y="1333"/>
                </a:lnTo>
                <a:cubicBezTo>
                  <a:pt x="757" y="1475"/>
                  <a:pt x="642" y="1592"/>
                  <a:pt x="500" y="1592"/>
                </a:cubicBezTo>
                <a:cubicBezTo>
                  <a:pt x="361" y="1592"/>
                  <a:pt x="245" y="1475"/>
                  <a:pt x="245" y="1333"/>
                </a:cubicBezTo>
                <a:lnTo>
                  <a:pt x="245" y="505"/>
                </a:lnTo>
                <a:cubicBezTo>
                  <a:pt x="245" y="362"/>
                  <a:pt x="361" y="251"/>
                  <a:pt x="500" y="251"/>
                </a:cubicBezTo>
                <a:close/>
                <a:moveTo>
                  <a:pt x="500" y="1"/>
                </a:moveTo>
                <a:cubicBezTo>
                  <a:pt x="223" y="1"/>
                  <a:pt x="0" y="229"/>
                  <a:pt x="0" y="505"/>
                </a:cubicBezTo>
                <a:lnTo>
                  <a:pt x="0" y="1333"/>
                </a:lnTo>
                <a:cubicBezTo>
                  <a:pt x="0" y="1609"/>
                  <a:pt x="223" y="1837"/>
                  <a:pt x="500" y="1837"/>
                </a:cubicBezTo>
                <a:cubicBezTo>
                  <a:pt x="776" y="1837"/>
                  <a:pt x="1002" y="1609"/>
                  <a:pt x="1002" y="1333"/>
                </a:cubicBezTo>
                <a:lnTo>
                  <a:pt x="1002" y="505"/>
                </a:lnTo>
                <a:cubicBezTo>
                  <a:pt x="1002" y="229"/>
                  <a:pt x="77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2506289" y="2586244"/>
            <a:ext cx="41225" cy="77453"/>
          </a:xfrm>
          <a:custGeom>
            <a:rect b="b" l="l" r="r" t="t"/>
            <a:pathLst>
              <a:path extrusionOk="0" h="1837" w="1002">
                <a:moveTo>
                  <a:pt x="503" y="251"/>
                </a:moveTo>
                <a:cubicBezTo>
                  <a:pt x="642" y="251"/>
                  <a:pt x="757" y="362"/>
                  <a:pt x="757" y="505"/>
                </a:cubicBezTo>
                <a:lnTo>
                  <a:pt x="757" y="1333"/>
                </a:lnTo>
                <a:cubicBezTo>
                  <a:pt x="757" y="1475"/>
                  <a:pt x="642" y="1592"/>
                  <a:pt x="503" y="1592"/>
                </a:cubicBezTo>
                <a:cubicBezTo>
                  <a:pt x="360" y="1592"/>
                  <a:pt x="245" y="1475"/>
                  <a:pt x="245" y="1333"/>
                </a:cubicBezTo>
                <a:lnTo>
                  <a:pt x="245" y="505"/>
                </a:lnTo>
                <a:cubicBezTo>
                  <a:pt x="245" y="362"/>
                  <a:pt x="360" y="251"/>
                  <a:pt x="503" y="251"/>
                </a:cubicBezTo>
                <a:close/>
                <a:moveTo>
                  <a:pt x="503" y="1"/>
                </a:moveTo>
                <a:cubicBezTo>
                  <a:pt x="227" y="1"/>
                  <a:pt x="0" y="229"/>
                  <a:pt x="0" y="505"/>
                </a:cubicBezTo>
                <a:lnTo>
                  <a:pt x="0" y="1333"/>
                </a:lnTo>
                <a:cubicBezTo>
                  <a:pt x="0" y="1609"/>
                  <a:pt x="227" y="1837"/>
                  <a:pt x="503" y="1837"/>
                </a:cubicBezTo>
                <a:cubicBezTo>
                  <a:pt x="780" y="1837"/>
                  <a:pt x="1002" y="1609"/>
                  <a:pt x="1002" y="1333"/>
                </a:cubicBezTo>
                <a:lnTo>
                  <a:pt x="1002" y="505"/>
                </a:lnTo>
                <a:cubicBezTo>
                  <a:pt x="1002" y="229"/>
                  <a:pt x="780" y="1"/>
                  <a:pt x="5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2210401" y="2642069"/>
            <a:ext cx="95368" cy="23527"/>
          </a:xfrm>
          <a:custGeom>
            <a:rect b="b" l="l" r="r" t="t"/>
            <a:pathLst>
              <a:path extrusionOk="0" h="558" w="2318">
                <a:moveTo>
                  <a:pt x="2072" y="246"/>
                </a:moveTo>
                <a:lnTo>
                  <a:pt x="2072" y="308"/>
                </a:lnTo>
                <a:lnTo>
                  <a:pt x="246" y="308"/>
                </a:lnTo>
                <a:lnTo>
                  <a:pt x="246" y="246"/>
                </a:lnTo>
                <a:close/>
                <a:moveTo>
                  <a:pt x="1" y="1"/>
                </a:moveTo>
                <a:lnTo>
                  <a:pt x="1" y="558"/>
                </a:lnTo>
                <a:lnTo>
                  <a:pt x="2317" y="558"/>
                </a:lnTo>
                <a:lnTo>
                  <a:pt x="2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2210401" y="2690137"/>
            <a:ext cx="95368" cy="23527"/>
          </a:xfrm>
          <a:custGeom>
            <a:rect b="b" l="l" r="r" t="t"/>
            <a:pathLst>
              <a:path extrusionOk="0" h="558" w="2318">
                <a:moveTo>
                  <a:pt x="2072" y="247"/>
                </a:moveTo>
                <a:lnTo>
                  <a:pt x="2072" y="313"/>
                </a:lnTo>
                <a:lnTo>
                  <a:pt x="246" y="313"/>
                </a:lnTo>
                <a:lnTo>
                  <a:pt x="246" y="247"/>
                </a:lnTo>
                <a:close/>
                <a:moveTo>
                  <a:pt x="1" y="1"/>
                </a:moveTo>
                <a:lnTo>
                  <a:pt x="1" y="558"/>
                </a:lnTo>
                <a:lnTo>
                  <a:pt x="2317" y="558"/>
                </a:lnTo>
                <a:lnTo>
                  <a:pt x="2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2210401" y="2738247"/>
            <a:ext cx="95368" cy="23527"/>
          </a:xfrm>
          <a:custGeom>
            <a:rect b="b" l="l" r="r" t="t"/>
            <a:pathLst>
              <a:path extrusionOk="0" h="558" w="2318">
                <a:moveTo>
                  <a:pt x="2072" y="245"/>
                </a:moveTo>
                <a:lnTo>
                  <a:pt x="2072" y="313"/>
                </a:lnTo>
                <a:lnTo>
                  <a:pt x="246" y="313"/>
                </a:lnTo>
                <a:lnTo>
                  <a:pt x="246" y="245"/>
                </a:lnTo>
                <a:close/>
                <a:moveTo>
                  <a:pt x="1" y="1"/>
                </a:moveTo>
                <a:lnTo>
                  <a:pt x="1" y="558"/>
                </a:lnTo>
                <a:lnTo>
                  <a:pt x="2317" y="558"/>
                </a:lnTo>
                <a:lnTo>
                  <a:pt x="2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2210401" y="2786356"/>
            <a:ext cx="95368" cy="23695"/>
          </a:xfrm>
          <a:custGeom>
            <a:rect b="b" l="l" r="r" t="t"/>
            <a:pathLst>
              <a:path extrusionOk="0" h="562" w="2318">
                <a:moveTo>
                  <a:pt x="2072" y="250"/>
                </a:moveTo>
                <a:lnTo>
                  <a:pt x="2072" y="312"/>
                </a:lnTo>
                <a:lnTo>
                  <a:pt x="246" y="312"/>
                </a:lnTo>
                <a:lnTo>
                  <a:pt x="246" y="250"/>
                </a:lnTo>
                <a:close/>
                <a:moveTo>
                  <a:pt x="1" y="1"/>
                </a:moveTo>
                <a:lnTo>
                  <a:pt x="1" y="562"/>
                </a:lnTo>
                <a:lnTo>
                  <a:pt x="2317" y="562"/>
                </a:lnTo>
                <a:lnTo>
                  <a:pt x="2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2210401" y="2834635"/>
            <a:ext cx="95368" cy="23485"/>
          </a:xfrm>
          <a:custGeom>
            <a:rect b="b" l="l" r="r" t="t"/>
            <a:pathLst>
              <a:path extrusionOk="0" h="557" w="2318">
                <a:moveTo>
                  <a:pt x="2072" y="246"/>
                </a:moveTo>
                <a:lnTo>
                  <a:pt x="2072" y="312"/>
                </a:lnTo>
                <a:lnTo>
                  <a:pt x="246" y="312"/>
                </a:lnTo>
                <a:lnTo>
                  <a:pt x="246" y="246"/>
                </a:lnTo>
                <a:close/>
                <a:moveTo>
                  <a:pt x="1" y="1"/>
                </a:moveTo>
                <a:lnTo>
                  <a:pt x="1" y="557"/>
                </a:lnTo>
                <a:lnTo>
                  <a:pt x="2317" y="557"/>
                </a:lnTo>
                <a:lnTo>
                  <a:pt x="2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2707717" y="2091063"/>
            <a:ext cx="150911" cy="42879"/>
          </a:xfrm>
          <a:custGeom>
            <a:rect b="b" l="l" r="r" t="t"/>
            <a:pathLst>
              <a:path extrusionOk="0" h="1017" w="3668">
                <a:moveTo>
                  <a:pt x="3422" y="245"/>
                </a:moveTo>
                <a:lnTo>
                  <a:pt x="3422" y="767"/>
                </a:lnTo>
                <a:lnTo>
                  <a:pt x="245" y="767"/>
                </a:lnTo>
                <a:lnTo>
                  <a:pt x="245" y="245"/>
                </a:lnTo>
                <a:close/>
                <a:moveTo>
                  <a:pt x="0" y="1"/>
                </a:moveTo>
                <a:lnTo>
                  <a:pt x="0" y="1016"/>
                </a:lnTo>
                <a:lnTo>
                  <a:pt x="3667" y="1016"/>
                </a:lnTo>
                <a:lnTo>
                  <a:pt x="3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2707717" y="2176151"/>
            <a:ext cx="150911" cy="42668"/>
          </a:xfrm>
          <a:custGeom>
            <a:rect b="b" l="l" r="r" t="t"/>
            <a:pathLst>
              <a:path extrusionOk="0" h="1012" w="3668">
                <a:moveTo>
                  <a:pt x="3422" y="246"/>
                </a:moveTo>
                <a:lnTo>
                  <a:pt x="3422" y="767"/>
                </a:lnTo>
                <a:lnTo>
                  <a:pt x="245" y="767"/>
                </a:lnTo>
                <a:lnTo>
                  <a:pt x="245" y="246"/>
                </a:lnTo>
                <a:close/>
                <a:moveTo>
                  <a:pt x="0" y="0"/>
                </a:moveTo>
                <a:lnTo>
                  <a:pt x="0" y="1012"/>
                </a:lnTo>
                <a:lnTo>
                  <a:pt x="3667" y="1012"/>
                </a:lnTo>
                <a:lnTo>
                  <a:pt x="36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2707717" y="2261071"/>
            <a:ext cx="150911" cy="42879"/>
          </a:xfrm>
          <a:custGeom>
            <a:rect b="b" l="l" r="r" t="t"/>
            <a:pathLst>
              <a:path extrusionOk="0" h="1017" w="3668">
                <a:moveTo>
                  <a:pt x="3422" y="250"/>
                </a:moveTo>
                <a:lnTo>
                  <a:pt x="3422" y="772"/>
                </a:lnTo>
                <a:lnTo>
                  <a:pt x="245" y="772"/>
                </a:lnTo>
                <a:lnTo>
                  <a:pt x="245" y="250"/>
                </a:lnTo>
                <a:close/>
                <a:moveTo>
                  <a:pt x="0" y="1"/>
                </a:moveTo>
                <a:lnTo>
                  <a:pt x="0" y="1017"/>
                </a:lnTo>
                <a:lnTo>
                  <a:pt x="3667" y="1017"/>
                </a:lnTo>
                <a:lnTo>
                  <a:pt x="3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2707717" y="2346159"/>
            <a:ext cx="150911" cy="42879"/>
          </a:xfrm>
          <a:custGeom>
            <a:rect b="b" l="l" r="r" t="t"/>
            <a:pathLst>
              <a:path extrusionOk="0" h="1017" w="3668">
                <a:moveTo>
                  <a:pt x="3422" y="246"/>
                </a:moveTo>
                <a:lnTo>
                  <a:pt x="3422" y="767"/>
                </a:lnTo>
                <a:lnTo>
                  <a:pt x="245" y="767"/>
                </a:lnTo>
                <a:lnTo>
                  <a:pt x="245" y="246"/>
                </a:lnTo>
                <a:close/>
                <a:moveTo>
                  <a:pt x="0" y="1"/>
                </a:moveTo>
                <a:lnTo>
                  <a:pt x="0" y="1017"/>
                </a:lnTo>
                <a:lnTo>
                  <a:pt x="3667" y="1017"/>
                </a:lnTo>
                <a:lnTo>
                  <a:pt x="3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2707717" y="2431289"/>
            <a:ext cx="150911" cy="42711"/>
          </a:xfrm>
          <a:custGeom>
            <a:rect b="b" l="l" r="r" t="t"/>
            <a:pathLst>
              <a:path extrusionOk="0" h="1013" w="3668">
                <a:moveTo>
                  <a:pt x="3422" y="245"/>
                </a:moveTo>
                <a:lnTo>
                  <a:pt x="3422" y="766"/>
                </a:lnTo>
                <a:lnTo>
                  <a:pt x="245" y="766"/>
                </a:lnTo>
                <a:lnTo>
                  <a:pt x="245" y="245"/>
                </a:lnTo>
                <a:close/>
                <a:moveTo>
                  <a:pt x="0" y="1"/>
                </a:moveTo>
                <a:lnTo>
                  <a:pt x="0" y="1012"/>
                </a:lnTo>
                <a:lnTo>
                  <a:pt x="3667" y="1012"/>
                </a:lnTo>
                <a:lnTo>
                  <a:pt x="3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2707717" y="2516377"/>
            <a:ext cx="150911" cy="42668"/>
          </a:xfrm>
          <a:custGeom>
            <a:rect b="b" l="l" r="r" t="t"/>
            <a:pathLst>
              <a:path extrusionOk="0" h="1012" w="3668">
                <a:moveTo>
                  <a:pt x="3422" y="245"/>
                </a:moveTo>
                <a:lnTo>
                  <a:pt x="3422" y="767"/>
                </a:lnTo>
                <a:lnTo>
                  <a:pt x="245" y="767"/>
                </a:lnTo>
                <a:lnTo>
                  <a:pt x="245" y="245"/>
                </a:lnTo>
                <a:close/>
                <a:moveTo>
                  <a:pt x="0" y="0"/>
                </a:moveTo>
                <a:lnTo>
                  <a:pt x="0" y="1012"/>
                </a:lnTo>
                <a:lnTo>
                  <a:pt x="3667" y="1012"/>
                </a:lnTo>
                <a:lnTo>
                  <a:pt x="36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2707717" y="2601338"/>
            <a:ext cx="150911" cy="42837"/>
          </a:xfrm>
          <a:custGeom>
            <a:rect b="b" l="l" r="r" t="t"/>
            <a:pathLst>
              <a:path extrusionOk="0" h="1016" w="3668">
                <a:moveTo>
                  <a:pt x="3422" y="249"/>
                </a:moveTo>
                <a:lnTo>
                  <a:pt x="3422" y="770"/>
                </a:lnTo>
                <a:lnTo>
                  <a:pt x="245" y="770"/>
                </a:lnTo>
                <a:lnTo>
                  <a:pt x="245" y="249"/>
                </a:lnTo>
                <a:close/>
                <a:moveTo>
                  <a:pt x="0" y="0"/>
                </a:moveTo>
                <a:lnTo>
                  <a:pt x="0" y="1016"/>
                </a:lnTo>
                <a:lnTo>
                  <a:pt x="3667" y="1016"/>
                </a:lnTo>
                <a:lnTo>
                  <a:pt x="36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2707717" y="2686384"/>
            <a:ext cx="150911" cy="42879"/>
          </a:xfrm>
          <a:custGeom>
            <a:rect b="b" l="l" r="r" t="t"/>
            <a:pathLst>
              <a:path extrusionOk="0" h="1017" w="3668">
                <a:moveTo>
                  <a:pt x="3422" y="246"/>
                </a:moveTo>
                <a:lnTo>
                  <a:pt x="3422" y="768"/>
                </a:lnTo>
                <a:lnTo>
                  <a:pt x="245" y="768"/>
                </a:lnTo>
                <a:lnTo>
                  <a:pt x="245" y="246"/>
                </a:lnTo>
                <a:close/>
                <a:moveTo>
                  <a:pt x="0" y="1"/>
                </a:moveTo>
                <a:lnTo>
                  <a:pt x="0" y="1017"/>
                </a:lnTo>
                <a:lnTo>
                  <a:pt x="3667" y="1017"/>
                </a:lnTo>
                <a:lnTo>
                  <a:pt x="36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3049766" y="2818444"/>
            <a:ext cx="44722" cy="111098"/>
          </a:xfrm>
          <a:custGeom>
            <a:rect b="b" l="l" r="r" t="t"/>
            <a:pathLst>
              <a:path extrusionOk="0" h="2635" w="1087">
                <a:moveTo>
                  <a:pt x="842" y="251"/>
                </a:moveTo>
                <a:lnTo>
                  <a:pt x="842" y="2390"/>
                </a:lnTo>
                <a:lnTo>
                  <a:pt x="250" y="2390"/>
                </a:lnTo>
                <a:lnTo>
                  <a:pt x="250" y="251"/>
                </a:lnTo>
                <a:close/>
                <a:moveTo>
                  <a:pt x="0" y="1"/>
                </a:moveTo>
                <a:lnTo>
                  <a:pt x="0" y="2635"/>
                </a:lnTo>
                <a:lnTo>
                  <a:pt x="1087" y="2635"/>
                </a:lnTo>
                <a:lnTo>
                  <a:pt x="1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3139536" y="2818444"/>
            <a:ext cx="44804" cy="111098"/>
          </a:xfrm>
          <a:custGeom>
            <a:rect b="b" l="l" r="r" t="t"/>
            <a:pathLst>
              <a:path extrusionOk="0" h="2635" w="1089">
                <a:moveTo>
                  <a:pt x="843" y="251"/>
                </a:moveTo>
                <a:lnTo>
                  <a:pt x="843" y="2390"/>
                </a:lnTo>
                <a:lnTo>
                  <a:pt x="247" y="2390"/>
                </a:lnTo>
                <a:lnTo>
                  <a:pt x="247" y="251"/>
                </a:lnTo>
                <a:close/>
                <a:moveTo>
                  <a:pt x="1" y="1"/>
                </a:moveTo>
                <a:lnTo>
                  <a:pt x="1" y="2635"/>
                </a:lnTo>
                <a:lnTo>
                  <a:pt x="1088" y="2635"/>
                </a:lnTo>
                <a:lnTo>
                  <a:pt x="10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3229389" y="2818444"/>
            <a:ext cx="44763" cy="111098"/>
          </a:xfrm>
          <a:custGeom>
            <a:rect b="b" l="l" r="r" t="t"/>
            <a:pathLst>
              <a:path extrusionOk="0" h="2635" w="1088">
                <a:moveTo>
                  <a:pt x="843" y="251"/>
                </a:moveTo>
                <a:lnTo>
                  <a:pt x="843" y="2390"/>
                </a:lnTo>
                <a:lnTo>
                  <a:pt x="245" y="2390"/>
                </a:lnTo>
                <a:lnTo>
                  <a:pt x="245" y="251"/>
                </a:lnTo>
                <a:close/>
                <a:moveTo>
                  <a:pt x="0" y="1"/>
                </a:moveTo>
                <a:lnTo>
                  <a:pt x="0" y="2635"/>
                </a:lnTo>
                <a:lnTo>
                  <a:pt x="1088" y="2635"/>
                </a:lnTo>
                <a:lnTo>
                  <a:pt x="10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319200" y="2818444"/>
            <a:ext cx="44763" cy="111098"/>
          </a:xfrm>
          <a:custGeom>
            <a:rect b="b" l="l" r="r" t="t"/>
            <a:pathLst>
              <a:path extrusionOk="0" h="2635" w="1088">
                <a:moveTo>
                  <a:pt x="838" y="251"/>
                </a:moveTo>
                <a:lnTo>
                  <a:pt x="838" y="2390"/>
                </a:lnTo>
                <a:lnTo>
                  <a:pt x="246" y="2390"/>
                </a:lnTo>
                <a:lnTo>
                  <a:pt x="246" y="251"/>
                </a:lnTo>
                <a:close/>
                <a:moveTo>
                  <a:pt x="1" y="1"/>
                </a:moveTo>
                <a:lnTo>
                  <a:pt x="1" y="2635"/>
                </a:lnTo>
                <a:lnTo>
                  <a:pt x="1087" y="2635"/>
                </a:lnTo>
                <a:lnTo>
                  <a:pt x="1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1937264" y="1873705"/>
            <a:ext cx="1549920" cy="204615"/>
          </a:xfrm>
          <a:custGeom>
            <a:rect b="b" l="l" r="r" t="t"/>
            <a:pathLst>
              <a:path extrusionOk="0" h="4853" w="37672">
                <a:moveTo>
                  <a:pt x="2425" y="0"/>
                </a:moveTo>
                <a:cubicBezTo>
                  <a:pt x="1088" y="0"/>
                  <a:pt x="0" y="1088"/>
                  <a:pt x="0" y="2425"/>
                </a:cubicBezTo>
                <a:cubicBezTo>
                  <a:pt x="0" y="3765"/>
                  <a:pt x="1088" y="4853"/>
                  <a:pt x="2425" y="4853"/>
                </a:cubicBezTo>
                <a:lnTo>
                  <a:pt x="35248" y="4853"/>
                </a:lnTo>
                <a:cubicBezTo>
                  <a:pt x="36585" y="4853"/>
                  <a:pt x="37671" y="3765"/>
                  <a:pt x="37671" y="2425"/>
                </a:cubicBezTo>
                <a:cubicBezTo>
                  <a:pt x="37671" y="1088"/>
                  <a:pt x="36585" y="0"/>
                  <a:pt x="35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2023784" y="1912033"/>
            <a:ext cx="78911" cy="80994"/>
          </a:xfrm>
          <a:custGeom>
            <a:rect b="b" l="l" r="r" t="t"/>
            <a:pathLst>
              <a:path extrusionOk="0" h="1921" w="1918">
                <a:moveTo>
                  <a:pt x="959" y="0"/>
                </a:moveTo>
                <a:cubicBezTo>
                  <a:pt x="429" y="0"/>
                  <a:pt x="1" y="432"/>
                  <a:pt x="1" y="963"/>
                </a:cubicBezTo>
                <a:cubicBezTo>
                  <a:pt x="1" y="1493"/>
                  <a:pt x="429" y="1921"/>
                  <a:pt x="959" y="1921"/>
                </a:cubicBezTo>
                <a:cubicBezTo>
                  <a:pt x="1489" y="1921"/>
                  <a:pt x="1917" y="1493"/>
                  <a:pt x="1917" y="963"/>
                </a:cubicBezTo>
                <a:cubicBezTo>
                  <a:pt x="1917" y="432"/>
                  <a:pt x="1489" y="0"/>
                  <a:pt x="959" y="0"/>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035303" y="1923881"/>
            <a:ext cx="55789" cy="57299"/>
          </a:xfrm>
          <a:custGeom>
            <a:rect b="b" l="l" r="r" t="t"/>
            <a:pathLst>
              <a:path extrusionOk="0" h="1359" w="1356">
                <a:moveTo>
                  <a:pt x="679" y="1"/>
                </a:moveTo>
                <a:cubicBezTo>
                  <a:pt x="305" y="1"/>
                  <a:pt x="1" y="307"/>
                  <a:pt x="1" y="682"/>
                </a:cubicBezTo>
                <a:cubicBezTo>
                  <a:pt x="1" y="1056"/>
                  <a:pt x="305" y="1359"/>
                  <a:pt x="679" y="1359"/>
                </a:cubicBezTo>
                <a:cubicBezTo>
                  <a:pt x="1053" y="1359"/>
                  <a:pt x="1356" y="1056"/>
                  <a:pt x="1356" y="682"/>
                </a:cubicBezTo>
                <a:cubicBezTo>
                  <a:pt x="1356" y="307"/>
                  <a:pt x="1053" y="1"/>
                  <a:pt x="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004365" y="1973973"/>
            <a:ext cx="41472" cy="41404"/>
          </a:xfrm>
          <a:custGeom>
            <a:rect b="b" l="l" r="r" t="t"/>
            <a:pathLst>
              <a:path extrusionOk="0" h="982" w="1008">
                <a:moveTo>
                  <a:pt x="858" y="1"/>
                </a:moveTo>
                <a:cubicBezTo>
                  <a:pt x="824" y="1"/>
                  <a:pt x="789" y="13"/>
                  <a:pt x="763" y="37"/>
                </a:cubicBezTo>
                <a:lnTo>
                  <a:pt x="49" y="750"/>
                </a:lnTo>
                <a:cubicBezTo>
                  <a:pt x="0" y="804"/>
                  <a:pt x="0" y="888"/>
                  <a:pt x="49" y="942"/>
                </a:cubicBezTo>
                <a:cubicBezTo>
                  <a:pt x="76" y="968"/>
                  <a:pt x="111" y="982"/>
                  <a:pt x="145" y="982"/>
                </a:cubicBezTo>
                <a:cubicBezTo>
                  <a:pt x="180" y="982"/>
                  <a:pt x="214" y="968"/>
                  <a:pt x="241" y="942"/>
                </a:cubicBezTo>
                <a:lnTo>
                  <a:pt x="954" y="229"/>
                </a:lnTo>
                <a:cubicBezTo>
                  <a:pt x="1007" y="176"/>
                  <a:pt x="1007" y="90"/>
                  <a:pt x="954" y="37"/>
                </a:cubicBezTo>
                <a:cubicBezTo>
                  <a:pt x="927" y="13"/>
                  <a:pt x="893" y="1"/>
                  <a:pt x="858" y="1"/>
                </a:cubicBezTo>
                <a:close/>
              </a:path>
            </a:pathLst>
          </a:custGeom>
          <a:solidFill>
            <a:srgbClr val="5C2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3107487" y="2944473"/>
            <a:ext cx="562994" cy="307997"/>
          </a:xfrm>
          <a:custGeom>
            <a:rect b="b" l="l" r="r" t="t"/>
            <a:pathLst>
              <a:path extrusionOk="0" h="7305" w="13684">
                <a:moveTo>
                  <a:pt x="7138" y="215"/>
                </a:moveTo>
                <a:cubicBezTo>
                  <a:pt x="7728" y="215"/>
                  <a:pt x="8286" y="485"/>
                  <a:pt x="8658" y="968"/>
                </a:cubicBezTo>
                <a:lnTo>
                  <a:pt x="13354" y="7090"/>
                </a:lnTo>
                <a:lnTo>
                  <a:pt x="259" y="7090"/>
                </a:lnTo>
                <a:cubicBezTo>
                  <a:pt x="263" y="5153"/>
                  <a:pt x="1609" y="4511"/>
                  <a:pt x="2914" y="3887"/>
                </a:cubicBezTo>
                <a:cubicBezTo>
                  <a:pt x="3988" y="3374"/>
                  <a:pt x="4999" y="2893"/>
                  <a:pt x="5258" y="1748"/>
                </a:cubicBezTo>
                <a:lnTo>
                  <a:pt x="5281" y="1651"/>
                </a:lnTo>
                <a:cubicBezTo>
                  <a:pt x="5463" y="929"/>
                  <a:pt x="6007" y="407"/>
                  <a:pt x="6737" y="256"/>
                </a:cubicBezTo>
                <a:cubicBezTo>
                  <a:pt x="6871" y="228"/>
                  <a:pt x="7005" y="215"/>
                  <a:pt x="7138" y="215"/>
                </a:cubicBezTo>
                <a:close/>
                <a:moveTo>
                  <a:pt x="7141" y="0"/>
                </a:moveTo>
                <a:cubicBezTo>
                  <a:pt x="6993" y="0"/>
                  <a:pt x="6843" y="15"/>
                  <a:pt x="6693" y="47"/>
                </a:cubicBezTo>
                <a:cubicBezTo>
                  <a:pt x="5891" y="211"/>
                  <a:pt x="5271" y="808"/>
                  <a:pt x="5075" y="1597"/>
                </a:cubicBezTo>
                <a:lnTo>
                  <a:pt x="5049" y="1704"/>
                </a:lnTo>
                <a:cubicBezTo>
                  <a:pt x="4812" y="2742"/>
                  <a:pt x="3846" y="3205"/>
                  <a:pt x="2821" y="3695"/>
                </a:cubicBezTo>
                <a:cubicBezTo>
                  <a:pt x="1497" y="4328"/>
                  <a:pt x="0" y="5046"/>
                  <a:pt x="45" y="7201"/>
                </a:cubicBezTo>
                <a:cubicBezTo>
                  <a:pt x="45" y="7260"/>
                  <a:pt x="94" y="7304"/>
                  <a:pt x="152" y="7304"/>
                </a:cubicBezTo>
                <a:lnTo>
                  <a:pt x="13568" y="7304"/>
                </a:lnTo>
                <a:cubicBezTo>
                  <a:pt x="13607" y="7304"/>
                  <a:pt x="13648" y="7282"/>
                  <a:pt x="13665" y="7246"/>
                </a:cubicBezTo>
                <a:cubicBezTo>
                  <a:pt x="13683" y="7207"/>
                  <a:pt x="13679" y="7166"/>
                  <a:pt x="13652" y="7131"/>
                </a:cubicBezTo>
                <a:lnTo>
                  <a:pt x="8826" y="835"/>
                </a:lnTo>
                <a:cubicBezTo>
                  <a:pt x="8416" y="301"/>
                  <a:pt x="7797" y="0"/>
                  <a:pt x="71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3399673" y="2944558"/>
            <a:ext cx="122646" cy="307913"/>
          </a:xfrm>
          <a:custGeom>
            <a:rect b="b" l="l" r="r" t="t"/>
            <a:pathLst>
              <a:path extrusionOk="0" h="7303" w="2981">
                <a:moveTo>
                  <a:pt x="121" y="1"/>
                </a:moveTo>
                <a:cubicBezTo>
                  <a:pt x="108" y="1"/>
                  <a:pt x="94" y="3"/>
                  <a:pt x="81" y="8"/>
                </a:cubicBezTo>
                <a:cubicBezTo>
                  <a:pt x="27" y="26"/>
                  <a:pt x="1" y="88"/>
                  <a:pt x="19" y="147"/>
                </a:cubicBezTo>
                <a:lnTo>
                  <a:pt x="2763" y="7236"/>
                </a:lnTo>
                <a:cubicBezTo>
                  <a:pt x="2777" y="7275"/>
                  <a:pt x="2821" y="7302"/>
                  <a:pt x="2861" y="7302"/>
                </a:cubicBezTo>
                <a:cubicBezTo>
                  <a:pt x="2874" y="7302"/>
                  <a:pt x="2888" y="7302"/>
                  <a:pt x="2901" y="7293"/>
                </a:cubicBezTo>
                <a:cubicBezTo>
                  <a:pt x="2954" y="7275"/>
                  <a:pt x="2981" y="7213"/>
                  <a:pt x="2964" y="7156"/>
                </a:cubicBezTo>
                <a:lnTo>
                  <a:pt x="219" y="67"/>
                </a:lnTo>
                <a:cubicBezTo>
                  <a:pt x="202" y="26"/>
                  <a:pt x="164" y="1"/>
                  <a:pt x="1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291348" y="3055029"/>
            <a:ext cx="187939" cy="83229"/>
          </a:xfrm>
          <a:custGeom>
            <a:rect b="b" l="l" r="r" t="t"/>
            <a:pathLst>
              <a:path extrusionOk="0" h="1974" w="4568">
                <a:moveTo>
                  <a:pt x="124" y="1"/>
                </a:moveTo>
                <a:cubicBezTo>
                  <a:pt x="80" y="1"/>
                  <a:pt x="40" y="26"/>
                  <a:pt x="22" y="67"/>
                </a:cubicBezTo>
                <a:cubicBezTo>
                  <a:pt x="0" y="125"/>
                  <a:pt x="27" y="187"/>
                  <a:pt x="86" y="209"/>
                </a:cubicBezTo>
                <a:lnTo>
                  <a:pt x="4407" y="1965"/>
                </a:lnTo>
                <a:cubicBezTo>
                  <a:pt x="4421" y="1973"/>
                  <a:pt x="4433" y="1973"/>
                  <a:pt x="4447" y="1973"/>
                </a:cubicBezTo>
                <a:cubicBezTo>
                  <a:pt x="4491" y="1973"/>
                  <a:pt x="4532" y="1947"/>
                  <a:pt x="4545" y="1906"/>
                </a:cubicBezTo>
                <a:cubicBezTo>
                  <a:pt x="4567" y="1853"/>
                  <a:pt x="4540" y="1791"/>
                  <a:pt x="4487" y="1768"/>
                </a:cubicBezTo>
                <a:lnTo>
                  <a:pt x="166" y="8"/>
                </a:lnTo>
                <a:cubicBezTo>
                  <a:pt x="152" y="3"/>
                  <a:pt x="138" y="1"/>
                  <a:pt x="1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56119" y="3040398"/>
            <a:ext cx="62043" cy="62569"/>
          </a:xfrm>
          <a:custGeom>
            <a:rect b="b" l="l" r="r" t="t"/>
            <a:pathLst>
              <a:path extrusionOk="0" h="1484" w="1508">
                <a:moveTo>
                  <a:pt x="1389" y="0"/>
                </a:moveTo>
                <a:cubicBezTo>
                  <a:pt x="1362" y="0"/>
                  <a:pt x="1335" y="10"/>
                  <a:pt x="1315" y="30"/>
                </a:cubicBezTo>
                <a:lnTo>
                  <a:pt x="41" y="1300"/>
                </a:lnTo>
                <a:cubicBezTo>
                  <a:pt x="1" y="1344"/>
                  <a:pt x="1" y="1412"/>
                  <a:pt x="41" y="1451"/>
                </a:cubicBezTo>
                <a:cubicBezTo>
                  <a:pt x="64" y="1474"/>
                  <a:pt x="90" y="1483"/>
                  <a:pt x="117" y="1483"/>
                </a:cubicBezTo>
                <a:cubicBezTo>
                  <a:pt x="148" y="1483"/>
                  <a:pt x="175" y="1474"/>
                  <a:pt x="192" y="1451"/>
                </a:cubicBezTo>
                <a:lnTo>
                  <a:pt x="1467" y="182"/>
                </a:lnTo>
                <a:cubicBezTo>
                  <a:pt x="1507" y="141"/>
                  <a:pt x="1507" y="71"/>
                  <a:pt x="1467" y="30"/>
                </a:cubicBezTo>
                <a:cubicBezTo>
                  <a:pt x="1444" y="10"/>
                  <a:pt x="1416" y="0"/>
                  <a:pt x="1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239098" y="3093904"/>
            <a:ext cx="268085" cy="117802"/>
          </a:xfrm>
          <a:custGeom>
            <a:rect b="b" l="l" r="r" t="t"/>
            <a:pathLst>
              <a:path extrusionOk="0" h="2794" w="6516">
                <a:moveTo>
                  <a:pt x="126" y="1"/>
                </a:moveTo>
                <a:cubicBezTo>
                  <a:pt x="84" y="1"/>
                  <a:pt x="43" y="26"/>
                  <a:pt x="23" y="67"/>
                </a:cubicBezTo>
                <a:cubicBezTo>
                  <a:pt x="1" y="124"/>
                  <a:pt x="27" y="187"/>
                  <a:pt x="85" y="209"/>
                </a:cubicBezTo>
                <a:lnTo>
                  <a:pt x="6349" y="2785"/>
                </a:lnTo>
                <a:cubicBezTo>
                  <a:pt x="6363" y="2793"/>
                  <a:pt x="6376" y="2793"/>
                  <a:pt x="6390" y="2793"/>
                </a:cubicBezTo>
                <a:cubicBezTo>
                  <a:pt x="6435" y="2793"/>
                  <a:pt x="6474" y="2771"/>
                  <a:pt x="6493" y="2727"/>
                </a:cubicBezTo>
                <a:cubicBezTo>
                  <a:pt x="6515" y="2674"/>
                  <a:pt x="6488" y="2611"/>
                  <a:pt x="6429" y="2588"/>
                </a:cubicBezTo>
                <a:lnTo>
                  <a:pt x="165" y="9"/>
                </a:lnTo>
                <a:cubicBezTo>
                  <a:pt x="152" y="3"/>
                  <a:pt x="139" y="1"/>
                  <a:pt x="1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3681244" y="2778809"/>
            <a:ext cx="373656" cy="476647"/>
          </a:xfrm>
          <a:custGeom>
            <a:rect b="b" l="l" r="r" t="t"/>
            <a:pathLst>
              <a:path extrusionOk="0" h="11305" w="9082">
                <a:moveTo>
                  <a:pt x="8742" y="1"/>
                </a:moveTo>
                <a:cubicBezTo>
                  <a:pt x="8742" y="1"/>
                  <a:pt x="2536" y="2862"/>
                  <a:pt x="0" y="11305"/>
                </a:cubicBezTo>
                <a:lnTo>
                  <a:pt x="5164" y="11305"/>
                </a:lnTo>
                <a:cubicBezTo>
                  <a:pt x="5164" y="11305"/>
                  <a:pt x="9081" y="5646"/>
                  <a:pt x="8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3214907" y="2011963"/>
            <a:ext cx="478487" cy="1245902"/>
          </a:xfrm>
          <a:custGeom>
            <a:rect b="b" l="l" r="r" t="t"/>
            <a:pathLst>
              <a:path extrusionOk="0" h="29550" w="11630">
                <a:moveTo>
                  <a:pt x="1" y="1"/>
                </a:moveTo>
                <a:lnTo>
                  <a:pt x="1" y="1"/>
                </a:lnTo>
                <a:cubicBezTo>
                  <a:pt x="245" y="22893"/>
                  <a:pt x="11629" y="29549"/>
                  <a:pt x="11629" y="29549"/>
                </a:cubicBezTo>
                <a:cubicBezTo>
                  <a:pt x="11134" y="10462"/>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3211945" y="2010867"/>
            <a:ext cx="484412" cy="1248136"/>
          </a:xfrm>
          <a:custGeom>
            <a:rect b="b" l="l" r="r" t="t"/>
            <a:pathLst>
              <a:path extrusionOk="0" h="29603" w="11774">
                <a:moveTo>
                  <a:pt x="139" y="0"/>
                </a:moveTo>
                <a:lnTo>
                  <a:pt x="1" y="54"/>
                </a:lnTo>
                <a:lnTo>
                  <a:pt x="11634" y="29602"/>
                </a:lnTo>
                <a:lnTo>
                  <a:pt x="11773" y="29549"/>
                </a:lnTo>
                <a:lnTo>
                  <a:pt x="1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514827" y="2672681"/>
            <a:ext cx="82532" cy="128553"/>
          </a:xfrm>
          <a:custGeom>
            <a:rect b="b" l="l" r="r" t="t"/>
            <a:pathLst>
              <a:path extrusionOk="0" h="3049" w="2006">
                <a:moveTo>
                  <a:pt x="1880" y="1"/>
                </a:moveTo>
                <a:lnTo>
                  <a:pt x="0" y="2972"/>
                </a:lnTo>
                <a:lnTo>
                  <a:pt x="124" y="3048"/>
                </a:lnTo>
                <a:lnTo>
                  <a:pt x="2005" y="81"/>
                </a:lnTo>
                <a:lnTo>
                  <a:pt x="18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270983" y="2522406"/>
            <a:ext cx="150376" cy="28755"/>
          </a:xfrm>
          <a:custGeom>
            <a:rect b="b" l="l" r="r" t="t"/>
            <a:pathLst>
              <a:path extrusionOk="0" h="682" w="3655">
                <a:moveTo>
                  <a:pt x="23" y="1"/>
                </a:moveTo>
                <a:lnTo>
                  <a:pt x="1" y="143"/>
                </a:lnTo>
                <a:lnTo>
                  <a:pt x="3632" y="682"/>
                </a:lnTo>
                <a:lnTo>
                  <a:pt x="3655" y="540"/>
                </a:lnTo>
                <a:lnTo>
                  <a:pt x="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3373795" y="2287381"/>
            <a:ext cx="49947" cy="146936"/>
          </a:xfrm>
          <a:custGeom>
            <a:rect b="b" l="l" r="r" t="t"/>
            <a:pathLst>
              <a:path extrusionOk="0" h="3485" w="1214">
                <a:moveTo>
                  <a:pt x="1076" y="0"/>
                </a:moveTo>
                <a:lnTo>
                  <a:pt x="1" y="3440"/>
                </a:lnTo>
                <a:lnTo>
                  <a:pt x="140" y="3484"/>
                </a:lnTo>
                <a:lnTo>
                  <a:pt x="1214" y="45"/>
                </a:lnTo>
                <a:lnTo>
                  <a:pt x="10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3465663" y="3007088"/>
            <a:ext cx="146673" cy="40813"/>
          </a:xfrm>
          <a:custGeom>
            <a:rect b="b" l="l" r="r" t="t"/>
            <a:pathLst>
              <a:path extrusionOk="0" h="968" w="3565">
                <a:moveTo>
                  <a:pt x="32" y="1"/>
                </a:moveTo>
                <a:lnTo>
                  <a:pt x="1" y="143"/>
                </a:lnTo>
                <a:lnTo>
                  <a:pt x="3529" y="968"/>
                </a:lnTo>
                <a:lnTo>
                  <a:pt x="3565" y="824"/>
                </a:lnTo>
                <a:lnTo>
                  <a:pt x="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3612291" y="1956348"/>
            <a:ext cx="402991" cy="1299069"/>
          </a:xfrm>
          <a:custGeom>
            <a:rect b="b" l="l" r="r" t="t"/>
            <a:pathLst>
              <a:path extrusionOk="0" h="30811" w="9795">
                <a:moveTo>
                  <a:pt x="7107" y="0"/>
                </a:moveTo>
                <a:cubicBezTo>
                  <a:pt x="7107" y="0"/>
                  <a:pt x="1" y="12828"/>
                  <a:pt x="1975" y="30811"/>
                </a:cubicBezTo>
                <a:cubicBezTo>
                  <a:pt x="1975" y="30811"/>
                  <a:pt x="8405" y="22643"/>
                  <a:pt x="8547" y="18086"/>
                </a:cubicBezTo>
                <a:lnTo>
                  <a:pt x="5909" y="18086"/>
                </a:lnTo>
                <a:lnTo>
                  <a:pt x="8547" y="16976"/>
                </a:lnTo>
                <a:cubicBezTo>
                  <a:pt x="8547" y="16976"/>
                  <a:pt x="9795" y="5517"/>
                  <a:pt x="7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689307" y="1955631"/>
            <a:ext cx="219824" cy="1300544"/>
          </a:xfrm>
          <a:custGeom>
            <a:rect b="b" l="l" r="r" t="t"/>
            <a:pathLst>
              <a:path extrusionOk="0" h="30846" w="5343">
                <a:moveTo>
                  <a:pt x="5129" y="0"/>
                </a:moveTo>
                <a:lnTo>
                  <a:pt x="0" y="30810"/>
                </a:lnTo>
                <a:lnTo>
                  <a:pt x="210" y="30846"/>
                </a:lnTo>
                <a:lnTo>
                  <a:pt x="5342" y="36"/>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699593" y="2559975"/>
            <a:ext cx="75908" cy="218107"/>
          </a:xfrm>
          <a:custGeom>
            <a:rect b="b" l="l" r="r" t="t"/>
            <a:pathLst>
              <a:path extrusionOk="0" h="5173" w="1845">
                <a:moveTo>
                  <a:pt x="285" y="0"/>
                </a:moveTo>
                <a:lnTo>
                  <a:pt x="285" y="0"/>
                </a:lnTo>
                <a:cubicBezTo>
                  <a:pt x="272" y="85"/>
                  <a:pt x="0" y="2094"/>
                  <a:pt x="1652" y="5173"/>
                </a:cubicBezTo>
                <a:lnTo>
                  <a:pt x="1845" y="5075"/>
                </a:lnTo>
                <a:cubicBezTo>
                  <a:pt x="223" y="2063"/>
                  <a:pt x="494" y="50"/>
                  <a:pt x="499" y="31"/>
                </a:cubicBezTo>
                <a:lnTo>
                  <a:pt x="2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691323" y="2690896"/>
            <a:ext cx="68790" cy="178895"/>
          </a:xfrm>
          <a:custGeom>
            <a:rect b="b" l="l" r="r" t="t"/>
            <a:pathLst>
              <a:path extrusionOk="0" h="4243" w="1672">
                <a:moveTo>
                  <a:pt x="27" y="1"/>
                </a:moveTo>
                <a:cubicBezTo>
                  <a:pt x="27" y="99"/>
                  <a:pt x="0" y="2415"/>
                  <a:pt x="1506" y="4243"/>
                </a:cubicBezTo>
                <a:lnTo>
                  <a:pt x="1672" y="4109"/>
                </a:lnTo>
                <a:cubicBezTo>
                  <a:pt x="214" y="2340"/>
                  <a:pt x="241" y="27"/>
                  <a:pt x="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3807383" y="2357079"/>
            <a:ext cx="171935" cy="192978"/>
          </a:xfrm>
          <a:custGeom>
            <a:rect b="b" l="l" r="r" t="t"/>
            <a:pathLst>
              <a:path extrusionOk="0" h="4577" w="4179">
                <a:moveTo>
                  <a:pt x="3974" y="1"/>
                </a:moveTo>
                <a:cubicBezTo>
                  <a:pt x="2820" y="3258"/>
                  <a:pt x="27" y="4367"/>
                  <a:pt x="0" y="4376"/>
                </a:cubicBezTo>
                <a:lnTo>
                  <a:pt x="75" y="4576"/>
                </a:lnTo>
                <a:cubicBezTo>
                  <a:pt x="107" y="4568"/>
                  <a:pt x="2989" y="3422"/>
                  <a:pt x="4179" y="72"/>
                </a:cubicBezTo>
                <a:lnTo>
                  <a:pt x="39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3734974" y="2873890"/>
            <a:ext cx="190284" cy="127795"/>
          </a:xfrm>
          <a:custGeom>
            <a:rect b="b" l="l" r="r" t="t"/>
            <a:pathLst>
              <a:path extrusionOk="0" h="3031" w="4625">
                <a:moveTo>
                  <a:pt x="4469" y="0"/>
                </a:moveTo>
                <a:cubicBezTo>
                  <a:pt x="2161" y="2469"/>
                  <a:pt x="17" y="2817"/>
                  <a:pt x="0" y="2821"/>
                </a:cubicBezTo>
                <a:lnTo>
                  <a:pt x="31" y="3030"/>
                </a:lnTo>
                <a:cubicBezTo>
                  <a:pt x="120" y="3017"/>
                  <a:pt x="2263" y="2673"/>
                  <a:pt x="4625" y="148"/>
                </a:cubicBezTo>
                <a:lnTo>
                  <a:pt x="44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857041" y="2599062"/>
            <a:ext cx="39456" cy="40392"/>
          </a:xfrm>
          <a:custGeom>
            <a:rect b="b" l="l" r="r" t="t"/>
            <a:pathLst>
              <a:path extrusionOk="0" h="958" w="959">
                <a:moveTo>
                  <a:pt x="482" y="219"/>
                </a:moveTo>
                <a:cubicBezTo>
                  <a:pt x="624" y="219"/>
                  <a:pt x="745" y="334"/>
                  <a:pt x="745" y="482"/>
                </a:cubicBezTo>
                <a:cubicBezTo>
                  <a:pt x="745" y="624"/>
                  <a:pt x="624" y="744"/>
                  <a:pt x="482" y="744"/>
                </a:cubicBezTo>
                <a:cubicBezTo>
                  <a:pt x="334" y="744"/>
                  <a:pt x="214" y="624"/>
                  <a:pt x="214" y="482"/>
                </a:cubicBezTo>
                <a:cubicBezTo>
                  <a:pt x="214" y="334"/>
                  <a:pt x="334" y="219"/>
                  <a:pt x="482" y="219"/>
                </a:cubicBezTo>
                <a:close/>
                <a:moveTo>
                  <a:pt x="482" y="1"/>
                </a:moveTo>
                <a:cubicBezTo>
                  <a:pt x="219" y="1"/>
                  <a:pt x="0" y="219"/>
                  <a:pt x="0" y="482"/>
                </a:cubicBezTo>
                <a:cubicBezTo>
                  <a:pt x="0" y="744"/>
                  <a:pt x="219" y="958"/>
                  <a:pt x="482" y="958"/>
                </a:cubicBezTo>
                <a:cubicBezTo>
                  <a:pt x="745" y="958"/>
                  <a:pt x="958" y="744"/>
                  <a:pt x="958" y="482"/>
                </a:cubicBezTo>
                <a:cubicBezTo>
                  <a:pt x="958" y="219"/>
                  <a:pt x="745" y="1"/>
                  <a:pt x="4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925047" y="2669856"/>
            <a:ext cx="252245" cy="590106"/>
          </a:xfrm>
          <a:custGeom>
            <a:rect b="b" l="l" r="r" t="t"/>
            <a:pathLst>
              <a:path extrusionOk="0" h="13996" w="6131">
                <a:moveTo>
                  <a:pt x="6028" y="0"/>
                </a:moveTo>
                <a:cubicBezTo>
                  <a:pt x="5971" y="6"/>
                  <a:pt x="5917" y="45"/>
                  <a:pt x="5913" y="103"/>
                </a:cubicBezTo>
                <a:cubicBezTo>
                  <a:pt x="5596" y="6786"/>
                  <a:pt x="94" y="13755"/>
                  <a:pt x="36" y="13821"/>
                </a:cubicBezTo>
                <a:cubicBezTo>
                  <a:pt x="1" y="13871"/>
                  <a:pt x="9" y="13938"/>
                  <a:pt x="54" y="13973"/>
                </a:cubicBezTo>
                <a:cubicBezTo>
                  <a:pt x="71" y="13991"/>
                  <a:pt x="98" y="13996"/>
                  <a:pt x="120" y="13996"/>
                </a:cubicBezTo>
                <a:cubicBezTo>
                  <a:pt x="151" y="13996"/>
                  <a:pt x="182" y="13982"/>
                  <a:pt x="205" y="13955"/>
                </a:cubicBezTo>
                <a:cubicBezTo>
                  <a:pt x="258" y="13889"/>
                  <a:pt x="5810" y="6866"/>
                  <a:pt x="6131" y="113"/>
                </a:cubicBezTo>
                <a:cubicBezTo>
                  <a:pt x="6131" y="54"/>
                  <a:pt x="6086" y="6"/>
                  <a:pt x="6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147910" y="2736771"/>
            <a:ext cx="96849" cy="73827"/>
          </a:xfrm>
          <a:custGeom>
            <a:rect b="b" l="l" r="r" t="t"/>
            <a:pathLst>
              <a:path extrusionOk="0" h="1751" w="2354">
                <a:moveTo>
                  <a:pt x="2236" y="1"/>
                </a:moveTo>
                <a:cubicBezTo>
                  <a:pt x="2214" y="1"/>
                  <a:pt x="2190" y="8"/>
                  <a:pt x="2170" y="23"/>
                </a:cubicBezTo>
                <a:lnTo>
                  <a:pt x="58" y="1559"/>
                </a:lnTo>
                <a:cubicBezTo>
                  <a:pt x="10" y="1595"/>
                  <a:pt x="1" y="1662"/>
                  <a:pt x="37" y="1707"/>
                </a:cubicBezTo>
                <a:cubicBezTo>
                  <a:pt x="54" y="1738"/>
                  <a:pt x="91" y="1751"/>
                  <a:pt x="122" y="1751"/>
                </a:cubicBezTo>
                <a:cubicBezTo>
                  <a:pt x="144" y="1751"/>
                  <a:pt x="165" y="1746"/>
                  <a:pt x="184" y="1734"/>
                </a:cubicBezTo>
                <a:lnTo>
                  <a:pt x="2295" y="192"/>
                </a:lnTo>
                <a:cubicBezTo>
                  <a:pt x="2345" y="161"/>
                  <a:pt x="2353" y="93"/>
                  <a:pt x="2322" y="44"/>
                </a:cubicBezTo>
                <a:cubicBezTo>
                  <a:pt x="2301" y="16"/>
                  <a:pt x="2269" y="1"/>
                  <a:pt x="22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4096606" y="2801620"/>
            <a:ext cx="33243" cy="101401"/>
          </a:xfrm>
          <a:custGeom>
            <a:rect b="b" l="l" r="r" t="t"/>
            <a:pathLst>
              <a:path extrusionOk="0" h="2405" w="808">
                <a:moveTo>
                  <a:pt x="120" y="0"/>
                </a:moveTo>
                <a:cubicBezTo>
                  <a:pt x="111" y="0"/>
                  <a:pt x="103" y="1"/>
                  <a:pt x="94" y="3"/>
                </a:cubicBezTo>
                <a:cubicBezTo>
                  <a:pt x="36" y="17"/>
                  <a:pt x="1" y="79"/>
                  <a:pt x="14" y="133"/>
                </a:cubicBezTo>
                <a:lnTo>
                  <a:pt x="584" y="2325"/>
                </a:lnTo>
                <a:cubicBezTo>
                  <a:pt x="598" y="2374"/>
                  <a:pt x="642" y="2405"/>
                  <a:pt x="686" y="2405"/>
                </a:cubicBezTo>
                <a:cubicBezTo>
                  <a:pt x="696" y="2405"/>
                  <a:pt x="704" y="2405"/>
                  <a:pt x="713" y="2401"/>
                </a:cubicBezTo>
                <a:cubicBezTo>
                  <a:pt x="771" y="2388"/>
                  <a:pt x="807" y="2329"/>
                  <a:pt x="793" y="2271"/>
                </a:cubicBezTo>
                <a:lnTo>
                  <a:pt x="223" y="79"/>
                </a:lnTo>
                <a:cubicBezTo>
                  <a:pt x="211" y="30"/>
                  <a:pt x="168"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4046373" y="2992709"/>
            <a:ext cx="155148" cy="81669"/>
          </a:xfrm>
          <a:custGeom>
            <a:rect b="b" l="l" r="r" t="t"/>
            <a:pathLst>
              <a:path extrusionOk="0" h="1937" w="3771">
                <a:moveTo>
                  <a:pt x="3646" y="0"/>
                </a:moveTo>
                <a:cubicBezTo>
                  <a:pt x="3630" y="0"/>
                  <a:pt x="3615" y="4"/>
                  <a:pt x="3601" y="11"/>
                </a:cubicBezTo>
                <a:lnTo>
                  <a:pt x="77" y="1736"/>
                </a:lnTo>
                <a:cubicBezTo>
                  <a:pt x="23" y="1763"/>
                  <a:pt x="1" y="1825"/>
                  <a:pt x="27" y="1878"/>
                </a:cubicBezTo>
                <a:cubicBezTo>
                  <a:pt x="46" y="1919"/>
                  <a:pt x="81" y="1936"/>
                  <a:pt x="120" y="1936"/>
                </a:cubicBezTo>
                <a:cubicBezTo>
                  <a:pt x="139" y="1936"/>
                  <a:pt x="153" y="1936"/>
                  <a:pt x="170" y="1928"/>
                </a:cubicBezTo>
                <a:lnTo>
                  <a:pt x="3694" y="203"/>
                </a:lnTo>
                <a:cubicBezTo>
                  <a:pt x="3748" y="176"/>
                  <a:pt x="3770" y="114"/>
                  <a:pt x="3743" y="61"/>
                </a:cubicBezTo>
                <a:cubicBezTo>
                  <a:pt x="3724" y="23"/>
                  <a:pt x="3685" y="0"/>
                  <a:pt x="36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4004779" y="2491036"/>
            <a:ext cx="123551" cy="244037"/>
          </a:xfrm>
          <a:custGeom>
            <a:rect b="b" l="l" r="r" t="t"/>
            <a:pathLst>
              <a:path extrusionOk="0" h="5788" w="3003">
                <a:moveTo>
                  <a:pt x="2772" y="334"/>
                </a:moveTo>
                <a:lnTo>
                  <a:pt x="2772" y="334"/>
                </a:lnTo>
                <a:cubicBezTo>
                  <a:pt x="2504" y="3199"/>
                  <a:pt x="789" y="4942"/>
                  <a:pt x="223" y="5444"/>
                </a:cubicBezTo>
                <a:cubicBezTo>
                  <a:pt x="388" y="2487"/>
                  <a:pt x="2184" y="807"/>
                  <a:pt x="2772" y="334"/>
                </a:cubicBezTo>
                <a:close/>
                <a:moveTo>
                  <a:pt x="2895" y="1"/>
                </a:moveTo>
                <a:cubicBezTo>
                  <a:pt x="2874" y="1"/>
                  <a:pt x="2852" y="6"/>
                  <a:pt x="2834" y="18"/>
                </a:cubicBezTo>
                <a:cubicBezTo>
                  <a:pt x="2807" y="36"/>
                  <a:pt x="94" y="1880"/>
                  <a:pt x="0" y="5676"/>
                </a:cubicBezTo>
                <a:cubicBezTo>
                  <a:pt x="0" y="5717"/>
                  <a:pt x="23" y="5757"/>
                  <a:pt x="58" y="5775"/>
                </a:cubicBezTo>
                <a:cubicBezTo>
                  <a:pt x="76" y="5783"/>
                  <a:pt x="89" y="5788"/>
                  <a:pt x="107" y="5788"/>
                </a:cubicBezTo>
                <a:cubicBezTo>
                  <a:pt x="130" y="5788"/>
                  <a:pt x="152" y="5779"/>
                  <a:pt x="169" y="5765"/>
                </a:cubicBezTo>
                <a:cubicBezTo>
                  <a:pt x="196" y="5748"/>
                  <a:pt x="2772" y="3787"/>
                  <a:pt x="3003" y="116"/>
                </a:cubicBezTo>
                <a:cubicBezTo>
                  <a:pt x="3003" y="76"/>
                  <a:pt x="2986" y="36"/>
                  <a:pt x="2949" y="13"/>
                </a:cubicBezTo>
                <a:cubicBezTo>
                  <a:pt x="2933" y="5"/>
                  <a:pt x="2914" y="1"/>
                  <a:pt x="2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518118" y="2192975"/>
            <a:ext cx="125773" cy="336963"/>
          </a:xfrm>
          <a:custGeom>
            <a:rect b="b" l="l" r="r" t="t"/>
            <a:pathLst>
              <a:path extrusionOk="0" h="7992" w="3057">
                <a:moveTo>
                  <a:pt x="593" y="466"/>
                </a:moveTo>
                <a:lnTo>
                  <a:pt x="593" y="466"/>
                </a:lnTo>
                <a:cubicBezTo>
                  <a:pt x="1118" y="1425"/>
                  <a:pt x="2642" y="4520"/>
                  <a:pt x="2205" y="7627"/>
                </a:cubicBezTo>
                <a:cubicBezTo>
                  <a:pt x="1742" y="6994"/>
                  <a:pt x="356" y="4717"/>
                  <a:pt x="593" y="466"/>
                </a:cubicBezTo>
                <a:close/>
                <a:moveTo>
                  <a:pt x="503" y="0"/>
                </a:moveTo>
                <a:cubicBezTo>
                  <a:pt x="496" y="0"/>
                  <a:pt x="489" y="1"/>
                  <a:pt x="482" y="2"/>
                </a:cubicBezTo>
                <a:cubicBezTo>
                  <a:pt x="437" y="16"/>
                  <a:pt x="406" y="52"/>
                  <a:pt x="401" y="101"/>
                </a:cubicBezTo>
                <a:cubicBezTo>
                  <a:pt x="0" y="5505"/>
                  <a:pt x="2103" y="7858"/>
                  <a:pt x="2197" y="7956"/>
                </a:cubicBezTo>
                <a:cubicBezTo>
                  <a:pt x="2214" y="7978"/>
                  <a:pt x="2246" y="7991"/>
                  <a:pt x="2273" y="7991"/>
                </a:cubicBezTo>
                <a:cubicBezTo>
                  <a:pt x="2281" y="7991"/>
                  <a:pt x="2294" y="7991"/>
                  <a:pt x="2304" y="7987"/>
                </a:cubicBezTo>
                <a:cubicBezTo>
                  <a:pt x="2343" y="7974"/>
                  <a:pt x="2370" y="7942"/>
                  <a:pt x="2380" y="7902"/>
                </a:cubicBezTo>
                <a:cubicBezTo>
                  <a:pt x="3056" y="4018"/>
                  <a:pt x="624" y="92"/>
                  <a:pt x="597" y="52"/>
                </a:cubicBezTo>
                <a:cubicBezTo>
                  <a:pt x="578" y="18"/>
                  <a:pt x="541" y="0"/>
                  <a:pt x="5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1344623" y="2841718"/>
            <a:ext cx="922497" cy="406236"/>
          </a:xfrm>
          <a:custGeom>
            <a:rect b="b" l="l" r="r" t="t"/>
            <a:pathLst>
              <a:path extrusionOk="0" h="9635" w="22422">
                <a:moveTo>
                  <a:pt x="13375" y="0"/>
                </a:moveTo>
                <a:cubicBezTo>
                  <a:pt x="13057" y="0"/>
                  <a:pt x="12722" y="26"/>
                  <a:pt x="12369" y="82"/>
                </a:cubicBezTo>
                <a:cubicBezTo>
                  <a:pt x="8696" y="665"/>
                  <a:pt x="9426" y="5333"/>
                  <a:pt x="6299" y="5333"/>
                </a:cubicBezTo>
                <a:cubicBezTo>
                  <a:pt x="6130" y="5333"/>
                  <a:pt x="5950" y="5319"/>
                  <a:pt x="5758" y="5291"/>
                </a:cubicBezTo>
                <a:cubicBezTo>
                  <a:pt x="5552" y="5260"/>
                  <a:pt x="5352" y="5245"/>
                  <a:pt x="5157" y="5245"/>
                </a:cubicBezTo>
                <a:cubicBezTo>
                  <a:pt x="1781" y="5245"/>
                  <a:pt x="1" y="9590"/>
                  <a:pt x="1" y="9590"/>
                </a:cubicBezTo>
                <a:lnTo>
                  <a:pt x="4679" y="9634"/>
                </a:lnTo>
                <a:lnTo>
                  <a:pt x="22421" y="9634"/>
                </a:lnTo>
                <a:cubicBezTo>
                  <a:pt x="22421" y="9634"/>
                  <a:pt x="20702" y="5798"/>
                  <a:pt x="19195" y="3623"/>
                </a:cubicBezTo>
                <a:lnTo>
                  <a:pt x="15489" y="5972"/>
                </a:lnTo>
                <a:lnTo>
                  <a:pt x="18068" y="2537"/>
                </a:lnTo>
                <a:cubicBezTo>
                  <a:pt x="18068" y="2537"/>
                  <a:pt x="16555" y="0"/>
                  <a:pt x="133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1783107" y="2842519"/>
            <a:ext cx="154614" cy="408259"/>
          </a:xfrm>
          <a:custGeom>
            <a:rect b="b" l="l" r="r" t="t"/>
            <a:pathLst>
              <a:path extrusionOk="0" h="9683" w="3758">
                <a:moveTo>
                  <a:pt x="3685" y="0"/>
                </a:moveTo>
                <a:cubicBezTo>
                  <a:pt x="3660" y="0"/>
                  <a:pt x="3634" y="17"/>
                  <a:pt x="3628" y="40"/>
                </a:cubicBezTo>
                <a:lnTo>
                  <a:pt x="9" y="9593"/>
                </a:lnTo>
                <a:cubicBezTo>
                  <a:pt x="1" y="9629"/>
                  <a:pt x="14" y="9664"/>
                  <a:pt x="50" y="9678"/>
                </a:cubicBezTo>
                <a:cubicBezTo>
                  <a:pt x="54" y="9682"/>
                  <a:pt x="63" y="9682"/>
                  <a:pt x="72" y="9682"/>
                </a:cubicBezTo>
                <a:cubicBezTo>
                  <a:pt x="99" y="9682"/>
                  <a:pt x="121" y="9664"/>
                  <a:pt x="130" y="9642"/>
                </a:cubicBezTo>
                <a:lnTo>
                  <a:pt x="3743" y="85"/>
                </a:lnTo>
                <a:cubicBezTo>
                  <a:pt x="3757" y="54"/>
                  <a:pt x="3743" y="14"/>
                  <a:pt x="3708" y="5"/>
                </a:cubicBezTo>
                <a:cubicBezTo>
                  <a:pt x="3701" y="2"/>
                  <a:pt x="3693"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1677333" y="3027917"/>
            <a:ext cx="5225" cy="222871"/>
          </a:xfrm>
          <a:custGeom>
            <a:rect b="b" l="l" r="r" t="t"/>
            <a:pathLst>
              <a:path extrusionOk="0" h="5286" w="127">
                <a:moveTo>
                  <a:pt x="63" y="1"/>
                </a:moveTo>
                <a:cubicBezTo>
                  <a:pt x="28" y="1"/>
                  <a:pt x="1" y="32"/>
                  <a:pt x="1" y="68"/>
                </a:cubicBezTo>
                <a:lnTo>
                  <a:pt x="1" y="5218"/>
                </a:lnTo>
                <a:cubicBezTo>
                  <a:pt x="1" y="5254"/>
                  <a:pt x="28" y="5285"/>
                  <a:pt x="63" y="5285"/>
                </a:cubicBezTo>
                <a:cubicBezTo>
                  <a:pt x="99" y="5285"/>
                  <a:pt x="126" y="5254"/>
                  <a:pt x="126" y="5218"/>
                </a:cubicBezTo>
                <a:lnTo>
                  <a:pt x="126" y="68"/>
                </a:lnTo>
                <a:cubicBezTo>
                  <a:pt x="126" y="32"/>
                  <a:pt x="99"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1843791" y="3028043"/>
            <a:ext cx="186993" cy="58184"/>
          </a:xfrm>
          <a:custGeom>
            <a:rect b="b" l="l" r="r" t="t"/>
            <a:pathLst>
              <a:path extrusionOk="0" h="1380" w="4545">
                <a:moveTo>
                  <a:pt x="4472" y="0"/>
                </a:moveTo>
                <a:cubicBezTo>
                  <a:pt x="4466" y="0"/>
                  <a:pt x="4461" y="1"/>
                  <a:pt x="4456" y="2"/>
                </a:cubicBezTo>
                <a:lnTo>
                  <a:pt x="54" y="1250"/>
                </a:lnTo>
                <a:cubicBezTo>
                  <a:pt x="23" y="1263"/>
                  <a:pt x="0" y="1295"/>
                  <a:pt x="10" y="1330"/>
                </a:cubicBezTo>
                <a:cubicBezTo>
                  <a:pt x="18" y="1357"/>
                  <a:pt x="45" y="1379"/>
                  <a:pt x="72" y="1379"/>
                </a:cubicBezTo>
                <a:cubicBezTo>
                  <a:pt x="80" y="1379"/>
                  <a:pt x="85" y="1375"/>
                  <a:pt x="90" y="1375"/>
                </a:cubicBezTo>
                <a:lnTo>
                  <a:pt x="4491" y="127"/>
                </a:lnTo>
                <a:cubicBezTo>
                  <a:pt x="4522" y="113"/>
                  <a:pt x="4545" y="82"/>
                  <a:pt x="4532" y="47"/>
                </a:cubicBezTo>
                <a:cubicBezTo>
                  <a:pt x="4524" y="18"/>
                  <a:pt x="4498" y="0"/>
                  <a:pt x="44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1677004" y="3104150"/>
            <a:ext cx="132026" cy="92715"/>
          </a:xfrm>
          <a:custGeom>
            <a:rect b="b" l="l" r="r" t="t"/>
            <a:pathLst>
              <a:path extrusionOk="0" h="2199" w="3209">
                <a:moveTo>
                  <a:pt x="73" y="0"/>
                </a:moveTo>
                <a:cubicBezTo>
                  <a:pt x="52" y="0"/>
                  <a:pt x="31" y="10"/>
                  <a:pt x="17" y="29"/>
                </a:cubicBezTo>
                <a:cubicBezTo>
                  <a:pt x="0" y="56"/>
                  <a:pt x="5" y="95"/>
                  <a:pt x="36" y="118"/>
                </a:cubicBezTo>
                <a:lnTo>
                  <a:pt x="3096" y="2190"/>
                </a:lnTo>
                <a:cubicBezTo>
                  <a:pt x="3110" y="2194"/>
                  <a:pt x="3119" y="2199"/>
                  <a:pt x="3132" y="2199"/>
                </a:cubicBezTo>
                <a:cubicBezTo>
                  <a:pt x="3155" y="2199"/>
                  <a:pt x="3172" y="2190"/>
                  <a:pt x="3186" y="2172"/>
                </a:cubicBezTo>
                <a:cubicBezTo>
                  <a:pt x="3208" y="2141"/>
                  <a:pt x="3199" y="2100"/>
                  <a:pt x="3168" y="2083"/>
                </a:cubicBezTo>
                <a:lnTo>
                  <a:pt x="107" y="11"/>
                </a:lnTo>
                <a:cubicBezTo>
                  <a:pt x="97" y="4"/>
                  <a:pt x="85" y="0"/>
                  <a:pt x="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400800" y="1921436"/>
            <a:ext cx="477376" cy="504390"/>
          </a:xfrm>
          <a:custGeom>
            <a:rect b="b" l="l" r="r" t="t"/>
            <a:pathLst>
              <a:path extrusionOk="0" h="11963" w="11603">
                <a:moveTo>
                  <a:pt x="8460" y="0"/>
                </a:moveTo>
                <a:cubicBezTo>
                  <a:pt x="7861" y="0"/>
                  <a:pt x="7297" y="133"/>
                  <a:pt x="6951" y="370"/>
                </a:cubicBezTo>
                <a:cubicBezTo>
                  <a:pt x="6951" y="370"/>
                  <a:pt x="5160" y="2571"/>
                  <a:pt x="5811" y="3966"/>
                </a:cubicBezTo>
                <a:cubicBezTo>
                  <a:pt x="6461" y="5356"/>
                  <a:pt x="4826" y="5173"/>
                  <a:pt x="3690" y="5426"/>
                </a:cubicBezTo>
                <a:cubicBezTo>
                  <a:pt x="2558" y="5681"/>
                  <a:pt x="1" y="7552"/>
                  <a:pt x="1382" y="9913"/>
                </a:cubicBezTo>
                <a:cubicBezTo>
                  <a:pt x="2129" y="11186"/>
                  <a:pt x="3977" y="11963"/>
                  <a:pt x="5809" y="11963"/>
                </a:cubicBezTo>
                <a:cubicBezTo>
                  <a:pt x="7378" y="11963"/>
                  <a:pt x="8934" y="11393"/>
                  <a:pt x="9776" y="10078"/>
                </a:cubicBezTo>
                <a:cubicBezTo>
                  <a:pt x="11603" y="7227"/>
                  <a:pt x="9554" y="6002"/>
                  <a:pt x="9843" y="5106"/>
                </a:cubicBezTo>
                <a:cubicBezTo>
                  <a:pt x="10132" y="4215"/>
                  <a:pt x="11510" y="2027"/>
                  <a:pt x="10730" y="931"/>
                </a:cubicBezTo>
                <a:cubicBezTo>
                  <a:pt x="10271" y="280"/>
                  <a:pt x="9329" y="0"/>
                  <a:pt x="8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652132" y="2714002"/>
            <a:ext cx="249324" cy="598834"/>
          </a:xfrm>
          <a:custGeom>
            <a:rect b="b" l="l" r="r" t="t"/>
            <a:pathLst>
              <a:path extrusionOk="0" h="14203" w="6060">
                <a:moveTo>
                  <a:pt x="2187" y="0"/>
                </a:moveTo>
                <a:cubicBezTo>
                  <a:pt x="1512" y="0"/>
                  <a:pt x="768" y="353"/>
                  <a:pt x="134" y="1359"/>
                </a:cubicBezTo>
                <a:cubicBezTo>
                  <a:pt x="134" y="1359"/>
                  <a:pt x="1" y="3508"/>
                  <a:pt x="1560" y="7299"/>
                </a:cubicBezTo>
                <a:cubicBezTo>
                  <a:pt x="3114" y="11086"/>
                  <a:pt x="3498" y="13995"/>
                  <a:pt x="4648" y="14187"/>
                </a:cubicBezTo>
                <a:cubicBezTo>
                  <a:pt x="4712" y="14198"/>
                  <a:pt x="4773" y="14203"/>
                  <a:pt x="4832" y="14203"/>
                </a:cubicBezTo>
                <a:cubicBezTo>
                  <a:pt x="5826" y="14203"/>
                  <a:pt x="6059" y="12714"/>
                  <a:pt x="5971" y="11086"/>
                </a:cubicBezTo>
                <a:cubicBezTo>
                  <a:pt x="5872" y="9366"/>
                  <a:pt x="4562" y="1663"/>
                  <a:pt x="3881" y="820"/>
                </a:cubicBezTo>
                <a:cubicBezTo>
                  <a:pt x="3529" y="389"/>
                  <a:pt x="2896" y="0"/>
                  <a:pt x="2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628106" y="2698612"/>
            <a:ext cx="303056" cy="736537"/>
          </a:xfrm>
          <a:custGeom>
            <a:rect b="b" l="l" r="r" t="t"/>
            <a:pathLst>
              <a:path extrusionOk="0" h="17469" w="7366">
                <a:moveTo>
                  <a:pt x="2954" y="0"/>
                </a:moveTo>
                <a:cubicBezTo>
                  <a:pt x="2127" y="0"/>
                  <a:pt x="1180" y="425"/>
                  <a:pt x="593" y="1876"/>
                </a:cubicBezTo>
                <a:cubicBezTo>
                  <a:pt x="593" y="1876"/>
                  <a:pt x="1" y="5339"/>
                  <a:pt x="1159" y="8600"/>
                </a:cubicBezTo>
                <a:cubicBezTo>
                  <a:pt x="2313" y="11861"/>
                  <a:pt x="2701" y="12557"/>
                  <a:pt x="2585" y="13941"/>
                </a:cubicBezTo>
                <a:cubicBezTo>
                  <a:pt x="2478" y="15218"/>
                  <a:pt x="3149" y="17468"/>
                  <a:pt x="4844" y="17468"/>
                </a:cubicBezTo>
                <a:cubicBezTo>
                  <a:pt x="4994" y="17468"/>
                  <a:pt x="5153" y="17450"/>
                  <a:pt x="5321" y="17412"/>
                </a:cubicBezTo>
                <a:cubicBezTo>
                  <a:pt x="7365" y="16949"/>
                  <a:pt x="7013" y="14562"/>
                  <a:pt x="7013" y="12516"/>
                </a:cubicBezTo>
                <a:cubicBezTo>
                  <a:pt x="7018" y="10476"/>
                  <a:pt x="4688" y="1177"/>
                  <a:pt x="4612" y="714"/>
                </a:cubicBezTo>
                <a:cubicBezTo>
                  <a:pt x="4570" y="475"/>
                  <a:pt x="3829" y="0"/>
                  <a:pt x="2954" y="0"/>
                </a:cubicBez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701461" y="3201719"/>
            <a:ext cx="207276" cy="863109"/>
          </a:xfrm>
          <a:custGeom>
            <a:rect b="b" l="l" r="r" t="t"/>
            <a:pathLst>
              <a:path extrusionOk="0" h="20471" w="5038">
                <a:moveTo>
                  <a:pt x="3780" y="0"/>
                </a:moveTo>
                <a:cubicBezTo>
                  <a:pt x="3291" y="0"/>
                  <a:pt x="2779" y="307"/>
                  <a:pt x="2504" y="1092"/>
                </a:cubicBezTo>
                <a:cubicBezTo>
                  <a:pt x="2504" y="1092"/>
                  <a:pt x="1514" y="3631"/>
                  <a:pt x="757" y="6924"/>
                </a:cubicBezTo>
                <a:cubicBezTo>
                  <a:pt x="0" y="10222"/>
                  <a:pt x="161" y="18847"/>
                  <a:pt x="455" y="19867"/>
                </a:cubicBezTo>
                <a:cubicBezTo>
                  <a:pt x="537" y="20152"/>
                  <a:pt x="783" y="20471"/>
                  <a:pt x="1027" y="20471"/>
                </a:cubicBezTo>
                <a:cubicBezTo>
                  <a:pt x="1195" y="20471"/>
                  <a:pt x="1362" y="20321"/>
                  <a:pt x="1475" y="19908"/>
                </a:cubicBezTo>
                <a:cubicBezTo>
                  <a:pt x="1751" y="18887"/>
                  <a:pt x="4878" y="2428"/>
                  <a:pt x="4981" y="1230"/>
                </a:cubicBezTo>
                <a:cubicBezTo>
                  <a:pt x="5037" y="545"/>
                  <a:pt x="4430" y="0"/>
                  <a:pt x="3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694097" y="3176758"/>
            <a:ext cx="230480" cy="722328"/>
          </a:xfrm>
          <a:custGeom>
            <a:rect b="b" l="l" r="r" t="t"/>
            <a:pathLst>
              <a:path extrusionOk="0" h="17132" w="5602">
                <a:moveTo>
                  <a:pt x="3443" y="0"/>
                </a:moveTo>
                <a:cubicBezTo>
                  <a:pt x="3150" y="0"/>
                  <a:pt x="2840" y="56"/>
                  <a:pt x="2522" y="174"/>
                </a:cubicBezTo>
                <a:cubicBezTo>
                  <a:pt x="865" y="793"/>
                  <a:pt x="998" y="2143"/>
                  <a:pt x="998" y="2143"/>
                </a:cubicBezTo>
                <a:cubicBezTo>
                  <a:pt x="998" y="2143"/>
                  <a:pt x="709" y="5110"/>
                  <a:pt x="709" y="5685"/>
                </a:cubicBezTo>
                <a:cubicBezTo>
                  <a:pt x="709" y="6264"/>
                  <a:pt x="1" y="17131"/>
                  <a:pt x="1" y="17131"/>
                </a:cubicBezTo>
                <a:lnTo>
                  <a:pt x="2585" y="17131"/>
                </a:lnTo>
                <a:cubicBezTo>
                  <a:pt x="2585" y="17131"/>
                  <a:pt x="4140" y="11771"/>
                  <a:pt x="4755" y="9214"/>
                </a:cubicBezTo>
                <a:cubicBezTo>
                  <a:pt x="5263" y="7102"/>
                  <a:pt x="5432" y="2486"/>
                  <a:pt x="5432" y="2486"/>
                </a:cubicBezTo>
                <a:cubicBezTo>
                  <a:pt x="5601" y="991"/>
                  <a:pt x="4678" y="0"/>
                  <a:pt x="3443" y="0"/>
                </a:cubicBez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698869" y="3815086"/>
            <a:ext cx="135482" cy="2488"/>
          </a:xfrm>
          <a:custGeom>
            <a:rect b="b" l="l" r="r" t="t"/>
            <a:pathLst>
              <a:path extrusionOk="0" h="59" w="3293">
                <a:moveTo>
                  <a:pt x="4" y="0"/>
                </a:moveTo>
                <a:lnTo>
                  <a:pt x="0" y="59"/>
                </a:lnTo>
                <a:lnTo>
                  <a:pt x="3293" y="59"/>
                </a:lnTo>
                <a:lnTo>
                  <a:pt x="3293" y="0"/>
                </a:lnTo>
                <a:cubicBezTo>
                  <a:pt x="3272" y="0"/>
                  <a:pt x="1863" y="2"/>
                  <a:pt x="896" y="2"/>
                </a:cubicBezTo>
                <a:cubicBezTo>
                  <a:pt x="412" y="2"/>
                  <a:pt x="39" y="2"/>
                  <a:pt x="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717959" y="3928720"/>
            <a:ext cx="41" cy="42"/>
          </a:xfrm>
          <a:custGeom>
            <a:rect b="b" l="l" r="r" t="t"/>
            <a:pathLst>
              <a:path extrusionOk="0" h="1" w="1">
                <a:moveTo>
                  <a:pt x="0"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711335" y="4076211"/>
            <a:ext cx="306347" cy="40265"/>
          </a:xfrm>
          <a:custGeom>
            <a:rect b="b" l="l" r="r" t="t"/>
            <a:pathLst>
              <a:path extrusionOk="0" h="955" w="7446">
                <a:moveTo>
                  <a:pt x="1" y="1"/>
                </a:moveTo>
                <a:lnTo>
                  <a:pt x="1" y="954"/>
                </a:lnTo>
                <a:lnTo>
                  <a:pt x="7445" y="954"/>
                </a:lnTo>
                <a:cubicBezTo>
                  <a:pt x="7445" y="954"/>
                  <a:pt x="7419" y="856"/>
                  <a:pt x="7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711335" y="3930828"/>
            <a:ext cx="299229" cy="145418"/>
          </a:xfrm>
          <a:custGeom>
            <a:rect b="b" l="l" r="r" t="t"/>
            <a:pathLst>
              <a:path extrusionOk="0" h="3449" w="7273">
                <a:moveTo>
                  <a:pt x="1" y="0"/>
                </a:moveTo>
                <a:lnTo>
                  <a:pt x="1" y="3449"/>
                </a:lnTo>
                <a:lnTo>
                  <a:pt x="7272" y="3449"/>
                </a:lnTo>
                <a:cubicBezTo>
                  <a:pt x="7267" y="3430"/>
                  <a:pt x="7263" y="3413"/>
                  <a:pt x="7263" y="3395"/>
                </a:cubicBezTo>
                <a:cubicBezTo>
                  <a:pt x="7106" y="2490"/>
                  <a:pt x="4634" y="2290"/>
                  <a:pt x="3129" y="2147"/>
                </a:cubicBezTo>
                <a:cubicBezTo>
                  <a:pt x="1618" y="2001"/>
                  <a:pt x="1832" y="0"/>
                  <a:pt x="1832"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821100" y="2261113"/>
            <a:ext cx="140296" cy="436255"/>
          </a:xfrm>
          <a:custGeom>
            <a:rect b="b" l="l" r="r" t="t"/>
            <a:pathLst>
              <a:path extrusionOk="0" h="10347" w="3410">
                <a:moveTo>
                  <a:pt x="1384" y="1"/>
                </a:moveTo>
                <a:cubicBezTo>
                  <a:pt x="1275" y="1"/>
                  <a:pt x="1160" y="24"/>
                  <a:pt x="1039" y="76"/>
                </a:cubicBezTo>
                <a:cubicBezTo>
                  <a:pt x="130" y="472"/>
                  <a:pt x="167" y="1466"/>
                  <a:pt x="81" y="1894"/>
                </a:cubicBezTo>
                <a:cubicBezTo>
                  <a:pt x="1" y="2321"/>
                  <a:pt x="732" y="8376"/>
                  <a:pt x="1008" y="9303"/>
                </a:cubicBezTo>
                <a:cubicBezTo>
                  <a:pt x="1178" y="9872"/>
                  <a:pt x="1754" y="10347"/>
                  <a:pt x="2262" y="10347"/>
                </a:cubicBezTo>
                <a:cubicBezTo>
                  <a:pt x="2582" y="10347"/>
                  <a:pt x="2874" y="10160"/>
                  <a:pt x="3022" y="9690"/>
                </a:cubicBezTo>
                <a:cubicBezTo>
                  <a:pt x="3410" y="8474"/>
                  <a:pt x="2559" y="1283"/>
                  <a:pt x="2559" y="1283"/>
                </a:cubicBezTo>
                <a:cubicBezTo>
                  <a:pt x="2524" y="985"/>
                  <a:pt x="2093" y="1"/>
                  <a:pt x="1384"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816698" y="2337136"/>
            <a:ext cx="123633" cy="194875"/>
          </a:xfrm>
          <a:custGeom>
            <a:rect b="b" l="l" r="r" t="t"/>
            <a:pathLst>
              <a:path extrusionOk="0" h="4622" w="3005">
                <a:moveTo>
                  <a:pt x="1720" y="0"/>
                </a:moveTo>
                <a:cubicBezTo>
                  <a:pt x="1493" y="0"/>
                  <a:pt x="1243" y="71"/>
                  <a:pt x="977" y="241"/>
                </a:cubicBezTo>
                <a:cubicBezTo>
                  <a:pt x="1" y="866"/>
                  <a:pt x="340" y="2055"/>
                  <a:pt x="340" y="2055"/>
                </a:cubicBezTo>
                <a:lnTo>
                  <a:pt x="648" y="4621"/>
                </a:lnTo>
                <a:lnTo>
                  <a:pt x="2982" y="2563"/>
                </a:lnTo>
                <a:cubicBezTo>
                  <a:pt x="2982" y="2563"/>
                  <a:pt x="3005" y="1636"/>
                  <a:pt x="2857" y="981"/>
                </a:cubicBezTo>
                <a:cubicBezTo>
                  <a:pt x="2754" y="505"/>
                  <a:pt x="2322" y="0"/>
                  <a:pt x="1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812131" y="2208281"/>
            <a:ext cx="145809" cy="431913"/>
          </a:xfrm>
          <a:custGeom>
            <a:rect b="b" l="l" r="r" t="t"/>
            <a:pathLst>
              <a:path extrusionOk="0" h="10244" w="3544">
                <a:moveTo>
                  <a:pt x="1386" y="1"/>
                </a:moveTo>
                <a:cubicBezTo>
                  <a:pt x="85" y="402"/>
                  <a:pt x="144" y="1275"/>
                  <a:pt x="72" y="2170"/>
                </a:cubicBezTo>
                <a:cubicBezTo>
                  <a:pt x="1" y="3067"/>
                  <a:pt x="1154" y="10244"/>
                  <a:pt x="1154" y="10244"/>
                </a:cubicBezTo>
                <a:lnTo>
                  <a:pt x="3293" y="10021"/>
                </a:lnTo>
                <a:cubicBezTo>
                  <a:pt x="3293" y="10021"/>
                  <a:pt x="3543" y="2612"/>
                  <a:pt x="3218" y="1440"/>
                </a:cubicBezTo>
                <a:cubicBezTo>
                  <a:pt x="2888" y="268"/>
                  <a:pt x="1386" y="1"/>
                  <a:pt x="1386"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78657" y="2414760"/>
            <a:ext cx="263106" cy="283374"/>
          </a:xfrm>
          <a:custGeom>
            <a:rect b="b" l="l" r="r" t="t"/>
            <a:pathLst>
              <a:path extrusionOk="0" h="6721" w="6395">
                <a:moveTo>
                  <a:pt x="5789" y="0"/>
                </a:moveTo>
                <a:cubicBezTo>
                  <a:pt x="3722" y="1559"/>
                  <a:pt x="255" y="4473"/>
                  <a:pt x="113" y="5556"/>
                </a:cubicBezTo>
                <a:cubicBezTo>
                  <a:pt x="0" y="6414"/>
                  <a:pt x="431" y="6721"/>
                  <a:pt x="962" y="6721"/>
                </a:cubicBezTo>
                <a:cubicBezTo>
                  <a:pt x="1312" y="6721"/>
                  <a:pt x="1706" y="6586"/>
                  <a:pt x="2015" y="6389"/>
                </a:cubicBezTo>
                <a:cubicBezTo>
                  <a:pt x="2514" y="6064"/>
                  <a:pt x="4831" y="3266"/>
                  <a:pt x="6395" y="1333"/>
                </a:cubicBezTo>
                <a:lnTo>
                  <a:pt x="5789" y="0"/>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1116782" y="2366313"/>
            <a:ext cx="95327" cy="104647"/>
          </a:xfrm>
          <a:custGeom>
            <a:rect b="b" l="l" r="r" t="t"/>
            <a:pathLst>
              <a:path extrusionOk="0" h="2482" w="2317">
                <a:moveTo>
                  <a:pt x="1957" y="1"/>
                </a:moveTo>
                <a:cubicBezTo>
                  <a:pt x="1827" y="1"/>
                  <a:pt x="1647" y="51"/>
                  <a:pt x="1409" y="174"/>
                </a:cubicBezTo>
                <a:cubicBezTo>
                  <a:pt x="1191" y="285"/>
                  <a:pt x="669" y="650"/>
                  <a:pt x="1" y="1149"/>
                </a:cubicBezTo>
                <a:lnTo>
                  <a:pt x="607" y="2482"/>
                </a:lnTo>
                <a:cubicBezTo>
                  <a:pt x="1458" y="1439"/>
                  <a:pt x="2086" y="646"/>
                  <a:pt x="2086" y="646"/>
                </a:cubicBezTo>
                <a:cubicBezTo>
                  <a:pt x="2299" y="381"/>
                  <a:pt x="2317" y="1"/>
                  <a:pt x="1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1146651" y="2260354"/>
            <a:ext cx="148360" cy="155959"/>
          </a:xfrm>
          <a:custGeom>
            <a:rect b="b" l="l" r="r" t="t"/>
            <a:pathLst>
              <a:path extrusionOk="0" h="3699" w="3606">
                <a:moveTo>
                  <a:pt x="3437" y="0"/>
                </a:moveTo>
                <a:cubicBezTo>
                  <a:pt x="3256" y="0"/>
                  <a:pt x="2720" y="922"/>
                  <a:pt x="2519" y="1217"/>
                </a:cubicBezTo>
                <a:cubicBezTo>
                  <a:pt x="2305" y="1532"/>
                  <a:pt x="1917" y="1719"/>
                  <a:pt x="1917" y="1719"/>
                </a:cubicBezTo>
                <a:cubicBezTo>
                  <a:pt x="1901" y="1728"/>
                  <a:pt x="1885" y="1732"/>
                  <a:pt x="1870" y="1732"/>
                </a:cubicBezTo>
                <a:cubicBezTo>
                  <a:pt x="1801" y="1732"/>
                  <a:pt x="1750" y="1640"/>
                  <a:pt x="1801" y="1457"/>
                </a:cubicBezTo>
                <a:cubicBezTo>
                  <a:pt x="1868" y="1234"/>
                  <a:pt x="2563" y="660"/>
                  <a:pt x="2407" y="472"/>
                </a:cubicBezTo>
                <a:cubicBezTo>
                  <a:pt x="2394" y="457"/>
                  <a:pt x="2376" y="450"/>
                  <a:pt x="2353" y="450"/>
                </a:cubicBezTo>
                <a:cubicBezTo>
                  <a:pt x="2101" y="450"/>
                  <a:pt x="1285" y="1349"/>
                  <a:pt x="1097" y="1791"/>
                </a:cubicBezTo>
                <a:cubicBezTo>
                  <a:pt x="893" y="2276"/>
                  <a:pt x="1" y="3448"/>
                  <a:pt x="420" y="3671"/>
                </a:cubicBezTo>
                <a:cubicBezTo>
                  <a:pt x="456" y="3690"/>
                  <a:pt x="499" y="3699"/>
                  <a:pt x="548" y="3699"/>
                </a:cubicBezTo>
                <a:cubicBezTo>
                  <a:pt x="1073" y="3699"/>
                  <a:pt x="2278" y="2677"/>
                  <a:pt x="2661" y="2062"/>
                </a:cubicBezTo>
                <a:cubicBezTo>
                  <a:pt x="3085" y="1390"/>
                  <a:pt x="3605" y="214"/>
                  <a:pt x="3476" y="22"/>
                </a:cubicBezTo>
                <a:cubicBezTo>
                  <a:pt x="3466" y="7"/>
                  <a:pt x="3453" y="0"/>
                  <a:pt x="3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559194" y="2179735"/>
            <a:ext cx="350370" cy="417451"/>
          </a:xfrm>
          <a:custGeom>
            <a:rect b="b" l="l" r="r" t="t"/>
            <a:pathLst>
              <a:path extrusionOk="0" h="9901" w="8516">
                <a:moveTo>
                  <a:pt x="1340" y="1"/>
                </a:moveTo>
                <a:cubicBezTo>
                  <a:pt x="624" y="1"/>
                  <a:pt x="125" y="771"/>
                  <a:pt x="63" y="1765"/>
                </a:cubicBezTo>
                <a:cubicBezTo>
                  <a:pt x="0" y="2763"/>
                  <a:pt x="691" y="4723"/>
                  <a:pt x="896" y="5414"/>
                </a:cubicBezTo>
                <a:cubicBezTo>
                  <a:pt x="1100" y="6105"/>
                  <a:pt x="1164" y="9156"/>
                  <a:pt x="1164" y="9156"/>
                </a:cubicBezTo>
                <a:lnTo>
                  <a:pt x="5022" y="9901"/>
                </a:lnTo>
                <a:cubicBezTo>
                  <a:pt x="5022" y="9901"/>
                  <a:pt x="5147" y="9794"/>
                  <a:pt x="5285" y="9175"/>
                </a:cubicBezTo>
                <a:cubicBezTo>
                  <a:pt x="5427" y="8550"/>
                  <a:pt x="6136" y="7098"/>
                  <a:pt x="7325" y="5249"/>
                </a:cubicBezTo>
                <a:cubicBezTo>
                  <a:pt x="8515" y="3400"/>
                  <a:pt x="8190" y="1270"/>
                  <a:pt x="7802" y="847"/>
                </a:cubicBezTo>
                <a:cubicBezTo>
                  <a:pt x="7419" y="419"/>
                  <a:pt x="5342" y="281"/>
                  <a:pt x="5342" y="281"/>
                </a:cubicBezTo>
                <a:lnTo>
                  <a:pt x="4184" y="94"/>
                </a:lnTo>
                <a:cubicBezTo>
                  <a:pt x="4184" y="94"/>
                  <a:pt x="2085" y="9"/>
                  <a:pt x="1359" y="1"/>
                </a:cubicBezTo>
                <a:cubicBezTo>
                  <a:pt x="1353" y="1"/>
                  <a:pt x="1346" y="1"/>
                  <a:pt x="1340"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775474" y="2330811"/>
            <a:ext cx="114788" cy="235941"/>
          </a:xfrm>
          <a:custGeom>
            <a:rect b="b" l="l" r="r" t="t"/>
            <a:pathLst>
              <a:path extrusionOk="0" h="5596" w="2790">
                <a:moveTo>
                  <a:pt x="2732" y="0"/>
                </a:moveTo>
                <a:cubicBezTo>
                  <a:pt x="2732" y="9"/>
                  <a:pt x="2585" y="936"/>
                  <a:pt x="1926" y="1835"/>
                </a:cubicBezTo>
                <a:cubicBezTo>
                  <a:pt x="1257" y="2740"/>
                  <a:pt x="153" y="4833"/>
                  <a:pt x="1" y="5582"/>
                </a:cubicBezTo>
                <a:lnTo>
                  <a:pt x="54" y="5596"/>
                </a:lnTo>
                <a:cubicBezTo>
                  <a:pt x="206" y="4852"/>
                  <a:pt x="1307" y="2771"/>
                  <a:pt x="1971" y="1866"/>
                </a:cubicBezTo>
                <a:cubicBezTo>
                  <a:pt x="2643" y="957"/>
                  <a:pt x="2785" y="17"/>
                  <a:pt x="2790" y="9"/>
                </a:cubicBezTo>
                <a:lnTo>
                  <a:pt x="27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710018" y="2019932"/>
            <a:ext cx="68996" cy="126572"/>
          </a:xfrm>
          <a:custGeom>
            <a:rect b="b" l="l" r="r" t="t"/>
            <a:pathLst>
              <a:path extrusionOk="0" h="3002" w="1677">
                <a:moveTo>
                  <a:pt x="844" y="0"/>
                </a:moveTo>
                <a:cubicBezTo>
                  <a:pt x="787" y="0"/>
                  <a:pt x="726" y="5"/>
                  <a:pt x="661" y="16"/>
                </a:cubicBezTo>
                <a:lnTo>
                  <a:pt x="1" y="2846"/>
                </a:lnTo>
                <a:lnTo>
                  <a:pt x="1676" y="3002"/>
                </a:lnTo>
                <a:lnTo>
                  <a:pt x="1676" y="970"/>
                </a:lnTo>
                <a:cubicBezTo>
                  <a:pt x="1676" y="970"/>
                  <a:pt x="1637" y="0"/>
                  <a:pt x="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698334" y="2139890"/>
            <a:ext cx="80680" cy="77748"/>
          </a:xfrm>
          <a:custGeom>
            <a:rect b="b" l="l" r="r" t="t"/>
            <a:pathLst>
              <a:path extrusionOk="0" h="1844" w="1961">
                <a:moveTo>
                  <a:pt x="285" y="1"/>
                </a:moveTo>
                <a:lnTo>
                  <a:pt x="0" y="1235"/>
                </a:lnTo>
                <a:cubicBezTo>
                  <a:pt x="0" y="1235"/>
                  <a:pt x="361" y="1676"/>
                  <a:pt x="926" y="1810"/>
                </a:cubicBezTo>
                <a:cubicBezTo>
                  <a:pt x="1023" y="1834"/>
                  <a:pt x="1116" y="1843"/>
                  <a:pt x="1205" y="1843"/>
                </a:cubicBezTo>
                <a:cubicBezTo>
                  <a:pt x="1636" y="1843"/>
                  <a:pt x="1960" y="1614"/>
                  <a:pt x="1960" y="1614"/>
                </a:cubicBezTo>
                <a:lnTo>
                  <a:pt x="1960" y="157"/>
                </a:lnTo>
                <a:lnTo>
                  <a:pt x="285" y="1"/>
                </a:ln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741245" y="2018119"/>
            <a:ext cx="38674" cy="74670"/>
          </a:xfrm>
          <a:custGeom>
            <a:rect b="b" l="l" r="r" t="t"/>
            <a:pathLst>
              <a:path extrusionOk="0" h="1771" w="940">
                <a:moveTo>
                  <a:pt x="313" y="0"/>
                </a:moveTo>
                <a:cubicBezTo>
                  <a:pt x="1" y="0"/>
                  <a:pt x="4" y="265"/>
                  <a:pt x="4" y="265"/>
                </a:cubicBezTo>
                <a:cubicBezTo>
                  <a:pt x="4" y="265"/>
                  <a:pt x="504" y="1646"/>
                  <a:pt x="917" y="1770"/>
                </a:cubicBezTo>
                <a:lnTo>
                  <a:pt x="940" y="840"/>
                </a:lnTo>
                <a:cubicBezTo>
                  <a:pt x="940" y="840"/>
                  <a:pt x="909" y="100"/>
                  <a:pt x="454" y="15"/>
                </a:cubicBezTo>
                <a:cubicBezTo>
                  <a:pt x="401" y="5"/>
                  <a:pt x="354" y="0"/>
                  <a:pt x="313"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712816" y="1905371"/>
            <a:ext cx="157123" cy="170041"/>
          </a:xfrm>
          <a:custGeom>
            <a:rect b="b" l="l" r="r" t="t"/>
            <a:pathLst>
              <a:path extrusionOk="0" h="4033" w="3819">
                <a:moveTo>
                  <a:pt x="1836" y="1"/>
                </a:moveTo>
                <a:cubicBezTo>
                  <a:pt x="1385" y="1"/>
                  <a:pt x="1029" y="169"/>
                  <a:pt x="927" y="648"/>
                </a:cubicBezTo>
                <a:cubicBezTo>
                  <a:pt x="753" y="1486"/>
                  <a:pt x="687" y="1892"/>
                  <a:pt x="687" y="1892"/>
                </a:cubicBezTo>
                <a:cubicBezTo>
                  <a:pt x="687" y="1892"/>
                  <a:pt x="613" y="1727"/>
                  <a:pt x="459" y="1727"/>
                </a:cubicBezTo>
                <a:cubicBezTo>
                  <a:pt x="423" y="1727"/>
                  <a:pt x="383" y="1736"/>
                  <a:pt x="339" y="1758"/>
                </a:cubicBezTo>
                <a:cubicBezTo>
                  <a:pt x="107" y="1873"/>
                  <a:pt x="0" y="2542"/>
                  <a:pt x="210" y="2712"/>
                </a:cubicBezTo>
                <a:cubicBezTo>
                  <a:pt x="284" y="2775"/>
                  <a:pt x="355" y="2795"/>
                  <a:pt x="415" y="2795"/>
                </a:cubicBezTo>
                <a:cubicBezTo>
                  <a:pt x="520" y="2795"/>
                  <a:pt x="593" y="2733"/>
                  <a:pt x="593" y="2733"/>
                </a:cubicBezTo>
                <a:cubicBezTo>
                  <a:pt x="593" y="2733"/>
                  <a:pt x="833" y="3366"/>
                  <a:pt x="1608" y="3687"/>
                </a:cubicBezTo>
                <a:cubicBezTo>
                  <a:pt x="1608" y="3687"/>
                  <a:pt x="2531" y="4033"/>
                  <a:pt x="2988" y="4033"/>
                </a:cubicBezTo>
                <a:cubicBezTo>
                  <a:pt x="3033" y="4033"/>
                  <a:pt x="3075" y="4029"/>
                  <a:pt x="3110" y="4022"/>
                </a:cubicBezTo>
                <a:cubicBezTo>
                  <a:pt x="3494" y="3932"/>
                  <a:pt x="3587" y="3451"/>
                  <a:pt x="3574" y="2747"/>
                </a:cubicBezTo>
                <a:cubicBezTo>
                  <a:pt x="3564" y="2043"/>
                  <a:pt x="3819" y="528"/>
                  <a:pt x="2941" y="226"/>
                </a:cubicBezTo>
                <a:cubicBezTo>
                  <a:pt x="2565" y="96"/>
                  <a:pt x="2174" y="1"/>
                  <a:pt x="1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773458" y="1967606"/>
            <a:ext cx="30116" cy="18720"/>
          </a:xfrm>
          <a:custGeom>
            <a:rect b="b" l="l" r="r" t="t"/>
            <a:pathLst>
              <a:path extrusionOk="0" h="444" w="732">
                <a:moveTo>
                  <a:pt x="333" y="0"/>
                </a:moveTo>
                <a:cubicBezTo>
                  <a:pt x="26" y="0"/>
                  <a:pt x="1" y="247"/>
                  <a:pt x="1" y="247"/>
                </a:cubicBezTo>
                <a:cubicBezTo>
                  <a:pt x="1" y="247"/>
                  <a:pt x="259" y="444"/>
                  <a:pt x="580" y="444"/>
                </a:cubicBezTo>
                <a:cubicBezTo>
                  <a:pt x="629" y="444"/>
                  <a:pt x="680" y="439"/>
                  <a:pt x="731" y="428"/>
                </a:cubicBezTo>
                <a:cubicBezTo>
                  <a:pt x="731" y="428"/>
                  <a:pt x="683" y="19"/>
                  <a:pt x="357" y="1"/>
                </a:cubicBezTo>
                <a:cubicBezTo>
                  <a:pt x="349" y="0"/>
                  <a:pt x="341" y="0"/>
                  <a:pt x="3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832331" y="1969756"/>
            <a:ext cx="21353" cy="18425"/>
          </a:xfrm>
          <a:custGeom>
            <a:rect b="b" l="l" r="r" t="t"/>
            <a:pathLst>
              <a:path extrusionOk="0" h="437" w="519">
                <a:moveTo>
                  <a:pt x="324" y="0"/>
                </a:moveTo>
                <a:cubicBezTo>
                  <a:pt x="305" y="0"/>
                  <a:pt x="283" y="3"/>
                  <a:pt x="258" y="9"/>
                </a:cubicBezTo>
                <a:cubicBezTo>
                  <a:pt x="0" y="66"/>
                  <a:pt x="49" y="436"/>
                  <a:pt x="49" y="436"/>
                </a:cubicBezTo>
                <a:cubicBezTo>
                  <a:pt x="49" y="436"/>
                  <a:pt x="423" y="422"/>
                  <a:pt x="503" y="253"/>
                </a:cubicBezTo>
                <a:cubicBezTo>
                  <a:pt x="503" y="253"/>
                  <a:pt x="518" y="0"/>
                  <a:pt x="3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772718" y="1966172"/>
            <a:ext cx="30857" cy="19521"/>
          </a:xfrm>
          <a:custGeom>
            <a:rect b="b" l="l" r="r" t="t"/>
            <a:pathLst>
              <a:path extrusionOk="0" h="463" w="750">
                <a:moveTo>
                  <a:pt x="339" y="1"/>
                </a:moveTo>
                <a:cubicBezTo>
                  <a:pt x="134" y="1"/>
                  <a:pt x="9" y="181"/>
                  <a:pt x="1" y="281"/>
                </a:cubicBezTo>
                <a:lnTo>
                  <a:pt x="19" y="281"/>
                </a:lnTo>
                <a:cubicBezTo>
                  <a:pt x="19" y="281"/>
                  <a:pt x="103" y="57"/>
                  <a:pt x="363" y="57"/>
                </a:cubicBezTo>
                <a:cubicBezTo>
                  <a:pt x="370" y="57"/>
                  <a:pt x="377" y="57"/>
                  <a:pt x="384" y="57"/>
                </a:cubicBezTo>
                <a:cubicBezTo>
                  <a:pt x="656" y="71"/>
                  <a:pt x="749" y="462"/>
                  <a:pt x="749" y="462"/>
                </a:cubicBezTo>
                <a:cubicBezTo>
                  <a:pt x="749" y="462"/>
                  <a:pt x="722" y="94"/>
                  <a:pt x="451" y="18"/>
                </a:cubicBezTo>
                <a:cubicBezTo>
                  <a:pt x="411" y="6"/>
                  <a:pt x="374" y="1"/>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832866" y="1968407"/>
            <a:ext cx="20983" cy="19774"/>
          </a:xfrm>
          <a:custGeom>
            <a:rect b="b" l="l" r="r" t="t"/>
            <a:pathLst>
              <a:path extrusionOk="0" h="469" w="510">
                <a:moveTo>
                  <a:pt x="308" y="1"/>
                </a:moveTo>
                <a:cubicBezTo>
                  <a:pt x="295" y="1"/>
                  <a:pt x="282" y="2"/>
                  <a:pt x="268" y="4"/>
                </a:cubicBezTo>
                <a:cubicBezTo>
                  <a:pt x="23" y="41"/>
                  <a:pt x="0" y="325"/>
                  <a:pt x="36" y="468"/>
                </a:cubicBezTo>
                <a:cubicBezTo>
                  <a:pt x="36" y="468"/>
                  <a:pt x="5" y="205"/>
                  <a:pt x="223" y="67"/>
                </a:cubicBezTo>
                <a:cubicBezTo>
                  <a:pt x="258" y="46"/>
                  <a:pt x="288" y="37"/>
                  <a:pt x="315" y="37"/>
                </a:cubicBezTo>
                <a:cubicBezTo>
                  <a:pt x="456" y="37"/>
                  <a:pt x="490" y="285"/>
                  <a:pt x="490" y="285"/>
                </a:cubicBezTo>
                <a:cubicBezTo>
                  <a:pt x="490" y="285"/>
                  <a:pt x="51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785924" y="1968365"/>
            <a:ext cx="9051" cy="14167"/>
          </a:xfrm>
          <a:custGeom>
            <a:rect b="b" l="l" r="r" t="t"/>
            <a:pathLst>
              <a:path extrusionOk="0" h="336" w="220">
                <a:moveTo>
                  <a:pt x="107" y="1"/>
                </a:moveTo>
                <a:cubicBezTo>
                  <a:pt x="50" y="1"/>
                  <a:pt x="0" y="77"/>
                  <a:pt x="0" y="166"/>
                </a:cubicBezTo>
                <a:cubicBezTo>
                  <a:pt x="0" y="260"/>
                  <a:pt x="50" y="336"/>
                  <a:pt x="113" y="336"/>
                </a:cubicBezTo>
                <a:cubicBezTo>
                  <a:pt x="170" y="336"/>
                  <a:pt x="220" y="260"/>
                  <a:pt x="220" y="166"/>
                </a:cubicBezTo>
                <a:cubicBezTo>
                  <a:pt x="220" y="73"/>
                  <a:pt x="170" y="1"/>
                  <a:pt x="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837433" y="1970979"/>
            <a:ext cx="9257" cy="13998"/>
          </a:xfrm>
          <a:custGeom>
            <a:rect b="b" l="l" r="r" t="t"/>
            <a:pathLst>
              <a:path extrusionOk="0" h="332" w="225">
                <a:moveTo>
                  <a:pt x="116" y="1"/>
                </a:moveTo>
                <a:cubicBezTo>
                  <a:pt x="115" y="1"/>
                  <a:pt x="113" y="1"/>
                  <a:pt x="112" y="1"/>
                </a:cubicBezTo>
                <a:cubicBezTo>
                  <a:pt x="50" y="1"/>
                  <a:pt x="1" y="73"/>
                  <a:pt x="1" y="167"/>
                </a:cubicBezTo>
                <a:cubicBezTo>
                  <a:pt x="1" y="257"/>
                  <a:pt x="51" y="332"/>
                  <a:pt x="107" y="332"/>
                </a:cubicBezTo>
                <a:cubicBezTo>
                  <a:pt x="109" y="332"/>
                  <a:pt x="110" y="331"/>
                  <a:pt x="112" y="331"/>
                </a:cubicBezTo>
                <a:cubicBezTo>
                  <a:pt x="175" y="331"/>
                  <a:pt x="224" y="260"/>
                  <a:pt x="224" y="167"/>
                </a:cubicBezTo>
                <a:cubicBezTo>
                  <a:pt x="219" y="75"/>
                  <a:pt x="173" y="1"/>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815258" y="1979117"/>
            <a:ext cx="18761" cy="35922"/>
          </a:xfrm>
          <a:custGeom>
            <a:rect b="b" l="l" r="r" t="t"/>
            <a:pathLst>
              <a:path extrusionOk="0" h="852" w="456">
                <a:moveTo>
                  <a:pt x="116" y="0"/>
                </a:moveTo>
                <a:cubicBezTo>
                  <a:pt x="116" y="0"/>
                  <a:pt x="1" y="455"/>
                  <a:pt x="95" y="513"/>
                </a:cubicBezTo>
                <a:cubicBezTo>
                  <a:pt x="183" y="566"/>
                  <a:pt x="389" y="589"/>
                  <a:pt x="389" y="589"/>
                </a:cubicBezTo>
                <a:lnTo>
                  <a:pt x="45" y="824"/>
                </a:lnTo>
                <a:cubicBezTo>
                  <a:pt x="45" y="824"/>
                  <a:pt x="37" y="851"/>
                  <a:pt x="65" y="851"/>
                </a:cubicBezTo>
                <a:cubicBezTo>
                  <a:pt x="67" y="851"/>
                  <a:pt x="69" y="851"/>
                  <a:pt x="72" y="851"/>
                </a:cubicBezTo>
                <a:cubicBezTo>
                  <a:pt x="108" y="846"/>
                  <a:pt x="455" y="593"/>
                  <a:pt x="451" y="583"/>
                </a:cubicBezTo>
                <a:cubicBezTo>
                  <a:pt x="451" y="575"/>
                  <a:pt x="134" y="517"/>
                  <a:pt x="112" y="459"/>
                </a:cubicBezTo>
                <a:cubicBezTo>
                  <a:pt x="89" y="401"/>
                  <a:pt x="139" y="13"/>
                  <a:pt x="116"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801722" y="2024401"/>
            <a:ext cx="30816" cy="9444"/>
          </a:xfrm>
          <a:custGeom>
            <a:rect b="b" l="l" r="r" t="t"/>
            <a:pathLst>
              <a:path extrusionOk="0" h="224" w="749">
                <a:moveTo>
                  <a:pt x="259" y="0"/>
                </a:moveTo>
                <a:cubicBezTo>
                  <a:pt x="88" y="0"/>
                  <a:pt x="0" y="40"/>
                  <a:pt x="0" y="40"/>
                </a:cubicBezTo>
                <a:cubicBezTo>
                  <a:pt x="0" y="40"/>
                  <a:pt x="27" y="138"/>
                  <a:pt x="321" y="210"/>
                </a:cubicBezTo>
                <a:cubicBezTo>
                  <a:pt x="365" y="220"/>
                  <a:pt x="406" y="224"/>
                  <a:pt x="443" y="224"/>
                </a:cubicBezTo>
                <a:cubicBezTo>
                  <a:pt x="652" y="224"/>
                  <a:pt x="749" y="89"/>
                  <a:pt x="749" y="89"/>
                </a:cubicBezTo>
                <a:cubicBezTo>
                  <a:pt x="544" y="20"/>
                  <a:pt x="381" y="0"/>
                  <a:pt x="2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801311" y="2027775"/>
            <a:ext cx="28306" cy="11131"/>
          </a:xfrm>
          <a:custGeom>
            <a:rect b="b" l="l" r="r" t="t"/>
            <a:pathLst>
              <a:path extrusionOk="0" h="264" w="688">
                <a:moveTo>
                  <a:pt x="1" y="0"/>
                </a:moveTo>
                <a:cubicBezTo>
                  <a:pt x="1" y="0"/>
                  <a:pt x="68" y="254"/>
                  <a:pt x="358" y="263"/>
                </a:cubicBezTo>
                <a:cubicBezTo>
                  <a:pt x="364" y="263"/>
                  <a:pt x="370" y="264"/>
                  <a:pt x="376" y="264"/>
                </a:cubicBezTo>
                <a:cubicBezTo>
                  <a:pt x="653" y="264"/>
                  <a:pt x="687" y="76"/>
                  <a:pt x="687" y="76"/>
                </a:cubicBezTo>
                <a:lnTo>
                  <a:pt x="687" y="76"/>
                </a:lnTo>
                <a:cubicBezTo>
                  <a:pt x="687" y="76"/>
                  <a:pt x="544" y="154"/>
                  <a:pt x="379" y="154"/>
                </a:cubicBezTo>
                <a:cubicBezTo>
                  <a:pt x="360" y="154"/>
                  <a:pt x="341" y="153"/>
                  <a:pt x="321" y="151"/>
                </a:cubicBezTo>
                <a:cubicBezTo>
                  <a:pt x="134" y="130"/>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794358" y="2017233"/>
            <a:ext cx="44804" cy="17287"/>
          </a:xfrm>
          <a:custGeom>
            <a:rect b="b" l="l" r="r" t="t"/>
            <a:pathLst>
              <a:path extrusionOk="0" h="410" w="1089">
                <a:moveTo>
                  <a:pt x="1" y="0"/>
                </a:moveTo>
                <a:cubicBezTo>
                  <a:pt x="5" y="41"/>
                  <a:pt x="134" y="335"/>
                  <a:pt x="490" y="401"/>
                </a:cubicBezTo>
                <a:cubicBezTo>
                  <a:pt x="523" y="407"/>
                  <a:pt x="554" y="410"/>
                  <a:pt x="584" y="410"/>
                </a:cubicBezTo>
                <a:cubicBezTo>
                  <a:pt x="889" y="410"/>
                  <a:pt x="1088" y="129"/>
                  <a:pt x="1088" y="129"/>
                </a:cubicBezTo>
                <a:lnTo>
                  <a:pt x="1088" y="129"/>
                </a:lnTo>
                <a:cubicBezTo>
                  <a:pt x="1088" y="129"/>
                  <a:pt x="867" y="366"/>
                  <a:pt x="576" y="366"/>
                </a:cubicBezTo>
                <a:cubicBezTo>
                  <a:pt x="553" y="366"/>
                  <a:pt x="529" y="365"/>
                  <a:pt x="504" y="361"/>
                </a:cubicBezTo>
                <a:cubicBezTo>
                  <a:pt x="179" y="321"/>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772718" y="1989152"/>
            <a:ext cx="16539" cy="15516"/>
          </a:xfrm>
          <a:custGeom>
            <a:rect b="b" l="l" r="r" t="t"/>
            <a:pathLst>
              <a:path extrusionOk="0" h="368" w="402">
                <a:moveTo>
                  <a:pt x="204" y="0"/>
                </a:moveTo>
                <a:cubicBezTo>
                  <a:pt x="119" y="0"/>
                  <a:pt x="39" y="62"/>
                  <a:pt x="23" y="150"/>
                </a:cubicBezTo>
                <a:cubicBezTo>
                  <a:pt x="1" y="248"/>
                  <a:pt x="68" y="345"/>
                  <a:pt x="166" y="363"/>
                </a:cubicBezTo>
                <a:cubicBezTo>
                  <a:pt x="180" y="366"/>
                  <a:pt x="193" y="368"/>
                  <a:pt x="206" y="368"/>
                </a:cubicBezTo>
                <a:cubicBezTo>
                  <a:pt x="291" y="368"/>
                  <a:pt x="365" y="306"/>
                  <a:pt x="384" y="221"/>
                </a:cubicBezTo>
                <a:cubicBezTo>
                  <a:pt x="402" y="119"/>
                  <a:pt x="335" y="24"/>
                  <a:pt x="237" y="3"/>
                </a:cubicBezTo>
                <a:cubicBezTo>
                  <a:pt x="226" y="1"/>
                  <a:pt x="215" y="0"/>
                  <a:pt x="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837063" y="1993410"/>
            <a:ext cx="16539" cy="15558"/>
          </a:xfrm>
          <a:custGeom>
            <a:rect b="b" l="l" r="r" t="t"/>
            <a:pathLst>
              <a:path extrusionOk="0" h="369" w="402">
                <a:moveTo>
                  <a:pt x="205" y="1"/>
                </a:moveTo>
                <a:cubicBezTo>
                  <a:pt x="118" y="1"/>
                  <a:pt x="39" y="60"/>
                  <a:pt x="23" y="151"/>
                </a:cubicBezTo>
                <a:cubicBezTo>
                  <a:pt x="1" y="250"/>
                  <a:pt x="67" y="347"/>
                  <a:pt x="166" y="365"/>
                </a:cubicBezTo>
                <a:cubicBezTo>
                  <a:pt x="177" y="367"/>
                  <a:pt x="189" y="368"/>
                  <a:pt x="201" y="368"/>
                </a:cubicBezTo>
                <a:cubicBezTo>
                  <a:pt x="289" y="368"/>
                  <a:pt x="364" y="308"/>
                  <a:pt x="384" y="217"/>
                </a:cubicBezTo>
                <a:cubicBezTo>
                  <a:pt x="402" y="120"/>
                  <a:pt x="335" y="22"/>
                  <a:pt x="237" y="4"/>
                </a:cubicBezTo>
                <a:cubicBezTo>
                  <a:pt x="226" y="2"/>
                  <a:pt x="215" y="1"/>
                  <a:pt x="2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725241" y="1989953"/>
            <a:ext cx="11438" cy="28418"/>
          </a:xfrm>
          <a:custGeom>
            <a:rect b="b" l="l" r="r" t="t"/>
            <a:pathLst>
              <a:path extrusionOk="0" h="674" w="278">
                <a:moveTo>
                  <a:pt x="147" y="1"/>
                </a:moveTo>
                <a:cubicBezTo>
                  <a:pt x="76" y="1"/>
                  <a:pt x="9" y="66"/>
                  <a:pt x="1" y="73"/>
                </a:cubicBezTo>
                <a:lnTo>
                  <a:pt x="37" y="112"/>
                </a:lnTo>
                <a:cubicBezTo>
                  <a:pt x="56" y="98"/>
                  <a:pt x="109" y="56"/>
                  <a:pt x="152" y="56"/>
                </a:cubicBezTo>
                <a:cubicBezTo>
                  <a:pt x="158" y="56"/>
                  <a:pt x="165" y="57"/>
                  <a:pt x="171" y="59"/>
                </a:cubicBezTo>
                <a:cubicBezTo>
                  <a:pt x="188" y="69"/>
                  <a:pt x="219" y="104"/>
                  <a:pt x="219" y="242"/>
                </a:cubicBezTo>
                <a:cubicBezTo>
                  <a:pt x="215" y="581"/>
                  <a:pt x="81" y="616"/>
                  <a:pt x="81" y="616"/>
                </a:cubicBezTo>
                <a:lnTo>
                  <a:pt x="91" y="674"/>
                </a:lnTo>
                <a:cubicBezTo>
                  <a:pt x="99" y="674"/>
                  <a:pt x="268" y="630"/>
                  <a:pt x="272" y="242"/>
                </a:cubicBezTo>
                <a:cubicBezTo>
                  <a:pt x="278" y="112"/>
                  <a:pt x="251" y="32"/>
                  <a:pt x="192" y="11"/>
                </a:cubicBezTo>
                <a:cubicBezTo>
                  <a:pt x="177" y="4"/>
                  <a:pt x="162" y="1"/>
                  <a:pt x="147"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831221" y="1955420"/>
            <a:ext cx="25138" cy="12817"/>
          </a:xfrm>
          <a:custGeom>
            <a:rect b="b" l="l" r="r" t="t"/>
            <a:pathLst>
              <a:path extrusionOk="0" h="304" w="611">
                <a:moveTo>
                  <a:pt x="362" y="1"/>
                </a:moveTo>
                <a:cubicBezTo>
                  <a:pt x="338" y="1"/>
                  <a:pt x="313" y="3"/>
                  <a:pt x="285" y="10"/>
                </a:cubicBezTo>
                <a:cubicBezTo>
                  <a:pt x="22" y="67"/>
                  <a:pt x="1" y="304"/>
                  <a:pt x="1" y="304"/>
                </a:cubicBezTo>
                <a:cubicBezTo>
                  <a:pt x="1" y="304"/>
                  <a:pt x="157" y="56"/>
                  <a:pt x="361" y="56"/>
                </a:cubicBezTo>
                <a:cubicBezTo>
                  <a:pt x="439" y="56"/>
                  <a:pt x="524" y="92"/>
                  <a:pt x="610" y="192"/>
                </a:cubicBezTo>
                <a:cubicBezTo>
                  <a:pt x="610" y="192"/>
                  <a:pt x="557" y="1"/>
                  <a:pt x="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768316" y="1954661"/>
            <a:ext cx="37851" cy="11890"/>
          </a:xfrm>
          <a:custGeom>
            <a:rect b="b" l="l" r="r" t="t"/>
            <a:pathLst>
              <a:path extrusionOk="0" h="282" w="920">
                <a:moveTo>
                  <a:pt x="432" y="0"/>
                </a:moveTo>
                <a:cubicBezTo>
                  <a:pt x="422" y="0"/>
                  <a:pt x="412" y="0"/>
                  <a:pt x="402" y="1"/>
                </a:cubicBezTo>
                <a:cubicBezTo>
                  <a:pt x="50" y="19"/>
                  <a:pt x="1" y="179"/>
                  <a:pt x="1" y="179"/>
                </a:cubicBezTo>
                <a:cubicBezTo>
                  <a:pt x="1" y="179"/>
                  <a:pt x="149" y="74"/>
                  <a:pt x="376" y="74"/>
                </a:cubicBezTo>
                <a:cubicBezTo>
                  <a:pt x="528" y="74"/>
                  <a:pt x="717" y="122"/>
                  <a:pt x="919" y="281"/>
                </a:cubicBezTo>
                <a:cubicBezTo>
                  <a:pt x="919" y="281"/>
                  <a:pt x="764" y="0"/>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667272" y="1896559"/>
            <a:ext cx="174074" cy="89890"/>
          </a:xfrm>
          <a:custGeom>
            <a:rect b="b" l="l" r="r" t="t"/>
            <a:pathLst>
              <a:path extrusionOk="0" h="2132" w="4231">
                <a:moveTo>
                  <a:pt x="2362" y="0"/>
                </a:moveTo>
                <a:cubicBezTo>
                  <a:pt x="1650" y="0"/>
                  <a:pt x="867" y="189"/>
                  <a:pt x="443" y="1009"/>
                </a:cubicBezTo>
                <a:cubicBezTo>
                  <a:pt x="0" y="1863"/>
                  <a:pt x="1040" y="1945"/>
                  <a:pt x="1454" y="1945"/>
                </a:cubicBezTo>
                <a:cubicBezTo>
                  <a:pt x="1552" y="1945"/>
                  <a:pt x="1615" y="1940"/>
                  <a:pt x="1615" y="1940"/>
                </a:cubicBezTo>
                <a:cubicBezTo>
                  <a:pt x="1615" y="1940"/>
                  <a:pt x="1836" y="2132"/>
                  <a:pt x="2085" y="2132"/>
                </a:cubicBezTo>
                <a:cubicBezTo>
                  <a:pt x="2212" y="2132"/>
                  <a:pt x="2346" y="2082"/>
                  <a:pt x="2462" y="1932"/>
                </a:cubicBezTo>
                <a:cubicBezTo>
                  <a:pt x="2800" y="1486"/>
                  <a:pt x="2707" y="937"/>
                  <a:pt x="3308" y="661"/>
                </a:cubicBezTo>
                <a:cubicBezTo>
                  <a:pt x="3609" y="524"/>
                  <a:pt x="3841" y="491"/>
                  <a:pt x="3997" y="491"/>
                </a:cubicBezTo>
                <a:cubicBezTo>
                  <a:pt x="4151" y="491"/>
                  <a:pt x="4231" y="523"/>
                  <a:pt x="4231" y="523"/>
                </a:cubicBezTo>
                <a:cubicBezTo>
                  <a:pt x="4231" y="523"/>
                  <a:pt x="3780" y="131"/>
                  <a:pt x="2960" y="38"/>
                </a:cubicBezTo>
                <a:cubicBezTo>
                  <a:pt x="2774" y="17"/>
                  <a:pt x="2571" y="0"/>
                  <a:pt x="2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761363" y="1961576"/>
            <a:ext cx="55378" cy="29978"/>
          </a:xfrm>
          <a:custGeom>
            <a:rect b="b" l="l" r="r" t="t"/>
            <a:pathLst>
              <a:path extrusionOk="0" h="711" w="1346">
                <a:moveTo>
                  <a:pt x="179" y="58"/>
                </a:moveTo>
                <a:cubicBezTo>
                  <a:pt x="183" y="58"/>
                  <a:pt x="188" y="58"/>
                  <a:pt x="192" y="59"/>
                </a:cubicBezTo>
                <a:lnTo>
                  <a:pt x="1212" y="211"/>
                </a:lnTo>
                <a:cubicBezTo>
                  <a:pt x="1257" y="215"/>
                  <a:pt x="1284" y="256"/>
                  <a:pt x="1280" y="300"/>
                </a:cubicBezTo>
                <a:lnTo>
                  <a:pt x="1235" y="590"/>
                </a:lnTo>
                <a:cubicBezTo>
                  <a:pt x="1231" y="628"/>
                  <a:pt x="1196" y="657"/>
                  <a:pt x="1154" y="657"/>
                </a:cubicBezTo>
                <a:cubicBezTo>
                  <a:pt x="1151" y="657"/>
                  <a:pt x="1149" y="657"/>
                  <a:pt x="1146" y="657"/>
                </a:cubicBezTo>
                <a:lnTo>
                  <a:pt x="126" y="505"/>
                </a:lnTo>
                <a:cubicBezTo>
                  <a:pt x="108" y="501"/>
                  <a:pt x="89" y="491"/>
                  <a:pt x="77" y="474"/>
                </a:cubicBezTo>
                <a:cubicBezTo>
                  <a:pt x="63" y="456"/>
                  <a:pt x="58" y="434"/>
                  <a:pt x="63" y="416"/>
                </a:cubicBezTo>
                <a:lnTo>
                  <a:pt x="103" y="127"/>
                </a:lnTo>
                <a:cubicBezTo>
                  <a:pt x="111" y="87"/>
                  <a:pt x="144" y="58"/>
                  <a:pt x="179" y="58"/>
                </a:cubicBezTo>
                <a:close/>
                <a:moveTo>
                  <a:pt x="185" y="1"/>
                </a:moveTo>
                <a:cubicBezTo>
                  <a:pt x="120" y="1"/>
                  <a:pt x="58" y="48"/>
                  <a:pt x="50" y="117"/>
                </a:cubicBezTo>
                <a:lnTo>
                  <a:pt x="5" y="407"/>
                </a:lnTo>
                <a:cubicBezTo>
                  <a:pt x="1" y="443"/>
                  <a:pt x="9" y="478"/>
                  <a:pt x="32" y="505"/>
                </a:cubicBezTo>
                <a:cubicBezTo>
                  <a:pt x="54" y="536"/>
                  <a:pt x="85" y="554"/>
                  <a:pt x="122" y="559"/>
                </a:cubicBezTo>
                <a:lnTo>
                  <a:pt x="1137" y="710"/>
                </a:lnTo>
                <a:lnTo>
                  <a:pt x="1159" y="710"/>
                </a:lnTo>
                <a:cubicBezTo>
                  <a:pt x="1222" y="710"/>
                  <a:pt x="1280" y="666"/>
                  <a:pt x="1292" y="598"/>
                </a:cubicBezTo>
                <a:lnTo>
                  <a:pt x="1333" y="304"/>
                </a:lnTo>
                <a:cubicBezTo>
                  <a:pt x="1346" y="234"/>
                  <a:pt x="1292" y="162"/>
                  <a:pt x="1222" y="153"/>
                </a:cubicBezTo>
                <a:lnTo>
                  <a:pt x="202" y="2"/>
                </a:lnTo>
                <a:cubicBezTo>
                  <a:pt x="196" y="1"/>
                  <a:pt x="191" y="1"/>
                  <a:pt x="1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826818" y="1971527"/>
            <a:ext cx="47108" cy="28839"/>
          </a:xfrm>
          <a:custGeom>
            <a:rect b="b" l="l" r="r" t="t"/>
            <a:pathLst>
              <a:path extrusionOk="0" h="684" w="1145">
                <a:moveTo>
                  <a:pt x="180" y="58"/>
                </a:moveTo>
                <a:cubicBezTo>
                  <a:pt x="185" y="58"/>
                  <a:pt x="191" y="59"/>
                  <a:pt x="196" y="60"/>
                </a:cubicBezTo>
                <a:lnTo>
                  <a:pt x="1011" y="180"/>
                </a:lnTo>
                <a:cubicBezTo>
                  <a:pt x="1056" y="185"/>
                  <a:pt x="1087" y="224"/>
                  <a:pt x="1079" y="269"/>
                </a:cubicBezTo>
                <a:lnTo>
                  <a:pt x="1038" y="559"/>
                </a:lnTo>
                <a:cubicBezTo>
                  <a:pt x="1031" y="598"/>
                  <a:pt x="999" y="627"/>
                  <a:pt x="961" y="627"/>
                </a:cubicBezTo>
                <a:cubicBezTo>
                  <a:pt x="956" y="627"/>
                  <a:pt x="950" y="626"/>
                  <a:pt x="945" y="625"/>
                </a:cubicBezTo>
                <a:lnTo>
                  <a:pt x="129" y="506"/>
                </a:lnTo>
                <a:cubicBezTo>
                  <a:pt x="108" y="501"/>
                  <a:pt x="90" y="492"/>
                  <a:pt x="76" y="474"/>
                </a:cubicBezTo>
                <a:cubicBezTo>
                  <a:pt x="67" y="456"/>
                  <a:pt x="59" y="434"/>
                  <a:pt x="63" y="416"/>
                </a:cubicBezTo>
                <a:lnTo>
                  <a:pt x="108" y="127"/>
                </a:lnTo>
                <a:cubicBezTo>
                  <a:pt x="108" y="105"/>
                  <a:pt x="121" y="86"/>
                  <a:pt x="139" y="73"/>
                </a:cubicBezTo>
                <a:cubicBezTo>
                  <a:pt x="148" y="63"/>
                  <a:pt x="164" y="58"/>
                  <a:pt x="180" y="58"/>
                </a:cubicBezTo>
                <a:close/>
                <a:moveTo>
                  <a:pt x="188" y="1"/>
                </a:moveTo>
                <a:cubicBezTo>
                  <a:pt x="158" y="1"/>
                  <a:pt x="129" y="10"/>
                  <a:pt x="102" y="29"/>
                </a:cubicBezTo>
                <a:cubicBezTo>
                  <a:pt x="76" y="51"/>
                  <a:pt x="54" y="82"/>
                  <a:pt x="49" y="117"/>
                </a:cubicBezTo>
                <a:lnTo>
                  <a:pt x="9" y="407"/>
                </a:lnTo>
                <a:cubicBezTo>
                  <a:pt x="1" y="442"/>
                  <a:pt x="9" y="479"/>
                  <a:pt x="32" y="506"/>
                </a:cubicBezTo>
                <a:cubicBezTo>
                  <a:pt x="54" y="537"/>
                  <a:pt x="85" y="555"/>
                  <a:pt x="121" y="559"/>
                </a:cubicBezTo>
                <a:lnTo>
                  <a:pt x="941" y="679"/>
                </a:lnTo>
                <a:cubicBezTo>
                  <a:pt x="945" y="683"/>
                  <a:pt x="954" y="683"/>
                  <a:pt x="958" y="683"/>
                </a:cubicBezTo>
                <a:cubicBezTo>
                  <a:pt x="1025" y="683"/>
                  <a:pt x="1083" y="635"/>
                  <a:pt x="1092" y="568"/>
                </a:cubicBezTo>
                <a:lnTo>
                  <a:pt x="1136" y="278"/>
                </a:lnTo>
                <a:cubicBezTo>
                  <a:pt x="1145" y="202"/>
                  <a:pt x="1097" y="136"/>
                  <a:pt x="1021" y="122"/>
                </a:cubicBezTo>
                <a:lnTo>
                  <a:pt x="205" y="2"/>
                </a:lnTo>
                <a:cubicBezTo>
                  <a:pt x="199" y="1"/>
                  <a:pt x="193" y="1"/>
                  <a:pt x="1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814353" y="1977599"/>
            <a:ext cx="15264" cy="4722"/>
          </a:xfrm>
          <a:custGeom>
            <a:rect b="b" l="l" r="r" t="t"/>
            <a:pathLst>
              <a:path extrusionOk="0" h="112" w="371">
                <a:moveTo>
                  <a:pt x="4" y="0"/>
                </a:moveTo>
                <a:lnTo>
                  <a:pt x="0" y="58"/>
                </a:lnTo>
                <a:lnTo>
                  <a:pt x="362" y="111"/>
                </a:lnTo>
                <a:lnTo>
                  <a:pt x="370" y="54"/>
                </a:lnTo>
                <a:lnTo>
                  <a:pt x="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503036" y="2554704"/>
            <a:ext cx="356829" cy="328615"/>
          </a:xfrm>
          <a:custGeom>
            <a:rect b="b" l="l" r="r" t="t"/>
            <a:pathLst>
              <a:path extrusionOk="0" h="7794" w="8673">
                <a:moveTo>
                  <a:pt x="2529" y="0"/>
                </a:moveTo>
                <a:cubicBezTo>
                  <a:pt x="2529" y="0"/>
                  <a:pt x="639" y="2799"/>
                  <a:pt x="260" y="5106"/>
                </a:cubicBezTo>
                <a:cubicBezTo>
                  <a:pt x="0" y="6698"/>
                  <a:pt x="2142" y="7793"/>
                  <a:pt x="4123" y="7793"/>
                </a:cubicBezTo>
                <a:cubicBezTo>
                  <a:pt x="5022" y="7793"/>
                  <a:pt x="5887" y="7568"/>
                  <a:pt x="6481" y="7062"/>
                </a:cubicBezTo>
                <a:cubicBezTo>
                  <a:pt x="8673" y="5196"/>
                  <a:pt x="7879" y="3770"/>
                  <a:pt x="7483" y="2211"/>
                </a:cubicBezTo>
                <a:cubicBezTo>
                  <a:pt x="7122" y="780"/>
                  <a:pt x="6458" y="0"/>
                  <a:pt x="6458" y="0"/>
                </a:cubicBez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569480" y="2574058"/>
            <a:ext cx="83067" cy="49625"/>
          </a:xfrm>
          <a:custGeom>
            <a:rect b="b" l="l" r="r" t="t"/>
            <a:pathLst>
              <a:path extrusionOk="0" h="1177" w="2019">
                <a:moveTo>
                  <a:pt x="1965" y="0"/>
                </a:moveTo>
                <a:cubicBezTo>
                  <a:pt x="1965" y="5"/>
                  <a:pt x="1934" y="366"/>
                  <a:pt x="1319" y="843"/>
                </a:cubicBezTo>
                <a:cubicBezTo>
                  <a:pt x="1037" y="1060"/>
                  <a:pt x="742" y="1119"/>
                  <a:pt x="504" y="1119"/>
                </a:cubicBezTo>
                <a:cubicBezTo>
                  <a:pt x="224" y="1119"/>
                  <a:pt x="25" y="1036"/>
                  <a:pt x="22" y="1034"/>
                </a:cubicBezTo>
                <a:lnTo>
                  <a:pt x="0" y="1088"/>
                </a:lnTo>
                <a:cubicBezTo>
                  <a:pt x="0" y="1088"/>
                  <a:pt x="214" y="1176"/>
                  <a:pt x="508" y="1176"/>
                </a:cubicBezTo>
                <a:cubicBezTo>
                  <a:pt x="753" y="1176"/>
                  <a:pt x="1060" y="1114"/>
                  <a:pt x="1354" y="888"/>
                </a:cubicBezTo>
                <a:cubicBezTo>
                  <a:pt x="1991" y="393"/>
                  <a:pt x="2018" y="23"/>
                  <a:pt x="2018" y="5"/>
                </a:cubicBezTo>
                <a:lnTo>
                  <a:pt x="196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594781" y="2572920"/>
            <a:ext cx="190654" cy="2530"/>
          </a:xfrm>
          <a:custGeom>
            <a:rect b="b" l="l" r="r" t="t"/>
            <a:pathLst>
              <a:path extrusionOk="0" h="60" w="4634">
                <a:moveTo>
                  <a:pt x="0" y="0"/>
                </a:moveTo>
                <a:lnTo>
                  <a:pt x="0" y="59"/>
                </a:lnTo>
                <a:lnTo>
                  <a:pt x="4634" y="59"/>
                </a:lnTo>
                <a:lnTo>
                  <a:pt x="46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510771" y="2714002"/>
            <a:ext cx="249488" cy="598834"/>
          </a:xfrm>
          <a:custGeom>
            <a:rect b="b" l="l" r="r" t="t"/>
            <a:pathLst>
              <a:path extrusionOk="0" h="14203" w="6064">
                <a:moveTo>
                  <a:pt x="2190" y="0"/>
                </a:moveTo>
                <a:cubicBezTo>
                  <a:pt x="1514" y="0"/>
                  <a:pt x="769" y="353"/>
                  <a:pt x="134" y="1359"/>
                </a:cubicBezTo>
                <a:cubicBezTo>
                  <a:pt x="134" y="1359"/>
                  <a:pt x="1" y="3508"/>
                  <a:pt x="1561" y="7299"/>
                </a:cubicBezTo>
                <a:cubicBezTo>
                  <a:pt x="3120" y="11086"/>
                  <a:pt x="3503" y="13995"/>
                  <a:pt x="4652" y="14187"/>
                </a:cubicBezTo>
                <a:cubicBezTo>
                  <a:pt x="4716" y="14198"/>
                  <a:pt x="4778" y="14203"/>
                  <a:pt x="4836" y="14203"/>
                </a:cubicBezTo>
                <a:cubicBezTo>
                  <a:pt x="5827" y="14203"/>
                  <a:pt x="6064" y="12714"/>
                  <a:pt x="5972" y="11086"/>
                </a:cubicBezTo>
                <a:cubicBezTo>
                  <a:pt x="5878" y="9366"/>
                  <a:pt x="4564" y="1663"/>
                  <a:pt x="3881" y="820"/>
                </a:cubicBezTo>
                <a:cubicBezTo>
                  <a:pt x="3532" y="389"/>
                  <a:pt x="2899" y="0"/>
                  <a:pt x="2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486744" y="2698612"/>
            <a:ext cx="303097" cy="736537"/>
          </a:xfrm>
          <a:custGeom>
            <a:rect b="b" l="l" r="r" t="t"/>
            <a:pathLst>
              <a:path extrusionOk="0" h="17469" w="7367">
                <a:moveTo>
                  <a:pt x="2957" y="0"/>
                </a:moveTo>
                <a:cubicBezTo>
                  <a:pt x="2130" y="0"/>
                  <a:pt x="1183" y="425"/>
                  <a:pt x="599" y="1876"/>
                </a:cubicBezTo>
                <a:cubicBezTo>
                  <a:pt x="599" y="1876"/>
                  <a:pt x="1" y="5339"/>
                  <a:pt x="1160" y="8600"/>
                </a:cubicBezTo>
                <a:cubicBezTo>
                  <a:pt x="2318" y="11861"/>
                  <a:pt x="2701" y="12557"/>
                  <a:pt x="2586" y="13941"/>
                </a:cubicBezTo>
                <a:cubicBezTo>
                  <a:pt x="2479" y="15218"/>
                  <a:pt x="3154" y="17468"/>
                  <a:pt x="4849" y="17468"/>
                </a:cubicBezTo>
                <a:cubicBezTo>
                  <a:pt x="5000" y="17468"/>
                  <a:pt x="5159" y="17450"/>
                  <a:pt x="5326" y="17412"/>
                </a:cubicBezTo>
                <a:cubicBezTo>
                  <a:pt x="7366" y="16949"/>
                  <a:pt x="7015" y="14562"/>
                  <a:pt x="7019" y="12516"/>
                </a:cubicBezTo>
                <a:cubicBezTo>
                  <a:pt x="7019" y="10476"/>
                  <a:pt x="4689" y="1177"/>
                  <a:pt x="4613" y="714"/>
                </a:cubicBezTo>
                <a:cubicBezTo>
                  <a:pt x="4574" y="475"/>
                  <a:pt x="3832" y="0"/>
                  <a:pt x="2957" y="0"/>
                </a:cubicBezTo>
                <a:close/>
              </a:path>
            </a:pathLst>
          </a:custGeom>
          <a:solidFill>
            <a:srgbClr val="FFC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560264" y="3201719"/>
            <a:ext cx="207235" cy="863109"/>
          </a:xfrm>
          <a:custGeom>
            <a:rect b="b" l="l" r="r" t="t"/>
            <a:pathLst>
              <a:path extrusionOk="0" h="20471" w="5037">
                <a:moveTo>
                  <a:pt x="3779" y="0"/>
                </a:moveTo>
                <a:cubicBezTo>
                  <a:pt x="3291" y="0"/>
                  <a:pt x="2778" y="307"/>
                  <a:pt x="2505" y="1092"/>
                </a:cubicBezTo>
                <a:cubicBezTo>
                  <a:pt x="2505" y="1092"/>
                  <a:pt x="1512" y="3631"/>
                  <a:pt x="754" y="6924"/>
                </a:cubicBezTo>
                <a:cubicBezTo>
                  <a:pt x="1" y="10222"/>
                  <a:pt x="157" y="18847"/>
                  <a:pt x="451" y="19867"/>
                </a:cubicBezTo>
                <a:cubicBezTo>
                  <a:pt x="535" y="20152"/>
                  <a:pt x="783" y="20471"/>
                  <a:pt x="1028" y="20471"/>
                </a:cubicBezTo>
                <a:cubicBezTo>
                  <a:pt x="1196" y="20471"/>
                  <a:pt x="1363" y="20321"/>
                  <a:pt x="1475" y="19908"/>
                </a:cubicBezTo>
                <a:cubicBezTo>
                  <a:pt x="1752" y="18887"/>
                  <a:pt x="4876" y="2428"/>
                  <a:pt x="4977" y="1230"/>
                </a:cubicBezTo>
                <a:cubicBezTo>
                  <a:pt x="5036" y="545"/>
                  <a:pt x="4429" y="0"/>
                  <a:pt x="3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552735" y="3176758"/>
            <a:ext cx="230480" cy="722328"/>
          </a:xfrm>
          <a:custGeom>
            <a:rect b="b" l="l" r="r" t="t"/>
            <a:pathLst>
              <a:path extrusionOk="0" h="17132" w="5602">
                <a:moveTo>
                  <a:pt x="3444" y="0"/>
                </a:moveTo>
                <a:cubicBezTo>
                  <a:pt x="3151" y="0"/>
                  <a:pt x="2841" y="56"/>
                  <a:pt x="2523" y="174"/>
                </a:cubicBezTo>
                <a:cubicBezTo>
                  <a:pt x="866" y="793"/>
                  <a:pt x="1000" y="2143"/>
                  <a:pt x="1000" y="2143"/>
                </a:cubicBezTo>
                <a:cubicBezTo>
                  <a:pt x="1000" y="2143"/>
                  <a:pt x="714" y="5110"/>
                  <a:pt x="714" y="5685"/>
                </a:cubicBezTo>
                <a:cubicBezTo>
                  <a:pt x="714" y="6264"/>
                  <a:pt x="1" y="17131"/>
                  <a:pt x="1" y="17131"/>
                </a:cubicBezTo>
                <a:lnTo>
                  <a:pt x="2586" y="17131"/>
                </a:lnTo>
                <a:cubicBezTo>
                  <a:pt x="2586" y="17131"/>
                  <a:pt x="4145" y="11771"/>
                  <a:pt x="4755" y="9214"/>
                </a:cubicBezTo>
                <a:cubicBezTo>
                  <a:pt x="5263" y="7102"/>
                  <a:pt x="5433" y="2486"/>
                  <a:pt x="5433" y="2486"/>
                </a:cubicBezTo>
                <a:cubicBezTo>
                  <a:pt x="5602" y="991"/>
                  <a:pt x="4679" y="0"/>
                  <a:pt x="3444" y="0"/>
                </a:cubicBezTo>
                <a:close/>
              </a:path>
            </a:pathLst>
          </a:custGeom>
          <a:solidFill>
            <a:srgbClr val="FFC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557713" y="3815086"/>
            <a:ext cx="135318" cy="2488"/>
          </a:xfrm>
          <a:custGeom>
            <a:rect b="b" l="l" r="r" t="t"/>
            <a:pathLst>
              <a:path extrusionOk="0" h="59" w="3289">
                <a:moveTo>
                  <a:pt x="1" y="0"/>
                </a:moveTo>
                <a:lnTo>
                  <a:pt x="1" y="59"/>
                </a:lnTo>
                <a:lnTo>
                  <a:pt x="3289" y="59"/>
                </a:lnTo>
                <a:lnTo>
                  <a:pt x="3289" y="0"/>
                </a:lnTo>
                <a:cubicBezTo>
                  <a:pt x="3268" y="0"/>
                  <a:pt x="1861" y="2"/>
                  <a:pt x="894" y="2"/>
                </a:cubicBezTo>
                <a:cubicBezTo>
                  <a:pt x="410" y="2"/>
                  <a:pt x="36" y="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576762" y="3928720"/>
            <a:ext cx="41" cy="42"/>
          </a:xfrm>
          <a:custGeom>
            <a:rect b="b" l="l" r="r" t="t"/>
            <a:pathLst>
              <a:path extrusionOk="0" h="1" w="1">
                <a:moveTo>
                  <a:pt x="1" y="1"/>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570014" y="4076211"/>
            <a:ext cx="306347" cy="40265"/>
          </a:xfrm>
          <a:custGeom>
            <a:rect b="b" l="l" r="r" t="t"/>
            <a:pathLst>
              <a:path extrusionOk="0" h="955" w="7446">
                <a:moveTo>
                  <a:pt x="0" y="1"/>
                </a:moveTo>
                <a:lnTo>
                  <a:pt x="0" y="954"/>
                </a:lnTo>
                <a:lnTo>
                  <a:pt x="7446" y="954"/>
                </a:lnTo>
                <a:cubicBezTo>
                  <a:pt x="7446" y="954"/>
                  <a:pt x="7419" y="856"/>
                  <a:pt x="72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570014" y="3930828"/>
            <a:ext cx="299188" cy="145418"/>
          </a:xfrm>
          <a:custGeom>
            <a:rect b="b" l="l" r="r" t="t"/>
            <a:pathLst>
              <a:path extrusionOk="0" h="3449" w="7272">
                <a:moveTo>
                  <a:pt x="0" y="0"/>
                </a:moveTo>
                <a:lnTo>
                  <a:pt x="0" y="3449"/>
                </a:lnTo>
                <a:lnTo>
                  <a:pt x="7271" y="3449"/>
                </a:lnTo>
                <a:cubicBezTo>
                  <a:pt x="7271" y="3430"/>
                  <a:pt x="7267" y="3413"/>
                  <a:pt x="7263" y="3395"/>
                </a:cubicBezTo>
                <a:cubicBezTo>
                  <a:pt x="7107" y="2490"/>
                  <a:pt x="4639" y="2290"/>
                  <a:pt x="3128" y="2147"/>
                </a:cubicBezTo>
                <a:cubicBezTo>
                  <a:pt x="1622" y="2001"/>
                  <a:pt x="1832" y="0"/>
                  <a:pt x="1832" y="0"/>
                </a:cubicBezTo>
                <a:close/>
              </a:path>
            </a:pathLst>
          </a:custGeom>
          <a:solidFill>
            <a:srgbClr val="141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737542" y="2108899"/>
            <a:ext cx="425331" cy="1543274"/>
          </a:xfrm>
          <a:custGeom>
            <a:rect b="b" l="l" r="r" t="t"/>
            <a:pathLst>
              <a:path extrusionOk="0" h="36603" w="10338">
                <a:moveTo>
                  <a:pt x="1030" y="1"/>
                </a:moveTo>
                <a:cubicBezTo>
                  <a:pt x="1030" y="1"/>
                  <a:pt x="94" y="5508"/>
                  <a:pt x="94" y="6006"/>
                </a:cubicBezTo>
                <a:cubicBezTo>
                  <a:pt x="94" y="6506"/>
                  <a:pt x="343" y="20127"/>
                  <a:pt x="170" y="20635"/>
                </a:cubicBezTo>
                <a:cubicBezTo>
                  <a:pt x="0" y="21142"/>
                  <a:pt x="1671" y="36603"/>
                  <a:pt x="1671" y="36603"/>
                </a:cubicBezTo>
                <a:lnTo>
                  <a:pt x="6091" y="34273"/>
                </a:lnTo>
                <a:cubicBezTo>
                  <a:pt x="6510" y="34049"/>
                  <a:pt x="6728" y="33568"/>
                  <a:pt x="6617" y="33105"/>
                </a:cubicBezTo>
                <a:cubicBezTo>
                  <a:pt x="5931" y="30245"/>
                  <a:pt x="3609" y="20487"/>
                  <a:pt x="3685" y="18972"/>
                </a:cubicBezTo>
                <a:cubicBezTo>
                  <a:pt x="3769" y="17195"/>
                  <a:pt x="2348" y="11608"/>
                  <a:pt x="2348" y="11607"/>
                </a:cubicBezTo>
                <a:lnTo>
                  <a:pt x="2348" y="11607"/>
                </a:lnTo>
                <a:cubicBezTo>
                  <a:pt x="2348" y="11608"/>
                  <a:pt x="3240" y="13822"/>
                  <a:pt x="4180" y="13960"/>
                </a:cubicBezTo>
                <a:cubicBezTo>
                  <a:pt x="4200" y="13963"/>
                  <a:pt x="4222" y="13964"/>
                  <a:pt x="4246" y="13964"/>
                </a:cubicBezTo>
                <a:cubicBezTo>
                  <a:pt x="5345" y="13964"/>
                  <a:pt x="10337" y="11037"/>
                  <a:pt x="10337" y="11037"/>
                </a:cubicBezTo>
                <a:lnTo>
                  <a:pt x="8608" y="7723"/>
                </a:lnTo>
                <a:lnTo>
                  <a:pt x="5155" y="10034"/>
                </a:lnTo>
                <a:cubicBezTo>
                  <a:pt x="5155" y="10034"/>
                  <a:pt x="5712" y="3904"/>
                  <a:pt x="5218" y="3199"/>
                </a:cubicBezTo>
                <a:cubicBezTo>
                  <a:pt x="4719" y="2496"/>
                  <a:pt x="1671" y="2072"/>
                  <a:pt x="1671" y="2072"/>
                </a:cubicBezTo>
                <a:cubicBezTo>
                  <a:pt x="1671" y="2072"/>
                  <a:pt x="1934" y="736"/>
                  <a:pt x="1030" y="1"/>
                </a:cubicBezTo>
                <a:close/>
              </a:path>
            </a:pathLst>
          </a:custGeom>
          <a:solidFill>
            <a:srgbClr val="4746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786829" y="2022293"/>
            <a:ext cx="592534" cy="1044955"/>
          </a:xfrm>
          <a:custGeom>
            <a:rect b="b" l="l" r="r" t="t"/>
            <a:pathLst>
              <a:path extrusionOk="0" h="24784" w="14402">
                <a:moveTo>
                  <a:pt x="12382" y="1"/>
                </a:moveTo>
                <a:lnTo>
                  <a:pt x="291" y="23121"/>
                </a:lnTo>
                <a:cubicBezTo>
                  <a:pt x="1" y="23678"/>
                  <a:pt x="215" y="24363"/>
                  <a:pt x="772" y="24653"/>
                </a:cubicBezTo>
                <a:cubicBezTo>
                  <a:pt x="940" y="24742"/>
                  <a:pt x="1121" y="24784"/>
                  <a:pt x="1298" y="24784"/>
                </a:cubicBezTo>
                <a:cubicBezTo>
                  <a:pt x="1708" y="24784"/>
                  <a:pt x="2104" y="24560"/>
                  <a:pt x="2309" y="24172"/>
                </a:cubicBezTo>
                <a:lnTo>
                  <a:pt x="14401" y="1056"/>
                </a:lnTo>
                <a:lnTo>
                  <a:pt x="12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506945" y="2230670"/>
            <a:ext cx="139062" cy="435328"/>
          </a:xfrm>
          <a:custGeom>
            <a:rect b="b" l="l" r="r" t="t"/>
            <a:pathLst>
              <a:path extrusionOk="0" h="10325" w="3380">
                <a:moveTo>
                  <a:pt x="2310" y="1"/>
                </a:moveTo>
                <a:cubicBezTo>
                  <a:pt x="2255" y="1"/>
                  <a:pt x="2196" y="6"/>
                  <a:pt x="2135" y="17"/>
                </a:cubicBezTo>
                <a:cubicBezTo>
                  <a:pt x="1155" y="200"/>
                  <a:pt x="972" y="1181"/>
                  <a:pt x="799" y="1577"/>
                </a:cubicBezTo>
                <a:cubicBezTo>
                  <a:pt x="624" y="1978"/>
                  <a:pt x="1" y="8042"/>
                  <a:pt x="63" y="9009"/>
                </a:cubicBezTo>
                <a:cubicBezTo>
                  <a:pt x="109" y="9669"/>
                  <a:pt x="667" y="10325"/>
                  <a:pt x="1222" y="10325"/>
                </a:cubicBezTo>
                <a:cubicBezTo>
                  <a:pt x="1480" y="10325"/>
                  <a:pt x="1738" y="10183"/>
                  <a:pt x="1943" y="9834"/>
                </a:cubicBezTo>
                <a:cubicBezTo>
                  <a:pt x="2590" y="8732"/>
                  <a:pt x="3347" y="1528"/>
                  <a:pt x="3347" y="1528"/>
                </a:cubicBezTo>
                <a:cubicBezTo>
                  <a:pt x="3380" y="1206"/>
                  <a:pt x="3143" y="1"/>
                  <a:pt x="2310"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516860" y="2306524"/>
            <a:ext cx="121946" cy="181341"/>
          </a:xfrm>
          <a:custGeom>
            <a:rect b="b" l="l" r="r" t="t"/>
            <a:pathLst>
              <a:path extrusionOk="0" h="4301" w="2964">
                <a:moveTo>
                  <a:pt x="1812" y="0"/>
                </a:moveTo>
                <a:cubicBezTo>
                  <a:pt x="1653" y="0"/>
                  <a:pt x="1478" y="31"/>
                  <a:pt x="1288" y="99"/>
                </a:cubicBezTo>
                <a:cubicBezTo>
                  <a:pt x="200" y="496"/>
                  <a:pt x="268" y="1730"/>
                  <a:pt x="268" y="1730"/>
                </a:cubicBezTo>
                <a:lnTo>
                  <a:pt x="0" y="4301"/>
                </a:lnTo>
                <a:lnTo>
                  <a:pt x="2736" y="2808"/>
                </a:lnTo>
                <a:cubicBezTo>
                  <a:pt x="2736" y="2808"/>
                  <a:pt x="2958" y="1907"/>
                  <a:pt x="2963" y="1239"/>
                </a:cubicBezTo>
                <a:cubicBezTo>
                  <a:pt x="2963" y="684"/>
                  <a:pt x="2565"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509496" y="2177838"/>
            <a:ext cx="165228" cy="429847"/>
          </a:xfrm>
          <a:custGeom>
            <a:rect b="b" l="l" r="r" t="t"/>
            <a:pathLst>
              <a:path extrusionOk="0" h="10195" w="4016">
                <a:moveTo>
                  <a:pt x="2487" y="1"/>
                </a:moveTo>
                <a:cubicBezTo>
                  <a:pt x="1132" y="104"/>
                  <a:pt x="994" y="972"/>
                  <a:pt x="727" y="1832"/>
                </a:cubicBezTo>
                <a:cubicBezTo>
                  <a:pt x="460" y="2687"/>
                  <a:pt x="1" y="9946"/>
                  <a:pt x="1" y="9946"/>
                </a:cubicBezTo>
                <a:lnTo>
                  <a:pt x="2135" y="10195"/>
                </a:lnTo>
                <a:cubicBezTo>
                  <a:pt x="2135" y="10195"/>
                  <a:pt x="4015" y="3026"/>
                  <a:pt x="3953" y="1810"/>
                </a:cubicBezTo>
                <a:cubicBezTo>
                  <a:pt x="3891" y="593"/>
                  <a:pt x="2487" y="1"/>
                  <a:pt x="2487" y="1"/>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486868" y="2586033"/>
            <a:ext cx="348066" cy="159374"/>
          </a:xfrm>
          <a:custGeom>
            <a:rect b="b" l="l" r="r" t="t"/>
            <a:pathLst>
              <a:path extrusionOk="0" h="3780" w="8460">
                <a:moveTo>
                  <a:pt x="1924" y="0"/>
                </a:moveTo>
                <a:cubicBezTo>
                  <a:pt x="1033" y="0"/>
                  <a:pt x="0" y="550"/>
                  <a:pt x="810" y="1650"/>
                </a:cubicBezTo>
                <a:cubicBezTo>
                  <a:pt x="1455" y="2528"/>
                  <a:pt x="5897" y="3415"/>
                  <a:pt x="8459" y="3779"/>
                </a:cubicBezTo>
                <a:lnTo>
                  <a:pt x="8348" y="2323"/>
                </a:lnTo>
                <a:cubicBezTo>
                  <a:pt x="6049" y="1383"/>
                  <a:pt x="2667" y="47"/>
                  <a:pt x="2075" y="6"/>
                </a:cubicBezTo>
                <a:cubicBezTo>
                  <a:pt x="2025" y="2"/>
                  <a:pt x="1975" y="0"/>
                  <a:pt x="1924" y="0"/>
                </a:cubicBezTo>
                <a:close/>
              </a:path>
            </a:pathLst>
          </a:custGeom>
          <a:solidFill>
            <a:srgbClr val="702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830315" y="2683981"/>
            <a:ext cx="116063" cy="68978"/>
          </a:xfrm>
          <a:custGeom>
            <a:rect b="b" l="l" r="r" t="t"/>
            <a:pathLst>
              <a:path extrusionOk="0" h="1636" w="2821">
                <a:moveTo>
                  <a:pt x="0" y="0"/>
                </a:moveTo>
                <a:lnTo>
                  <a:pt x="111" y="1456"/>
                </a:lnTo>
                <a:cubicBezTo>
                  <a:pt x="892" y="1570"/>
                  <a:pt x="1500" y="1636"/>
                  <a:pt x="1772" y="1636"/>
                </a:cubicBezTo>
                <a:cubicBezTo>
                  <a:pt x="1789" y="1636"/>
                  <a:pt x="1804" y="1636"/>
                  <a:pt x="1818" y="1635"/>
                </a:cubicBezTo>
                <a:cubicBezTo>
                  <a:pt x="2820" y="1613"/>
                  <a:pt x="2610" y="1074"/>
                  <a:pt x="2183" y="895"/>
                </a:cubicBezTo>
                <a:cubicBezTo>
                  <a:pt x="2183" y="895"/>
                  <a:pt x="1247" y="50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868248" y="2696293"/>
            <a:ext cx="201105" cy="64551"/>
          </a:xfrm>
          <a:custGeom>
            <a:rect b="b" l="l" r="r" t="t"/>
            <a:pathLst>
              <a:path extrusionOk="0" h="1531" w="4888">
                <a:moveTo>
                  <a:pt x="3117" y="1"/>
                </a:moveTo>
                <a:cubicBezTo>
                  <a:pt x="2699" y="1"/>
                  <a:pt x="2200" y="61"/>
                  <a:pt x="1947" y="163"/>
                </a:cubicBezTo>
                <a:cubicBezTo>
                  <a:pt x="1458" y="354"/>
                  <a:pt x="0" y="541"/>
                  <a:pt x="134" y="1000"/>
                </a:cubicBezTo>
                <a:cubicBezTo>
                  <a:pt x="234" y="1342"/>
                  <a:pt x="1285" y="1530"/>
                  <a:pt x="2129" y="1530"/>
                </a:cubicBezTo>
                <a:cubicBezTo>
                  <a:pt x="2406" y="1530"/>
                  <a:pt x="2660" y="1510"/>
                  <a:pt x="2852" y="1468"/>
                </a:cubicBezTo>
                <a:cubicBezTo>
                  <a:pt x="3627" y="1294"/>
                  <a:pt x="4830" y="835"/>
                  <a:pt x="4875" y="617"/>
                </a:cubicBezTo>
                <a:cubicBezTo>
                  <a:pt x="4888" y="559"/>
                  <a:pt x="4816" y="537"/>
                  <a:pt x="4697" y="537"/>
                </a:cubicBezTo>
                <a:cubicBezTo>
                  <a:pt x="4358" y="537"/>
                  <a:pt x="3635" y="716"/>
                  <a:pt x="3356" y="769"/>
                </a:cubicBezTo>
                <a:cubicBezTo>
                  <a:pt x="3282" y="783"/>
                  <a:pt x="3208" y="788"/>
                  <a:pt x="3135" y="788"/>
                </a:cubicBezTo>
                <a:cubicBezTo>
                  <a:pt x="2835" y="788"/>
                  <a:pt x="2571" y="693"/>
                  <a:pt x="2571" y="693"/>
                </a:cubicBezTo>
                <a:cubicBezTo>
                  <a:pt x="2473" y="666"/>
                  <a:pt x="2478" y="537"/>
                  <a:pt x="2683" y="426"/>
                </a:cubicBezTo>
                <a:cubicBezTo>
                  <a:pt x="2887" y="319"/>
                  <a:pt x="3779" y="412"/>
                  <a:pt x="3806" y="167"/>
                </a:cubicBezTo>
                <a:cubicBezTo>
                  <a:pt x="3816" y="52"/>
                  <a:pt x="3501" y="1"/>
                  <a:pt x="3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784278" y="1835799"/>
            <a:ext cx="25508" cy="15052"/>
          </a:xfrm>
          <a:custGeom>
            <a:rect b="b" l="l" r="r" t="t"/>
            <a:pathLst>
              <a:path extrusionOk="0" h="357" w="620">
                <a:moveTo>
                  <a:pt x="296" y="0"/>
                </a:moveTo>
                <a:cubicBezTo>
                  <a:pt x="154" y="0"/>
                  <a:pt x="29" y="105"/>
                  <a:pt x="5" y="249"/>
                </a:cubicBezTo>
                <a:cubicBezTo>
                  <a:pt x="5" y="253"/>
                  <a:pt x="1" y="258"/>
                  <a:pt x="1" y="262"/>
                </a:cubicBezTo>
                <a:lnTo>
                  <a:pt x="589" y="356"/>
                </a:lnTo>
                <a:cubicBezTo>
                  <a:pt x="589" y="352"/>
                  <a:pt x="593" y="347"/>
                  <a:pt x="593" y="342"/>
                </a:cubicBezTo>
                <a:cubicBezTo>
                  <a:pt x="620" y="182"/>
                  <a:pt x="509" y="26"/>
                  <a:pt x="344" y="4"/>
                </a:cubicBezTo>
                <a:cubicBezTo>
                  <a:pt x="328" y="2"/>
                  <a:pt x="31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688049" y="1841154"/>
            <a:ext cx="96479" cy="92336"/>
          </a:xfrm>
          <a:custGeom>
            <a:rect b="b" l="l" r="r" t="t"/>
            <a:pathLst>
              <a:path extrusionOk="0" h="2190" w="2345">
                <a:moveTo>
                  <a:pt x="2290" y="1"/>
                </a:moveTo>
                <a:cubicBezTo>
                  <a:pt x="1177" y="1"/>
                  <a:pt x="198" y="809"/>
                  <a:pt x="14" y="1940"/>
                </a:cubicBezTo>
                <a:cubicBezTo>
                  <a:pt x="10" y="1975"/>
                  <a:pt x="5" y="2006"/>
                  <a:pt x="0" y="2043"/>
                </a:cubicBezTo>
                <a:lnTo>
                  <a:pt x="931" y="2189"/>
                </a:lnTo>
                <a:cubicBezTo>
                  <a:pt x="1123" y="1285"/>
                  <a:pt x="1600" y="447"/>
                  <a:pt x="2344" y="1"/>
                </a:cubicBezTo>
                <a:cubicBezTo>
                  <a:pt x="2326" y="1"/>
                  <a:pt x="2308" y="1"/>
                  <a:pt x="2290" y="1"/>
                </a:cubicBez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726351" y="1841197"/>
            <a:ext cx="99441" cy="106587"/>
          </a:xfrm>
          <a:custGeom>
            <a:rect b="b" l="l" r="r" t="t"/>
            <a:pathLst>
              <a:path extrusionOk="0" h="2528" w="2417">
                <a:moveTo>
                  <a:pt x="1413" y="0"/>
                </a:moveTo>
                <a:cubicBezTo>
                  <a:pt x="669" y="446"/>
                  <a:pt x="192" y="1284"/>
                  <a:pt x="0" y="2188"/>
                </a:cubicBezTo>
                <a:lnTo>
                  <a:pt x="2095" y="2527"/>
                </a:lnTo>
                <a:cubicBezTo>
                  <a:pt x="2384" y="1765"/>
                  <a:pt x="2416" y="905"/>
                  <a:pt x="2126" y="130"/>
                </a:cubicBezTo>
                <a:cubicBezTo>
                  <a:pt x="1997" y="85"/>
                  <a:pt x="1868" y="50"/>
                  <a:pt x="1730" y="27"/>
                </a:cubicBezTo>
                <a:cubicBezTo>
                  <a:pt x="1623" y="10"/>
                  <a:pt x="1516" y="0"/>
                  <a:pt x="1413" y="0"/>
                </a:cubicBezTo>
                <a:close/>
              </a:path>
            </a:pathLst>
          </a:custGeom>
          <a:solidFill>
            <a:srgbClr val="FFC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812542" y="1846636"/>
            <a:ext cx="71135" cy="111478"/>
          </a:xfrm>
          <a:custGeom>
            <a:rect b="b" l="l" r="r" t="t"/>
            <a:pathLst>
              <a:path extrusionOk="0" h="2644" w="1729">
                <a:moveTo>
                  <a:pt x="31" y="1"/>
                </a:moveTo>
                <a:cubicBezTo>
                  <a:pt x="321" y="776"/>
                  <a:pt x="289" y="1636"/>
                  <a:pt x="0" y="2398"/>
                </a:cubicBezTo>
                <a:lnTo>
                  <a:pt x="1528" y="2643"/>
                </a:lnTo>
                <a:cubicBezTo>
                  <a:pt x="1533" y="2612"/>
                  <a:pt x="1541" y="2576"/>
                  <a:pt x="1545" y="2545"/>
                </a:cubicBezTo>
                <a:cubicBezTo>
                  <a:pt x="1728" y="1422"/>
                  <a:pt x="1064" y="362"/>
                  <a:pt x="31" y="1"/>
                </a:cubicBez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768316" y="1930417"/>
            <a:ext cx="138157" cy="35543"/>
          </a:xfrm>
          <a:custGeom>
            <a:rect b="b" l="l" r="r" t="t"/>
            <a:pathLst>
              <a:path extrusionOk="0" h="843" w="3358">
                <a:moveTo>
                  <a:pt x="2643" y="1"/>
                </a:moveTo>
                <a:lnTo>
                  <a:pt x="1" y="264"/>
                </a:lnTo>
                <a:lnTo>
                  <a:pt x="3017" y="839"/>
                </a:lnTo>
                <a:cubicBezTo>
                  <a:pt x="3032" y="842"/>
                  <a:pt x="3046" y="843"/>
                  <a:pt x="3060" y="843"/>
                </a:cubicBezTo>
                <a:cubicBezTo>
                  <a:pt x="3256" y="843"/>
                  <a:pt x="3358" y="593"/>
                  <a:pt x="3196" y="460"/>
                </a:cubicBezTo>
                <a:lnTo>
                  <a:pt x="2643" y="1"/>
                </a:ln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638350" y="1905455"/>
            <a:ext cx="89732" cy="81500"/>
          </a:xfrm>
          <a:custGeom>
            <a:rect b="b" l="l" r="r" t="t"/>
            <a:pathLst>
              <a:path extrusionOk="0" h="1933" w="2181">
                <a:moveTo>
                  <a:pt x="1329" y="0"/>
                </a:moveTo>
                <a:cubicBezTo>
                  <a:pt x="901" y="362"/>
                  <a:pt x="1" y="1769"/>
                  <a:pt x="305" y="1921"/>
                </a:cubicBezTo>
                <a:cubicBezTo>
                  <a:pt x="320" y="1928"/>
                  <a:pt x="339" y="1932"/>
                  <a:pt x="362" y="1932"/>
                </a:cubicBezTo>
                <a:cubicBezTo>
                  <a:pt x="769" y="1932"/>
                  <a:pt x="2180" y="673"/>
                  <a:pt x="2180" y="673"/>
                </a:cubicBezTo>
                <a:lnTo>
                  <a:pt x="1329" y="0"/>
                </a:lnTo>
                <a:close/>
              </a:path>
            </a:pathLst>
          </a:custGeom>
          <a:solidFill>
            <a:srgbClr val="FFA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413636" y="2087522"/>
            <a:ext cx="400934" cy="1564650"/>
          </a:xfrm>
          <a:custGeom>
            <a:rect b="b" l="l" r="r" t="t"/>
            <a:pathLst>
              <a:path extrusionOk="0" h="37110" w="9745">
                <a:moveTo>
                  <a:pt x="6920" y="0"/>
                </a:moveTo>
                <a:lnTo>
                  <a:pt x="6497" y="2018"/>
                </a:lnTo>
                <a:cubicBezTo>
                  <a:pt x="6497" y="2018"/>
                  <a:pt x="5907" y="1928"/>
                  <a:pt x="5246" y="1928"/>
                </a:cubicBezTo>
                <a:cubicBezTo>
                  <a:pt x="4721" y="1928"/>
                  <a:pt x="4152" y="1984"/>
                  <a:pt x="3797" y="2188"/>
                </a:cubicBezTo>
                <a:cubicBezTo>
                  <a:pt x="2238" y="3083"/>
                  <a:pt x="1319" y="9824"/>
                  <a:pt x="798" y="13544"/>
                </a:cubicBezTo>
                <a:cubicBezTo>
                  <a:pt x="353" y="16766"/>
                  <a:pt x="77" y="31317"/>
                  <a:pt x="9" y="35176"/>
                </a:cubicBezTo>
                <a:cubicBezTo>
                  <a:pt x="1" y="35711"/>
                  <a:pt x="397" y="36165"/>
                  <a:pt x="928" y="36228"/>
                </a:cubicBezTo>
                <a:lnTo>
                  <a:pt x="8333" y="37110"/>
                </a:lnTo>
                <a:lnTo>
                  <a:pt x="8087" y="15754"/>
                </a:lnTo>
                <a:lnTo>
                  <a:pt x="9678" y="15554"/>
                </a:lnTo>
                <a:lnTo>
                  <a:pt x="9744" y="13593"/>
                </a:lnTo>
                <a:lnTo>
                  <a:pt x="8043" y="13184"/>
                </a:lnTo>
                <a:cubicBezTo>
                  <a:pt x="8043" y="13184"/>
                  <a:pt x="7953" y="9058"/>
                  <a:pt x="7967" y="7013"/>
                </a:cubicBezTo>
                <a:cubicBezTo>
                  <a:pt x="7980" y="4968"/>
                  <a:pt x="7722" y="2156"/>
                  <a:pt x="7722" y="2156"/>
                </a:cubicBezTo>
                <a:lnTo>
                  <a:pt x="7905" y="1590"/>
                </a:lnTo>
                <a:cubicBezTo>
                  <a:pt x="8136" y="868"/>
                  <a:pt x="7669" y="111"/>
                  <a:pt x="6920" y="0"/>
                </a:cubicBezTo>
                <a:close/>
              </a:path>
            </a:pathLst>
          </a:custGeom>
          <a:solidFill>
            <a:srgbClr val="555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597332" y="2199089"/>
            <a:ext cx="159880" cy="447344"/>
          </a:xfrm>
          <a:custGeom>
            <a:rect b="b" l="l" r="r" t="t"/>
            <a:pathLst>
              <a:path extrusionOk="0" h="10610" w="3886">
                <a:moveTo>
                  <a:pt x="691" y="1"/>
                </a:moveTo>
                <a:cubicBezTo>
                  <a:pt x="691" y="1"/>
                  <a:pt x="1279" y="647"/>
                  <a:pt x="1051" y="1849"/>
                </a:cubicBezTo>
                <a:cubicBezTo>
                  <a:pt x="829" y="3052"/>
                  <a:pt x="0" y="9691"/>
                  <a:pt x="0" y="9691"/>
                </a:cubicBezTo>
                <a:lnTo>
                  <a:pt x="3885" y="10609"/>
                </a:lnTo>
                <a:lnTo>
                  <a:pt x="3578" y="9442"/>
                </a:lnTo>
                <a:lnTo>
                  <a:pt x="1314" y="8898"/>
                </a:lnTo>
                <a:lnTo>
                  <a:pt x="1644" y="1849"/>
                </a:lnTo>
                <a:cubicBezTo>
                  <a:pt x="1644" y="1849"/>
                  <a:pt x="1715" y="339"/>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489542" y="2754775"/>
            <a:ext cx="258663" cy="65015"/>
          </a:xfrm>
          <a:custGeom>
            <a:rect b="b" l="l" r="r" t="t"/>
            <a:pathLst>
              <a:path extrusionOk="0" h="1542" w="6287">
                <a:moveTo>
                  <a:pt x="6221" y="1"/>
                </a:moveTo>
                <a:lnTo>
                  <a:pt x="0" y="509"/>
                </a:lnTo>
                <a:lnTo>
                  <a:pt x="6287" y="1542"/>
                </a:lnTo>
                <a:lnTo>
                  <a:pt x="62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1038696" y="1408926"/>
            <a:ext cx="753113" cy="787174"/>
          </a:xfrm>
          <a:custGeom>
            <a:rect b="b" l="l" r="r" t="t"/>
            <a:pathLst>
              <a:path extrusionOk="0" h="18670" w="18305">
                <a:moveTo>
                  <a:pt x="9910" y="1"/>
                </a:moveTo>
                <a:cubicBezTo>
                  <a:pt x="6311" y="1"/>
                  <a:pt x="2799" y="2801"/>
                  <a:pt x="1516" y="7018"/>
                </a:cubicBezTo>
                <a:cubicBezTo>
                  <a:pt x="1" y="12012"/>
                  <a:pt x="2193" y="17096"/>
                  <a:pt x="6412" y="18375"/>
                </a:cubicBezTo>
                <a:cubicBezTo>
                  <a:pt x="7068" y="18574"/>
                  <a:pt x="7735" y="18669"/>
                  <a:pt x="8399" y="18669"/>
                </a:cubicBezTo>
                <a:cubicBezTo>
                  <a:pt x="11998" y="18669"/>
                  <a:pt x="15510" y="15868"/>
                  <a:pt x="16789" y="11652"/>
                </a:cubicBezTo>
                <a:cubicBezTo>
                  <a:pt x="18304" y="6657"/>
                  <a:pt x="16116" y="1574"/>
                  <a:pt x="11897" y="295"/>
                </a:cubicBezTo>
                <a:cubicBezTo>
                  <a:pt x="11241" y="96"/>
                  <a:pt x="10574" y="1"/>
                  <a:pt x="9910" y="1"/>
                </a:cubicBezTo>
                <a:close/>
              </a:path>
            </a:pathLst>
          </a:custGeom>
          <a:solidFill>
            <a:srgbClr val="8524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1302494" y="1421322"/>
            <a:ext cx="326671" cy="795649"/>
          </a:xfrm>
          <a:custGeom>
            <a:rect b="b" l="l" r="r" t="t"/>
            <a:pathLst>
              <a:path extrusionOk="0" h="18871" w="7940">
                <a:moveTo>
                  <a:pt x="5485" y="1"/>
                </a:moveTo>
                <a:lnTo>
                  <a:pt x="0" y="18081"/>
                </a:lnTo>
                <a:lnTo>
                  <a:pt x="2593" y="18870"/>
                </a:lnTo>
                <a:lnTo>
                  <a:pt x="7940" y="745"/>
                </a:lnTo>
                <a:lnTo>
                  <a:pt x="5485" y="1"/>
                </a:lnTo>
                <a:close/>
              </a:path>
            </a:pathLst>
          </a:custGeom>
          <a:solidFill>
            <a:srgbClr val="8524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1141179" y="1440676"/>
            <a:ext cx="753072" cy="787343"/>
          </a:xfrm>
          <a:custGeom>
            <a:rect b="b" l="l" r="r" t="t"/>
            <a:pathLst>
              <a:path extrusionOk="0" h="18674" w="18304">
                <a:moveTo>
                  <a:pt x="9910" y="1"/>
                </a:moveTo>
                <a:cubicBezTo>
                  <a:pt x="6308" y="1"/>
                  <a:pt x="2795" y="2804"/>
                  <a:pt x="1515" y="7017"/>
                </a:cubicBezTo>
                <a:cubicBezTo>
                  <a:pt x="0" y="12012"/>
                  <a:pt x="2192" y="17096"/>
                  <a:pt x="6407" y="18379"/>
                </a:cubicBezTo>
                <a:cubicBezTo>
                  <a:pt x="7064" y="18578"/>
                  <a:pt x="7731" y="18673"/>
                  <a:pt x="8394" y="18673"/>
                </a:cubicBezTo>
                <a:cubicBezTo>
                  <a:pt x="11997" y="18673"/>
                  <a:pt x="15510" y="15870"/>
                  <a:pt x="16788" y="11656"/>
                </a:cubicBezTo>
                <a:cubicBezTo>
                  <a:pt x="18304" y="6661"/>
                  <a:pt x="16112" y="1578"/>
                  <a:pt x="11896" y="295"/>
                </a:cubicBezTo>
                <a:cubicBezTo>
                  <a:pt x="11240" y="96"/>
                  <a:pt x="10574" y="1"/>
                  <a:pt x="9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1259954" y="1518764"/>
            <a:ext cx="460508" cy="344805"/>
          </a:xfrm>
          <a:custGeom>
            <a:rect b="b" l="l" r="r" t="t"/>
            <a:pathLst>
              <a:path extrusionOk="0" h="8178" w="11193">
                <a:moveTo>
                  <a:pt x="7010" y="0"/>
                </a:moveTo>
                <a:cubicBezTo>
                  <a:pt x="4210" y="0"/>
                  <a:pt x="1437" y="2287"/>
                  <a:pt x="401" y="5706"/>
                </a:cubicBezTo>
                <a:cubicBezTo>
                  <a:pt x="148" y="6539"/>
                  <a:pt x="18" y="7372"/>
                  <a:pt x="0" y="8178"/>
                </a:cubicBezTo>
                <a:lnTo>
                  <a:pt x="11193" y="2194"/>
                </a:lnTo>
                <a:cubicBezTo>
                  <a:pt x="10512" y="1258"/>
                  <a:pt x="9585" y="555"/>
                  <a:pt x="8470" y="216"/>
                </a:cubicBezTo>
                <a:cubicBezTo>
                  <a:pt x="7989" y="70"/>
                  <a:pt x="7499" y="0"/>
                  <a:pt x="70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1258843" y="1611231"/>
            <a:ext cx="510949" cy="378957"/>
          </a:xfrm>
          <a:custGeom>
            <a:rect b="b" l="l" r="r" t="t"/>
            <a:pathLst>
              <a:path extrusionOk="0" h="8988" w="12419">
                <a:moveTo>
                  <a:pt x="11220" y="1"/>
                </a:moveTo>
                <a:lnTo>
                  <a:pt x="27" y="5985"/>
                </a:lnTo>
                <a:cubicBezTo>
                  <a:pt x="1" y="7054"/>
                  <a:pt x="175" y="8074"/>
                  <a:pt x="514" y="8987"/>
                </a:cubicBezTo>
                <a:lnTo>
                  <a:pt x="12419" y="2848"/>
                </a:lnTo>
                <a:cubicBezTo>
                  <a:pt x="12213" y="1779"/>
                  <a:pt x="11808" y="803"/>
                  <a:pt x="11220" y="1"/>
                </a:cubicBezTo>
                <a:close/>
              </a:path>
            </a:pathLst>
          </a:custGeom>
          <a:solidFill>
            <a:srgbClr val="84B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1332527" y="1871428"/>
            <a:ext cx="435823" cy="278525"/>
          </a:xfrm>
          <a:custGeom>
            <a:rect b="b" l="l" r="r" t="t"/>
            <a:pathLst>
              <a:path extrusionOk="0" h="6606" w="10593">
                <a:moveTo>
                  <a:pt x="10592" y="1"/>
                </a:moveTo>
                <a:lnTo>
                  <a:pt x="1" y="4934"/>
                </a:lnTo>
                <a:cubicBezTo>
                  <a:pt x="625" y="5611"/>
                  <a:pt x="1400" y="6118"/>
                  <a:pt x="2295" y="6390"/>
                </a:cubicBezTo>
                <a:cubicBezTo>
                  <a:pt x="2777" y="6536"/>
                  <a:pt x="3267" y="6606"/>
                  <a:pt x="3756" y="6606"/>
                </a:cubicBezTo>
                <a:cubicBezTo>
                  <a:pt x="6556" y="6606"/>
                  <a:pt x="9329" y="4318"/>
                  <a:pt x="10364" y="901"/>
                </a:cubicBezTo>
                <a:cubicBezTo>
                  <a:pt x="10459" y="603"/>
                  <a:pt x="10529" y="299"/>
                  <a:pt x="10592" y="1"/>
                </a:cubicBezTo>
                <a:close/>
              </a:path>
            </a:pathLst>
          </a:custGeom>
          <a:solidFill>
            <a:srgbClr val="84B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1279949" y="1731316"/>
            <a:ext cx="497907" cy="348136"/>
          </a:xfrm>
          <a:custGeom>
            <a:rect b="b" l="l" r="r" t="t"/>
            <a:pathLst>
              <a:path extrusionOk="0" h="8257" w="12102">
                <a:moveTo>
                  <a:pt x="11906" y="0"/>
                </a:moveTo>
                <a:lnTo>
                  <a:pt x="1" y="6139"/>
                </a:lnTo>
                <a:cubicBezTo>
                  <a:pt x="299" y="6941"/>
                  <a:pt x="731" y="7663"/>
                  <a:pt x="1279" y="8257"/>
                </a:cubicBezTo>
                <a:lnTo>
                  <a:pt x="11870" y="3324"/>
                </a:lnTo>
                <a:cubicBezTo>
                  <a:pt x="12097" y="2174"/>
                  <a:pt x="12101" y="1043"/>
                  <a:pt x="119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1359681" y="1525975"/>
            <a:ext cx="461043" cy="627547"/>
          </a:xfrm>
          <a:custGeom>
            <a:rect b="b" l="l" r="r" t="t"/>
            <a:pathLst>
              <a:path extrusionOk="0" h="14884" w="11206">
                <a:moveTo>
                  <a:pt x="6184" y="1"/>
                </a:moveTo>
                <a:lnTo>
                  <a:pt x="6184" y="1"/>
                </a:lnTo>
                <a:cubicBezTo>
                  <a:pt x="8831" y="1751"/>
                  <a:pt x="10262" y="6532"/>
                  <a:pt x="8386" y="10061"/>
                </a:cubicBezTo>
                <a:cubicBezTo>
                  <a:pt x="6965" y="12738"/>
                  <a:pt x="4559" y="14168"/>
                  <a:pt x="2198" y="14168"/>
                </a:cubicBezTo>
                <a:cubicBezTo>
                  <a:pt x="1450" y="14168"/>
                  <a:pt x="707" y="14025"/>
                  <a:pt x="0" y="13732"/>
                </a:cubicBezTo>
                <a:lnTo>
                  <a:pt x="0" y="13732"/>
                </a:lnTo>
                <a:cubicBezTo>
                  <a:pt x="134" y="13822"/>
                  <a:pt x="513" y="14205"/>
                  <a:pt x="656" y="14280"/>
                </a:cubicBezTo>
                <a:cubicBezTo>
                  <a:pt x="1424" y="14689"/>
                  <a:pt x="2234" y="14883"/>
                  <a:pt x="3048" y="14883"/>
                </a:cubicBezTo>
                <a:cubicBezTo>
                  <a:pt x="5398" y="14883"/>
                  <a:pt x="7774" y="13261"/>
                  <a:pt x="9237" y="10511"/>
                </a:cubicBezTo>
                <a:cubicBezTo>
                  <a:pt x="11206" y="6808"/>
                  <a:pt x="10146" y="2126"/>
                  <a:pt x="7161" y="540"/>
                </a:cubicBezTo>
                <a:cubicBezTo>
                  <a:pt x="7013" y="464"/>
                  <a:pt x="6332" y="63"/>
                  <a:pt x="6184" y="1"/>
                </a:cubicBezTo>
                <a:close/>
              </a:path>
            </a:pathLst>
          </a:custGeom>
          <a:solidFill>
            <a:srgbClr val="395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764325" y="2646412"/>
            <a:ext cx="53938" cy="114429"/>
          </a:xfrm>
          <a:custGeom>
            <a:rect b="b" l="l" r="r" t="t"/>
            <a:pathLst>
              <a:path extrusionOk="0" h="2714" w="1311">
                <a:moveTo>
                  <a:pt x="294" y="0"/>
                </a:moveTo>
                <a:lnTo>
                  <a:pt x="0" y="2713"/>
                </a:lnTo>
                <a:lnTo>
                  <a:pt x="1310" y="2713"/>
                </a:lnTo>
                <a:lnTo>
                  <a:pt x="1220" y="338"/>
                </a:lnTo>
                <a:lnTo>
                  <a:pt x="2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423716" y="3569942"/>
            <a:ext cx="332761" cy="95751"/>
          </a:xfrm>
          <a:custGeom>
            <a:rect b="b" l="l" r="r" t="t"/>
            <a:pathLst>
              <a:path extrusionOk="0" h="2271" w="8088">
                <a:moveTo>
                  <a:pt x="3556" y="0"/>
                </a:moveTo>
                <a:lnTo>
                  <a:pt x="1" y="673"/>
                </a:lnTo>
                <a:cubicBezTo>
                  <a:pt x="1" y="673"/>
                  <a:pt x="651" y="1368"/>
                  <a:pt x="3137" y="1952"/>
                </a:cubicBezTo>
                <a:cubicBezTo>
                  <a:pt x="4146" y="2191"/>
                  <a:pt x="5032" y="2271"/>
                  <a:pt x="5766" y="2271"/>
                </a:cubicBezTo>
                <a:cubicBezTo>
                  <a:pt x="7232" y="2271"/>
                  <a:pt x="8088" y="1952"/>
                  <a:pt x="8088" y="1952"/>
                </a:cubicBezTo>
                <a:lnTo>
                  <a:pt x="3556" y="0"/>
                </a:lnTo>
                <a:close/>
              </a:path>
            </a:pathLst>
          </a:custGeom>
          <a:solidFill>
            <a:srgbClr val="555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806289" y="3486161"/>
            <a:ext cx="204273" cy="166078"/>
          </a:xfrm>
          <a:custGeom>
            <a:rect b="b" l="l" r="r" t="t"/>
            <a:pathLst>
              <a:path extrusionOk="0" h="3939" w="4965">
                <a:moveTo>
                  <a:pt x="3547" y="0"/>
                </a:moveTo>
                <a:lnTo>
                  <a:pt x="0" y="3939"/>
                </a:lnTo>
                <a:cubicBezTo>
                  <a:pt x="0" y="3939"/>
                  <a:pt x="1613" y="3832"/>
                  <a:pt x="3124" y="3092"/>
                </a:cubicBezTo>
                <a:cubicBezTo>
                  <a:pt x="4745" y="2299"/>
                  <a:pt x="4964" y="850"/>
                  <a:pt x="4964" y="850"/>
                </a:cubicBezTo>
                <a:lnTo>
                  <a:pt x="3547" y="0"/>
                </a:lnTo>
                <a:close/>
              </a:path>
            </a:pathLst>
          </a:custGeom>
          <a:solidFill>
            <a:srgbClr val="4746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516119" y="2971922"/>
            <a:ext cx="138609" cy="181763"/>
          </a:xfrm>
          <a:custGeom>
            <a:rect b="b" l="l" r="r" t="t"/>
            <a:pathLst>
              <a:path extrusionOk="0" h="4311" w="3369">
                <a:moveTo>
                  <a:pt x="116" y="1"/>
                </a:moveTo>
                <a:lnTo>
                  <a:pt x="0" y="3102"/>
                </a:lnTo>
                <a:lnTo>
                  <a:pt x="1238" y="4310"/>
                </a:lnTo>
                <a:lnTo>
                  <a:pt x="3124" y="3356"/>
                </a:lnTo>
                <a:lnTo>
                  <a:pt x="3369" y="188"/>
                </a:lnTo>
                <a:lnTo>
                  <a:pt x="116" y="1"/>
                </a:lnTo>
                <a:close/>
              </a:path>
            </a:pathLst>
          </a:custGeom>
          <a:solidFill>
            <a:srgbClr val="4746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516119" y="2972344"/>
            <a:ext cx="135894" cy="65225"/>
          </a:xfrm>
          <a:custGeom>
            <a:rect b="b" l="l" r="r" t="t"/>
            <a:pathLst>
              <a:path extrusionOk="0" h="1547" w="3303">
                <a:moveTo>
                  <a:pt x="193" y="0"/>
                </a:moveTo>
                <a:cubicBezTo>
                  <a:pt x="90" y="0"/>
                  <a:pt x="0" y="83"/>
                  <a:pt x="0" y="192"/>
                </a:cubicBezTo>
                <a:lnTo>
                  <a:pt x="0" y="852"/>
                </a:lnTo>
                <a:cubicBezTo>
                  <a:pt x="0" y="926"/>
                  <a:pt x="45" y="994"/>
                  <a:pt x="111" y="1025"/>
                </a:cubicBezTo>
                <a:lnTo>
                  <a:pt x="1226" y="1528"/>
                </a:lnTo>
                <a:cubicBezTo>
                  <a:pt x="1249" y="1540"/>
                  <a:pt x="1274" y="1546"/>
                  <a:pt x="1300" y="1546"/>
                </a:cubicBezTo>
                <a:cubicBezTo>
                  <a:pt x="1314" y="1546"/>
                  <a:pt x="1327" y="1545"/>
                  <a:pt x="1341" y="1541"/>
                </a:cubicBezTo>
                <a:lnTo>
                  <a:pt x="2745" y="1274"/>
                </a:lnTo>
                <a:cubicBezTo>
                  <a:pt x="2803" y="1261"/>
                  <a:pt x="2856" y="1226"/>
                  <a:pt x="2879" y="1172"/>
                </a:cubicBezTo>
                <a:lnTo>
                  <a:pt x="3239" y="437"/>
                </a:lnTo>
                <a:cubicBezTo>
                  <a:pt x="3302" y="312"/>
                  <a:pt x="3217" y="169"/>
                  <a:pt x="3079" y="161"/>
                </a:cubicBezTo>
                <a:lnTo>
                  <a:pt x="201" y="0"/>
                </a:lnTo>
                <a:cubicBezTo>
                  <a:pt x="199" y="0"/>
                  <a:pt x="196" y="0"/>
                  <a:pt x="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3319406" y="1309333"/>
            <a:ext cx="1235016" cy="273761"/>
          </a:xfrm>
          <a:custGeom>
            <a:rect b="b" l="l" r="r" t="t"/>
            <a:pathLst>
              <a:path extrusionOk="0" h="6493" w="30018">
                <a:moveTo>
                  <a:pt x="18936" y="1"/>
                </a:moveTo>
                <a:cubicBezTo>
                  <a:pt x="17341" y="1"/>
                  <a:pt x="15937" y="817"/>
                  <a:pt x="15123" y="2055"/>
                </a:cubicBezTo>
                <a:cubicBezTo>
                  <a:pt x="14765" y="2593"/>
                  <a:pt x="14163" y="2906"/>
                  <a:pt x="13543" y="2906"/>
                </a:cubicBezTo>
                <a:cubicBezTo>
                  <a:pt x="13336" y="2906"/>
                  <a:pt x="13128" y="2871"/>
                  <a:pt x="12925" y="2799"/>
                </a:cubicBezTo>
                <a:cubicBezTo>
                  <a:pt x="12458" y="2634"/>
                  <a:pt x="11958" y="2546"/>
                  <a:pt x="11438" y="2546"/>
                </a:cubicBezTo>
                <a:cubicBezTo>
                  <a:pt x="10385" y="2546"/>
                  <a:pt x="9423" y="2906"/>
                  <a:pt x="8662" y="3517"/>
                </a:cubicBezTo>
                <a:cubicBezTo>
                  <a:pt x="8204" y="3884"/>
                  <a:pt x="7644" y="4072"/>
                  <a:pt x="7078" y="4072"/>
                </a:cubicBezTo>
                <a:cubicBezTo>
                  <a:pt x="6751" y="4072"/>
                  <a:pt x="6421" y="4010"/>
                  <a:pt x="6108" y="3882"/>
                </a:cubicBezTo>
                <a:cubicBezTo>
                  <a:pt x="5565" y="3663"/>
                  <a:pt x="4973" y="3543"/>
                  <a:pt x="4353" y="3543"/>
                </a:cubicBezTo>
                <a:cubicBezTo>
                  <a:pt x="2379" y="3543"/>
                  <a:pt x="691" y="4765"/>
                  <a:pt x="0" y="6493"/>
                </a:cubicBezTo>
                <a:lnTo>
                  <a:pt x="30017" y="6493"/>
                </a:lnTo>
                <a:cubicBezTo>
                  <a:pt x="29353" y="5000"/>
                  <a:pt x="27860" y="3957"/>
                  <a:pt x="26118" y="3957"/>
                </a:cubicBezTo>
                <a:cubicBezTo>
                  <a:pt x="25133" y="3957"/>
                  <a:pt x="24220" y="4296"/>
                  <a:pt x="23498" y="4862"/>
                </a:cubicBezTo>
                <a:cubicBezTo>
                  <a:pt x="23503" y="4765"/>
                  <a:pt x="23507" y="4670"/>
                  <a:pt x="23507" y="4572"/>
                </a:cubicBezTo>
                <a:cubicBezTo>
                  <a:pt x="23507" y="2046"/>
                  <a:pt x="21463" y="1"/>
                  <a:pt x="18936" y="1"/>
                </a:cubicBezTo>
                <a:close/>
              </a:path>
            </a:pathLst>
          </a:custGeom>
          <a:solidFill>
            <a:srgbClr val="71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8">
            <a:hlinkClick r:id="rId3"/>
          </p:cNvPr>
          <p:cNvSpPr/>
          <p:nvPr/>
        </p:nvSpPr>
        <p:spPr>
          <a:xfrm>
            <a:off x="0" y="0"/>
            <a:ext cx="9144000" cy="680400"/>
          </a:xfrm>
          <a:prstGeom prst="rect">
            <a:avLst/>
          </a:prstGeom>
          <a:solidFill>
            <a:srgbClr val="5E5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latin typeface="Proxima Nova"/>
              <a:ea typeface="Proxima Nova"/>
              <a:cs typeface="Proxima Nova"/>
              <a:sym typeface="Proxima Nova"/>
            </a:endParaRPr>
          </a:p>
        </p:txBody>
      </p:sp>
      <p:sp>
        <p:nvSpPr>
          <p:cNvPr id="767" name="Google Shape;767;p28"/>
          <p:cNvSpPr txBox="1"/>
          <p:nvPr/>
        </p:nvSpPr>
        <p:spPr>
          <a:xfrm>
            <a:off x="201075" y="78600"/>
            <a:ext cx="8471700" cy="554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2400">
                <a:solidFill>
                  <a:schemeClr val="dk1"/>
                </a:solidFill>
                <a:latin typeface="Abel"/>
                <a:ea typeface="Abel"/>
                <a:cs typeface="Abel"/>
                <a:sym typeface="Abel"/>
              </a:rPr>
              <a:t>EDA &amp; Data Cleaning</a:t>
            </a:r>
            <a:endParaRPr b="1" sz="2050">
              <a:highlight>
                <a:srgbClr val="FFFFFE"/>
              </a:highlight>
              <a:latin typeface="Courier New"/>
              <a:ea typeface="Courier New"/>
              <a:cs typeface="Courier New"/>
              <a:sym typeface="Courier New"/>
            </a:endParaRPr>
          </a:p>
        </p:txBody>
      </p:sp>
      <p:sp>
        <p:nvSpPr>
          <p:cNvPr id="768" name="Google Shape;768;p28"/>
          <p:cNvSpPr/>
          <p:nvPr/>
        </p:nvSpPr>
        <p:spPr>
          <a:xfrm>
            <a:off x="830500" y="2918450"/>
            <a:ext cx="2087700" cy="14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35714"/>
              </a:lnSpc>
              <a:spcBef>
                <a:spcPts val="0"/>
              </a:spcBef>
              <a:spcAft>
                <a:spcPts val="0"/>
              </a:spcAft>
              <a:buNone/>
            </a:pPr>
            <a:r>
              <a:rPr b="1" lang="en" sz="1600">
                <a:solidFill>
                  <a:schemeClr val="dk1"/>
                </a:solidFill>
                <a:latin typeface="Abel"/>
                <a:ea typeface="Abel"/>
                <a:cs typeface="Abel"/>
                <a:sym typeface="Abel"/>
              </a:rPr>
              <a:t>Initial Data shape </a:t>
            </a:r>
            <a:endParaRPr b="1" sz="1600">
              <a:solidFill>
                <a:schemeClr val="dk1"/>
              </a:solidFill>
              <a:latin typeface="Abel"/>
              <a:ea typeface="Abel"/>
              <a:cs typeface="Abel"/>
              <a:sym typeface="Abel"/>
            </a:endParaRPr>
          </a:p>
          <a:p>
            <a:pPr indent="0" lvl="0" marL="0" marR="0" rtl="0" algn="ctr">
              <a:lnSpc>
                <a:spcPct val="135714"/>
              </a:lnSpc>
              <a:spcBef>
                <a:spcPts val="0"/>
              </a:spcBef>
              <a:spcAft>
                <a:spcPts val="0"/>
              </a:spcAft>
              <a:buNone/>
            </a:pPr>
            <a:r>
              <a:rPr b="1" lang="en" sz="1600">
                <a:solidFill>
                  <a:schemeClr val="dk1"/>
                </a:solidFill>
                <a:latin typeface="Abel"/>
                <a:ea typeface="Abel"/>
                <a:cs typeface="Abel"/>
                <a:sym typeface="Abel"/>
              </a:rPr>
              <a:t>100,191 observations</a:t>
            </a:r>
            <a:endParaRPr b="1" sz="1600">
              <a:solidFill>
                <a:schemeClr val="dk1"/>
              </a:solidFill>
              <a:latin typeface="Abel"/>
              <a:ea typeface="Abel"/>
              <a:cs typeface="Abel"/>
              <a:sym typeface="Abel"/>
            </a:endParaRPr>
          </a:p>
          <a:p>
            <a:pPr indent="0" lvl="0" marL="0" marR="0" rtl="0" algn="ctr">
              <a:lnSpc>
                <a:spcPct val="135714"/>
              </a:lnSpc>
              <a:spcBef>
                <a:spcPts val="0"/>
              </a:spcBef>
              <a:spcAft>
                <a:spcPts val="0"/>
              </a:spcAft>
              <a:buNone/>
            </a:pPr>
            <a:r>
              <a:rPr b="1" lang="en" sz="1600">
                <a:solidFill>
                  <a:schemeClr val="dk1"/>
                </a:solidFill>
                <a:latin typeface="Abel"/>
                <a:ea typeface="Abel"/>
                <a:cs typeface="Abel"/>
                <a:sym typeface="Abel"/>
              </a:rPr>
              <a:t>16 features</a:t>
            </a:r>
            <a:endParaRPr b="1" sz="1600">
              <a:solidFill>
                <a:schemeClr val="dk1"/>
              </a:solidFill>
              <a:latin typeface="Abel"/>
              <a:ea typeface="Abel"/>
              <a:cs typeface="Abel"/>
              <a:sym typeface="Abel"/>
            </a:endParaRPr>
          </a:p>
          <a:p>
            <a:pPr indent="0" lvl="0" marL="0" marR="0" rtl="0" algn="ctr">
              <a:lnSpc>
                <a:spcPct val="135714"/>
              </a:lnSpc>
              <a:spcBef>
                <a:spcPts val="0"/>
              </a:spcBef>
              <a:spcAft>
                <a:spcPts val="0"/>
              </a:spcAft>
              <a:buNone/>
            </a:pPr>
            <a:r>
              <a:rPr b="1" lang="en" sz="1600">
                <a:solidFill>
                  <a:schemeClr val="dk1"/>
                </a:solidFill>
                <a:latin typeface="Abel"/>
                <a:ea typeface="Abel"/>
                <a:cs typeface="Abel"/>
                <a:sym typeface="Abel"/>
              </a:rPr>
              <a:t>17,934 unique videos</a:t>
            </a:r>
            <a:endParaRPr b="1" sz="1600">
              <a:solidFill>
                <a:schemeClr val="dk1"/>
              </a:solidFill>
              <a:latin typeface="Abel"/>
              <a:ea typeface="Abel"/>
              <a:cs typeface="Abel"/>
              <a:sym typeface="Abel"/>
            </a:endParaRPr>
          </a:p>
        </p:txBody>
      </p:sp>
      <p:sp>
        <p:nvSpPr>
          <p:cNvPr id="769" name="Google Shape;769;p28"/>
          <p:cNvSpPr txBox="1"/>
          <p:nvPr/>
        </p:nvSpPr>
        <p:spPr>
          <a:xfrm>
            <a:off x="3885800" y="2521850"/>
            <a:ext cx="44277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bel"/>
                <a:ea typeface="Abel"/>
                <a:cs typeface="Abel"/>
                <a:sym typeface="Abel"/>
              </a:rPr>
              <a:t>9 c</a:t>
            </a:r>
            <a:r>
              <a:rPr b="1" lang="en">
                <a:solidFill>
                  <a:schemeClr val="dk1"/>
                </a:solidFill>
                <a:latin typeface="Abel"/>
                <a:ea typeface="Abel"/>
                <a:cs typeface="Abel"/>
                <a:sym typeface="Abel"/>
              </a:rPr>
              <a:t>ategorical columns:  </a:t>
            </a:r>
            <a:endParaRPr b="1">
              <a:solidFill>
                <a:schemeClr val="dk1"/>
              </a:solidFill>
              <a:latin typeface="Abel"/>
              <a:ea typeface="Abel"/>
              <a:cs typeface="Abel"/>
              <a:sym typeface="Abel"/>
            </a:endParaRPr>
          </a:p>
          <a:p>
            <a:pPr indent="0" lvl="0" marL="0" rtl="0" algn="l">
              <a:spcBef>
                <a:spcPts val="0"/>
              </a:spcBef>
              <a:spcAft>
                <a:spcPts val="0"/>
              </a:spcAft>
              <a:buNone/>
            </a:pPr>
            <a:r>
              <a:t/>
            </a:r>
            <a:endParaRPr b="1" sz="300">
              <a:solidFill>
                <a:schemeClr val="dk1"/>
              </a:solidFill>
              <a:latin typeface="Abel"/>
              <a:ea typeface="Abel"/>
              <a:cs typeface="Abel"/>
              <a:sym typeface="Abel"/>
            </a:endParaRPr>
          </a:p>
          <a:p>
            <a:pPr indent="0" lvl="0" marL="0" rtl="0" algn="l">
              <a:spcBef>
                <a:spcPts val="0"/>
              </a:spcBef>
              <a:spcAft>
                <a:spcPts val="0"/>
              </a:spcAft>
              <a:buNone/>
            </a:pPr>
            <a:r>
              <a:rPr lang="en">
                <a:solidFill>
                  <a:schemeClr val="dk1"/>
                </a:solidFill>
                <a:latin typeface="Abel"/>
                <a:ea typeface="Abel"/>
                <a:cs typeface="Abel"/>
                <a:sym typeface="Abel"/>
              </a:rPr>
              <a:t>'video_id', 'title', 'channelId', 'channelTitle', 'tags', 'thumbnail_link', 'comments_disabled', 'ratings_disabled', 'description'</a:t>
            </a:r>
            <a:endParaRPr>
              <a:solidFill>
                <a:schemeClr val="dk1"/>
              </a:solidFill>
              <a:latin typeface="Abel"/>
              <a:ea typeface="Abel"/>
              <a:cs typeface="Abel"/>
              <a:sym typeface="Abel"/>
            </a:endParaRPr>
          </a:p>
          <a:p>
            <a:pPr indent="0" lvl="0" marL="0" rtl="0" algn="l">
              <a:spcBef>
                <a:spcPts val="0"/>
              </a:spcBef>
              <a:spcAft>
                <a:spcPts val="0"/>
              </a:spcAft>
              <a:buNone/>
            </a:pPr>
            <a:r>
              <a:t/>
            </a:r>
            <a:endParaRPr b="1">
              <a:solidFill>
                <a:schemeClr val="dk1"/>
              </a:solidFill>
              <a:latin typeface="Abel"/>
              <a:ea typeface="Abel"/>
              <a:cs typeface="Abel"/>
              <a:sym typeface="Abel"/>
            </a:endParaRPr>
          </a:p>
          <a:p>
            <a:pPr indent="0" lvl="0" marL="0" rtl="0" algn="l">
              <a:spcBef>
                <a:spcPts val="0"/>
              </a:spcBef>
              <a:spcAft>
                <a:spcPts val="0"/>
              </a:spcAft>
              <a:buNone/>
            </a:pPr>
            <a:r>
              <a:t/>
            </a:r>
            <a:endParaRPr b="1">
              <a:solidFill>
                <a:schemeClr val="dk1"/>
              </a:solidFill>
              <a:latin typeface="Abel"/>
              <a:ea typeface="Abel"/>
              <a:cs typeface="Abel"/>
              <a:sym typeface="Abel"/>
            </a:endParaRPr>
          </a:p>
          <a:p>
            <a:pPr indent="0" lvl="0" marL="0" rtl="0" algn="l">
              <a:spcBef>
                <a:spcPts val="0"/>
              </a:spcBef>
              <a:spcAft>
                <a:spcPts val="0"/>
              </a:spcAft>
              <a:buNone/>
            </a:pPr>
            <a:r>
              <a:rPr b="1" lang="en">
                <a:solidFill>
                  <a:schemeClr val="dk1"/>
                </a:solidFill>
                <a:latin typeface="Abel"/>
                <a:ea typeface="Abel"/>
                <a:cs typeface="Abel"/>
                <a:sym typeface="Abel"/>
              </a:rPr>
              <a:t>7 numerical columns:  </a:t>
            </a:r>
            <a:endParaRPr b="1">
              <a:solidFill>
                <a:schemeClr val="dk1"/>
              </a:solidFill>
              <a:latin typeface="Abel"/>
              <a:ea typeface="Abel"/>
              <a:cs typeface="Abel"/>
              <a:sym typeface="Abel"/>
            </a:endParaRPr>
          </a:p>
          <a:p>
            <a:pPr indent="0" lvl="0" marL="0" rtl="0" algn="l">
              <a:spcBef>
                <a:spcPts val="0"/>
              </a:spcBef>
              <a:spcAft>
                <a:spcPts val="0"/>
              </a:spcAft>
              <a:buNone/>
            </a:pPr>
            <a:r>
              <a:t/>
            </a:r>
            <a:endParaRPr b="1" sz="600">
              <a:solidFill>
                <a:schemeClr val="dk1"/>
              </a:solidFill>
              <a:latin typeface="Abel"/>
              <a:ea typeface="Abel"/>
              <a:cs typeface="Abel"/>
              <a:sym typeface="Abel"/>
            </a:endParaRPr>
          </a:p>
          <a:p>
            <a:pPr indent="0" lvl="0" marL="0" rtl="0" algn="l">
              <a:spcBef>
                <a:spcPts val="0"/>
              </a:spcBef>
              <a:spcAft>
                <a:spcPts val="0"/>
              </a:spcAft>
              <a:buNone/>
            </a:pPr>
            <a:r>
              <a:rPr lang="en">
                <a:solidFill>
                  <a:schemeClr val="dk1"/>
                </a:solidFill>
                <a:latin typeface="Abel"/>
                <a:ea typeface="Abel"/>
                <a:cs typeface="Abel"/>
                <a:sym typeface="Abel"/>
              </a:rPr>
              <a:t>'publishedAt', 'categoryId', 'trending_date', 'view_count', 'likes', 'dislikes', 'comment_count'</a:t>
            </a:r>
            <a:endParaRPr sz="1200"/>
          </a:p>
        </p:txBody>
      </p:sp>
      <p:cxnSp>
        <p:nvCxnSpPr>
          <p:cNvPr id="770" name="Google Shape;770;p28"/>
          <p:cNvCxnSpPr/>
          <p:nvPr/>
        </p:nvCxnSpPr>
        <p:spPr>
          <a:xfrm flipH="1" rot="10800000">
            <a:off x="3056850" y="3147050"/>
            <a:ext cx="609900" cy="463500"/>
          </a:xfrm>
          <a:prstGeom prst="straightConnector1">
            <a:avLst/>
          </a:prstGeom>
          <a:noFill/>
          <a:ln cap="flat" cmpd="sng" w="28575">
            <a:solidFill>
              <a:srgbClr val="090814"/>
            </a:solidFill>
            <a:prstDash val="solid"/>
            <a:round/>
            <a:headEnd len="med" w="med" type="none"/>
            <a:tailEnd len="med" w="med" type="triangle"/>
          </a:ln>
        </p:spPr>
      </p:cxnSp>
      <p:cxnSp>
        <p:nvCxnSpPr>
          <p:cNvPr id="771" name="Google Shape;771;p28"/>
          <p:cNvCxnSpPr/>
          <p:nvPr/>
        </p:nvCxnSpPr>
        <p:spPr>
          <a:xfrm>
            <a:off x="3056850" y="3610550"/>
            <a:ext cx="568200" cy="548700"/>
          </a:xfrm>
          <a:prstGeom prst="straightConnector1">
            <a:avLst/>
          </a:prstGeom>
          <a:noFill/>
          <a:ln cap="flat" cmpd="sng" w="28575">
            <a:solidFill>
              <a:srgbClr val="090814"/>
            </a:solidFill>
            <a:prstDash val="solid"/>
            <a:round/>
            <a:headEnd len="med" w="med" type="none"/>
            <a:tailEnd len="med" w="med" type="triangle"/>
          </a:ln>
        </p:spPr>
      </p:cxnSp>
      <p:sp>
        <p:nvSpPr>
          <p:cNvPr id="772" name="Google Shape;772;p28"/>
          <p:cNvSpPr txBox="1"/>
          <p:nvPr/>
        </p:nvSpPr>
        <p:spPr>
          <a:xfrm>
            <a:off x="575625" y="962163"/>
            <a:ext cx="7722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bel"/>
                <a:ea typeface="Abel"/>
                <a:cs typeface="Abel"/>
                <a:sym typeface="Abel"/>
              </a:rPr>
              <a:t>The dataset includes trending the videos on Youtube in USA from August 2020 to December 2021. For every video, it has all its related info (title, tags, description, publish date, etc) and it contains an observation for every day it was trending on along with the views and likes and comments counts on that day. </a:t>
            </a:r>
            <a:endParaRPr b="1"/>
          </a:p>
        </p:txBody>
      </p:sp>
      <p:cxnSp>
        <p:nvCxnSpPr>
          <p:cNvPr id="773" name="Google Shape;773;p28"/>
          <p:cNvCxnSpPr/>
          <p:nvPr/>
        </p:nvCxnSpPr>
        <p:spPr>
          <a:xfrm>
            <a:off x="2260125" y="2066675"/>
            <a:ext cx="4173000" cy="0"/>
          </a:xfrm>
          <a:prstGeom prst="straightConnector1">
            <a:avLst/>
          </a:prstGeom>
          <a:noFill/>
          <a:ln cap="flat" cmpd="sng" w="28575">
            <a:solidFill>
              <a:schemeClr val="accent3"/>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29"/>
          <p:cNvSpPr txBox="1"/>
          <p:nvPr/>
        </p:nvSpPr>
        <p:spPr>
          <a:xfrm>
            <a:off x="336700" y="1078650"/>
            <a:ext cx="85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u="sng">
              <a:latin typeface="Abel"/>
              <a:ea typeface="Abel"/>
              <a:cs typeface="Abel"/>
              <a:sym typeface="Abel"/>
            </a:endParaRPr>
          </a:p>
        </p:txBody>
      </p:sp>
      <p:sp>
        <p:nvSpPr>
          <p:cNvPr id="779" name="Google Shape;779;p29"/>
          <p:cNvSpPr/>
          <p:nvPr/>
        </p:nvSpPr>
        <p:spPr>
          <a:xfrm>
            <a:off x="-76200" y="0"/>
            <a:ext cx="4668600" cy="5143500"/>
          </a:xfrm>
          <a:prstGeom prst="rect">
            <a:avLst/>
          </a:pr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txBox="1"/>
          <p:nvPr/>
        </p:nvSpPr>
        <p:spPr>
          <a:xfrm>
            <a:off x="41700" y="1078650"/>
            <a:ext cx="4312200" cy="320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Saira SemiCondensed SemiBold"/>
                <a:ea typeface="Saira SemiCondensed SemiBold"/>
                <a:cs typeface="Saira SemiCondensed SemiBold"/>
                <a:sym typeface="Saira SemiCondensed SemiBold"/>
              </a:rPr>
              <a:t>Missing Values</a:t>
            </a:r>
            <a:endParaRPr sz="2000">
              <a:solidFill>
                <a:schemeClr val="dk1"/>
              </a:solidFill>
              <a:latin typeface="Saira SemiCondensed SemiBold"/>
              <a:ea typeface="Saira SemiCondensed SemiBold"/>
              <a:cs typeface="Saira SemiCondensed SemiBold"/>
              <a:sym typeface="Saira SemiCondensed SemiBold"/>
            </a:endParaRPr>
          </a:p>
          <a:p>
            <a:pPr indent="0" lvl="0" marL="0" rtl="0" algn="l">
              <a:spcBef>
                <a:spcPts val="0"/>
              </a:spcBef>
              <a:spcAft>
                <a:spcPts val="0"/>
              </a:spcAft>
              <a:buNone/>
            </a:pPr>
            <a:r>
              <a:t/>
            </a:r>
            <a:endParaRPr>
              <a:solidFill>
                <a:schemeClr val="dk1"/>
              </a:solidFill>
              <a:latin typeface="Saira SemiCondensed SemiBold"/>
              <a:ea typeface="Saira SemiCondensed SemiBold"/>
              <a:cs typeface="Saira SemiCondensed SemiBold"/>
              <a:sym typeface="Saira SemiCondensed SemiBold"/>
            </a:endParaRPr>
          </a:p>
          <a:p>
            <a:pPr indent="-381000" lvl="0" marL="457200" rtl="0" algn="l">
              <a:spcBef>
                <a:spcPts val="0"/>
              </a:spcBef>
              <a:spcAft>
                <a:spcPts val="0"/>
              </a:spcAft>
              <a:buClr>
                <a:schemeClr val="dk1"/>
              </a:buClr>
              <a:buSzPts val="2400"/>
              <a:buFont typeface="Saira Semi Condensed"/>
              <a:buChar char="-"/>
            </a:pPr>
            <a:r>
              <a:rPr b="1" lang="en" sz="1600">
                <a:solidFill>
                  <a:schemeClr val="dk1"/>
                </a:solidFill>
                <a:latin typeface="Abel"/>
                <a:ea typeface="Abel"/>
                <a:cs typeface="Abel"/>
                <a:sym typeface="Abel"/>
              </a:rPr>
              <a:t>Column 'description' has 1831 Null values with percentage = 1.83 % of the whole dataset. It means no descriptions for the video, and replaced by empty strings.</a:t>
            </a:r>
            <a:endParaRPr b="1" sz="1600">
              <a:solidFill>
                <a:schemeClr val="dk1"/>
              </a:solidFill>
              <a:latin typeface="Abel"/>
              <a:ea typeface="Abel"/>
              <a:cs typeface="Abel"/>
              <a:sym typeface="Abel"/>
            </a:endParaRPr>
          </a:p>
          <a:p>
            <a:pPr indent="-381000" lvl="0" marL="457200" rtl="0" algn="l">
              <a:spcBef>
                <a:spcPts val="0"/>
              </a:spcBef>
              <a:spcAft>
                <a:spcPts val="0"/>
              </a:spcAft>
              <a:buClr>
                <a:schemeClr val="dk1"/>
              </a:buClr>
              <a:buSzPts val="2400"/>
              <a:buFont typeface="Saira Semi Condensed"/>
              <a:buChar char="-"/>
            </a:pPr>
            <a:r>
              <a:rPr b="1" lang="en" sz="1600">
                <a:solidFill>
                  <a:schemeClr val="dk1"/>
                </a:solidFill>
                <a:latin typeface="Abel"/>
                <a:ea typeface="Abel"/>
                <a:cs typeface="Abel"/>
                <a:sym typeface="Abel"/>
              </a:rPr>
              <a:t>Column 'likes/dislikes' has 683 Null values , percentage = 0.68 %, and these were dropped.</a:t>
            </a:r>
            <a:endParaRPr b="1" sz="1600">
              <a:solidFill>
                <a:schemeClr val="dk1"/>
              </a:solidFill>
              <a:latin typeface="Abel"/>
              <a:ea typeface="Abel"/>
              <a:cs typeface="Abel"/>
              <a:sym typeface="Abel"/>
            </a:endParaRPr>
          </a:p>
          <a:p>
            <a:pPr indent="0" lvl="0" marL="0" rtl="0" algn="l">
              <a:spcBef>
                <a:spcPts val="0"/>
              </a:spcBef>
              <a:spcAft>
                <a:spcPts val="0"/>
              </a:spcAft>
              <a:buNone/>
            </a:pPr>
            <a:r>
              <a:t/>
            </a:r>
            <a:endParaRPr>
              <a:solidFill>
                <a:schemeClr val="dk1"/>
              </a:solidFill>
              <a:latin typeface="Abel"/>
              <a:ea typeface="Abel"/>
              <a:cs typeface="Abel"/>
              <a:sym typeface="Abel"/>
            </a:endParaRPr>
          </a:p>
          <a:p>
            <a:pPr indent="0" lvl="0" marL="0" rtl="0" algn="l">
              <a:spcBef>
                <a:spcPts val="0"/>
              </a:spcBef>
              <a:spcAft>
                <a:spcPts val="0"/>
              </a:spcAft>
              <a:buNone/>
            </a:pPr>
            <a:r>
              <a:t/>
            </a:r>
            <a:endParaRPr>
              <a:solidFill>
                <a:schemeClr val="dk1"/>
              </a:solidFill>
              <a:latin typeface="Abel"/>
              <a:ea typeface="Abel"/>
              <a:cs typeface="Abel"/>
              <a:sym typeface="Abel"/>
            </a:endParaRPr>
          </a:p>
          <a:p>
            <a:pPr indent="0" lvl="0" marL="0" rtl="0" algn="l">
              <a:spcBef>
                <a:spcPts val="0"/>
              </a:spcBef>
              <a:spcAft>
                <a:spcPts val="0"/>
              </a:spcAft>
              <a:buNone/>
            </a:pPr>
            <a:r>
              <a:t/>
            </a:r>
            <a:endParaRPr sz="2200">
              <a:solidFill>
                <a:schemeClr val="dk1"/>
              </a:solidFill>
              <a:latin typeface="Saira SemiCondensed SemiBold"/>
              <a:ea typeface="Saira SemiCondensed SemiBold"/>
              <a:cs typeface="Saira SemiCondensed SemiBold"/>
              <a:sym typeface="Saira SemiCondensed SemiBold"/>
            </a:endParaRPr>
          </a:p>
        </p:txBody>
      </p:sp>
      <p:sp>
        <p:nvSpPr>
          <p:cNvPr id="781" name="Google Shape;781;p29"/>
          <p:cNvSpPr txBox="1"/>
          <p:nvPr/>
        </p:nvSpPr>
        <p:spPr>
          <a:xfrm>
            <a:off x="4592375" y="1078650"/>
            <a:ext cx="43956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Saira SemiCondensed SemiBold"/>
                <a:ea typeface="Saira SemiCondensed SemiBold"/>
                <a:cs typeface="Saira SemiCondensed SemiBold"/>
                <a:sym typeface="Saira SemiCondensed SemiBold"/>
              </a:rPr>
              <a:t>Duplicates</a:t>
            </a:r>
            <a:endParaRPr sz="2000">
              <a:solidFill>
                <a:schemeClr val="dk1"/>
              </a:solidFill>
              <a:latin typeface="Saira SemiCondensed SemiBold"/>
              <a:ea typeface="Saira SemiCondensed SemiBold"/>
              <a:cs typeface="Saira SemiCondensed SemiBold"/>
              <a:sym typeface="Saira SemiCondensed SemiBold"/>
            </a:endParaRPr>
          </a:p>
          <a:p>
            <a:pPr indent="0" lvl="0" marL="0" rtl="0" algn="l">
              <a:spcBef>
                <a:spcPts val="0"/>
              </a:spcBef>
              <a:spcAft>
                <a:spcPts val="0"/>
              </a:spcAft>
              <a:buNone/>
            </a:pPr>
            <a:r>
              <a:t/>
            </a:r>
            <a:endParaRPr>
              <a:solidFill>
                <a:schemeClr val="dk1"/>
              </a:solidFill>
              <a:latin typeface="Abel"/>
              <a:ea typeface="Abel"/>
              <a:cs typeface="Abel"/>
              <a:sym typeface="Abel"/>
            </a:endParaRPr>
          </a:p>
          <a:p>
            <a:pPr indent="-368300" lvl="0" marL="457200" rtl="0" algn="l">
              <a:spcBef>
                <a:spcPts val="0"/>
              </a:spcBef>
              <a:spcAft>
                <a:spcPts val="0"/>
              </a:spcAft>
              <a:buClr>
                <a:schemeClr val="dk1"/>
              </a:buClr>
              <a:buSzPts val="2200"/>
              <a:buFont typeface="Saira SemiCondensed SemiBold"/>
              <a:buChar char="-"/>
            </a:pPr>
            <a:r>
              <a:rPr b="1" lang="en" sz="1600">
                <a:solidFill>
                  <a:schemeClr val="dk1"/>
                </a:solidFill>
                <a:latin typeface="Abel"/>
                <a:ea typeface="Abel"/>
                <a:cs typeface="Abel"/>
                <a:sym typeface="Abel"/>
              </a:rPr>
              <a:t>Dropped 83 duplicated rows </a:t>
            </a:r>
            <a:endParaRPr b="1" sz="1600">
              <a:solidFill>
                <a:schemeClr val="dk1"/>
              </a:solidFill>
              <a:latin typeface="Abel"/>
              <a:ea typeface="Abel"/>
              <a:cs typeface="Abel"/>
              <a:sym typeface="Abel"/>
            </a:endParaRPr>
          </a:p>
          <a:p>
            <a:pPr indent="0" lvl="0" marL="0" rtl="0" algn="l">
              <a:spcBef>
                <a:spcPts val="0"/>
              </a:spcBef>
              <a:spcAft>
                <a:spcPts val="0"/>
              </a:spcAft>
              <a:buNone/>
            </a:pPr>
            <a:r>
              <a:t/>
            </a:r>
            <a:endParaRPr b="1" sz="1600">
              <a:solidFill>
                <a:schemeClr val="dk1"/>
              </a:solidFill>
              <a:latin typeface="Abel"/>
              <a:ea typeface="Abel"/>
              <a:cs typeface="Abel"/>
              <a:sym typeface="Abel"/>
            </a:endParaRPr>
          </a:p>
          <a:p>
            <a:pPr indent="-368300" lvl="0" marL="457200" marR="0" rtl="0" algn="l">
              <a:lnSpc>
                <a:spcPct val="100000"/>
              </a:lnSpc>
              <a:spcBef>
                <a:spcPts val="0"/>
              </a:spcBef>
              <a:spcAft>
                <a:spcPts val="0"/>
              </a:spcAft>
              <a:buClr>
                <a:schemeClr val="dk1"/>
              </a:buClr>
              <a:buSzPts val="2200"/>
              <a:buFont typeface="Saira SemiCondensed SemiBold"/>
              <a:buChar char="-"/>
            </a:pPr>
            <a:r>
              <a:rPr b="1" lang="en" sz="1600">
                <a:solidFill>
                  <a:schemeClr val="dk1"/>
                </a:solidFill>
                <a:latin typeface="Abel"/>
                <a:ea typeface="Abel"/>
                <a:cs typeface="Abel"/>
                <a:sym typeface="Abel"/>
              </a:rPr>
              <a:t>We have videos with multiple rows in the same trending day -&gt; chose the most recent and dropped the remaining for the same day.</a:t>
            </a:r>
            <a:endParaRPr>
              <a:solidFill>
                <a:schemeClr val="dk1"/>
              </a:solidFill>
              <a:latin typeface="Abel"/>
              <a:ea typeface="Abel"/>
              <a:cs typeface="Abel"/>
              <a:sym typeface="Abel"/>
            </a:endParaRPr>
          </a:p>
          <a:p>
            <a:pPr indent="0" lvl="0" marL="0" rtl="0" algn="l">
              <a:spcBef>
                <a:spcPts val="0"/>
              </a:spcBef>
              <a:spcAft>
                <a:spcPts val="0"/>
              </a:spcAft>
              <a:buNone/>
            </a:pPr>
            <a:r>
              <a:t/>
            </a:r>
            <a:endParaRPr>
              <a:solidFill>
                <a:schemeClr val="dk1"/>
              </a:solidFill>
              <a:latin typeface="Abel"/>
              <a:ea typeface="Abel"/>
              <a:cs typeface="Abel"/>
              <a:sym typeface="Abel"/>
            </a:endParaRPr>
          </a:p>
          <a:p>
            <a:pPr indent="0" lvl="0" marL="0" rtl="0" algn="l">
              <a:spcBef>
                <a:spcPts val="0"/>
              </a:spcBef>
              <a:spcAft>
                <a:spcPts val="0"/>
              </a:spcAft>
              <a:buNone/>
            </a:pPr>
            <a:r>
              <a:t/>
            </a:r>
            <a:endParaRPr>
              <a:solidFill>
                <a:schemeClr val="dk1"/>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5" name="Shape 785"/>
        <p:cNvGrpSpPr/>
        <p:nvPr/>
      </p:nvGrpSpPr>
      <p:grpSpPr>
        <a:xfrm>
          <a:off x="0" y="0"/>
          <a:ext cx="0" cy="0"/>
          <a:chOff x="0" y="0"/>
          <a:chExt cx="0" cy="0"/>
        </a:xfrm>
      </p:grpSpPr>
      <p:sp>
        <p:nvSpPr>
          <p:cNvPr id="786" name="Google Shape;786;p30"/>
          <p:cNvSpPr txBox="1"/>
          <p:nvPr>
            <p:ph type="ctrTitle"/>
          </p:nvPr>
        </p:nvSpPr>
        <p:spPr>
          <a:xfrm flipH="1">
            <a:off x="973375" y="195117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Top 10 viewed Youtube Channels</a:t>
            </a:r>
            <a:endParaRPr/>
          </a:p>
        </p:txBody>
      </p:sp>
      <p:pic>
        <p:nvPicPr>
          <p:cNvPr id="787" name="Google Shape;787;p30"/>
          <p:cNvPicPr preferRelativeResize="0"/>
          <p:nvPr/>
        </p:nvPicPr>
        <p:blipFill>
          <a:blip r:embed="rId3">
            <a:alphaModFix/>
          </a:blip>
          <a:stretch>
            <a:fillRect/>
          </a:stretch>
        </p:blipFill>
        <p:spPr>
          <a:xfrm>
            <a:off x="2196750" y="1243325"/>
            <a:ext cx="6457925" cy="2985267"/>
          </a:xfrm>
          <a:prstGeom prst="rect">
            <a:avLst/>
          </a:prstGeom>
          <a:noFill/>
          <a:ln>
            <a:noFill/>
          </a:ln>
        </p:spPr>
      </p:pic>
      <p:sp>
        <p:nvSpPr>
          <p:cNvPr id="788" name="Google Shape;788;p30"/>
          <p:cNvSpPr txBox="1"/>
          <p:nvPr>
            <p:ph type="ctrTitle"/>
          </p:nvPr>
        </p:nvSpPr>
        <p:spPr>
          <a:xfrm flipH="1">
            <a:off x="11631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Youtube Channels Analysis</a:t>
            </a:r>
            <a:endParaRPr b="1" sz="2100">
              <a:latin typeface="Saira Semi Condensed"/>
              <a:ea typeface="Saira Semi Condensed"/>
              <a:cs typeface="Saira Semi Condensed"/>
              <a:sym typeface="Saira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sp>
        <p:nvSpPr>
          <p:cNvPr id="793" name="Google Shape;793;p31"/>
          <p:cNvSpPr txBox="1"/>
          <p:nvPr>
            <p:ph type="ctrTitle"/>
          </p:nvPr>
        </p:nvSpPr>
        <p:spPr>
          <a:xfrm flipH="1">
            <a:off x="973375" y="1951175"/>
            <a:ext cx="1407900" cy="1241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n"/>
              <a:t>Published WeekDay</a:t>
            </a:r>
            <a:endParaRPr/>
          </a:p>
        </p:txBody>
      </p:sp>
      <p:pic>
        <p:nvPicPr>
          <p:cNvPr id="794" name="Google Shape;794;p31"/>
          <p:cNvPicPr preferRelativeResize="0"/>
          <p:nvPr/>
        </p:nvPicPr>
        <p:blipFill>
          <a:blip r:embed="rId3">
            <a:alphaModFix/>
          </a:blip>
          <a:stretch>
            <a:fillRect/>
          </a:stretch>
        </p:blipFill>
        <p:spPr>
          <a:xfrm>
            <a:off x="2262825" y="807075"/>
            <a:ext cx="6457924" cy="3547210"/>
          </a:xfrm>
          <a:prstGeom prst="rect">
            <a:avLst/>
          </a:prstGeom>
          <a:noFill/>
          <a:ln>
            <a:noFill/>
          </a:ln>
        </p:spPr>
      </p:pic>
      <p:sp>
        <p:nvSpPr>
          <p:cNvPr id="795" name="Google Shape;795;p31"/>
          <p:cNvSpPr txBox="1"/>
          <p:nvPr>
            <p:ph type="ctrTitle"/>
          </p:nvPr>
        </p:nvSpPr>
        <p:spPr>
          <a:xfrm flipH="1">
            <a:off x="1086950" y="104575"/>
            <a:ext cx="3261600" cy="10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b="1" lang="en" sz="2100">
                <a:latin typeface="Saira Semi Condensed"/>
                <a:ea typeface="Saira Semi Condensed"/>
                <a:cs typeface="Saira Semi Condensed"/>
                <a:sym typeface="Saira Semi Condensed"/>
              </a:rPr>
              <a:t>Calendar Analysis </a:t>
            </a:r>
            <a:endParaRPr b="1" sz="2100">
              <a:latin typeface="Saira Semi Condensed"/>
              <a:ea typeface="Saira Semi Condensed"/>
              <a:cs typeface="Saira Semi Condensed"/>
              <a:sym typeface="Saira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deo Production Agency by Slidesgo">
  <a:themeElements>
    <a:clrScheme name="Simple Light">
      <a:dk1>
        <a:srgbClr val="21204D"/>
      </a:dk1>
      <a:lt1>
        <a:srgbClr val="FFFFFF"/>
      </a:lt1>
      <a:dk2>
        <a:srgbClr val="F3F3F3"/>
      </a:dk2>
      <a:lt2>
        <a:srgbClr val="FF457A"/>
      </a:lt2>
      <a:accent1>
        <a:srgbClr val="34435E"/>
      </a:accent1>
      <a:accent2>
        <a:srgbClr val="6369D1"/>
      </a:accent2>
      <a:accent3>
        <a:srgbClr val="0A2472"/>
      </a:accent3>
      <a:accent4>
        <a:srgbClr val="001C55"/>
      </a:accent4>
      <a:accent5>
        <a:srgbClr val="4F47BF"/>
      </a:accent5>
      <a:accent6>
        <a:srgbClr val="65A2E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