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302" r:id="rId4"/>
    <p:sldId id="309" r:id="rId5"/>
    <p:sldId id="310" r:id="rId6"/>
    <p:sldId id="305" r:id="rId7"/>
    <p:sldId id="306" r:id="rId8"/>
    <p:sldId id="307" r:id="rId9"/>
    <p:sldId id="312" r:id="rId10"/>
    <p:sldId id="313" r:id="rId11"/>
    <p:sldId id="314" r:id="rId12"/>
    <p:sldId id="335" r:id="rId13"/>
    <p:sldId id="316" r:id="rId14"/>
    <p:sldId id="320" r:id="rId15"/>
    <p:sldId id="319" r:id="rId16"/>
    <p:sldId id="322" r:id="rId17"/>
    <p:sldId id="321" r:id="rId18"/>
    <p:sldId id="323" r:id="rId19"/>
    <p:sldId id="324" r:id="rId20"/>
    <p:sldId id="341" r:id="rId21"/>
    <p:sldId id="287" r:id="rId22"/>
    <p:sldId id="342" r:id="rId23"/>
    <p:sldId id="343" r:id="rId24"/>
    <p:sldId id="344" r:id="rId25"/>
    <p:sldId id="346" r:id="rId26"/>
    <p:sldId id="345" r:id="rId27"/>
    <p:sldId id="325" r:id="rId28"/>
    <p:sldId id="326" r:id="rId29"/>
    <p:sldId id="327" r:id="rId30"/>
    <p:sldId id="329" r:id="rId31"/>
    <p:sldId id="330" r:id="rId32"/>
    <p:sldId id="332" r:id="rId33"/>
    <p:sldId id="333" r:id="rId34"/>
    <p:sldId id="331" r:id="rId35"/>
    <p:sldId id="336" r:id="rId36"/>
    <p:sldId id="334" r:id="rId37"/>
    <p:sldId id="337" r:id="rId38"/>
    <p:sldId id="33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61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0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4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83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6A71CF2-9AB7-7C47-AA3A-1A9DC6A818A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A186CA-01A5-8B42-97D7-B91A5FB7F7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" pitchFamily="2" charset="0"/>
              </a:rPr>
              <a:t>Tutorial </a:t>
            </a:r>
            <a:r>
              <a:rPr lang="en-US" smtClean="0">
                <a:latin typeface="Times" pitchFamily="2" charset="0"/>
              </a:rPr>
              <a:t>9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AVL</a:t>
            </a:r>
          </a:p>
        </p:txBody>
      </p:sp>
    </p:spTree>
    <p:extLst>
      <p:ext uri="{BB962C8B-B14F-4D97-AF65-F5344CB8AC3E}">
        <p14:creationId xmlns:p14="http://schemas.microsoft.com/office/powerpoint/2010/main" val="93916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60</a:t>
            </a:r>
            <a:r>
              <a:rPr lang="en-US" sz="2800" b="1" dirty="0">
                <a:latin typeface="Times" pitchFamily="2" charset="0"/>
              </a:rPr>
              <a:t>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5043243" y="2775089"/>
            <a:ext cx="2477075" cy="1613286"/>
            <a:chOff x="3312" y="1344"/>
            <a:chExt cx="1920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84984" y="24451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95993" y="29821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81230" y="36347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9482D0-36E4-3649-B3CB-28C5A64AC51C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6" name="Line 72">
            <a:extLst>
              <a:ext uri="{FF2B5EF4-FFF2-40B4-BE49-F238E27FC236}">
                <a16:creationId xmlns:a16="http://schemas.microsoft.com/office/drawing/2014/main" xmlns="" id="{00BDF1F5-9F89-0146-BE0F-CD680920AC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65">
            <a:extLst>
              <a:ext uri="{FF2B5EF4-FFF2-40B4-BE49-F238E27FC236}">
                <a16:creationId xmlns:a16="http://schemas.microsoft.com/office/drawing/2014/main" xmlns="" id="{E47F73DE-E819-634C-A4A5-CBB80C10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8E534F8-77AB-0849-8170-B8CA098074A3}"/>
              </a:ext>
            </a:extLst>
          </p:cNvPr>
          <p:cNvSpPr txBox="1"/>
          <p:nvPr/>
        </p:nvSpPr>
        <p:spPr>
          <a:xfrm>
            <a:off x="7020456" y="6380712"/>
            <a:ext cx="34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1 ➛ no pivot 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107818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50</a:t>
            </a:r>
            <a:r>
              <a:rPr lang="en-US" sz="2800" b="1" dirty="0">
                <a:latin typeface="Times" pitchFamily="2" charset="0"/>
              </a:rPr>
              <a:t>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5043243" y="2775089"/>
            <a:ext cx="2477075" cy="1613286"/>
            <a:chOff x="3312" y="1344"/>
            <a:chExt cx="1920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50259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00205" y="36347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570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049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22D7885-0287-7645-A983-74C977BB380B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Line 72">
            <a:extLst>
              <a:ext uri="{FF2B5EF4-FFF2-40B4-BE49-F238E27FC236}">
                <a16:creationId xmlns:a16="http://schemas.microsoft.com/office/drawing/2014/main" xmlns="" id="{E1250462-F990-654A-9A95-C06582D70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xmlns="" id="{FB8B0DF2-455B-1A4D-8A41-6602D5B0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B76D3E8-A7D1-CA4D-982F-C457E08B2819}"/>
              </a:ext>
            </a:extLst>
          </p:cNvPr>
          <p:cNvSpPr txBox="1"/>
          <p:nvPr/>
        </p:nvSpPr>
        <p:spPr>
          <a:xfrm>
            <a:off x="7020456" y="6114500"/>
            <a:ext cx="49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3 ➛ pivot exists + subtree has larger hight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E013B7C-1A56-EB4A-98B0-AD124971E5DC}"/>
              </a:ext>
            </a:extLst>
          </p:cNvPr>
          <p:cNvSpPr txBox="1"/>
          <p:nvPr/>
        </p:nvSpPr>
        <p:spPr>
          <a:xfrm>
            <a:off x="7020456" y="6428074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➛ double rotation 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" pitchFamily="2" charset="0"/>
              </a:rPr>
              <a:t>LR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b="1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86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50</a:t>
            </a:r>
            <a:r>
              <a:rPr lang="en-US" sz="2800" b="1" dirty="0">
                <a:latin typeface="Times" pitchFamily="2" charset="0"/>
              </a:rPr>
              <a:t>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5043243" y="2775089"/>
            <a:ext cx="2477075" cy="1613286"/>
            <a:chOff x="3312" y="1344"/>
            <a:chExt cx="1920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50259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00205" y="36347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570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049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22D7885-0287-7645-A983-74C977BB380B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Line 72">
            <a:extLst>
              <a:ext uri="{FF2B5EF4-FFF2-40B4-BE49-F238E27FC236}">
                <a16:creationId xmlns:a16="http://schemas.microsoft.com/office/drawing/2014/main" xmlns="" id="{E1250462-F990-654A-9A95-C06582D70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xmlns="" id="{FB8B0DF2-455B-1A4D-8A41-6602D5B0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10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50</a:t>
            </a:r>
            <a:r>
              <a:rPr lang="en-US" sz="2800" b="1" dirty="0">
                <a:latin typeface="Times" pitchFamily="2" charset="0"/>
              </a:rPr>
              <a:t>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5043243" y="2775089"/>
            <a:ext cx="2477075" cy="1613286"/>
            <a:chOff x="3312" y="1344"/>
            <a:chExt cx="1920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  <a:endParaRPr lang="en-US" dirty="0"/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00205" y="36347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397957" y="430492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30" name="Oval 65">
            <a:extLst>
              <a:ext uri="{FF2B5EF4-FFF2-40B4-BE49-F238E27FC236}">
                <a16:creationId xmlns:a16="http://schemas.microsoft.com/office/drawing/2014/main" xmlns="" id="{A3CD79E1-94D9-6740-AAFD-5100DACF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458" y="530900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6" name="Line 74">
            <a:extLst>
              <a:ext uri="{FF2B5EF4-FFF2-40B4-BE49-F238E27FC236}">
                <a16:creationId xmlns:a16="http://schemas.microsoft.com/office/drawing/2014/main" xmlns="" id="{C420FE64-B621-9542-94A3-8D78B61A7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352" y="5010243"/>
            <a:ext cx="255448" cy="314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D829B9-A767-F14B-99D2-357F175502C6}"/>
              </a:ext>
            </a:extLst>
          </p:cNvPr>
          <p:cNvSpPr txBox="1"/>
          <p:nvPr/>
        </p:nvSpPr>
        <p:spPr>
          <a:xfrm>
            <a:off x="5950514" y="49893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9EFF265-2F09-F54E-9FCE-D52654CCA286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9" name="Line 72">
            <a:extLst>
              <a:ext uri="{FF2B5EF4-FFF2-40B4-BE49-F238E27FC236}">
                <a16:creationId xmlns:a16="http://schemas.microsoft.com/office/drawing/2014/main" xmlns="" id="{A7BC4859-4F59-7447-87B7-913930187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Oval 65">
            <a:extLst>
              <a:ext uri="{FF2B5EF4-FFF2-40B4-BE49-F238E27FC236}">
                <a16:creationId xmlns:a16="http://schemas.microsoft.com/office/drawing/2014/main" xmlns="" id="{6880CD71-3E55-BC4F-9E28-BF9E41BC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3" name="Circular Arrow 32">
            <a:extLst>
              <a:ext uri="{FF2B5EF4-FFF2-40B4-BE49-F238E27FC236}">
                <a16:creationId xmlns:a16="http://schemas.microsoft.com/office/drawing/2014/main" xmlns="" id="{1EDD0108-3C6F-BF42-A4B4-A7418B0F1C44}"/>
              </a:ext>
            </a:extLst>
          </p:cNvPr>
          <p:cNvSpPr/>
          <p:nvPr/>
        </p:nvSpPr>
        <p:spPr>
          <a:xfrm>
            <a:off x="6618068" y="4962192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7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50</a:t>
            </a:r>
            <a:r>
              <a:rPr lang="en-US" sz="2800" b="1" dirty="0">
                <a:latin typeface="Times" pitchFamily="2" charset="0"/>
              </a:rPr>
              <a:t>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5043243" y="2775089"/>
            <a:ext cx="2477075" cy="1613286"/>
            <a:chOff x="3312" y="1344"/>
            <a:chExt cx="1920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  <a:endParaRPr lang="en-US" dirty="0"/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00205" y="36347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397957" y="4304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9EFF265-2F09-F54E-9FCE-D52654CCA286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9" name="Line 72">
            <a:extLst>
              <a:ext uri="{FF2B5EF4-FFF2-40B4-BE49-F238E27FC236}">
                <a16:creationId xmlns:a16="http://schemas.microsoft.com/office/drawing/2014/main" xmlns="" id="{A7BC4859-4F59-7447-87B7-913930187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Oval 65">
            <a:extLst>
              <a:ext uri="{FF2B5EF4-FFF2-40B4-BE49-F238E27FC236}">
                <a16:creationId xmlns:a16="http://schemas.microsoft.com/office/drawing/2014/main" xmlns="" id="{6880CD71-3E55-BC4F-9E28-BF9E41BC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3" name="Oval 67">
            <a:extLst>
              <a:ext uri="{FF2B5EF4-FFF2-40B4-BE49-F238E27FC236}">
                <a16:creationId xmlns:a16="http://schemas.microsoft.com/office/drawing/2014/main" xmlns="" id="{F2254F90-D748-B94D-ABC4-97703E0C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869" y="5290899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2" name="Line 76">
            <a:extLst>
              <a:ext uri="{FF2B5EF4-FFF2-40B4-BE49-F238E27FC236}">
                <a16:creationId xmlns:a16="http://schemas.microsoft.com/office/drawing/2014/main" xmlns="" id="{DE5B4881-E662-2346-B70C-947311B7F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810" y="4992142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DB3FA25-8CE1-A842-B3C4-60209B2E54A5}"/>
              </a:ext>
            </a:extLst>
          </p:cNvPr>
          <p:cNvSpPr txBox="1"/>
          <p:nvPr/>
        </p:nvSpPr>
        <p:spPr>
          <a:xfrm>
            <a:off x="7105371" y="49813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xmlns="" id="{A3D072D9-36E4-2D4E-9856-CEB2097FBFE8}"/>
              </a:ext>
            </a:extLst>
          </p:cNvPr>
          <p:cNvSpPr/>
          <p:nvPr/>
        </p:nvSpPr>
        <p:spPr>
          <a:xfrm flipH="1">
            <a:off x="5164515" y="4130732"/>
            <a:ext cx="627381" cy="110215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421394" y="2775089"/>
            <a:ext cx="3098924" cy="1613286"/>
            <a:chOff x="2830" y="1344"/>
            <a:chExt cx="2402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92805" y="3646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165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128583-E487-7F42-A5E6-AFA382F9264D}"/>
              </a:ext>
            </a:extLst>
          </p:cNvPr>
          <p:cNvSpPr txBox="1"/>
          <p:nvPr/>
        </p:nvSpPr>
        <p:spPr>
          <a:xfrm>
            <a:off x="5204592" y="43152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7" name="Oval 66">
            <a:extLst>
              <a:ext uri="{FF2B5EF4-FFF2-40B4-BE49-F238E27FC236}">
                <a16:creationId xmlns:a16="http://schemas.microsoft.com/office/drawing/2014/main" xmlns="" id="{2A14C855-3A90-3F48-A7AC-FE1E2A7D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31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0" name="Line 72">
            <a:extLst>
              <a:ext uri="{FF2B5EF4-FFF2-40B4-BE49-F238E27FC236}">
                <a16:creationId xmlns:a16="http://schemas.microsoft.com/office/drawing/2014/main" xmlns="" id="{888AF76A-D2DF-2F4E-BAF7-27CF7C09B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1" name="Line 72">
            <a:extLst>
              <a:ext uri="{FF2B5EF4-FFF2-40B4-BE49-F238E27FC236}">
                <a16:creationId xmlns:a16="http://schemas.microsoft.com/office/drawing/2014/main" xmlns="" id="{384F5F79-7FC4-724A-936F-F791435A5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3718" y="4339097"/>
            <a:ext cx="312699" cy="334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D4C9C79-9FDC-7449-A512-5D95D7EB55DD}"/>
              </a:ext>
            </a:extLst>
          </p:cNvPr>
          <p:cNvSpPr txBox="1"/>
          <p:nvPr/>
        </p:nvSpPr>
        <p:spPr>
          <a:xfrm>
            <a:off x="7020456" y="6114500"/>
            <a:ext cx="49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3 ➛ pivot exists + subtree has larger hight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7BB1D7F-D68D-5944-AA0D-97AC10AC3F10}"/>
              </a:ext>
            </a:extLst>
          </p:cNvPr>
          <p:cNvSpPr txBox="1"/>
          <p:nvPr/>
        </p:nvSpPr>
        <p:spPr>
          <a:xfrm>
            <a:off x="7020456" y="6428074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➛ double rotation 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" pitchFamily="2" charset="0"/>
              </a:rPr>
              <a:t>LR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b="1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1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421394" y="2775089"/>
            <a:ext cx="3098924" cy="1613286"/>
            <a:chOff x="2830" y="1344"/>
            <a:chExt cx="2402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92805" y="3646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165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128583-E487-7F42-A5E6-AFA382F9264D}"/>
              </a:ext>
            </a:extLst>
          </p:cNvPr>
          <p:cNvSpPr txBox="1"/>
          <p:nvPr/>
        </p:nvSpPr>
        <p:spPr>
          <a:xfrm>
            <a:off x="5204592" y="43152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7" name="Oval 66">
            <a:extLst>
              <a:ext uri="{FF2B5EF4-FFF2-40B4-BE49-F238E27FC236}">
                <a16:creationId xmlns:a16="http://schemas.microsoft.com/office/drawing/2014/main" xmlns="" id="{2A14C855-3A90-3F48-A7AC-FE1E2A7D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31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0" name="Line 72">
            <a:extLst>
              <a:ext uri="{FF2B5EF4-FFF2-40B4-BE49-F238E27FC236}">
                <a16:creationId xmlns:a16="http://schemas.microsoft.com/office/drawing/2014/main" xmlns="" id="{888AF76A-D2DF-2F4E-BAF7-27CF7C09B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1" name="Line 72">
            <a:extLst>
              <a:ext uri="{FF2B5EF4-FFF2-40B4-BE49-F238E27FC236}">
                <a16:creationId xmlns:a16="http://schemas.microsoft.com/office/drawing/2014/main" xmlns="" id="{384F5F79-7FC4-724A-936F-F791435A5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3718" y="4339097"/>
            <a:ext cx="312699" cy="334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720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421394" y="2775089"/>
            <a:ext cx="3098924" cy="1613286"/>
            <a:chOff x="2830" y="1344"/>
            <a:chExt cx="2402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58080" y="36462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165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128583-E487-7F42-A5E6-AFA382F9264D}"/>
              </a:ext>
            </a:extLst>
          </p:cNvPr>
          <p:cNvSpPr txBox="1"/>
          <p:nvPr/>
        </p:nvSpPr>
        <p:spPr>
          <a:xfrm>
            <a:off x="5146717" y="43152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7" name="Oval 66">
            <a:extLst>
              <a:ext uri="{FF2B5EF4-FFF2-40B4-BE49-F238E27FC236}">
                <a16:creationId xmlns:a16="http://schemas.microsoft.com/office/drawing/2014/main" xmlns="" id="{2A14C855-3A90-3F48-A7AC-FE1E2A7D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31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9" name="Line 72">
            <a:extLst>
              <a:ext uri="{FF2B5EF4-FFF2-40B4-BE49-F238E27FC236}">
                <a16:creationId xmlns:a16="http://schemas.microsoft.com/office/drawing/2014/main" xmlns="" id="{E54D20F4-C374-B043-A6AC-8DB2455D3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3718" y="4339097"/>
            <a:ext cx="312699" cy="334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0" name="Line 72">
            <a:extLst>
              <a:ext uri="{FF2B5EF4-FFF2-40B4-BE49-F238E27FC236}">
                <a16:creationId xmlns:a16="http://schemas.microsoft.com/office/drawing/2014/main" xmlns="" id="{888AF76A-D2DF-2F4E-BAF7-27CF7C09B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6">
            <a:extLst>
              <a:ext uri="{FF2B5EF4-FFF2-40B4-BE49-F238E27FC236}">
                <a16:creationId xmlns:a16="http://schemas.microsoft.com/office/drawing/2014/main" xmlns="" id="{68A9B2B6-515B-5844-BFC2-CCD5869B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368" y="536080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xmlns="" id="{0E3D0789-4BBD-EF43-97BB-656006019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2582" y="5030700"/>
            <a:ext cx="272549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5090F9-AE7E-104D-A465-97A7588F4985}"/>
              </a:ext>
            </a:extLst>
          </p:cNvPr>
          <p:cNvSpPr txBox="1"/>
          <p:nvPr/>
        </p:nvSpPr>
        <p:spPr>
          <a:xfrm>
            <a:off x="4751874" y="50551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7" name="Circular Arrow 36">
            <a:extLst>
              <a:ext uri="{FF2B5EF4-FFF2-40B4-BE49-F238E27FC236}">
                <a16:creationId xmlns:a16="http://schemas.microsoft.com/office/drawing/2014/main" xmlns="" id="{7BB72F60-EB36-874C-9470-4A1E1CF34C56}"/>
              </a:ext>
            </a:extLst>
          </p:cNvPr>
          <p:cNvSpPr/>
          <p:nvPr/>
        </p:nvSpPr>
        <p:spPr>
          <a:xfrm>
            <a:off x="6049546" y="3850613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7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421394" y="2775089"/>
            <a:ext cx="3098924" cy="1613286"/>
            <a:chOff x="2830" y="1344"/>
            <a:chExt cx="2402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26543" y="29821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00B0F0"/>
                </a:solidFill>
              </a:rPr>
              <a:t>+2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58080" y="364627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363232" y="43165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128583-E487-7F42-A5E6-AFA382F9264D}"/>
              </a:ext>
            </a:extLst>
          </p:cNvPr>
          <p:cNvSpPr txBox="1"/>
          <p:nvPr/>
        </p:nvSpPr>
        <p:spPr>
          <a:xfrm>
            <a:off x="5181442" y="43152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7" name="Oval 66">
            <a:extLst>
              <a:ext uri="{FF2B5EF4-FFF2-40B4-BE49-F238E27FC236}">
                <a16:creationId xmlns:a16="http://schemas.microsoft.com/office/drawing/2014/main" xmlns="" id="{2A14C855-3A90-3F48-A7AC-FE1E2A7D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31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9" name="Line 72">
            <a:extLst>
              <a:ext uri="{FF2B5EF4-FFF2-40B4-BE49-F238E27FC236}">
                <a16:creationId xmlns:a16="http://schemas.microsoft.com/office/drawing/2014/main" xmlns="" id="{E54D20F4-C374-B043-A6AC-8DB2455D3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3718" y="4339097"/>
            <a:ext cx="312699" cy="3346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0" name="Line 72">
            <a:extLst>
              <a:ext uri="{FF2B5EF4-FFF2-40B4-BE49-F238E27FC236}">
                <a16:creationId xmlns:a16="http://schemas.microsoft.com/office/drawing/2014/main" xmlns="" id="{888AF76A-D2DF-2F4E-BAF7-27CF7C09B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Oval 67">
            <a:extLst>
              <a:ext uri="{FF2B5EF4-FFF2-40B4-BE49-F238E27FC236}">
                <a16:creationId xmlns:a16="http://schemas.microsoft.com/office/drawing/2014/main" xmlns="" id="{30026A47-88C2-A54B-BA66-69FF4EA4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644" y="53054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38" name="Line 76">
            <a:extLst>
              <a:ext uri="{FF2B5EF4-FFF2-40B4-BE49-F238E27FC236}">
                <a16:creationId xmlns:a16="http://schemas.microsoft.com/office/drawing/2014/main" xmlns="" id="{01697417-76D5-8946-AC0D-F2FEAF311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1585" y="500672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34BCE2-1582-8C4A-8BC9-813CEED0F949}"/>
              </a:ext>
            </a:extLst>
          </p:cNvPr>
          <p:cNvSpPr txBox="1"/>
          <p:nvPr/>
        </p:nvSpPr>
        <p:spPr>
          <a:xfrm>
            <a:off x="7056729" y="49904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3" name="Circular Arrow 32">
            <a:extLst>
              <a:ext uri="{FF2B5EF4-FFF2-40B4-BE49-F238E27FC236}">
                <a16:creationId xmlns:a16="http://schemas.microsoft.com/office/drawing/2014/main" xmlns="" id="{BE22A86B-A26E-B64E-BD7E-B140C03DC6AB}"/>
              </a:ext>
            </a:extLst>
          </p:cNvPr>
          <p:cNvSpPr/>
          <p:nvPr/>
        </p:nvSpPr>
        <p:spPr>
          <a:xfrm flipH="1">
            <a:off x="4527856" y="3091273"/>
            <a:ext cx="627381" cy="110215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8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6" name="Oval 61">
            <a:extLst>
              <a:ext uri="{FF2B5EF4-FFF2-40B4-BE49-F238E27FC236}">
                <a16:creationId xmlns:a16="http://schemas.microsoft.com/office/drawing/2014/main" xmlns="" id="{54C8DB86-324C-9648-BC9E-DB8467AF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634" y="331285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7" name="Oval 62">
            <a:extLst>
              <a:ext uri="{FF2B5EF4-FFF2-40B4-BE49-F238E27FC236}">
                <a16:creationId xmlns:a16="http://schemas.microsoft.com/office/drawing/2014/main" xmlns="" id="{C910B050-3F2D-C445-8ED4-C7754398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439" y="2775089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2" name="Oval 65">
            <a:extLst>
              <a:ext uri="{FF2B5EF4-FFF2-40B4-BE49-F238E27FC236}">
                <a16:creationId xmlns:a16="http://schemas.microsoft.com/office/drawing/2014/main" xmlns="" id="{B4D6553E-9531-3349-B351-FB7A9AE2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94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3" name="Oval 66">
            <a:extLst>
              <a:ext uri="{FF2B5EF4-FFF2-40B4-BE49-F238E27FC236}">
                <a16:creationId xmlns:a16="http://schemas.microsoft.com/office/drawing/2014/main" xmlns="" id="{02072ED0-F063-B140-9795-CEB9AD5A8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243" y="331285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4" name="Oval 67">
            <a:extLst>
              <a:ext uri="{FF2B5EF4-FFF2-40B4-BE49-F238E27FC236}">
                <a16:creationId xmlns:a16="http://schemas.microsoft.com/office/drawing/2014/main" xmlns="" id="{CE0BED0C-9A24-0040-8120-6D7913473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30" y="397011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31" name="Line 72">
            <a:extLst>
              <a:ext uri="{FF2B5EF4-FFF2-40B4-BE49-F238E27FC236}">
                <a16:creationId xmlns:a16="http://schemas.microsoft.com/office/drawing/2014/main" xmlns="" id="{4E26C87A-405A-6E46-ADBB-2DE17A74D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4804" y="3097497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37A365E8-0A82-7848-A219-865B4D5A4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5673" y="3091273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76">
            <a:extLst>
              <a:ext uri="{FF2B5EF4-FFF2-40B4-BE49-F238E27FC236}">
                <a16:creationId xmlns:a16="http://schemas.microsoft.com/office/drawing/2014/main" xmlns="" id="{AFB6D6A3-8C50-0449-820C-81393CA0D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196" y="3671359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6183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95993" y="29821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483148" y="36592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7" name="Oval 67">
            <a:extLst>
              <a:ext uri="{FF2B5EF4-FFF2-40B4-BE49-F238E27FC236}">
                <a16:creationId xmlns:a16="http://schemas.microsoft.com/office/drawing/2014/main" xmlns="" id="{1EC5DC76-C207-D349-B919-FAFCC9A2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327" y="396341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8" name="Line 76">
            <a:extLst>
              <a:ext uri="{FF2B5EF4-FFF2-40B4-BE49-F238E27FC236}">
                <a16:creationId xmlns:a16="http://schemas.microsoft.com/office/drawing/2014/main" xmlns="" id="{67C97790-A54E-564D-BB9D-58283564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6693" y="3664653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27241A7-190C-6940-B22F-6A5B67443900}"/>
              </a:ext>
            </a:extLst>
          </p:cNvPr>
          <p:cNvSpPr txBox="1"/>
          <p:nvPr/>
        </p:nvSpPr>
        <p:spPr>
          <a:xfrm>
            <a:off x="5758080" y="364627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25" name="Oval 67">
            <a:extLst>
              <a:ext uri="{FF2B5EF4-FFF2-40B4-BE49-F238E27FC236}">
                <a16:creationId xmlns:a16="http://schemas.microsoft.com/office/drawing/2014/main" xmlns="" id="{3576D5BC-6888-3749-BB8F-EC433D6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204" y="463363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26" name="Line 76">
            <a:extLst>
              <a:ext uri="{FF2B5EF4-FFF2-40B4-BE49-F238E27FC236}">
                <a16:creationId xmlns:a16="http://schemas.microsoft.com/office/drawing/2014/main" xmlns="" id="{6C12E35D-90EA-F046-A72E-1CEA73F4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145" y="4334877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1D852AB-2F59-9145-8247-8BC0FC4A5CDB}"/>
              </a:ext>
            </a:extLst>
          </p:cNvPr>
          <p:cNvSpPr txBox="1"/>
          <p:nvPr/>
        </p:nvSpPr>
        <p:spPr>
          <a:xfrm>
            <a:off x="6421107" y="43165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0" name="Line 72">
            <a:extLst>
              <a:ext uri="{FF2B5EF4-FFF2-40B4-BE49-F238E27FC236}">
                <a16:creationId xmlns:a16="http://schemas.microsoft.com/office/drawing/2014/main" xmlns="" id="{888AF76A-D2DF-2F4E-BAF7-27CF7C09B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1682" y="362671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72">
            <a:extLst>
              <a:ext uri="{FF2B5EF4-FFF2-40B4-BE49-F238E27FC236}">
                <a16:creationId xmlns:a16="http://schemas.microsoft.com/office/drawing/2014/main" xmlns="" id="{FB33EA75-0B10-2045-9426-77261E4D7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1685" y="4334707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5">
            <a:extLst>
              <a:ext uri="{FF2B5EF4-FFF2-40B4-BE49-F238E27FC236}">
                <a16:creationId xmlns:a16="http://schemas.microsoft.com/office/drawing/2014/main" xmlns="" id="{A2D27172-6374-E744-8585-0263828E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039" y="467372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Oval 67">
            <a:extLst>
              <a:ext uri="{FF2B5EF4-FFF2-40B4-BE49-F238E27FC236}">
                <a16:creationId xmlns:a16="http://schemas.microsoft.com/office/drawing/2014/main" xmlns="" id="{70B01CBB-778D-EB43-9D74-170B5B3E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982" y="462382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9" name="Line 76">
            <a:extLst>
              <a:ext uri="{FF2B5EF4-FFF2-40B4-BE49-F238E27FC236}">
                <a16:creationId xmlns:a16="http://schemas.microsoft.com/office/drawing/2014/main" xmlns="" id="{C070502D-0681-6A4A-BE01-09695F1BC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6923" y="4325070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AFA4956-E7A5-1647-934B-84820A135270}"/>
              </a:ext>
            </a:extLst>
          </p:cNvPr>
          <p:cNvSpPr txBox="1"/>
          <p:nvPr/>
        </p:nvSpPr>
        <p:spPr>
          <a:xfrm>
            <a:off x="5139885" y="43066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C735893-693C-5A44-8954-65C1139FAFDC}"/>
              </a:ext>
            </a:extLst>
          </p:cNvPr>
          <p:cNvSpPr txBox="1"/>
          <p:nvPr/>
        </p:nvSpPr>
        <p:spPr>
          <a:xfrm>
            <a:off x="3928793" y="4353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490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3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90</a:t>
            </a:r>
            <a:r>
              <a:rPr lang="en-US" sz="2800" b="1" dirty="0">
                <a:latin typeface="Times" pitchFamily="2" charset="0"/>
              </a:rPr>
              <a:t> , 40 , 30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157" y="3472169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9" name="Oval 66">
            <a:extLst>
              <a:ext uri="{FF2B5EF4-FFF2-40B4-BE49-F238E27FC236}">
                <a16:creationId xmlns:a16="http://schemas.microsoft.com/office/drawing/2014/main" xmlns="" id="{CB7D390B-6F2D-1C49-A9B0-C1A6CD21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154" y="303254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0" name="Oval 67">
            <a:extLst>
              <a:ext uri="{FF2B5EF4-FFF2-40B4-BE49-F238E27FC236}">
                <a16:creationId xmlns:a16="http://schemas.microsoft.com/office/drawing/2014/main" xmlns="" id="{BB92DBD5-484B-1C4B-A93D-17E40FB2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209" y="3678322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11" name="Line 73">
            <a:extLst>
              <a:ext uri="{FF2B5EF4-FFF2-40B4-BE49-F238E27FC236}">
                <a16:creationId xmlns:a16="http://schemas.microsoft.com/office/drawing/2014/main" xmlns="" id="{9359BA61-52B1-CC4E-BA14-743E2D068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2" name="Line 76">
            <a:extLst>
              <a:ext uri="{FF2B5EF4-FFF2-40B4-BE49-F238E27FC236}">
                <a16:creationId xmlns:a16="http://schemas.microsoft.com/office/drawing/2014/main" xmlns="" id="{5873750C-86AE-9040-8C72-1BEF909B1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75" y="3379565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64155" y="22252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E5B53AA-156E-A840-B9DA-D251B8B28DC6}"/>
              </a:ext>
            </a:extLst>
          </p:cNvPr>
          <p:cNvSpPr txBox="1"/>
          <p:nvPr/>
        </p:nvSpPr>
        <p:spPr>
          <a:xfrm>
            <a:off x="4530904" y="27017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D8DA6FB-B02B-4D47-AB97-543F69BA035F}"/>
              </a:ext>
            </a:extLst>
          </p:cNvPr>
          <p:cNvSpPr txBox="1"/>
          <p:nvPr/>
        </p:nvSpPr>
        <p:spPr>
          <a:xfrm>
            <a:off x="3616286" y="31727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05462" y="2696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CF63246-125D-914E-86A5-C8971CAC97C3}"/>
              </a:ext>
            </a:extLst>
          </p:cNvPr>
          <p:cNvSpPr txBox="1"/>
          <p:nvPr/>
        </p:nvSpPr>
        <p:spPr>
          <a:xfrm>
            <a:off x="8560418" y="33604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8" name="Oval 67">
            <a:extLst>
              <a:ext uri="{FF2B5EF4-FFF2-40B4-BE49-F238E27FC236}">
                <a16:creationId xmlns:a16="http://schemas.microsoft.com/office/drawing/2014/main" xmlns="" id="{0F522FED-837A-0A42-BF1E-F9590291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78" y="346167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19" name="Line 76">
            <a:extLst>
              <a:ext uri="{FF2B5EF4-FFF2-40B4-BE49-F238E27FC236}">
                <a16:creationId xmlns:a16="http://schemas.microsoft.com/office/drawing/2014/main" xmlns="" id="{55411693-7744-B14A-A8C5-6F2CF71B8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604" y="3384344"/>
            <a:ext cx="593656" cy="152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1DFDAB32-DA99-8146-905A-F5ADE5AED050}"/>
              </a:ext>
            </a:extLst>
          </p:cNvPr>
          <p:cNvSpPr txBox="1"/>
          <p:nvPr/>
        </p:nvSpPr>
        <p:spPr>
          <a:xfrm>
            <a:off x="5420731" y="31445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121" name="Oval 67">
            <a:extLst>
              <a:ext uri="{FF2B5EF4-FFF2-40B4-BE49-F238E27FC236}">
                <a16:creationId xmlns:a16="http://schemas.microsoft.com/office/drawing/2014/main" xmlns="" id="{2AEC9AAE-B594-8F45-898D-6825DD15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855" y="41318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22" name="Line 76">
            <a:extLst>
              <a:ext uri="{FF2B5EF4-FFF2-40B4-BE49-F238E27FC236}">
                <a16:creationId xmlns:a16="http://schemas.microsoft.com/office/drawing/2014/main" xmlns="" id="{8A049A52-6D64-FC4B-9A8B-192ED3463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0796" y="3833138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5E2CE82-42EA-3440-AD5F-AC96354BA88C}"/>
              </a:ext>
            </a:extLst>
          </p:cNvPr>
          <p:cNvSpPr txBox="1"/>
          <p:nvPr/>
        </p:nvSpPr>
        <p:spPr>
          <a:xfrm>
            <a:off x="6092090" y="37978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24" name="Line 72">
            <a:extLst>
              <a:ext uri="{FF2B5EF4-FFF2-40B4-BE49-F238E27FC236}">
                <a16:creationId xmlns:a16="http://schemas.microsoft.com/office/drawing/2014/main" xmlns="" id="{372D3353-39E2-A948-8825-122A1A314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0620" y="3346407"/>
            <a:ext cx="593657" cy="190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4823" y="384824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177" y="4187258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120" y="413736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61" y="3838608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4273023" y="38202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061931" y="38672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1" name="Line 72">
            <a:extLst>
              <a:ext uri="{FF2B5EF4-FFF2-40B4-BE49-F238E27FC236}">
                <a16:creationId xmlns:a16="http://schemas.microsoft.com/office/drawing/2014/main" xmlns="" id="{EF0FA775-620F-E44C-AAEB-8A9DF8C8C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6192" y="2771789"/>
            <a:ext cx="1204865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3669323" y="5671385"/>
            <a:ext cx="5675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Single Rotation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</p:spTree>
    <p:extLst>
      <p:ext uri="{BB962C8B-B14F-4D97-AF65-F5344CB8AC3E}">
        <p14:creationId xmlns:p14="http://schemas.microsoft.com/office/powerpoint/2010/main" val="327972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90</a:t>
            </a:r>
            <a:r>
              <a:rPr lang="en-US" sz="2800" b="1" dirty="0">
                <a:latin typeface="Times" pitchFamily="2" charset="0"/>
              </a:rPr>
              <a:t> , 40 , 30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157" y="3472169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9" name="Oval 66">
            <a:extLst>
              <a:ext uri="{FF2B5EF4-FFF2-40B4-BE49-F238E27FC236}">
                <a16:creationId xmlns:a16="http://schemas.microsoft.com/office/drawing/2014/main" xmlns="" id="{CB7D390B-6F2D-1C49-A9B0-C1A6CD21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154" y="303254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64155" y="22252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E5B53AA-156E-A840-B9DA-D251B8B28DC6}"/>
              </a:ext>
            </a:extLst>
          </p:cNvPr>
          <p:cNvSpPr txBox="1"/>
          <p:nvPr/>
        </p:nvSpPr>
        <p:spPr>
          <a:xfrm>
            <a:off x="4530904" y="27017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b="1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D8DA6FB-B02B-4D47-AB97-543F69BA035F}"/>
              </a:ext>
            </a:extLst>
          </p:cNvPr>
          <p:cNvSpPr txBox="1"/>
          <p:nvPr/>
        </p:nvSpPr>
        <p:spPr>
          <a:xfrm>
            <a:off x="3616286" y="31727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8" name="Oval 67">
            <a:extLst>
              <a:ext uri="{FF2B5EF4-FFF2-40B4-BE49-F238E27FC236}">
                <a16:creationId xmlns:a16="http://schemas.microsoft.com/office/drawing/2014/main" xmlns="" id="{0F522FED-837A-0A42-BF1E-F9590291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978" y="346167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19" name="Line 76">
            <a:extLst>
              <a:ext uri="{FF2B5EF4-FFF2-40B4-BE49-F238E27FC236}">
                <a16:creationId xmlns:a16="http://schemas.microsoft.com/office/drawing/2014/main" xmlns="" id="{55411693-7744-B14A-A8C5-6F2CF71B8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604" y="3384344"/>
            <a:ext cx="593656" cy="152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1DFDAB32-DA99-8146-905A-F5ADE5AED050}"/>
              </a:ext>
            </a:extLst>
          </p:cNvPr>
          <p:cNvSpPr txBox="1"/>
          <p:nvPr/>
        </p:nvSpPr>
        <p:spPr>
          <a:xfrm>
            <a:off x="5420731" y="31445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121" name="Oval 67">
            <a:extLst>
              <a:ext uri="{FF2B5EF4-FFF2-40B4-BE49-F238E27FC236}">
                <a16:creationId xmlns:a16="http://schemas.microsoft.com/office/drawing/2014/main" xmlns="" id="{2AEC9AAE-B594-8F45-898D-6825DD15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855" y="41318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22" name="Line 76">
            <a:extLst>
              <a:ext uri="{FF2B5EF4-FFF2-40B4-BE49-F238E27FC236}">
                <a16:creationId xmlns:a16="http://schemas.microsoft.com/office/drawing/2014/main" xmlns="" id="{8A049A52-6D64-FC4B-9A8B-192ED3463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0796" y="3833138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D5E2CE82-42EA-3440-AD5F-AC96354BA88C}"/>
              </a:ext>
            </a:extLst>
          </p:cNvPr>
          <p:cNvSpPr txBox="1"/>
          <p:nvPr/>
        </p:nvSpPr>
        <p:spPr>
          <a:xfrm>
            <a:off x="6092090" y="37978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24" name="Line 72">
            <a:extLst>
              <a:ext uri="{FF2B5EF4-FFF2-40B4-BE49-F238E27FC236}">
                <a16:creationId xmlns:a16="http://schemas.microsoft.com/office/drawing/2014/main" xmlns="" id="{372D3353-39E2-A948-8825-122A1A314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0620" y="3346407"/>
            <a:ext cx="593657" cy="1902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4823" y="3848245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177" y="4187258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120" y="413736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61" y="3838608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4273023" y="38202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061931" y="38672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3669323" y="5671385"/>
            <a:ext cx="5675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Single Rotation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138" name="Circular Arrow 137">
            <a:extLst>
              <a:ext uri="{FF2B5EF4-FFF2-40B4-BE49-F238E27FC236}">
                <a16:creationId xmlns:a16="http://schemas.microsoft.com/office/drawing/2014/main" xmlns="" id="{797CA5CD-27B5-FF41-9AAC-27BB4E38564A}"/>
              </a:ext>
            </a:extLst>
          </p:cNvPr>
          <p:cNvSpPr/>
          <p:nvPr/>
        </p:nvSpPr>
        <p:spPr>
          <a:xfrm>
            <a:off x="6372116" y="2866302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6192" y="2771789"/>
            <a:ext cx="1204865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450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29" y="30594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17855" y="22484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695" y="3435571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49" y="37745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992" y="372469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933" y="3425934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5199895" y="3407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988803" y="3454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3669323" y="5671385"/>
            <a:ext cx="567572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Single Rotation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575" y="2771789"/>
            <a:ext cx="1226481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xmlns="" id="{36998A01-A264-0544-9076-7182387A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33" y="386728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CF75D-2889-A14D-8514-7F6FF2E190CB}"/>
              </a:ext>
            </a:extLst>
          </p:cNvPr>
          <p:cNvSpPr txBox="1"/>
          <p:nvPr/>
        </p:nvSpPr>
        <p:spPr>
          <a:xfrm>
            <a:off x="8530281" y="35429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74CC2049-2013-EC48-896D-E838077D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266" y="3386256"/>
            <a:ext cx="433489" cy="481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D88DB6F3-3D8B-D24D-9B05-9088050F3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758" y="3400214"/>
            <a:ext cx="435003" cy="51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1">
            <a:extLst>
              <a:ext uri="{FF2B5EF4-FFF2-40B4-BE49-F238E27FC236}">
                <a16:creationId xmlns:a16="http://schemas.microsoft.com/office/drawing/2014/main" xmlns="" id="{7D07CE30-4B9A-754A-AD40-C661C1DD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955" y="387062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2" name="Oval 67">
            <a:extLst>
              <a:ext uri="{FF2B5EF4-FFF2-40B4-BE49-F238E27FC236}">
                <a16:creationId xmlns:a16="http://schemas.microsoft.com/office/drawing/2014/main" xmlns="" id="{081ED95E-D783-FD48-B8A1-7A8F1BAA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476" y="451429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3" name="Line 76">
            <a:extLst>
              <a:ext uri="{FF2B5EF4-FFF2-40B4-BE49-F238E27FC236}">
                <a16:creationId xmlns:a16="http://schemas.microsoft.com/office/drawing/2014/main" xmlns="" id="{70EEC89B-095F-A34E-BAB8-3067DE1F8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417" y="4215535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78EFC3-6696-0D4D-9CAA-A674759DBD18}"/>
              </a:ext>
            </a:extLst>
          </p:cNvPr>
          <p:cNvSpPr txBox="1"/>
          <p:nvPr/>
        </p:nvSpPr>
        <p:spPr>
          <a:xfrm>
            <a:off x="7934183" y="4215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39C3EAF-0A5E-0349-A789-EE72743E2F11}"/>
              </a:ext>
            </a:extLst>
          </p:cNvPr>
          <p:cNvSpPr txBox="1"/>
          <p:nvPr/>
        </p:nvSpPr>
        <p:spPr>
          <a:xfrm>
            <a:off x="7122774" y="35681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F6569B-D180-3B48-A850-835C6A9367A2}"/>
              </a:ext>
            </a:extLst>
          </p:cNvPr>
          <p:cNvSpPr txBox="1"/>
          <p:nvPr/>
        </p:nvSpPr>
        <p:spPr>
          <a:xfrm>
            <a:off x="4563671" y="27499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58E04E56-D442-334A-ABCD-EE04EA6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90</a:t>
            </a:r>
            <a:r>
              <a:rPr lang="en-US" sz="2800" b="1" dirty="0">
                <a:latin typeface="Times" pitchFamily="2" charset="0"/>
              </a:rPr>
              <a:t> , 40 , 30</a:t>
            </a:r>
          </a:p>
        </p:txBody>
      </p:sp>
    </p:spTree>
    <p:extLst>
      <p:ext uri="{BB962C8B-B14F-4D97-AF65-F5344CB8AC3E}">
        <p14:creationId xmlns:p14="http://schemas.microsoft.com/office/powerpoint/2010/main" val="310764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29" y="30594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17855" y="22484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695" y="3435571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49" y="37745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992" y="372469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933" y="3425934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5199895" y="3407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988803" y="3454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4510801" y="5671385"/>
            <a:ext cx="39927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</a:t>
            </a:r>
            <a:r>
              <a:rPr lang="x-none" sz="3500" b="1">
                <a:solidFill>
                  <a:srgbClr val="FF0000"/>
                </a:solidFill>
                <a:latin typeface="Times" pitchFamily="2" charset="0"/>
              </a:rPr>
              <a:t>Case 3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575" y="2771789"/>
            <a:ext cx="1226481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xmlns="" id="{36998A01-A264-0544-9076-7182387A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33" y="386728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CF75D-2889-A14D-8514-7F6FF2E190CB}"/>
              </a:ext>
            </a:extLst>
          </p:cNvPr>
          <p:cNvSpPr txBox="1"/>
          <p:nvPr/>
        </p:nvSpPr>
        <p:spPr>
          <a:xfrm>
            <a:off x="8530281" y="35429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74CC2049-2013-EC48-896D-E838077D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266" y="3386256"/>
            <a:ext cx="433489" cy="481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D88DB6F3-3D8B-D24D-9B05-9088050F3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758" y="3400214"/>
            <a:ext cx="435003" cy="51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1">
            <a:extLst>
              <a:ext uri="{FF2B5EF4-FFF2-40B4-BE49-F238E27FC236}">
                <a16:creationId xmlns:a16="http://schemas.microsoft.com/office/drawing/2014/main" xmlns="" id="{7D07CE30-4B9A-754A-AD40-C661C1DD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955" y="387062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2" name="Oval 67">
            <a:extLst>
              <a:ext uri="{FF2B5EF4-FFF2-40B4-BE49-F238E27FC236}">
                <a16:creationId xmlns:a16="http://schemas.microsoft.com/office/drawing/2014/main" xmlns="" id="{081ED95E-D783-FD48-B8A1-7A8F1BAA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476" y="451429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3" name="Line 76">
            <a:extLst>
              <a:ext uri="{FF2B5EF4-FFF2-40B4-BE49-F238E27FC236}">
                <a16:creationId xmlns:a16="http://schemas.microsoft.com/office/drawing/2014/main" xmlns="" id="{70EEC89B-095F-A34E-BAB8-3067DE1F8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417" y="4215535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778EFC3-6696-0D4D-9CAA-A674759DBD18}"/>
              </a:ext>
            </a:extLst>
          </p:cNvPr>
          <p:cNvSpPr txBox="1"/>
          <p:nvPr/>
        </p:nvSpPr>
        <p:spPr>
          <a:xfrm>
            <a:off x="7934183" y="4215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39C3EAF-0A5E-0349-A789-EE72743E2F11}"/>
              </a:ext>
            </a:extLst>
          </p:cNvPr>
          <p:cNvSpPr txBox="1"/>
          <p:nvPr/>
        </p:nvSpPr>
        <p:spPr>
          <a:xfrm>
            <a:off x="7122774" y="35681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F6569B-D180-3B48-A850-835C6A9367A2}"/>
              </a:ext>
            </a:extLst>
          </p:cNvPr>
          <p:cNvSpPr txBox="1"/>
          <p:nvPr/>
        </p:nvSpPr>
        <p:spPr>
          <a:xfrm>
            <a:off x="4563671" y="27499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58E04E56-D442-334A-ABCD-EE04EA6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425804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90 ,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40</a:t>
            </a:r>
            <a:r>
              <a:rPr lang="en-US" sz="2800" b="1" dirty="0">
                <a:latin typeface="Times" pitchFamily="2" charset="0"/>
              </a:rPr>
              <a:t> , 30</a:t>
            </a:r>
          </a:p>
        </p:txBody>
      </p:sp>
    </p:spTree>
    <p:extLst>
      <p:ext uri="{BB962C8B-B14F-4D97-AF65-F5344CB8AC3E}">
        <p14:creationId xmlns:p14="http://schemas.microsoft.com/office/powerpoint/2010/main" val="690430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29" y="30594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98879" y="22484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695" y="3435571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49" y="37745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992" y="372469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933" y="3425934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5199895" y="3407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988803" y="3454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4510803" y="5671385"/>
            <a:ext cx="39927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3</a:t>
            </a: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575" y="2771789"/>
            <a:ext cx="1226481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xmlns="" id="{36998A01-A264-0544-9076-7182387A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33" y="386728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CF75D-2889-A14D-8514-7F6FF2E190CB}"/>
              </a:ext>
            </a:extLst>
          </p:cNvPr>
          <p:cNvSpPr txBox="1"/>
          <p:nvPr/>
        </p:nvSpPr>
        <p:spPr>
          <a:xfrm>
            <a:off x="8530281" y="35429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74CC2049-2013-EC48-896D-E838077D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266" y="3386256"/>
            <a:ext cx="433489" cy="481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D88DB6F3-3D8B-D24D-9B05-9088050F3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758" y="3400214"/>
            <a:ext cx="435003" cy="51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1">
            <a:extLst>
              <a:ext uri="{FF2B5EF4-FFF2-40B4-BE49-F238E27FC236}">
                <a16:creationId xmlns:a16="http://schemas.microsoft.com/office/drawing/2014/main" xmlns="" id="{7D07CE30-4B9A-754A-AD40-C661C1DD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955" y="387062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39C3EAF-0A5E-0349-A789-EE72743E2F11}"/>
              </a:ext>
            </a:extLst>
          </p:cNvPr>
          <p:cNvSpPr txBox="1"/>
          <p:nvPr/>
        </p:nvSpPr>
        <p:spPr>
          <a:xfrm>
            <a:off x="7226945" y="35681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F6569B-D180-3B48-A850-835C6A9367A2}"/>
              </a:ext>
            </a:extLst>
          </p:cNvPr>
          <p:cNvSpPr txBox="1"/>
          <p:nvPr/>
        </p:nvSpPr>
        <p:spPr>
          <a:xfrm>
            <a:off x="4563671" y="27499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58E04E56-D442-334A-ABCD-EE04EA6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10753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90 ,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40</a:t>
            </a:r>
            <a:r>
              <a:rPr lang="en-US" sz="2800" b="1" dirty="0">
                <a:latin typeface="Times" pitchFamily="2" charset="0"/>
              </a:rPr>
              <a:t> , 30</a:t>
            </a:r>
          </a:p>
        </p:txBody>
      </p:sp>
    </p:spTree>
    <p:extLst>
      <p:ext uri="{BB962C8B-B14F-4D97-AF65-F5344CB8AC3E}">
        <p14:creationId xmlns:p14="http://schemas.microsoft.com/office/powerpoint/2010/main" val="52937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29" y="30594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98879" y="22484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695" y="3435571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49" y="37745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7" name="Oval 67">
            <a:extLst>
              <a:ext uri="{FF2B5EF4-FFF2-40B4-BE49-F238E27FC236}">
                <a16:creationId xmlns:a16="http://schemas.microsoft.com/office/drawing/2014/main" xmlns="" id="{1E5B6554-AF1E-3546-9C89-137C4BA0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992" y="3724691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28" name="Line 76">
            <a:extLst>
              <a:ext uri="{FF2B5EF4-FFF2-40B4-BE49-F238E27FC236}">
                <a16:creationId xmlns:a16="http://schemas.microsoft.com/office/drawing/2014/main" xmlns="" id="{DD553A50-A100-734E-9FAA-137167886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933" y="3425934"/>
            <a:ext cx="371561" cy="3585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014696-DB42-A048-AAD4-2345A67F16BB}"/>
              </a:ext>
            </a:extLst>
          </p:cNvPr>
          <p:cNvSpPr txBox="1"/>
          <p:nvPr/>
        </p:nvSpPr>
        <p:spPr>
          <a:xfrm>
            <a:off x="5199895" y="34075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988803" y="3454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4510803" y="5671385"/>
            <a:ext cx="39927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575" y="2771789"/>
            <a:ext cx="1226481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xmlns="" id="{36998A01-A264-0544-9076-7182387A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33" y="386728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CF75D-2889-A14D-8514-7F6FF2E190CB}"/>
              </a:ext>
            </a:extLst>
          </p:cNvPr>
          <p:cNvSpPr txBox="1"/>
          <p:nvPr/>
        </p:nvSpPr>
        <p:spPr>
          <a:xfrm>
            <a:off x="8530281" y="35429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74CC2049-2013-EC48-896D-E838077D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266" y="3386256"/>
            <a:ext cx="433489" cy="481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D88DB6F3-3D8B-D24D-9B05-9088050F3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758" y="3400214"/>
            <a:ext cx="435003" cy="51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1">
            <a:extLst>
              <a:ext uri="{FF2B5EF4-FFF2-40B4-BE49-F238E27FC236}">
                <a16:creationId xmlns:a16="http://schemas.microsoft.com/office/drawing/2014/main" xmlns="" id="{7D07CE30-4B9A-754A-AD40-C661C1DD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955" y="387062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39C3EAF-0A5E-0349-A789-EE72743E2F11}"/>
              </a:ext>
            </a:extLst>
          </p:cNvPr>
          <p:cNvSpPr txBox="1"/>
          <p:nvPr/>
        </p:nvSpPr>
        <p:spPr>
          <a:xfrm>
            <a:off x="7226945" y="35681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F6569B-D180-3B48-A850-835C6A9367A2}"/>
              </a:ext>
            </a:extLst>
          </p:cNvPr>
          <p:cNvSpPr txBox="1"/>
          <p:nvPr/>
        </p:nvSpPr>
        <p:spPr>
          <a:xfrm>
            <a:off x="4563671" y="27499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58E04E56-D442-334A-ABCD-EE04EA6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10753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90 , 40 ,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0518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9AF8360-42D6-E146-AC92-4FF6EF23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106" name="Oval 61">
            <a:extLst>
              <a:ext uri="{FF2B5EF4-FFF2-40B4-BE49-F238E27FC236}">
                <a16:creationId xmlns:a16="http://schemas.microsoft.com/office/drawing/2014/main" xmlns="" id="{088BBE73-4AE6-C743-A70A-B99EB9DB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13" y="302105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07" name="Oval 62">
            <a:extLst>
              <a:ext uri="{FF2B5EF4-FFF2-40B4-BE49-F238E27FC236}">
                <a16:creationId xmlns:a16="http://schemas.microsoft.com/office/drawing/2014/main" xmlns="" id="{48DB43A9-1492-5844-91BF-C7B88974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760" y="255516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08" name="Oval 65">
            <a:extLst>
              <a:ext uri="{FF2B5EF4-FFF2-40B4-BE49-F238E27FC236}">
                <a16:creationId xmlns:a16="http://schemas.microsoft.com/office/drawing/2014/main" xmlns="" id="{E0082E54-B578-B04E-A35A-FD9E3F7D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29" y="305949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E02F7A3-751E-9A4C-A913-725AC52F480F}"/>
              </a:ext>
            </a:extLst>
          </p:cNvPr>
          <p:cNvSpPr txBox="1"/>
          <p:nvPr/>
        </p:nvSpPr>
        <p:spPr>
          <a:xfrm>
            <a:off x="6198879" y="22484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8ABFD252-E693-9648-8CC8-2DAF730B3158}"/>
              </a:ext>
            </a:extLst>
          </p:cNvPr>
          <p:cNvSpPr txBox="1"/>
          <p:nvPr/>
        </p:nvSpPr>
        <p:spPr>
          <a:xfrm>
            <a:off x="7898061" y="26966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25" name="Line 72">
            <a:extLst>
              <a:ext uri="{FF2B5EF4-FFF2-40B4-BE49-F238E27FC236}">
                <a16:creationId xmlns:a16="http://schemas.microsoft.com/office/drawing/2014/main" xmlns="" id="{37BAD060-F311-0841-A758-1A3B91DBF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695" y="3435571"/>
            <a:ext cx="397685" cy="3434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26" name="Oval 65">
            <a:extLst>
              <a:ext uri="{FF2B5EF4-FFF2-40B4-BE49-F238E27FC236}">
                <a16:creationId xmlns:a16="http://schemas.microsoft.com/office/drawing/2014/main" xmlns="" id="{1878BF3C-04FE-5E40-93FD-BFAE1685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49" y="377458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E5186C57-3AC7-F84B-9C53-CB293A95203E}"/>
              </a:ext>
            </a:extLst>
          </p:cNvPr>
          <p:cNvSpPr txBox="1"/>
          <p:nvPr/>
        </p:nvSpPr>
        <p:spPr>
          <a:xfrm>
            <a:off x="3988803" y="3454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C38D7F00-5D83-7643-9506-5038E7565DCE}"/>
              </a:ext>
            </a:extLst>
          </p:cNvPr>
          <p:cNvSpPr txBox="1"/>
          <p:nvPr/>
        </p:nvSpPr>
        <p:spPr>
          <a:xfrm>
            <a:off x="4454698" y="5671385"/>
            <a:ext cx="41049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02D6F9CE-82C7-3C44-B814-B00786297A94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139" name="Line 73">
            <a:extLst>
              <a:ext uri="{FF2B5EF4-FFF2-40B4-BE49-F238E27FC236}">
                <a16:creationId xmlns:a16="http://schemas.microsoft.com/office/drawing/2014/main" xmlns="" id="{7CC072E2-9268-FE40-BF97-1A419EA23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719" y="2768560"/>
            <a:ext cx="1270463" cy="4182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40" name="Line 72">
            <a:extLst>
              <a:ext uri="{FF2B5EF4-FFF2-40B4-BE49-F238E27FC236}">
                <a16:creationId xmlns:a16="http://schemas.microsoft.com/office/drawing/2014/main" xmlns="" id="{98815AD9-B82C-AE43-869D-988DDE3B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575" y="2771789"/>
            <a:ext cx="1226481" cy="415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Oval 61">
            <a:extLst>
              <a:ext uri="{FF2B5EF4-FFF2-40B4-BE49-F238E27FC236}">
                <a16:creationId xmlns:a16="http://schemas.microsoft.com/office/drawing/2014/main" xmlns="" id="{36998A01-A264-0544-9076-7182387A6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33" y="386728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ACF75D-2889-A14D-8514-7F6FF2E190CB}"/>
              </a:ext>
            </a:extLst>
          </p:cNvPr>
          <p:cNvSpPr txBox="1"/>
          <p:nvPr/>
        </p:nvSpPr>
        <p:spPr>
          <a:xfrm>
            <a:off x="8530281" y="35429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Line 73">
            <a:extLst>
              <a:ext uri="{FF2B5EF4-FFF2-40B4-BE49-F238E27FC236}">
                <a16:creationId xmlns:a16="http://schemas.microsoft.com/office/drawing/2014/main" xmlns="" id="{74CC2049-2013-EC48-896D-E838077D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266" y="3386256"/>
            <a:ext cx="433489" cy="481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D88DB6F3-3D8B-D24D-9B05-9088050F3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9758" y="3400214"/>
            <a:ext cx="435003" cy="51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1">
            <a:extLst>
              <a:ext uri="{FF2B5EF4-FFF2-40B4-BE49-F238E27FC236}">
                <a16:creationId xmlns:a16="http://schemas.microsoft.com/office/drawing/2014/main" xmlns="" id="{7D07CE30-4B9A-754A-AD40-C661C1DD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955" y="387062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39C3EAF-0A5E-0349-A789-EE72743E2F11}"/>
              </a:ext>
            </a:extLst>
          </p:cNvPr>
          <p:cNvSpPr txBox="1"/>
          <p:nvPr/>
        </p:nvSpPr>
        <p:spPr>
          <a:xfrm>
            <a:off x="7226945" y="35681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F6569B-D180-3B48-A850-835C6A9367A2}"/>
              </a:ext>
            </a:extLst>
          </p:cNvPr>
          <p:cNvSpPr txBox="1"/>
          <p:nvPr/>
        </p:nvSpPr>
        <p:spPr>
          <a:xfrm>
            <a:off x="4505796" y="27499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58E04E56-D442-334A-ABCD-EE04EA6A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10753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Remove the following keys from the final AVL tree: 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90 , 40 ,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9122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Perform the following operations on the AVL tree below:</a:t>
            </a:r>
          </a:p>
          <a:p>
            <a:r>
              <a:rPr lang="en-US" sz="2800" b="1" dirty="0">
                <a:latin typeface="Times" pitchFamily="2" charset="0"/>
              </a:rPr>
              <a:t>Insert: 24 , 78 , 35</a:t>
            </a:r>
          </a:p>
          <a:p>
            <a:r>
              <a:rPr lang="en-US" sz="2800" b="1" dirty="0">
                <a:latin typeface="Times" pitchFamily="2" charset="0"/>
              </a:rPr>
              <a:t>Remove:  32 , 87</a:t>
            </a:r>
          </a:p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Each operation is independent of the others and must be performed on the original tree . Make sure to mention the rotation performed (</a:t>
            </a:r>
            <a:r>
              <a:rPr lang="en-US" sz="2800" b="1" i="1" dirty="0">
                <a:latin typeface="Times" pitchFamily="2" charset="0"/>
              </a:rPr>
              <a:t>none, single, double</a:t>
            </a:r>
            <a:r>
              <a:rPr lang="en-US" sz="2800" b="1" dirty="0">
                <a:latin typeface="Times" pitchFamily="2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67FD5009-C83A-5941-8251-9BF7AECF9EC0}"/>
              </a:ext>
            </a:extLst>
          </p:cNvPr>
          <p:cNvGrpSpPr/>
          <p:nvPr/>
        </p:nvGrpSpPr>
        <p:grpSpPr>
          <a:xfrm>
            <a:off x="3901994" y="3350845"/>
            <a:ext cx="5102172" cy="2979679"/>
            <a:chOff x="3901994" y="3350845"/>
            <a:chExt cx="5102172" cy="29796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1C2F35C3-DB0B-7242-B9DA-0C460E400826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xmlns="" id="{7C5E5B1D-E0F2-4B43-AD91-6066F55C8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8" name="Oval 62">
                <a:extLst>
                  <a:ext uri="{FF2B5EF4-FFF2-40B4-BE49-F238E27FC236}">
                    <a16:creationId xmlns:a16="http://schemas.microsoft.com/office/drawing/2014/main" xmlns="" id="{1C624F84-1FB9-8A48-AF79-8567F8D98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0" name="Oval 66">
                <a:extLst>
                  <a:ext uri="{FF2B5EF4-FFF2-40B4-BE49-F238E27FC236}">
                    <a16:creationId xmlns:a16="http://schemas.microsoft.com/office/drawing/2014/main" xmlns="" id="{DA1231D8-FFFF-C649-B307-489E5CC9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2" name="Line 72">
                <a:extLst>
                  <a:ext uri="{FF2B5EF4-FFF2-40B4-BE49-F238E27FC236}">
                    <a16:creationId xmlns:a16="http://schemas.microsoft.com/office/drawing/2014/main" xmlns="" id="{25AC1EF9-F8E3-1E4B-8966-446DCE5E0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3" name="Line 73">
                <a:extLst>
                  <a:ext uri="{FF2B5EF4-FFF2-40B4-BE49-F238E27FC236}">
                    <a16:creationId xmlns:a16="http://schemas.microsoft.com/office/drawing/2014/main" xmlns="" id="{8E1D9F4F-D2AC-1B47-9393-C584F9DF2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7" name="Oval 61">
                <a:extLst>
                  <a:ext uri="{FF2B5EF4-FFF2-40B4-BE49-F238E27FC236}">
                    <a16:creationId xmlns:a16="http://schemas.microsoft.com/office/drawing/2014/main" xmlns="" id="{832BA5A0-1B7C-CC4C-80A4-81C5ED9B1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8" name="Oval 66">
                <a:extLst>
                  <a:ext uri="{FF2B5EF4-FFF2-40B4-BE49-F238E27FC236}">
                    <a16:creationId xmlns:a16="http://schemas.microsoft.com/office/drawing/2014/main" xmlns="" id="{BE8AE31D-EBB2-CF4E-AB2B-65B1C3FAB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9" name="Line 72">
                <a:extLst>
                  <a:ext uri="{FF2B5EF4-FFF2-40B4-BE49-F238E27FC236}">
                    <a16:creationId xmlns:a16="http://schemas.microsoft.com/office/drawing/2014/main" xmlns="" id="{B3C9CBC9-612E-9A44-9F05-BCD29D8D7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0" name="Line 73">
                <a:extLst>
                  <a:ext uri="{FF2B5EF4-FFF2-40B4-BE49-F238E27FC236}">
                    <a16:creationId xmlns:a16="http://schemas.microsoft.com/office/drawing/2014/main" xmlns="" id="{CFABF4A6-E2EF-6940-8B39-8809F9A27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2" name="Oval 66">
                <a:extLst>
                  <a:ext uri="{FF2B5EF4-FFF2-40B4-BE49-F238E27FC236}">
                    <a16:creationId xmlns:a16="http://schemas.microsoft.com/office/drawing/2014/main" xmlns="" id="{17464397-7A5C-4B4A-B858-C90686B60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23" name="Line 72">
                <a:extLst>
                  <a:ext uri="{FF2B5EF4-FFF2-40B4-BE49-F238E27FC236}">
                    <a16:creationId xmlns:a16="http://schemas.microsoft.com/office/drawing/2014/main" xmlns="" id="{DA92D1FE-1578-7A43-9BBC-487F9636E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5" name="Oval 61">
                <a:extLst>
                  <a:ext uri="{FF2B5EF4-FFF2-40B4-BE49-F238E27FC236}">
                    <a16:creationId xmlns:a16="http://schemas.microsoft.com/office/drawing/2014/main" xmlns="" id="{2F8F3F7B-C096-AD45-9C4C-11F7400FE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26" name="Oval 66">
                <a:extLst>
                  <a:ext uri="{FF2B5EF4-FFF2-40B4-BE49-F238E27FC236}">
                    <a16:creationId xmlns:a16="http://schemas.microsoft.com/office/drawing/2014/main" xmlns="" id="{2F2AEE7F-5AC1-B347-82BE-5AC18FC07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27" name="Line 72">
                <a:extLst>
                  <a:ext uri="{FF2B5EF4-FFF2-40B4-BE49-F238E27FC236}">
                    <a16:creationId xmlns:a16="http://schemas.microsoft.com/office/drawing/2014/main" xmlns="" id="{580440B4-4D5A-344C-ACD8-3B2F47ABE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73">
                <a:extLst>
                  <a:ext uri="{FF2B5EF4-FFF2-40B4-BE49-F238E27FC236}">
                    <a16:creationId xmlns:a16="http://schemas.microsoft.com/office/drawing/2014/main" xmlns="" id="{1E879731-465D-374A-82F4-D3C318CC3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9" name="Oval 61">
                <a:extLst>
                  <a:ext uri="{FF2B5EF4-FFF2-40B4-BE49-F238E27FC236}">
                    <a16:creationId xmlns:a16="http://schemas.microsoft.com/office/drawing/2014/main" xmlns="" id="{8EA7A912-7E08-9443-B5BB-838C89ADB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30" name="Oval 66">
                <a:extLst>
                  <a:ext uri="{FF2B5EF4-FFF2-40B4-BE49-F238E27FC236}">
                    <a16:creationId xmlns:a16="http://schemas.microsoft.com/office/drawing/2014/main" xmlns="" id="{882ECF71-D229-AF49-BBC7-8319582D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31" name="Line 72">
                <a:extLst>
                  <a:ext uri="{FF2B5EF4-FFF2-40B4-BE49-F238E27FC236}">
                    <a16:creationId xmlns:a16="http://schemas.microsoft.com/office/drawing/2014/main" xmlns="" id="{1ABAFC0C-B6F7-E948-ACAC-817D6130A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2" name="Line 73">
                <a:extLst>
                  <a:ext uri="{FF2B5EF4-FFF2-40B4-BE49-F238E27FC236}">
                    <a16:creationId xmlns:a16="http://schemas.microsoft.com/office/drawing/2014/main" xmlns="" id="{BB1D2A46-6736-B54C-9448-85BB9EDE7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2D1F0BD-76C2-494B-8135-02F9391271EE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8ACE330-1DE5-BF4B-8616-5B10DD99E998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29CC262-9FC0-7D41-B92B-CE67119C1EF1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8D2C2B4-65CF-BF49-AC82-ECF6643E8472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4134D5D-7E3A-2949-97B7-F37CD81263E0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B01DCFA-E36C-9B49-BDCA-9403566EF399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2EA717E-1236-3446-8ECD-342D4BFE8970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D6AACBF-7199-304E-930F-ADAD82E8E5AF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C4591B9-D5A8-D94A-B6FE-D53C244633C1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7FE25CB-8802-E549-AA20-D3E9C47351AE}"/>
                </a:ext>
              </a:extLst>
            </p:cNvPr>
            <p:cNvSpPr txBox="1"/>
            <p:nvPr/>
          </p:nvSpPr>
          <p:spPr>
            <a:xfrm>
              <a:off x="53224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421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24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75" name="Oval 61">
            <a:extLst>
              <a:ext uri="{FF2B5EF4-FFF2-40B4-BE49-F238E27FC236}">
                <a16:creationId xmlns:a16="http://schemas.microsoft.com/office/drawing/2014/main" xmlns="" id="{1B0D1621-B733-2948-B09F-5FC6700AD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354" y="3768961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xmlns="" id="{12FE971E-4849-C940-93E2-92AB5D1CF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393" y="3547383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5102172" cy="2979679"/>
            <a:chOff x="3901994" y="3350845"/>
            <a:chExt cx="5102172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3224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9CC23460-B06B-1341-B663-2E0BB478F030}"/>
              </a:ext>
            </a:extLst>
          </p:cNvPr>
          <p:cNvSpPr txBox="1"/>
          <p:nvPr/>
        </p:nvSpPr>
        <p:spPr>
          <a:xfrm>
            <a:off x="6070123" y="3462416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AC901FB-A6E6-084B-AC35-6A4290681534}"/>
              </a:ext>
            </a:extLst>
          </p:cNvPr>
          <p:cNvSpPr txBox="1"/>
          <p:nvPr/>
        </p:nvSpPr>
        <p:spPr>
          <a:xfrm>
            <a:off x="5249460" y="5274210"/>
            <a:ext cx="25154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No Rotation</a:t>
            </a:r>
          </a:p>
        </p:txBody>
      </p:sp>
    </p:spTree>
    <p:extLst>
      <p:ext uri="{BB962C8B-B14F-4D97-AF65-F5344CB8AC3E}">
        <p14:creationId xmlns:p14="http://schemas.microsoft.com/office/powerpoint/2010/main" val="1568219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78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171814"/>
            <a:ext cx="5102172" cy="3015406"/>
            <a:chOff x="3901994" y="3315118"/>
            <a:chExt cx="5102172" cy="301540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234703" y="3315118"/>
              <a:ext cx="57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188970" y="5047104"/>
              <a:ext cx="49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864634" y="5578778"/>
              <a:ext cx="48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346958" y="5051856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AC901FB-A6E6-084B-AC35-6A4290681534}"/>
              </a:ext>
            </a:extLst>
          </p:cNvPr>
          <p:cNvSpPr txBox="1"/>
          <p:nvPr/>
        </p:nvSpPr>
        <p:spPr>
          <a:xfrm>
            <a:off x="4233739" y="5759198"/>
            <a:ext cx="43733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Double Rotation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LR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0" name="Oval 61">
            <a:extLst>
              <a:ext uri="{FF2B5EF4-FFF2-40B4-BE49-F238E27FC236}">
                <a16:creationId xmlns:a16="http://schemas.microsoft.com/office/drawing/2014/main" xmlns="" id="{79860C28-F61A-C148-872E-F1A07BA7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052" y="4278714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78</a:t>
            </a:r>
          </a:p>
        </p:txBody>
      </p:sp>
      <p:sp>
        <p:nvSpPr>
          <p:cNvPr id="71" name="Line 73">
            <a:extLst>
              <a:ext uri="{FF2B5EF4-FFF2-40B4-BE49-F238E27FC236}">
                <a16:creationId xmlns:a16="http://schemas.microsoft.com/office/drawing/2014/main" xmlns="" id="{79C77CE0-3455-E746-9FAC-4034A49F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091" y="4057136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B8EE433-EC95-8242-8F1D-1DB3BB0FF3A5}"/>
              </a:ext>
            </a:extLst>
          </p:cNvPr>
          <p:cNvSpPr txBox="1"/>
          <p:nvPr/>
        </p:nvSpPr>
        <p:spPr>
          <a:xfrm>
            <a:off x="8666106" y="3973536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73" name="Circular Arrow 72">
            <a:extLst>
              <a:ext uri="{FF2B5EF4-FFF2-40B4-BE49-F238E27FC236}">
                <a16:creationId xmlns:a16="http://schemas.microsoft.com/office/drawing/2014/main" xmlns="" id="{89B11EF6-A604-084B-9993-CFF31A0A6DF8}"/>
              </a:ext>
            </a:extLst>
          </p:cNvPr>
          <p:cNvSpPr/>
          <p:nvPr/>
        </p:nvSpPr>
        <p:spPr>
          <a:xfrm flipH="1">
            <a:off x="6775036" y="2937408"/>
            <a:ext cx="627381" cy="110215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70</a:t>
            </a:r>
            <a:r>
              <a:rPr lang="en-US" sz="2800" b="1" dirty="0">
                <a:latin typeface="Times" pitchFamily="2" charset="0"/>
              </a:rPr>
              <a:t>, 80, 40, 20, 90,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48CB03-645F-8C4F-A9FD-70C33EABDB31}"/>
              </a:ext>
            </a:extLst>
          </p:cNvPr>
          <p:cNvSpPr txBox="1"/>
          <p:nvPr/>
        </p:nvSpPr>
        <p:spPr>
          <a:xfrm>
            <a:off x="7020456" y="6380712"/>
            <a:ext cx="34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1 ➛ no pivot 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1114993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78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171814"/>
            <a:ext cx="5102172" cy="3015406"/>
            <a:chOff x="3901994" y="3315118"/>
            <a:chExt cx="5102172" cy="301540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algn="ctr" defTabSz="914400" rtl="1" eaLnBrk="1" latinLnBrk="0" hangingPunct="1"/>
                <a:r>
                  <a:rPr lang="en-US" dirty="0"/>
                  <a:t>75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78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234703" y="3315118"/>
              <a:ext cx="57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188970" y="5047104"/>
              <a:ext cx="49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495836" y="5578778"/>
              <a:ext cx="472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864634" y="5578778"/>
              <a:ext cx="485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</p:grpSp>
      <p:sp>
        <p:nvSpPr>
          <p:cNvPr id="39" name="Oval 66">
            <a:extLst>
              <a:ext uri="{FF2B5EF4-FFF2-40B4-BE49-F238E27FC236}">
                <a16:creationId xmlns:a16="http://schemas.microsoft.com/office/drawing/2014/main" xmlns="" id="{9743C44C-FD54-8A44-902E-453AD65C0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238" y="4316285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0" name="Line 72">
            <a:extLst>
              <a:ext uri="{FF2B5EF4-FFF2-40B4-BE49-F238E27FC236}">
                <a16:creationId xmlns:a16="http://schemas.microsoft.com/office/drawing/2014/main" xmlns="" id="{22113E97-7920-FE40-B455-D5E6B148B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8799" y="4100931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CC6F71D-077D-9546-9BC0-10BEB1BC80FA}"/>
              </a:ext>
            </a:extLst>
          </p:cNvPr>
          <p:cNvSpPr txBox="1"/>
          <p:nvPr/>
        </p:nvSpPr>
        <p:spPr>
          <a:xfrm>
            <a:off x="5401054" y="2908552"/>
            <a:ext cx="4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538D66-328D-CF4F-A606-A066E6AFE805}"/>
              </a:ext>
            </a:extLst>
          </p:cNvPr>
          <p:cNvSpPr txBox="1"/>
          <p:nvPr/>
        </p:nvSpPr>
        <p:spPr>
          <a:xfrm>
            <a:off x="5904621" y="3990522"/>
            <a:ext cx="4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Circular Arrow 42">
            <a:extLst>
              <a:ext uri="{FF2B5EF4-FFF2-40B4-BE49-F238E27FC236}">
                <a16:creationId xmlns:a16="http://schemas.microsoft.com/office/drawing/2014/main" xmlns="" id="{B1C2308D-1DDF-F44E-8483-E9290FDE2400}"/>
              </a:ext>
            </a:extLst>
          </p:cNvPr>
          <p:cNvSpPr/>
          <p:nvPr/>
        </p:nvSpPr>
        <p:spPr>
          <a:xfrm>
            <a:off x="8249042" y="2435189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89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78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171814"/>
            <a:ext cx="5102172" cy="3015406"/>
            <a:chOff x="3901994" y="3315118"/>
            <a:chExt cx="5102172" cy="301540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algn="ctr" defTabSz="914400" rtl="1" eaLnBrk="1" latinLnBrk="0" hangingPunct="1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234703" y="3315118"/>
              <a:ext cx="57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36840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188970" y="5047104"/>
              <a:ext cx="497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495836" y="5578778"/>
              <a:ext cx="472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CC6F71D-077D-9546-9BC0-10BEB1BC80FA}"/>
              </a:ext>
            </a:extLst>
          </p:cNvPr>
          <p:cNvSpPr txBox="1"/>
          <p:nvPr/>
        </p:nvSpPr>
        <p:spPr>
          <a:xfrm>
            <a:off x="5366329" y="2908552"/>
            <a:ext cx="4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xmlns="" id="{D7174C91-55DF-3B48-B550-11A55064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382" y="379842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algn="ctr" defTabSz="914400" rtl="1" eaLnBrk="1" latinLnBrk="0" hangingPunct="1"/>
            <a:r>
              <a:rPr lang="en-US" dirty="0"/>
              <a:t>78</a:t>
            </a:r>
          </a:p>
        </p:txBody>
      </p:sp>
      <p:sp>
        <p:nvSpPr>
          <p:cNvPr id="43" name="Line 72">
            <a:extLst>
              <a:ext uri="{FF2B5EF4-FFF2-40B4-BE49-F238E27FC236}">
                <a16:creationId xmlns:a16="http://schemas.microsoft.com/office/drawing/2014/main" xmlns="" id="{1934EA3E-BDDD-5549-8157-F20A996B0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0943" y="3583073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912DE5D-2BB4-A543-96CD-8351209BE2C5}"/>
              </a:ext>
            </a:extLst>
          </p:cNvPr>
          <p:cNvSpPr txBox="1"/>
          <p:nvPr/>
        </p:nvSpPr>
        <p:spPr>
          <a:xfrm>
            <a:off x="7950065" y="3487050"/>
            <a:ext cx="4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5" name="Oval 61">
            <a:extLst>
              <a:ext uri="{FF2B5EF4-FFF2-40B4-BE49-F238E27FC236}">
                <a16:creationId xmlns:a16="http://schemas.microsoft.com/office/drawing/2014/main" xmlns="" id="{EBB39EB6-E290-1A42-B5F9-6357939E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485" y="376150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87</a:t>
            </a:r>
          </a:p>
        </p:txBody>
      </p:sp>
      <p:sp>
        <p:nvSpPr>
          <p:cNvPr id="46" name="Line 73">
            <a:extLst>
              <a:ext uri="{FF2B5EF4-FFF2-40B4-BE49-F238E27FC236}">
                <a16:creationId xmlns:a16="http://schemas.microsoft.com/office/drawing/2014/main" xmlns="" id="{7E1650DC-C4D6-9E44-A744-5837CF327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0524" y="3539924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0CD182A-18AF-1144-A11D-BD1702B7B54F}"/>
              </a:ext>
            </a:extLst>
          </p:cNvPr>
          <p:cNvSpPr txBox="1"/>
          <p:nvPr/>
        </p:nvSpPr>
        <p:spPr>
          <a:xfrm>
            <a:off x="9268672" y="3418613"/>
            <a:ext cx="4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70202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35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172963"/>
            <a:ext cx="5102172" cy="3014257"/>
            <a:chOff x="3901994" y="3316267"/>
            <a:chExt cx="5102172" cy="301425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234703" y="3316267"/>
              <a:ext cx="573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33347" y="5034859"/>
              <a:ext cx="44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48174" y="5576146"/>
              <a:ext cx="45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48249" y="5580499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AC901FB-A6E6-084B-AC35-6A4290681534}"/>
              </a:ext>
            </a:extLst>
          </p:cNvPr>
          <p:cNvSpPr txBox="1"/>
          <p:nvPr/>
        </p:nvSpPr>
        <p:spPr>
          <a:xfrm>
            <a:off x="4451837" y="5262635"/>
            <a:ext cx="41504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Single Rotation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LL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36" name="Oval 66">
            <a:extLst>
              <a:ext uri="{FF2B5EF4-FFF2-40B4-BE49-F238E27FC236}">
                <a16:creationId xmlns:a16="http://schemas.microsoft.com/office/drawing/2014/main" xmlns="" id="{A4EF7510-5F6A-9444-BF33-09A4A3DB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07" y="4312456"/>
            <a:ext cx="433488" cy="41825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37" name="Line 72">
            <a:extLst>
              <a:ext uri="{FF2B5EF4-FFF2-40B4-BE49-F238E27FC236}">
                <a16:creationId xmlns:a16="http://schemas.microsoft.com/office/drawing/2014/main" xmlns="" id="{39365C45-FF2C-6C45-AA40-6C554E9BB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7668" y="4097102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6A03FB-0D01-BB45-9468-F255C162F38B}"/>
              </a:ext>
            </a:extLst>
          </p:cNvPr>
          <p:cNvSpPr txBox="1"/>
          <p:nvPr/>
        </p:nvSpPr>
        <p:spPr>
          <a:xfrm>
            <a:off x="5998029" y="4002554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A84E44C-8A88-3146-A80F-9C5546C95B2D}"/>
              </a:ext>
            </a:extLst>
          </p:cNvPr>
          <p:cNvSpPr txBox="1"/>
          <p:nvPr/>
        </p:nvSpPr>
        <p:spPr>
          <a:xfrm>
            <a:off x="5366329" y="2908552"/>
            <a:ext cx="49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0" name="Circular Arrow 39">
            <a:extLst>
              <a:ext uri="{FF2B5EF4-FFF2-40B4-BE49-F238E27FC236}">
                <a16:creationId xmlns:a16="http://schemas.microsoft.com/office/drawing/2014/main" xmlns="" id="{B6DEA859-6F41-9A4E-9232-92FBB34A0664}"/>
              </a:ext>
            </a:extLst>
          </p:cNvPr>
          <p:cNvSpPr/>
          <p:nvPr/>
        </p:nvSpPr>
        <p:spPr>
          <a:xfrm>
            <a:off x="8211104" y="2459261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2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Insert 35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172963"/>
            <a:ext cx="5102172" cy="3014257"/>
            <a:chOff x="3901994" y="3316267"/>
            <a:chExt cx="5102172" cy="301425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35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257854" y="3316267"/>
              <a:ext cx="4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252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33347" y="5034859"/>
              <a:ext cx="44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48174" y="5576146"/>
              <a:ext cx="45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241457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39" name="Oval 61">
            <a:extLst>
              <a:ext uri="{FF2B5EF4-FFF2-40B4-BE49-F238E27FC236}">
                <a16:creationId xmlns:a16="http://schemas.microsoft.com/office/drawing/2014/main" xmlns="" id="{CEF3C2A3-861B-0E45-957E-C0CACAA8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095" y="376199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87</a:t>
            </a:r>
          </a:p>
        </p:txBody>
      </p:sp>
      <p:sp>
        <p:nvSpPr>
          <p:cNvPr id="40" name="Line 73">
            <a:extLst>
              <a:ext uri="{FF2B5EF4-FFF2-40B4-BE49-F238E27FC236}">
                <a16:creationId xmlns:a16="http://schemas.microsoft.com/office/drawing/2014/main" xmlns="" id="{3F649B5A-DEFC-7B45-AE69-091657687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4134" y="3540418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1" name="Oval 66">
            <a:extLst>
              <a:ext uri="{FF2B5EF4-FFF2-40B4-BE49-F238E27FC236}">
                <a16:creationId xmlns:a16="http://schemas.microsoft.com/office/drawing/2014/main" xmlns="" id="{0910E3E0-5DD1-A047-B199-C3AFD386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057" y="376896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2" name="Line 72">
            <a:extLst>
              <a:ext uri="{FF2B5EF4-FFF2-40B4-BE49-F238E27FC236}">
                <a16:creationId xmlns:a16="http://schemas.microsoft.com/office/drawing/2014/main" xmlns="" id="{72D149B9-0003-0F42-8624-C7D5CFE8A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2618" y="3553607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328A051-EC3B-1A42-8BFB-B7C32E9D9335}"/>
              </a:ext>
            </a:extLst>
          </p:cNvPr>
          <p:cNvSpPr txBox="1"/>
          <p:nvPr/>
        </p:nvSpPr>
        <p:spPr>
          <a:xfrm>
            <a:off x="8037652" y="346912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7459444-1ED5-9841-99CA-CD3C015FB5D6}"/>
              </a:ext>
            </a:extLst>
          </p:cNvPr>
          <p:cNvSpPr txBox="1"/>
          <p:nvPr/>
        </p:nvSpPr>
        <p:spPr>
          <a:xfrm>
            <a:off x="9378495" y="3457126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647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remove 32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5102172" cy="2979679"/>
            <a:chOff x="3901994" y="3350845"/>
            <a:chExt cx="5102172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2298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AC901FB-A6E6-084B-AC35-6A4290681534}"/>
              </a:ext>
            </a:extLst>
          </p:cNvPr>
          <p:cNvSpPr txBox="1"/>
          <p:nvPr/>
        </p:nvSpPr>
        <p:spPr>
          <a:xfrm>
            <a:off x="4510796" y="5671385"/>
            <a:ext cx="39927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3793181-D889-4F43-A633-C4164E1AA250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3</a:t>
            </a:r>
          </a:p>
        </p:txBody>
      </p:sp>
    </p:spTree>
    <p:extLst>
      <p:ext uri="{BB962C8B-B14F-4D97-AF65-F5344CB8AC3E}">
        <p14:creationId xmlns:p14="http://schemas.microsoft.com/office/powerpoint/2010/main" val="360752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remove 32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5102172" cy="2979679"/>
            <a:chOff x="3901994" y="3350845"/>
            <a:chExt cx="5102172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164032" y="5034855"/>
              <a:ext cx="487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2298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8DFC4A5-A60D-544A-81BB-BF6D40838391}"/>
              </a:ext>
            </a:extLst>
          </p:cNvPr>
          <p:cNvSpPr txBox="1"/>
          <p:nvPr/>
        </p:nvSpPr>
        <p:spPr>
          <a:xfrm>
            <a:off x="4510796" y="5671385"/>
            <a:ext cx="39927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No Rotation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536C42A-D5D6-0A49-B480-772045E95683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3</a:t>
            </a:r>
          </a:p>
        </p:txBody>
      </p:sp>
    </p:spTree>
    <p:extLst>
      <p:ext uri="{BB962C8B-B14F-4D97-AF65-F5344CB8AC3E}">
        <p14:creationId xmlns:p14="http://schemas.microsoft.com/office/powerpoint/2010/main" val="3530360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remove 87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5102172" cy="2979679"/>
            <a:chOff x="3901994" y="3350845"/>
            <a:chExt cx="5102172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5102172" cy="2675761"/>
              <a:chOff x="3901994" y="3654763"/>
              <a:chExt cx="5102172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1" name="Oval 61">
                <a:extLst>
                  <a:ext uri="{FF2B5EF4-FFF2-40B4-BE49-F238E27FC236}">
                    <a16:creationId xmlns:a16="http://schemas.microsoft.com/office/drawing/2014/main" xmlns="" id="{39FB5897-C9D8-7C4E-B7F1-76C5B319A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0678" y="5358481"/>
                <a:ext cx="433488" cy="41825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4" name="Line 73">
                <a:extLst>
                  <a:ext uri="{FF2B5EF4-FFF2-40B4-BE49-F238E27FC236}">
                    <a16:creationId xmlns:a16="http://schemas.microsoft.com/office/drawing/2014/main" xmlns="" id="{EEE2FDFB-2D89-D147-862B-587E73866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0717" y="5136903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28585027-1CB0-A04D-99C7-80E9F165A6FF}"/>
                </a:ext>
              </a:extLst>
            </p:cNvPr>
            <p:cNvSpPr txBox="1"/>
            <p:nvPr/>
          </p:nvSpPr>
          <p:spPr>
            <a:xfrm>
              <a:off x="8638031" y="504264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3224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4253CF-8FEE-2147-9164-6620A63C3770}"/>
              </a:ext>
            </a:extLst>
          </p:cNvPr>
          <p:cNvSpPr txBox="1"/>
          <p:nvPr/>
        </p:nvSpPr>
        <p:spPr>
          <a:xfrm>
            <a:off x="3725425" y="5671385"/>
            <a:ext cx="55635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</a:t>
            </a:r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Single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Rotation(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542322-C512-0D42-A671-4D17A14B67A1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</p:spTree>
    <p:extLst>
      <p:ext uri="{BB962C8B-B14F-4D97-AF65-F5344CB8AC3E}">
        <p14:creationId xmlns:p14="http://schemas.microsoft.com/office/powerpoint/2010/main" val="307141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remove 87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4498928" cy="2979679"/>
            <a:chOff x="3901994" y="3350845"/>
            <a:chExt cx="4498928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4415329" cy="2675761"/>
              <a:chOff x="3901994" y="3654763"/>
              <a:chExt cx="4415329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83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5" name="Oval 61">
                <a:extLst>
                  <a:ext uri="{FF2B5EF4-FFF2-40B4-BE49-F238E27FC236}">
                    <a16:creationId xmlns:a16="http://schemas.microsoft.com/office/drawing/2014/main" xmlns="" id="{B27F199C-7B31-DF40-85CA-55835BBE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835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75</a:t>
                </a:r>
              </a:p>
            </p:txBody>
          </p:sp>
          <p:sp>
            <p:nvSpPr>
              <p:cNvPr id="126" name="Oval 66">
                <a:extLst>
                  <a:ext uri="{FF2B5EF4-FFF2-40B4-BE49-F238E27FC236}">
                    <a16:creationId xmlns:a16="http://schemas.microsoft.com/office/drawing/2014/main" xmlns="" id="{91AFB039-FC3E-5148-9CA4-D5F303499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1444" y="588572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7" name="Line 72">
                <a:extLst>
                  <a:ext uri="{FF2B5EF4-FFF2-40B4-BE49-F238E27FC236}">
                    <a16:creationId xmlns:a16="http://schemas.microsoft.com/office/drawing/2014/main" xmlns="" id="{FE10CBB3-2D2C-2246-9B47-864C3DA15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005" y="567037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8" name="Line 73">
                <a:extLst>
                  <a:ext uri="{FF2B5EF4-FFF2-40B4-BE49-F238E27FC236}">
                    <a16:creationId xmlns:a16="http://schemas.microsoft.com/office/drawing/2014/main" xmlns="" id="{609221F8-9D79-1C46-95A2-CC19190E0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03874" y="566414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71565" y="4505625"/>
              <a:ext cx="429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170C6CDE-F17D-E349-AEB0-4A5F5BF91515}"/>
                </a:ext>
              </a:extLst>
            </p:cNvPr>
            <p:cNvSpPr txBox="1"/>
            <p:nvPr/>
          </p:nvSpPr>
          <p:spPr>
            <a:xfrm>
              <a:off x="6589330" y="5578778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C825BD69-9889-B849-B29F-96BD9F998FDC}"/>
                </a:ext>
              </a:extLst>
            </p:cNvPr>
            <p:cNvSpPr txBox="1"/>
            <p:nvPr/>
          </p:nvSpPr>
          <p:spPr>
            <a:xfrm>
              <a:off x="7971399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3224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4253CF-8FEE-2147-9164-6620A63C3770}"/>
              </a:ext>
            </a:extLst>
          </p:cNvPr>
          <p:cNvSpPr txBox="1"/>
          <p:nvPr/>
        </p:nvSpPr>
        <p:spPr>
          <a:xfrm>
            <a:off x="3725428" y="5671385"/>
            <a:ext cx="55635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Single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Rotation(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542322-C512-0D42-A671-4D17A14B67A1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38" name="Circular Arrow 37">
            <a:extLst>
              <a:ext uri="{FF2B5EF4-FFF2-40B4-BE49-F238E27FC236}">
                <a16:creationId xmlns:a16="http://schemas.microsoft.com/office/drawing/2014/main" xmlns="" id="{4E78B12F-6ADB-1144-A91F-B4B2D579CD6C}"/>
              </a:ext>
            </a:extLst>
          </p:cNvPr>
          <p:cNvSpPr/>
          <p:nvPr/>
        </p:nvSpPr>
        <p:spPr>
          <a:xfrm>
            <a:off x="8235019" y="2507264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02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" pitchFamily="2" charset="0"/>
              </a:rPr>
              <a:t>remove 87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28963D5-E7A6-A645-9374-F07F27C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349095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2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B2FC5CB3-BCCF-2C4E-A8EE-7E4C03AE4D7E}"/>
              </a:ext>
            </a:extLst>
          </p:cNvPr>
          <p:cNvGrpSpPr/>
          <p:nvPr/>
        </p:nvGrpSpPr>
        <p:grpSpPr>
          <a:xfrm>
            <a:off x="3956090" y="1207541"/>
            <a:ext cx="4518759" cy="2979679"/>
            <a:chOff x="3901994" y="3350845"/>
            <a:chExt cx="4518759" cy="297967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271403CB-E6C4-1E4C-8A94-32229B9B8D89}"/>
                </a:ext>
              </a:extLst>
            </p:cNvPr>
            <p:cNvGrpSpPr/>
            <p:nvPr/>
          </p:nvGrpSpPr>
          <p:grpSpPr>
            <a:xfrm>
              <a:off x="3901994" y="3654763"/>
              <a:ext cx="4410283" cy="2675761"/>
              <a:chOff x="3901994" y="3654763"/>
              <a:chExt cx="4410283" cy="2675761"/>
            </a:xfrm>
          </p:grpSpPr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xmlns="" id="{D6887E6E-7302-4A4E-89B9-1E457A345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89" y="4828200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74</a:t>
                </a:r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xmlns="" id="{BE7371B2-B686-B14F-A168-423A6AA3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0757" y="3654763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32</a:t>
                </a:r>
              </a:p>
            </p:txBody>
          </p:sp>
          <p:sp>
            <p:nvSpPr>
              <p:cNvPr id="112" name="Oval 66">
                <a:extLst>
                  <a:ext uri="{FF2B5EF4-FFF2-40B4-BE49-F238E27FC236}">
                    <a16:creationId xmlns:a16="http://schemas.microsoft.com/office/drawing/2014/main" xmlns="" id="{353EDC3E-6D29-1149-924A-8E54A887A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4830332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  <p:sp>
            <p:nvSpPr>
              <p:cNvPr id="113" name="Line 72">
                <a:extLst>
                  <a:ext uri="{FF2B5EF4-FFF2-40B4-BE49-F238E27FC236}">
                    <a16:creationId xmlns:a16="http://schemas.microsoft.com/office/drawing/2014/main" xmlns="" id="{6608D63B-5C07-8848-944B-67737391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3020" y="3977171"/>
                <a:ext cx="1443859" cy="8489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4" name="Line 73">
                <a:extLst>
                  <a:ext uri="{FF2B5EF4-FFF2-40B4-BE49-F238E27FC236}">
                    <a16:creationId xmlns:a16="http://schemas.microsoft.com/office/drawing/2014/main" xmlns="" id="{E9392130-CB2D-8845-B57C-3D6FB322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1992" y="3970947"/>
                <a:ext cx="1439989" cy="855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5" name="Oval 61">
                <a:extLst>
                  <a:ext uri="{FF2B5EF4-FFF2-40B4-BE49-F238E27FC236}">
                    <a16:creationId xmlns:a16="http://schemas.microsoft.com/office/drawing/2014/main" xmlns="" id="{4A2EB754-1FB3-9949-80C4-34BD4C17B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385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6" name="Oval 66">
                <a:extLst>
                  <a:ext uri="{FF2B5EF4-FFF2-40B4-BE49-F238E27FC236}">
                    <a16:creationId xmlns:a16="http://schemas.microsoft.com/office/drawing/2014/main" xmlns="" id="{0B9563F0-BF6E-BF43-B594-69DDB0E5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994" y="5366837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17" name="Line 72">
                <a:extLst>
                  <a:ext uri="{FF2B5EF4-FFF2-40B4-BE49-F238E27FC236}">
                    <a16:creationId xmlns:a16="http://schemas.microsoft.com/office/drawing/2014/main" xmlns="" id="{EB75D9F8-1E72-7244-B5DE-FEAC81C81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555" y="5151483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8" name="Line 73">
                <a:extLst>
                  <a:ext uri="{FF2B5EF4-FFF2-40B4-BE49-F238E27FC236}">
                    <a16:creationId xmlns:a16="http://schemas.microsoft.com/office/drawing/2014/main" xmlns="" id="{B602B3F9-61B1-5E45-AC20-9E1974C07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424" y="5145259"/>
                <a:ext cx="367691" cy="260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19" name="Oval 66">
                <a:extLst>
                  <a:ext uri="{FF2B5EF4-FFF2-40B4-BE49-F238E27FC236}">
                    <a16:creationId xmlns:a16="http://schemas.microsoft.com/office/drawing/2014/main" xmlns="" id="{90B1C794-A4FB-7C4B-88C8-3E36862FD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6047" y="5912265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20" name="Line 72">
                <a:extLst>
                  <a:ext uri="{FF2B5EF4-FFF2-40B4-BE49-F238E27FC236}">
                    <a16:creationId xmlns:a16="http://schemas.microsoft.com/office/drawing/2014/main" xmlns="" id="{D040A26C-1C88-9F4F-A9EB-062751C5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7608" y="5696911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22" name="Oval 66">
                <a:extLst>
                  <a:ext uri="{FF2B5EF4-FFF2-40B4-BE49-F238E27FC236}">
                    <a16:creationId xmlns:a16="http://schemas.microsoft.com/office/drawing/2014/main" xmlns="" id="{EF2E680C-1283-EC40-BF20-2C62C952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8287" y="5358481"/>
                <a:ext cx="433488" cy="41825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xmlns="" id="{5D466F8A-5CDF-D448-87F2-47EE29ABF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79848" y="5143127"/>
                <a:ext cx="345758" cy="275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E87D3C9A-4CDE-C64E-B1D6-4E4E542893CD}"/>
                </a:ext>
              </a:extLst>
            </p:cNvPr>
            <p:cNvSpPr txBox="1"/>
            <p:nvPr/>
          </p:nvSpPr>
          <p:spPr>
            <a:xfrm>
              <a:off x="6319524" y="335084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F53D4DEC-17B7-D04E-A391-6FC31B0C58EC}"/>
                </a:ext>
              </a:extLst>
            </p:cNvPr>
            <p:cNvSpPr txBox="1"/>
            <p:nvPr/>
          </p:nvSpPr>
          <p:spPr>
            <a:xfrm>
              <a:off x="7925606" y="4516974"/>
              <a:ext cx="49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8583891F-C880-4542-809B-9C7D8A0B1BE6}"/>
                </a:ext>
              </a:extLst>
            </p:cNvPr>
            <p:cNvSpPr txBox="1"/>
            <p:nvPr/>
          </p:nvSpPr>
          <p:spPr>
            <a:xfrm>
              <a:off x="7279783" y="5034855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B97CA41-776E-8E4A-AEA0-1B2D183CAEC2}"/>
                </a:ext>
              </a:extLst>
            </p:cNvPr>
            <p:cNvSpPr txBox="1"/>
            <p:nvPr/>
          </p:nvSpPr>
          <p:spPr>
            <a:xfrm>
              <a:off x="4534963" y="4507640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+1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C19B46B1-670E-D34A-95D6-F510A54BA5D6}"/>
                </a:ext>
              </a:extLst>
            </p:cNvPr>
            <p:cNvSpPr txBox="1"/>
            <p:nvPr/>
          </p:nvSpPr>
          <p:spPr>
            <a:xfrm>
              <a:off x="3973916" y="5047252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1D737CC0-5A30-584C-9BE2-C4572A277FC3}"/>
                </a:ext>
              </a:extLst>
            </p:cNvPr>
            <p:cNvSpPr txBox="1"/>
            <p:nvPr/>
          </p:nvSpPr>
          <p:spPr>
            <a:xfrm>
              <a:off x="4659146" y="5592074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837CDA03-0807-874D-9647-01B5316B22BE}"/>
                </a:ext>
              </a:extLst>
            </p:cNvPr>
            <p:cNvSpPr txBox="1"/>
            <p:nvPr/>
          </p:nvSpPr>
          <p:spPr>
            <a:xfrm>
              <a:off x="5322482" y="5065407"/>
              <a:ext cx="497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dirty="0">
                  <a:solidFill>
                    <a:srgbClr val="00B0F0"/>
                  </a:solidFill>
                </a:rPr>
                <a:t>-1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4253CF-8FEE-2147-9164-6620A63C3770}"/>
              </a:ext>
            </a:extLst>
          </p:cNvPr>
          <p:cNvSpPr txBox="1"/>
          <p:nvPr/>
        </p:nvSpPr>
        <p:spPr>
          <a:xfrm>
            <a:off x="3725428" y="5671385"/>
            <a:ext cx="55635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AVL ➛ Single 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Rotation(</a:t>
            </a:r>
            <a:r>
              <a:rPr lang="en-US" sz="3500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sz="3500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sz="3500" b="1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2542322-C512-0D42-A671-4D17A14B67A1}"/>
              </a:ext>
            </a:extLst>
          </p:cNvPr>
          <p:cNvSpPr txBox="1"/>
          <p:nvPr/>
        </p:nvSpPr>
        <p:spPr>
          <a:xfrm>
            <a:off x="5083061" y="5217711"/>
            <a:ext cx="28970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3500" b="1" dirty="0">
                <a:solidFill>
                  <a:srgbClr val="FF0000"/>
                </a:solidFill>
                <a:latin typeface="Times" pitchFamily="2" charset="0"/>
              </a:rPr>
              <a:t>BST ➛ Case 1</a:t>
            </a:r>
          </a:p>
        </p:txBody>
      </p:sp>
      <p:sp>
        <p:nvSpPr>
          <p:cNvPr id="35" name="Oval 61">
            <a:extLst>
              <a:ext uri="{FF2B5EF4-FFF2-40B4-BE49-F238E27FC236}">
                <a16:creationId xmlns:a16="http://schemas.microsoft.com/office/drawing/2014/main" xmlns="" id="{DFBB4F3D-D9BD-2044-AA83-6CC076EC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394" y="318494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83</a:t>
            </a:r>
          </a:p>
        </p:txBody>
      </p:sp>
      <p:sp>
        <p:nvSpPr>
          <p:cNvPr id="39" name="Line 73">
            <a:extLst>
              <a:ext uri="{FF2B5EF4-FFF2-40B4-BE49-F238E27FC236}">
                <a16:creationId xmlns:a16="http://schemas.microsoft.com/office/drawing/2014/main" xmlns="" id="{C7D6517B-D895-4E4D-B5DC-8D663DE55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4433" y="2963366"/>
            <a:ext cx="367691" cy="260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xmlns="" id="{461A4F34-6C01-9740-B0B9-477AE338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497" y="376896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1" name="Line 72">
            <a:extLst>
              <a:ext uri="{FF2B5EF4-FFF2-40B4-BE49-F238E27FC236}">
                <a16:creationId xmlns:a16="http://schemas.microsoft.com/office/drawing/2014/main" xmlns="" id="{B6E5EE43-D04A-A64D-80BF-D19206EC8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38058" y="3553607"/>
            <a:ext cx="345758" cy="27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E4EEE44-B28D-3A43-AF35-9CFAF7E60404}"/>
              </a:ext>
            </a:extLst>
          </p:cNvPr>
          <p:cNvSpPr txBox="1"/>
          <p:nvPr/>
        </p:nvSpPr>
        <p:spPr>
          <a:xfrm>
            <a:off x="8034383" y="346201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940F4F4-8EBC-434D-B840-1649BE556C8B}"/>
              </a:ext>
            </a:extLst>
          </p:cNvPr>
          <p:cNvSpPr txBox="1"/>
          <p:nvPr/>
        </p:nvSpPr>
        <p:spPr>
          <a:xfrm>
            <a:off x="8653137" y="2878989"/>
            <a:ext cx="4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50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80</a:t>
            </a:r>
            <a:r>
              <a:rPr lang="en-US" sz="2800" b="1" dirty="0">
                <a:latin typeface="Times" pitchFamily="2" charset="0"/>
              </a:rPr>
              <a:t>, 40, 20, 90,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sp>
        <p:nvSpPr>
          <p:cNvPr id="7" name="Oval 62">
            <a:extLst>
              <a:ext uri="{FF2B5EF4-FFF2-40B4-BE49-F238E27FC236}">
                <a16:creationId xmlns:a16="http://schemas.microsoft.com/office/drawing/2014/main" xmlns="" id="{89B1BE3D-FB69-A046-AF74-F7E21EE6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439" y="2775089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A982BE-10F0-6B44-9E78-814FFAE3FD4C}"/>
              </a:ext>
            </a:extLst>
          </p:cNvPr>
          <p:cNvSpPr txBox="1"/>
          <p:nvPr/>
        </p:nvSpPr>
        <p:spPr>
          <a:xfrm>
            <a:off x="5787105" y="24636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678BF4-1423-6447-851C-807A639D9D66}"/>
              </a:ext>
            </a:extLst>
          </p:cNvPr>
          <p:cNvSpPr txBox="1"/>
          <p:nvPr/>
        </p:nvSpPr>
        <p:spPr>
          <a:xfrm>
            <a:off x="7020456" y="6380712"/>
            <a:ext cx="34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1 ➛ no pivot 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31514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40</a:t>
            </a:r>
            <a:r>
              <a:rPr lang="en-US" sz="2800" b="1" dirty="0">
                <a:latin typeface="Times" pitchFamily="2" charset="0"/>
              </a:rPr>
              <a:t>, 20, 90,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5" name="Group 82">
            <a:extLst>
              <a:ext uri="{FF2B5EF4-FFF2-40B4-BE49-F238E27FC236}">
                <a16:creationId xmlns:a16="http://schemas.microsoft.com/office/drawing/2014/main" xmlns="" id="{94343ABA-FCF5-A840-A67E-2A7CAB2B4E09}"/>
              </a:ext>
            </a:extLst>
          </p:cNvPr>
          <p:cNvGrpSpPr>
            <a:grpSpLocks/>
          </p:cNvGrpSpPr>
          <p:nvPr/>
        </p:nvGrpSpPr>
        <p:grpSpPr bwMode="auto">
          <a:xfrm>
            <a:off x="5724441" y="2775089"/>
            <a:ext cx="1114684" cy="956021"/>
            <a:chOff x="3840" y="1344"/>
            <a:chExt cx="864" cy="768"/>
          </a:xfrm>
        </p:grpSpPr>
        <p:sp>
          <p:nvSpPr>
            <p:cNvPr id="6" name="Oval 61">
              <a:extLst>
                <a:ext uri="{FF2B5EF4-FFF2-40B4-BE49-F238E27FC236}">
                  <a16:creationId xmlns:a16="http://schemas.microsoft.com/office/drawing/2014/main" xmlns="" id="{51BC8D2C-69C1-F343-9D59-35CD4AEFE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9" name="Oval 62">
              <a:extLst>
                <a:ext uri="{FF2B5EF4-FFF2-40B4-BE49-F238E27FC236}">
                  <a16:creationId xmlns:a16="http://schemas.microsoft.com/office/drawing/2014/main" xmlns="" id="{51B72214-D2B4-554A-9632-CD51C09F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19" name="Line 73">
              <a:extLst>
                <a:ext uri="{FF2B5EF4-FFF2-40B4-BE49-F238E27FC236}">
                  <a16:creationId xmlns:a16="http://schemas.microsoft.com/office/drawing/2014/main" xmlns="" id="{CA0217E5-8220-D647-A588-34C868521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3023BD3-65F9-2840-B5D6-B0DA2D03BE46}"/>
              </a:ext>
            </a:extLst>
          </p:cNvPr>
          <p:cNvSpPr txBox="1"/>
          <p:nvPr/>
        </p:nvSpPr>
        <p:spPr>
          <a:xfrm>
            <a:off x="5703959" y="24451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7F51C2A-46E0-D840-B1DD-AD3CDD0AF42A}"/>
              </a:ext>
            </a:extLst>
          </p:cNvPr>
          <p:cNvSpPr txBox="1"/>
          <p:nvPr/>
        </p:nvSpPr>
        <p:spPr>
          <a:xfrm>
            <a:off x="6471516" y="29435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7530A8-366C-C84A-8C0A-1D5A52EC2990}"/>
              </a:ext>
            </a:extLst>
          </p:cNvPr>
          <p:cNvSpPr txBox="1"/>
          <p:nvPr/>
        </p:nvSpPr>
        <p:spPr>
          <a:xfrm>
            <a:off x="7020456" y="6114500"/>
            <a:ext cx="51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2 ➛ pivot exists + subtree has smaller hight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F0265A-9D00-C34F-A68E-04846A9DD270}"/>
              </a:ext>
            </a:extLst>
          </p:cNvPr>
          <p:cNvSpPr txBox="1"/>
          <p:nvPr/>
        </p:nvSpPr>
        <p:spPr>
          <a:xfrm>
            <a:off x="7020456" y="6428074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30148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20</a:t>
            </a:r>
            <a:r>
              <a:rPr lang="en-US" sz="2800" b="1" dirty="0">
                <a:latin typeface="Times" pitchFamily="2" charset="0"/>
              </a:rPr>
              <a:t>, 90,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0" name="Group 82">
            <a:extLst>
              <a:ext uri="{FF2B5EF4-FFF2-40B4-BE49-F238E27FC236}">
                <a16:creationId xmlns:a16="http://schemas.microsoft.com/office/drawing/2014/main" xmlns="" id="{0B3C77C6-E326-A042-9D39-DDB014E9A822}"/>
              </a:ext>
            </a:extLst>
          </p:cNvPr>
          <p:cNvGrpSpPr>
            <a:grpSpLocks/>
          </p:cNvGrpSpPr>
          <p:nvPr/>
        </p:nvGrpSpPr>
        <p:grpSpPr bwMode="auto">
          <a:xfrm>
            <a:off x="5043244" y="2775089"/>
            <a:ext cx="1795880" cy="956021"/>
            <a:chOff x="3312" y="1344"/>
            <a:chExt cx="1392" cy="768"/>
          </a:xfrm>
        </p:grpSpPr>
        <p:sp>
          <p:nvSpPr>
            <p:cNvPr id="11" name="Oval 61">
              <a:extLst>
                <a:ext uri="{FF2B5EF4-FFF2-40B4-BE49-F238E27FC236}">
                  <a16:creationId xmlns:a16="http://schemas.microsoft.com/office/drawing/2014/main" xmlns="" id="{7A436F14-9D10-9846-AA4D-7149531A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2" name="Oval 62">
              <a:extLst>
                <a:ext uri="{FF2B5EF4-FFF2-40B4-BE49-F238E27FC236}">
                  <a16:creationId xmlns:a16="http://schemas.microsoft.com/office/drawing/2014/main" xmlns="" id="{FB531353-B413-3F4C-9E9D-68C60BBF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16" name="Oval 66">
              <a:extLst>
                <a:ext uri="{FF2B5EF4-FFF2-40B4-BE49-F238E27FC236}">
                  <a16:creationId xmlns:a16="http://schemas.microsoft.com/office/drawing/2014/main" xmlns="" id="{E1ED0C97-7F4B-F34D-A8F4-6F9E202E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2" name="Line 72">
              <a:extLst>
                <a:ext uri="{FF2B5EF4-FFF2-40B4-BE49-F238E27FC236}">
                  <a16:creationId xmlns:a16="http://schemas.microsoft.com/office/drawing/2014/main" xmlns="" id="{661196B4-7B0E-7D45-8C98-4F4D5E9A3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73">
              <a:extLst>
                <a:ext uri="{FF2B5EF4-FFF2-40B4-BE49-F238E27FC236}">
                  <a16:creationId xmlns:a16="http://schemas.microsoft.com/office/drawing/2014/main" xmlns="" id="{A91C46F4-C125-6E47-9819-7A0120B80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53620D0-AA07-3D46-9393-B5D450203933}"/>
              </a:ext>
            </a:extLst>
          </p:cNvPr>
          <p:cNvSpPr txBox="1"/>
          <p:nvPr/>
        </p:nvSpPr>
        <p:spPr>
          <a:xfrm>
            <a:off x="5773409" y="24451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41DC16A-F95C-7146-A54A-A127D47B9857}"/>
              </a:ext>
            </a:extLst>
          </p:cNvPr>
          <p:cNvSpPr txBox="1"/>
          <p:nvPr/>
        </p:nvSpPr>
        <p:spPr>
          <a:xfrm>
            <a:off x="5105483" y="29821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20C7E22-1C5C-CB4F-A027-D5C5821DFA89}"/>
              </a:ext>
            </a:extLst>
          </p:cNvPr>
          <p:cNvSpPr txBox="1"/>
          <p:nvPr/>
        </p:nvSpPr>
        <p:spPr>
          <a:xfrm>
            <a:off x="6462721" y="29821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38FE75-0376-EC4C-B1B7-D369E9217831}"/>
              </a:ext>
            </a:extLst>
          </p:cNvPr>
          <p:cNvSpPr txBox="1"/>
          <p:nvPr/>
        </p:nvSpPr>
        <p:spPr>
          <a:xfrm>
            <a:off x="7020456" y="6380712"/>
            <a:ext cx="34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1 ➛ no pivot 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2254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90</a:t>
            </a:r>
            <a:r>
              <a:rPr lang="en-US" sz="2800" b="1" dirty="0">
                <a:latin typeface="Times" pitchFamily="2" charset="0"/>
              </a:rPr>
              <a:t>, 10,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3" name="Group 82">
            <a:extLst>
              <a:ext uri="{FF2B5EF4-FFF2-40B4-BE49-F238E27FC236}">
                <a16:creationId xmlns:a16="http://schemas.microsoft.com/office/drawing/2014/main" xmlns="" id="{C4AD7A2B-AC0D-CD4F-8450-320016A943CA}"/>
              </a:ext>
            </a:extLst>
          </p:cNvPr>
          <p:cNvGrpSpPr>
            <a:grpSpLocks/>
          </p:cNvGrpSpPr>
          <p:nvPr/>
        </p:nvGrpSpPr>
        <p:grpSpPr bwMode="auto">
          <a:xfrm>
            <a:off x="4547829" y="2775089"/>
            <a:ext cx="2291295" cy="1613285"/>
            <a:chOff x="2928" y="1344"/>
            <a:chExt cx="1776" cy="1296"/>
          </a:xfrm>
        </p:grpSpPr>
        <p:sp>
          <p:nvSpPr>
            <p:cNvPr id="14" name="Oval 61">
              <a:extLst>
                <a:ext uri="{FF2B5EF4-FFF2-40B4-BE49-F238E27FC236}">
                  <a16:creationId xmlns:a16="http://schemas.microsoft.com/office/drawing/2014/main" xmlns="" id="{263CB663-67D9-0E4C-9A1B-BCCECB24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5" name="Oval 62">
              <a:extLst>
                <a:ext uri="{FF2B5EF4-FFF2-40B4-BE49-F238E27FC236}">
                  <a16:creationId xmlns:a16="http://schemas.microsoft.com/office/drawing/2014/main" xmlns="" id="{ED6B1E54-113B-6845-8812-3306C7C6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2CA11BFE-63DF-4D47-A663-3F0FA039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CBAEF381-DBB7-5643-B289-3030BCA38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7" name="Line 72">
              <a:extLst>
                <a:ext uri="{FF2B5EF4-FFF2-40B4-BE49-F238E27FC236}">
                  <a16:creationId xmlns:a16="http://schemas.microsoft.com/office/drawing/2014/main" xmlns="" id="{440220E0-5454-3942-BE61-384A717C9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73">
              <a:extLst>
                <a:ext uri="{FF2B5EF4-FFF2-40B4-BE49-F238E27FC236}">
                  <a16:creationId xmlns:a16="http://schemas.microsoft.com/office/drawing/2014/main" xmlns="" id="{B6B32BAD-F7FF-1449-A5A7-6223B90B3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Line 74">
              <a:extLst>
                <a:ext uri="{FF2B5EF4-FFF2-40B4-BE49-F238E27FC236}">
                  <a16:creationId xmlns:a16="http://schemas.microsoft.com/office/drawing/2014/main" xmlns="" id="{CB39D6E8-2EFE-294C-9C80-057F9B9F8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197B93D-72C4-D143-A9E8-4E6E88916F2C}"/>
              </a:ext>
            </a:extLst>
          </p:cNvPr>
          <p:cNvSpPr txBox="1"/>
          <p:nvPr/>
        </p:nvSpPr>
        <p:spPr>
          <a:xfrm>
            <a:off x="573868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E2733CF-AA59-7845-9FE2-C141456A589A}"/>
              </a:ext>
            </a:extLst>
          </p:cNvPr>
          <p:cNvSpPr txBox="1"/>
          <p:nvPr/>
        </p:nvSpPr>
        <p:spPr>
          <a:xfrm>
            <a:off x="5049693" y="2982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8EDBFF7-C9AA-1246-B531-D0B206A2ABCC}"/>
              </a:ext>
            </a:extLst>
          </p:cNvPr>
          <p:cNvSpPr txBox="1"/>
          <p:nvPr/>
        </p:nvSpPr>
        <p:spPr>
          <a:xfrm>
            <a:off x="4599210" y="36476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1D38A9-B1C5-8C44-9FC6-1AB25F0D86C7}"/>
              </a:ext>
            </a:extLst>
          </p:cNvPr>
          <p:cNvSpPr txBox="1"/>
          <p:nvPr/>
        </p:nvSpPr>
        <p:spPr>
          <a:xfrm>
            <a:off x="6483683" y="2988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10C550E-C78D-7F45-AED7-8D1F9B89643B}"/>
              </a:ext>
            </a:extLst>
          </p:cNvPr>
          <p:cNvSpPr txBox="1"/>
          <p:nvPr/>
        </p:nvSpPr>
        <p:spPr>
          <a:xfrm>
            <a:off x="7020456" y="6114500"/>
            <a:ext cx="51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2 ➛ pivot exists + subtree has smaller hight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4009FB-7ED9-A546-A7B0-DECDA153E6E0}"/>
              </a:ext>
            </a:extLst>
          </p:cNvPr>
          <p:cNvSpPr txBox="1"/>
          <p:nvPr/>
        </p:nvSpPr>
        <p:spPr>
          <a:xfrm>
            <a:off x="7020456" y="6428074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➛ no rotation</a:t>
            </a:r>
          </a:p>
        </p:txBody>
      </p:sp>
    </p:spTree>
    <p:extLst>
      <p:ext uri="{BB962C8B-B14F-4D97-AF65-F5344CB8AC3E}">
        <p14:creationId xmlns:p14="http://schemas.microsoft.com/office/powerpoint/2010/main" val="34153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10</a:t>
            </a:r>
            <a:r>
              <a:rPr lang="en-US" sz="2800" b="1" dirty="0">
                <a:latin typeface="Times" pitchFamily="2" charset="0"/>
              </a:rPr>
              <a:t>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547828" y="2775089"/>
            <a:ext cx="2972490" cy="1613286"/>
            <a:chOff x="2928" y="1344"/>
            <a:chExt cx="2304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xmlns="" id="{B897863E-2F57-5248-9C7B-C2BD09574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84984" y="24451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49693" y="2982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599210" y="36476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53D959F-50E3-4B49-A760-6CF8CF293B3F}"/>
              </a:ext>
            </a:extLst>
          </p:cNvPr>
          <p:cNvSpPr txBox="1"/>
          <p:nvPr/>
        </p:nvSpPr>
        <p:spPr>
          <a:xfrm>
            <a:off x="7020456" y="6114500"/>
            <a:ext cx="494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CASE 3 ➛ pivot exists + subtree has larger hight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422FBB0-6432-A048-B5D4-B84213486BAE}"/>
              </a:ext>
            </a:extLst>
          </p:cNvPr>
          <p:cNvSpPr txBox="1"/>
          <p:nvPr/>
        </p:nvSpPr>
        <p:spPr>
          <a:xfrm>
            <a:off x="7020456" y="6428074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  <a:latin typeface="Times" pitchFamily="2" charset="0"/>
              </a:rPr>
              <a:t>➛ single rotation 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" pitchFamily="2" charset="0"/>
              </a:rPr>
              <a:t>RR</a:t>
            </a:r>
            <a:r>
              <a:rPr lang="x-none" b="1" dirty="0" smtClean="0">
                <a:solidFill>
                  <a:srgbClr val="FF0000"/>
                </a:solidFill>
                <a:latin typeface="Times" pitchFamily="2" charset="0"/>
              </a:rPr>
              <a:t>)</a:t>
            </a:r>
            <a:endParaRPr lang="x-none" b="1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9459" y="959667"/>
            <a:ext cx="10995435" cy="5287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Insert into an empty AVL tree the following keys :</a:t>
            </a:r>
          </a:p>
          <a:p>
            <a:pPr marL="0" indent="0" algn="ctr">
              <a:buNone/>
            </a:pPr>
            <a:r>
              <a:rPr lang="en-US" sz="2800" b="1" dirty="0">
                <a:latin typeface="Times" pitchFamily="2" charset="0"/>
              </a:rPr>
              <a:t>70, 80, 40, 20, 90,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10</a:t>
            </a:r>
            <a:r>
              <a:rPr lang="en-US" sz="2800" b="1" dirty="0">
                <a:latin typeface="Times" pitchFamily="2" charset="0"/>
              </a:rPr>
              <a:t>, 60, 50, 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BF5CC5D1-3DCD-4F4A-9ABA-708396D5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59" y="224073"/>
            <a:ext cx="9601200" cy="649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PROBLEM 1</a:t>
            </a:r>
            <a:endParaRPr lang="en-US" sz="4000" b="1" dirty="0">
              <a:solidFill>
                <a:srgbClr val="00B050"/>
              </a:solidFill>
              <a:latin typeface="Times" pitchFamily="2" charset="0"/>
            </a:endParaRPr>
          </a:p>
        </p:txBody>
      </p:sp>
      <p:grpSp>
        <p:nvGrpSpPr>
          <p:cNvPr id="12" name="Group 82">
            <a:extLst>
              <a:ext uri="{FF2B5EF4-FFF2-40B4-BE49-F238E27FC236}">
                <a16:creationId xmlns:a16="http://schemas.microsoft.com/office/drawing/2014/main" xmlns="" id="{C048AD35-512E-C54D-92A2-44EE180CB9F6}"/>
              </a:ext>
            </a:extLst>
          </p:cNvPr>
          <p:cNvGrpSpPr>
            <a:grpSpLocks/>
          </p:cNvGrpSpPr>
          <p:nvPr/>
        </p:nvGrpSpPr>
        <p:grpSpPr bwMode="auto">
          <a:xfrm>
            <a:off x="4547828" y="2775089"/>
            <a:ext cx="2972490" cy="1613286"/>
            <a:chOff x="2928" y="1344"/>
            <a:chExt cx="2304" cy="1296"/>
          </a:xfrm>
        </p:grpSpPr>
        <p:sp>
          <p:nvSpPr>
            <p:cNvPr id="16" name="Oval 61">
              <a:extLst>
                <a:ext uri="{FF2B5EF4-FFF2-40B4-BE49-F238E27FC236}">
                  <a16:creationId xmlns:a16="http://schemas.microsoft.com/office/drawing/2014/main" xmlns="" id="{54C8DB86-324C-9648-BC9E-DB8467AFB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xmlns="" id="{C910B050-3F2D-C445-8ED4-C7754398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2" name="Oval 65">
              <a:extLst>
                <a:ext uri="{FF2B5EF4-FFF2-40B4-BE49-F238E27FC236}">
                  <a16:creationId xmlns:a16="http://schemas.microsoft.com/office/drawing/2014/main" xmlns="" id="{B4D6553E-9531-3349-B351-FB7A9AE2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3" name="Oval 66">
              <a:extLst>
                <a:ext uri="{FF2B5EF4-FFF2-40B4-BE49-F238E27FC236}">
                  <a16:creationId xmlns:a16="http://schemas.microsoft.com/office/drawing/2014/main" xmlns="" id="{02072ED0-F063-B140-9795-CEB9AD5A8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4" name="Oval 67">
              <a:extLst>
                <a:ext uri="{FF2B5EF4-FFF2-40B4-BE49-F238E27FC236}">
                  <a16:creationId xmlns:a16="http://schemas.microsoft.com/office/drawing/2014/main" xmlns="" id="{CE0BED0C-9A24-0040-8120-6D791347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xmlns="" id="{4E26C87A-405A-6E46-ADBB-2DE17A74D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xmlns="" id="{37A365E8-0A82-7848-A219-865B4D5A4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xmlns="" id="{B897863E-2F57-5248-9C7B-C2BD09574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xmlns="" id="{AFB6D6A3-8C50-0449-820C-81393CA0D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B17A7D9-CDA5-E64F-A74E-169250BE026D}"/>
              </a:ext>
            </a:extLst>
          </p:cNvPr>
          <p:cNvSpPr txBox="1"/>
          <p:nvPr/>
        </p:nvSpPr>
        <p:spPr>
          <a:xfrm>
            <a:off x="5784984" y="24451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37ED20-3D7F-4844-A628-565C3D5F096D}"/>
              </a:ext>
            </a:extLst>
          </p:cNvPr>
          <p:cNvSpPr txBox="1"/>
          <p:nvPr/>
        </p:nvSpPr>
        <p:spPr>
          <a:xfrm>
            <a:off x="5049693" y="2982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b="1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5435F9F-D377-614C-8AF4-F70511E5D503}"/>
              </a:ext>
            </a:extLst>
          </p:cNvPr>
          <p:cNvSpPr txBox="1"/>
          <p:nvPr/>
        </p:nvSpPr>
        <p:spPr>
          <a:xfrm>
            <a:off x="4576060" y="36476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951FB8D-8C7C-A141-93C6-79C8BFB15FC3}"/>
              </a:ext>
            </a:extLst>
          </p:cNvPr>
          <p:cNvSpPr txBox="1"/>
          <p:nvPr/>
        </p:nvSpPr>
        <p:spPr>
          <a:xfrm>
            <a:off x="6391083" y="29884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538CAB-6646-E347-9BBD-628FA879E56A}"/>
              </a:ext>
            </a:extLst>
          </p:cNvPr>
          <p:cNvSpPr txBox="1"/>
          <p:nvPr/>
        </p:nvSpPr>
        <p:spPr>
          <a:xfrm>
            <a:off x="7146039" y="36522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xmlns="" id="{651484AD-3292-0A46-99BA-D42E3BB1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351" y="4626066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Line 74">
            <a:extLst>
              <a:ext uri="{FF2B5EF4-FFF2-40B4-BE49-F238E27FC236}">
                <a16:creationId xmlns:a16="http://schemas.microsoft.com/office/drawing/2014/main" xmlns="" id="{315E627C-F25D-F443-8815-8075E647A7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2245" y="4327309"/>
            <a:ext cx="255448" cy="314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D1DC542-10FC-9349-9489-DA74004BC0C9}"/>
              </a:ext>
            </a:extLst>
          </p:cNvPr>
          <p:cNvSpPr txBox="1"/>
          <p:nvPr/>
        </p:nvSpPr>
        <p:spPr>
          <a:xfrm>
            <a:off x="4134311" y="43001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xmlns="" id="{6F16EA0B-55EF-7A41-BF26-0E5EF49D375B}"/>
              </a:ext>
            </a:extLst>
          </p:cNvPr>
          <p:cNvSpPr/>
          <p:nvPr/>
        </p:nvSpPr>
        <p:spPr>
          <a:xfrm>
            <a:off x="5330020" y="3586266"/>
            <a:ext cx="619269" cy="1036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84891"/>
              <a:gd name="adj5" fmla="val 1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946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827</TotalTime>
  <Words>1628</Words>
  <Application>Microsoft Office PowerPoint</Application>
  <PresentationFormat>Widescreen</PresentationFormat>
  <Paragraphs>697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Franklin Gothic Book</vt:lpstr>
      <vt:lpstr>Times</vt:lpstr>
      <vt:lpstr>Crop</vt:lpstr>
      <vt:lpstr>Tutorial 9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</dc:title>
  <dc:creator>Microsoft Office User</dc:creator>
  <cp:lastModifiedBy>Ghadah Abdullah Alsaleh</cp:lastModifiedBy>
  <cp:revision>107</cp:revision>
  <dcterms:created xsi:type="dcterms:W3CDTF">2019-09-14T09:25:05Z</dcterms:created>
  <dcterms:modified xsi:type="dcterms:W3CDTF">2023-10-12T10:53:58Z</dcterms:modified>
</cp:coreProperties>
</file>