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521577df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521577df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521577df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521577df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521577df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521577df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21577df3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21577df3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521577df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521577df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521577df3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521577df3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521577df3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521577df3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521577df3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521577df3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521577df3_6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521577df3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521577df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521577d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521577df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521577df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521577df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521577df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521577df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521577df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521577df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521577df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521577df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521577df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21577df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521577df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521577df3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521577df3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gif"/><Relationship Id="rId4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and Test Cases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71250" y="3536150"/>
            <a:ext cx="78015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4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That One Company Inc.</a:t>
            </a:r>
            <a:endParaRPr sz="3104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7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Michael Merritt, Jonathan Mason, Omar Rosario, William Siri</a:t>
            </a:r>
            <a:endParaRPr sz="1807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Movement - User Story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a player, I want to be able to have more intricate player </a:t>
            </a:r>
            <a:r>
              <a:rPr lang="en"/>
              <a:t>movement</a:t>
            </a:r>
            <a:r>
              <a:rPr lang="en"/>
              <a:t> so that I can have more control over my character’s actions.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2034375"/>
            <a:ext cx="38671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Movement - Test Case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512800"/>
            <a:ext cx="42603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up the game and select either “PLAY GAME” or “LEVEL SELECT” and choose a level to 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Hold the spacebar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Tap the spacebar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moving, hold the spacebar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moving, tap the spacebar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572000" y="1512775"/>
            <a:ext cx="42603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You are loaded into the respective level.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character performs a vertical jump with a greater height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character performs a vertical jump with a shorter height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character performs a vertical jump with a longer distance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character performs a vertical jump with a shorter distance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08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Objective: Verify that the newly implemented movement mechanics work.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Navigation - User Story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a player, I want to be able to use WASD or the arrow keys so that I can navigate the menu in any direction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400" y="2004700"/>
            <a:ext cx="3580126" cy="270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Navigation - Test Case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522550"/>
            <a:ext cx="42603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Press ‘S’ or the down arrow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Press ‘W’ or the up arrow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Press ‘D’ or the right arrow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Press ‘A’ or the left arrow key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572000" y="1522375"/>
            <a:ext cx="42603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section below the currently selected option becomes highlighted (“CREDITS”).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section above the currently selected option becomes highlighted (“PLAY GAME”).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section to the right of the currently selected option becomes highlighted (“LEVEL SELECT”).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section to the left of the currently selected option becomes highlighted (“PLAY GAME”).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08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Objective: Verify that the new menu controls work as intended and are interchangeable.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</a:t>
            </a:r>
            <a:r>
              <a:rPr lang="en"/>
              <a:t>Boundaries</a:t>
            </a:r>
            <a:r>
              <a:rPr lang="en"/>
              <a:t> - User Story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066750"/>
            <a:ext cx="85206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829"/>
              <a:t>As a </a:t>
            </a:r>
            <a:r>
              <a:rPr lang="en" sz="1829" u="sng"/>
              <a:t>Player</a:t>
            </a:r>
            <a:r>
              <a:rPr lang="en" sz="1829"/>
              <a:t> I want to </a:t>
            </a:r>
            <a:r>
              <a:rPr lang="en" sz="1829" u="sng"/>
              <a:t>have level </a:t>
            </a:r>
            <a:r>
              <a:rPr lang="en" sz="1829" u="sng"/>
              <a:t>boundaries</a:t>
            </a:r>
            <a:r>
              <a:rPr lang="en" sz="1829"/>
              <a:t> so that </a:t>
            </a:r>
            <a:r>
              <a:rPr lang="en" sz="1829" u="sng"/>
              <a:t>I can stay inside the level without getting lost off screen</a:t>
            </a:r>
            <a:endParaRPr sz="1829" u="sng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425" y="1934925"/>
            <a:ext cx="3991144" cy="30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</a:t>
            </a:r>
            <a:r>
              <a:rPr lang="en"/>
              <a:t>Boundaries</a:t>
            </a:r>
            <a:r>
              <a:rPr lang="en"/>
              <a:t> - Test Case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Ensure “PLAY GAME” is chosen and press the spacebar to confirm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Game Controls to walk towards the Left Level Boundary of Level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Game Controls to reach the Right Level Boundary of Level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Hit the Yellow Block to proceed to the next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Steps 2-4 for all levels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Level 1 successfully starts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Avatar stays within the left boundary of the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Avatar stays within the right boundary of the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Player starts the next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Avatar stays within the boundary of the screen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 Button </a:t>
            </a:r>
            <a:r>
              <a:rPr lang="en"/>
              <a:t>- User Story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017725"/>
            <a:ext cx="85206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a </a:t>
            </a:r>
            <a:r>
              <a:rPr lang="en" u="sng"/>
              <a:t>Player</a:t>
            </a:r>
            <a:r>
              <a:rPr lang="en"/>
              <a:t> I want to </a:t>
            </a:r>
            <a:r>
              <a:rPr lang="en" u="sng"/>
              <a:t>have a mute button</a:t>
            </a:r>
            <a:r>
              <a:rPr lang="en"/>
              <a:t> so that </a:t>
            </a:r>
            <a:r>
              <a:rPr lang="en" u="sng"/>
              <a:t>I can silence the music if I want.</a:t>
            </a:r>
            <a:endParaRPr u="sng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800" y="1665425"/>
            <a:ext cx="4176717" cy="31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50" y="1665425"/>
            <a:ext cx="3173276" cy="317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 Button </a:t>
            </a:r>
            <a:r>
              <a:rPr lang="en"/>
              <a:t>- Test Case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Press “M”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Press “M”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Ensure “PLAY GAME” is chosen and press the spacebar to </a:t>
            </a:r>
            <a:r>
              <a:rPr lang="en"/>
              <a:t>confirm</a:t>
            </a:r>
            <a:r>
              <a:rPr lang="en"/>
              <a:t>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Press “M”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Press “M”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Game Controls to hit the Yellow Block to proceed to the next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Steps 4-6 for all levels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“M” key mutes the music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“M” key unmutes the music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Level 1 successfully starts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“M” key mutes the music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“M” key unmutes the music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Player enters the next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“M” key mutes and unmutes the </a:t>
            </a:r>
            <a:r>
              <a:rPr lang="en"/>
              <a:t>music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31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This Concludes Our Report</a:t>
            </a:r>
            <a:endParaRPr sz="3600"/>
          </a:p>
        </p:txBody>
      </p:sp>
      <p:sp>
        <p:nvSpPr>
          <p:cNvPr id="186" name="Google Shape;186;p30"/>
          <p:cNvSpPr/>
          <p:nvPr/>
        </p:nvSpPr>
        <p:spPr>
          <a:xfrm>
            <a:off x="3141300" y="1170449"/>
            <a:ext cx="2861400" cy="2802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31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Thank You for Time</a:t>
            </a:r>
            <a:endParaRPr sz="3600"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625" y="1198375"/>
            <a:ext cx="2746749" cy="274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Screen - User Story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</a:t>
            </a:r>
            <a:r>
              <a:rPr lang="en" u="sng"/>
              <a:t>Player</a:t>
            </a:r>
            <a:r>
              <a:rPr lang="en"/>
              <a:t> I want to have </a:t>
            </a:r>
            <a:r>
              <a:rPr lang="en" u="sng"/>
              <a:t>clear instructions on how to play the game</a:t>
            </a:r>
            <a:r>
              <a:rPr lang="en"/>
              <a:t> so that </a:t>
            </a:r>
            <a:r>
              <a:rPr lang="en" u="sng"/>
              <a:t>I can use all the features necessary for playing.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318" y="1991550"/>
            <a:ext cx="4445376" cy="30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Screen - Test Case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64175" y="1557125"/>
            <a:ext cx="40278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Steps: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Ensure "INSTRUCTIONS" is chosen and press the spacebar to confirm choice.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Confirm that all the Game Controls are properly displayed on the instruction screen.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1017725"/>
            <a:ext cx="81774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Objective: Make sure that the instruction screen is clear.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804500" y="1618025"/>
            <a:ext cx="40278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Expected Results: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Instruction Screen successfully opens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Game Controls for walking, jumping, and attacking are all properly displayed.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Sprite Flipping- User Story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a </a:t>
            </a:r>
            <a:r>
              <a:rPr lang="en" u="sng"/>
              <a:t>Player</a:t>
            </a:r>
            <a:r>
              <a:rPr lang="en"/>
              <a:t> I want to </a:t>
            </a:r>
            <a:r>
              <a:rPr lang="en" u="sng"/>
              <a:t>have the cat sprite flip mid-air</a:t>
            </a:r>
            <a:r>
              <a:rPr lang="en"/>
              <a:t> so that</a:t>
            </a:r>
            <a:r>
              <a:rPr lang="en" u="sng"/>
              <a:t> I can determine which direction I am going in the air.</a:t>
            </a:r>
            <a:endParaRPr u="sng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21210" r="21072" t="0"/>
          <a:stretch/>
        </p:blipFill>
        <p:spPr>
          <a:xfrm>
            <a:off x="1200950" y="2301975"/>
            <a:ext cx="24463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10753" r="11035" t="0"/>
          <a:stretch/>
        </p:blipFill>
        <p:spPr>
          <a:xfrm>
            <a:off x="4572000" y="2166000"/>
            <a:ext cx="3688851" cy="26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364175" y="1486800"/>
            <a:ext cx="40278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Steps: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AutoNum type="arabicPeriod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Ensure “PLAY GAME” is chosen and press the spacebar to confirm choice.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AutoNum type="arabicPeriod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 Game Controls to jump while walking forwards.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AutoNum type="arabicPeriod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 Game Controls to jump while walking backwards.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AutoNum type="arabicPeriod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 Game Controls to jump one direction and then hold the opposite the direction while in the air.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Sprite Flipping - Test Case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11700" y="560525"/>
            <a:ext cx="8177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Objective: Ensure that the cat sprite is facing the direction that the player is inputting while in the air.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804500" y="1486800"/>
            <a:ext cx="40278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Expected Results: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AutoNum type="arabicPeriod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Level 1 successfully starts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AutoNum type="arabicPeriod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Avatar jumps forward and properly shows itself as facing forwards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AutoNum type="arabicPeriod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Avatar jumps backwards and properly shows itself as facing backwards.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AutoNum type="arabicPeriod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Avatar initially jump in the initial direction but then flips over to the other direction when the Game Controls are used to do so.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 Improvements - User Story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player, I want to be able to finish level three so that I can experience the rest of the game without being interrupted or having to go back to the main menu.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862" y="2158550"/>
            <a:ext cx="3544275" cy="25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 Improvements - Test Case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709475"/>
            <a:ext cx="39999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Steps</a:t>
            </a:r>
            <a:r>
              <a:rPr lang="en" sz="1300"/>
              <a:t>:</a:t>
            </a:r>
            <a:endParaRPr sz="13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Select “LEVEL SELECT” on the main menu by pressing down three times and then pressing enter.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Select “Level Three” by going down two options in the level select menu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Locate the enemy on the screen and make sure it is in an accessible area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Move the player to the top of the tree near the left of the water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Jump over the water pit to the tree on the other side of the water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Navigate to the end of the level and jump into the yellow box</a:t>
            </a:r>
            <a:endParaRPr sz="1100"/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709475"/>
            <a:ext cx="39999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The level select screen opens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Level three loads correctly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Enemy is able to move, be walked into, or attacked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Player is able to climb the tree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Player is able to make the jump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Level 3 ends and level 4 begins</a:t>
            </a:r>
            <a:endParaRPr sz="1100"/>
          </a:p>
        </p:txBody>
      </p:sp>
      <p:sp>
        <p:nvSpPr>
          <p:cNvPr id="106" name="Google Shape;106;p19"/>
          <p:cNvSpPr txBox="1"/>
          <p:nvPr/>
        </p:nvSpPr>
        <p:spPr>
          <a:xfrm>
            <a:off x="311700" y="117547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Objective: Verify that the player is able to make the jump across the lake and to the yellow block to finish the level.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5 Looping - User Story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player, I want to go back to the main menu after finishing level 5 so that I can return to the character or level select screens without having to lose a level first.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313" y="2387396"/>
            <a:ext cx="6003376" cy="2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5 Looping - Test Case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709475"/>
            <a:ext cx="39999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Steps:</a:t>
            </a:r>
            <a:endParaRPr sz="13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Select “LEVEL SELECT” on the main menu by pressing down three times and then pressing enter.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Select “Level Five” by going down four options in the level select menu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Navigate to the end of level five without dying to enemies or hazards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Jump into the yellow box to end the level</a:t>
            </a:r>
            <a:endParaRPr sz="1100"/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832400" y="1709475"/>
            <a:ext cx="39999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The level select screen opens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Level five loads correctly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The player makes it near the yellow box without getting stuck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The main menu is loaded successfully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1" name="Google Shape;121;p21"/>
          <p:cNvSpPr txBox="1"/>
          <p:nvPr/>
        </p:nvSpPr>
        <p:spPr>
          <a:xfrm>
            <a:off x="311700" y="117547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Objective: </a:t>
            </a: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Verify that the player is sent back to the main menu when the yellow block is hit at the end of the last level, level 5.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