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2AED-2C29-440F-8D7B-E69549CD9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8C966-202D-45AC-AA85-C0453B5CF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0489-0944-43F1-890E-020310A4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EE0-6F70-41F8-A13F-004E9FAA9141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8030-8235-4525-87D9-667E711B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D70D-2B21-48C4-A282-BC47AE1B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E08B-CBBC-4A53-859B-AC446CD3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9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E4D4-045A-4004-9692-09B9AF02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7F0-AC8E-4A9C-B9A2-662AA2C45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2794B-D760-4E7C-A933-3D56D04C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EE0-6F70-41F8-A13F-004E9FAA9141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9CC6-E53D-484D-B100-480972D6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DFBF3-5CE3-4969-AEA7-0E0DE5E0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E08B-CBBC-4A53-859B-AC446CD3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6B9F2-B262-435F-8CA6-923339EB2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28F12-2EF2-4DF5-BF88-C2EA723FC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5ECB2-0C01-4669-830B-D781185D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EE0-6F70-41F8-A13F-004E9FAA9141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D40A0-0E24-4661-BFB6-BA5AB1C8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CDB0F-1A38-418D-89AC-1954BD50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E08B-CBBC-4A53-859B-AC446CD3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2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E22C-DCD2-43BF-8278-85177A0F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A366-9398-4BC4-96CE-166A5B0E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5C9D-D734-4542-B8CA-1F15E4A1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EE0-6F70-41F8-A13F-004E9FAA9141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AE7D-97ED-4D22-9C22-78FDA702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6B678-88DB-4619-BE77-FA157600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E08B-CBBC-4A53-859B-AC446CD3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C2A8-6CC8-4DDC-BDDC-9635CE23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14E8B-62D3-4CBA-95B4-258B6E6B1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2E4A0-6E44-4609-99F0-5849BBB4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EE0-6F70-41F8-A13F-004E9FAA9141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BED80-FE7E-4F33-8DE8-9DB88BE7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3B41-9305-4282-95FD-BF16234F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E08B-CBBC-4A53-859B-AC446CD3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23E3-E4AD-42D5-9A1B-98777B76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FFBE-72D8-44F9-A191-8950119E7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D0881-C041-4637-BCDE-057F1CCBD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1BDB0-53F8-46C0-AB23-23ABE6B6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EE0-6F70-41F8-A13F-004E9FAA9141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F0771-02E8-40C6-B1C2-A88608D1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A10C-4F85-4301-A9D1-F969420D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E08B-CBBC-4A53-859B-AC446CD3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7032-2702-473A-A6D6-90A76696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919F-A448-4C49-9897-2A92CC60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EC03-B0C2-47BC-A167-2F897998D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63862-8208-4A3C-85C2-5518F711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375CB-29C6-45E3-9193-CF6C948BD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1F40A-7A5C-41A6-A00F-D6321F92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EE0-6F70-41F8-A13F-004E9FAA9141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44791-1C57-439E-90DA-43672BB4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FAB7A-3E52-47E3-AD41-BD594801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E08B-CBBC-4A53-859B-AC446CD3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5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CC48-1B7B-4307-B2F8-75D0A0EF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6A4FE-309E-4CB0-9BAE-1580F1BA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EE0-6F70-41F8-A13F-004E9FAA9141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0985C-6584-4527-A8B7-0440C44E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A4617-0449-408A-87FA-8B772280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E08B-CBBC-4A53-859B-AC446CD3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0CE8E-FA3D-4A73-8F30-FEAF6A00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EE0-6F70-41F8-A13F-004E9FAA9141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A6C6B-5249-4D6C-B72B-5DA70C89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0161C-B3ED-41CF-8023-F741B069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E08B-CBBC-4A53-859B-AC446CD3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D302-ACD8-488C-981E-AE89B1BF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7AF9-3967-491A-8EB6-A925FF56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5E129-FD19-4546-B997-C9AB1BDA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A9F61-7D84-442A-952B-7A275B4A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EE0-6F70-41F8-A13F-004E9FAA9141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94FD0-D1DA-4743-A45A-BF2D1080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27B10-AC87-48B6-905F-F357CB1A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E08B-CBBC-4A53-859B-AC446CD3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5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0CC5-F28A-4A6D-AE63-1B61F60E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230B9-8D5D-45C2-B033-682AA9ED7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27FB5-34D7-4A65-A8F7-AB06AD51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08154-6862-4581-B0C7-EC157FB4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8EE0-6F70-41F8-A13F-004E9FAA9141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04FB3-7F89-4CC5-A36A-4903223A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22570-1410-415F-8B2E-D09177FA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E08B-CBBC-4A53-859B-AC446CD3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9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BBF4E-7325-4992-9BDA-0F21E3D0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9FFF-63F1-498D-AAA8-BDB9DB34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51E1-DFE2-48CA-AD5C-A5819BEFC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8EE0-6F70-41F8-A13F-004E9FAA9141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B1E3-4AD1-44C0-9C00-CA722CED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4826-519F-4942-984F-79A56AAF3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E08B-CBBC-4A53-859B-AC446CD3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B331-1C55-4792-9ACD-304762102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pentru clasificarea echipei c</a:t>
            </a: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âș</a:t>
            </a:r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</a:t>
            </a: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toare a unui joc MOBA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0DF83-C65E-48AF-8C82-54F88A0A3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 realizat de Ossian Mihai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Secțiunea Calculatoare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7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33F7-2624-411E-92CC-2CA7660E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Testarea modelului folosind noi 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81AA7-82B6-4841-BF8A-DAF34DA2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sunt </a:t>
            </a:r>
            <a:r>
              <a:rPr lang="en-US" dirty="0" err="1"/>
              <a:t>preluate</a:t>
            </a:r>
            <a:r>
              <a:rPr lang="en-US" dirty="0"/>
              <a:t> din </a:t>
            </a:r>
            <a:r>
              <a:rPr lang="en-US" dirty="0" err="1"/>
              <a:t>meciuri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v-om </a:t>
            </a:r>
            <a:r>
              <a:rPr lang="en-US" dirty="0" err="1"/>
              <a:t>aprecia</a:t>
            </a:r>
            <a:r>
              <a:rPr lang="en-US" dirty="0"/>
              <a:t> </a:t>
            </a:r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en-US" dirty="0" err="1"/>
              <a:t>clasificării</a:t>
            </a:r>
            <a:r>
              <a:rPr lang="en-US" dirty="0"/>
              <a:t>. De </a:t>
            </a:r>
            <a:r>
              <a:rPr lang="en-US" dirty="0" err="1"/>
              <a:t>asemea</a:t>
            </a:r>
            <a:r>
              <a:rPr lang="en-US" dirty="0"/>
              <a:t> id-ul </a:t>
            </a:r>
            <a:r>
              <a:rPr lang="en-US" dirty="0" err="1"/>
              <a:t>caracterelor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v-om </a:t>
            </a:r>
            <a:r>
              <a:rPr lang="en-US" dirty="0" err="1"/>
              <a:t>lua</a:t>
            </a:r>
            <a:r>
              <a:rPr lang="en-US" dirty="0"/>
              <a:t> ca </a:t>
            </a:r>
            <a:r>
              <a:rPr lang="en-US" dirty="0" err="1"/>
              <a:t>irelevant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nu pare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schimbe</a:t>
            </a:r>
            <a:r>
              <a:rPr lang="en-US" dirty="0"/>
              <a:t> </a:t>
            </a:r>
            <a:r>
              <a:rPr lang="en-US" dirty="0" err="1"/>
              <a:t>răspunsul</a:t>
            </a:r>
            <a:r>
              <a:rPr lang="en-US" dirty="0"/>
              <a:t> final.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1DA15-8C00-4B77-B901-E42BDF63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24" y="3108960"/>
            <a:ext cx="3980848" cy="34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0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ADE5-6F3C-4C4B-A12B-2BA6854D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4A27-7245-485E-86E0-2A7F4409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prezintă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acuratețe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excepțională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asemănător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reușit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piață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aceleași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06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CF6A-5CE5-4CC1-BDEE-B725AE29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Mulțumesc pentru atenție!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8" descr="Happy robot showing one thumbs up on Craiyon">
            <a:extLst>
              <a:ext uri="{FF2B5EF4-FFF2-40B4-BE49-F238E27FC236}">
                <a16:creationId xmlns:a16="http://schemas.microsoft.com/office/drawing/2014/main" id="{656C23D2-3588-4B64-A592-E5F1EDF69E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" y="24295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C7ED8E-4BAD-4450-A917-6D8B6C60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213" y="1694060"/>
            <a:ext cx="3805188" cy="37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E0AF-CEC8-49D7-AD76-8B04AD0D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D4A2-7FE1-4F46-97E6-0DF13780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existența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jucători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distruge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inamică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câștiga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jucătorii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aptitudinile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mecanici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creatorii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șansa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victorie.În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MOBA League of Legends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set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mecanici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cunoscute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ușura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prezicerea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câștigătoare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Nexus-ul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inamic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distrugerea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acestuia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reușește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numită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câștigătoare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579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A0F3-6357-400C-9FAF-8CCA605D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Baza de 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6E7F9-9BA9-4046-BDB9-0E7EF109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concepută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50.000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"Ranked Solo/Duo"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competențele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aptitudinile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jucătorilor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aproximativ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același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Aceasta prezintă rubrici care au informații de tip binar (1 sau 2 pentru precizarea echipei) și rubrici de tip întregi.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8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4849-BB8D-4AD9-89D5-D70B2F7D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Rubricile bazei de 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D261-3B73-4359-B30F-4E6917F8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gameDuration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jocului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exprimat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secunde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winner - Care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echip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âș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tigat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jocul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firstBlood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Echipa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cut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asasinat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firstTower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Echipa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distrus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turn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firstInhibitor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Echipa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distrus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inhibitor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firstBaron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Echipa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ucis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Baron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Nashor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(Baron)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firstDragon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Echipa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ucis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Dragon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firstRiftHerald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Echipa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ucis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Rift Herald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t1/t2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towerKills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turnuri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distruse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 ̆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echip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t1/t2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inhibitorKills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inhibitoare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distruse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echip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t1/t2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baronKills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Câț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Baron au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echip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t1/t2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dragonKills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âț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Dragon au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echip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t1/t2 champ1-5id -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Caracterul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ales de c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juc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tori in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exprimat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05F-C7DD-48CF-9E9D-CB87E2ED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dorim să obținem?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DB48-0EA0-4DB4-AABA-271C29AD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cercetării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automat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câștigătoare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viitor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primește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clasificarea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are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câștigătoare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indicator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scena E-Sports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spectatori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afișate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forma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tutorial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jucătorii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începători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real.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șansă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victorie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încearcă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distrugi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864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0260-76AE-4435-9274-11B9D899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Stagiul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cercetării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DDFA-DA23-4249-890A-C9D365136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Având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E-Sports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ani,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piață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tânără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extindere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plină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sponsori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corporații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global,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Mercedes-Benz, Louis Vuitton, Red Bull, Spotify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alții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 Thomas Huang, David Kim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Gregory Leung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creează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unealtă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primește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jucători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ales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jucător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afișa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câștig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decizie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luată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jocurile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trecute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istoricul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jucătorilor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2023 scena E-Sports a observat o creștere extrem de mare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fapt pentru care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Riot Games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anunță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parteneriat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AWS,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aceștia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revizuiesc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modalitatea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avantajele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parcursul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ușurează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comentatorilor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stârnește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curiozitatea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spectatorilor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aceștia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le pot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live.</a:t>
            </a:r>
          </a:p>
        </p:txBody>
      </p:sp>
    </p:spTree>
    <p:extLst>
      <p:ext uri="{BB962C8B-B14F-4D97-AF65-F5344CB8AC3E}">
        <p14:creationId xmlns:p14="http://schemas.microsoft.com/office/powerpoint/2010/main" val="182203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555D-ECC7-412E-8540-683CE234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învățare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C4D8-A0A4-415C-AB80-11E2AFEC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predictorul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v-om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multitudine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învățare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eficiența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învățare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următorii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Decision Tree, Deep Learning, Naive Bayes (Kernel)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Boosted Tree.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6CD3B-6F98-4BFC-A98F-6ADA41FD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30" y="2819258"/>
            <a:ext cx="9573930" cy="32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1AC2-D3B4-42CD-8977-24ED5F4D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1293-FF7D-4CB5-8796-93AF16BA2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4 </a:t>
            </a:r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invățare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 am ales Deep Learning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acuratețea</a:t>
            </a:r>
            <a:r>
              <a:rPr lang="en-US" dirty="0"/>
              <a:t> </a:t>
            </a:r>
            <a:r>
              <a:rPr lang="en-US" dirty="0" err="1"/>
              <a:t>excepțională</a:t>
            </a:r>
            <a:r>
              <a:rPr lang="en-US" dirty="0"/>
              <a:t> a </a:t>
            </a:r>
            <a:r>
              <a:rPr lang="en-US" dirty="0" err="1"/>
              <a:t>clasificării</a:t>
            </a:r>
            <a:r>
              <a:rPr lang="en-US" dirty="0"/>
              <a:t>. </a:t>
            </a:r>
            <a:endParaRPr lang="ro-RO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134DA-B64E-4BCD-AFF6-C31505576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66" y="2698542"/>
            <a:ext cx="7790046" cy="41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5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6B0AD-F62A-48E6-8F0A-09F3EA6DF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481" y="365125"/>
            <a:ext cx="4203032" cy="6388610"/>
          </a:xfrm>
        </p:spPr>
      </p:pic>
    </p:spTree>
    <p:extLst>
      <p:ext uri="{BB962C8B-B14F-4D97-AF65-F5344CB8AC3E}">
        <p14:creationId xmlns:p14="http://schemas.microsoft.com/office/powerpoint/2010/main" val="269707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812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Program pentru clasificarea echipei câștigătoare a unui joc MOBA</vt:lpstr>
      <vt:lpstr>Introducere</vt:lpstr>
      <vt:lpstr>Baza de date</vt:lpstr>
      <vt:lpstr>Rubricile bazei de date</vt:lpstr>
      <vt:lpstr>Ce dorim să obținem?</vt:lpstr>
      <vt:lpstr>Stagiul actual a cercetării</vt:lpstr>
      <vt:lpstr>Modele de învățare automată</vt:lpstr>
      <vt:lpstr>Implementarea modelului Deep Learning</vt:lpstr>
      <vt:lpstr>PowerPoint Presentation</vt:lpstr>
      <vt:lpstr>Testarea modelului folosind noi date</vt:lpstr>
      <vt:lpstr>Concluzii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pentru clasificarea echipei câștigătoare a unui joc MOBA</dc:title>
  <dc:creator>Ossian Mihai</dc:creator>
  <cp:lastModifiedBy>Ossian Mihai</cp:lastModifiedBy>
  <cp:revision>3</cp:revision>
  <dcterms:created xsi:type="dcterms:W3CDTF">2024-05-30T10:44:47Z</dcterms:created>
  <dcterms:modified xsi:type="dcterms:W3CDTF">2024-05-30T11:10:06Z</dcterms:modified>
</cp:coreProperties>
</file>