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66" r:id="rId10"/>
    <p:sldId id="270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97" autoAdjust="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4A2D0-B1F8-4CB2-BBFD-C9854667A41E}" type="datetimeFigureOut">
              <a:rPr lang="ru-RU" smtClean="0"/>
              <a:pPr/>
              <a:t>03.01.2014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F69B-208D-4B5C-9789-8C34F30F25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63BF-B62A-4A83-8D06-7584B5167702}" type="datetime1">
              <a:rPr lang="ru-RU" smtClean="0"/>
              <a:pPr/>
              <a:t>03.01.2014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FDEC-19B0-4964-94F0-5BBB01C0F896}" type="datetime1">
              <a:rPr lang="ru-RU" smtClean="0"/>
              <a:pPr/>
              <a:t>03.01.2014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643A-3A78-4B9F-93A7-D925F9AF608C}" type="datetime1">
              <a:rPr lang="ru-RU" smtClean="0"/>
              <a:pPr/>
              <a:t>03.01.2014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1647-583E-4289-ACBC-806CA91D20D2}" type="datetime1">
              <a:rPr lang="ru-RU" smtClean="0"/>
              <a:pPr/>
              <a:t>03.01.2014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CEE-272E-433F-B09B-259878755242}" type="datetime1">
              <a:rPr lang="ru-RU" smtClean="0"/>
              <a:pPr/>
              <a:t>03.01.2014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55C6-5BCE-4769-A799-BEE65605CFD1}" type="datetime1">
              <a:rPr lang="ru-RU" smtClean="0"/>
              <a:pPr/>
              <a:t>03.01.2014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4E8B-7C01-4BC7-B4B6-06498FE1DB8A}" type="datetime1">
              <a:rPr lang="ru-RU" smtClean="0"/>
              <a:pPr/>
              <a:t>03.01.2014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7E7C-8BA6-459D-9B92-CF34116160DC}" type="datetime1">
              <a:rPr lang="ru-RU" smtClean="0"/>
              <a:pPr/>
              <a:t>03.01.2014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56DD-E4A7-48DE-8C9A-67B330EC2C02}" type="datetime1">
              <a:rPr lang="ru-RU" smtClean="0"/>
              <a:pPr/>
              <a:t>03.01.2014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1130-1987-41C0-AB91-A6B2BC823093}" type="datetime1">
              <a:rPr lang="ru-RU" smtClean="0"/>
              <a:pPr/>
              <a:t>03.01.2014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DA41-8F14-47DF-A67E-2693A795C031}" type="datetime1">
              <a:rPr lang="ru-RU" smtClean="0"/>
              <a:pPr/>
              <a:t>03.01.2014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385C2-D123-49B6-81B3-F4C9DBB401D9}" type="datetime1">
              <a:rPr lang="ru-RU" smtClean="0"/>
              <a:pPr/>
              <a:t>03.01.2014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496-0774-43E8-AD63-1431EBE3A17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docs/post_n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yravendb.mydomai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docs/post_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Грищенко Д.С. </a:t>
            </a:r>
            <a:r>
              <a:rPr lang="ru-RU" smtClean="0"/>
              <a:t>ВМИ - 212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curl - X POST http://localhost:8080/docs/ -d "{Title : 'hi'}“</a:t>
            </a:r>
          </a:p>
          <a:p>
            <a:pPr>
              <a:buNone/>
            </a:pPr>
            <a:r>
              <a:rPr lang="en-US" dirty="0" smtClean="0"/>
              <a:t> HTTP/1.1 201 OK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{"Key":" 5ecec911-4c71-11df-8ec2-001fd08ec235 ","</a:t>
            </a:r>
            <a:r>
              <a:rPr lang="en-US" dirty="0" err="1" smtClean="0"/>
              <a:t>ETag</a:t>
            </a:r>
            <a:r>
              <a:rPr lang="en-US" dirty="0" smtClean="0"/>
              <a:t>":"179048f3-4c71-11df-8ec2-001fd08ec235"}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curl - X PUT http://localhost:8080/docs/post_new -d "{Title : 'hi'}“</a:t>
            </a:r>
          </a:p>
          <a:p>
            <a:pPr>
              <a:buNone/>
            </a:pPr>
            <a:r>
              <a:rPr lang="en-US" dirty="0" smtClean="0"/>
              <a:t> HTTP/1.1 201 OK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{"Key":" </a:t>
            </a:r>
            <a:r>
              <a:rPr lang="en-US" dirty="0" err="1" smtClean="0"/>
              <a:t>post_new</a:t>
            </a:r>
            <a:r>
              <a:rPr lang="en-US" dirty="0" smtClean="0"/>
              <a:t> ","</a:t>
            </a:r>
            <a:r>
              <a:rPr lang="en-US" dirty="0" err="1" smtClean="0"/>
              <a:t>ETag</a:t>
            </a:r>
            <a:r>
              <a:rPr lang="en-US" dirty="0" smtClean="0"/>
              <a:t>":"179048f3-4c71-11df-8ec2-001fd08ec235"}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curl - X PATCH </a:t>
            </a:r>
            <a:r>
              <a:rPr lang="en-US" dirty="0" smtClean="0">
                <a:hlinkClick r:id="rId2"/>
              </a:rPr>
              <a:t>http://localhost</a:t>
            </a:r>
            <a:r>
              <a:rPr lang="en-US" dirty="0" smtClean="0"/>
              <a:t>:8080/docs/post_1 -d "[{ Type: 'Set', Name: ‘Category', Value:’ </a:t>
            </a:r>
            <a:r>
              <a:rPr lang="en-US" dirty="0" err="1" smtClean="0"/>
              <a:t>newCategory</a:t>
            </a:r>
            <a:r>
              <a:rPr lang="en-US" dirty="0" smtClean="0"/>
              <a:t>’}]" </a:t>
            </a:r>
          </a:p>
          <a:p>
            <a:pPr>
              <a:buNone/>
            </a:pPr>
            <a:r>
              <a:rPr lang="en-US" dirty="0" smtClean="0"/>
              <a:t>HTTP/1.1 200 OK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  " Title": " Hello </a:t>
            </a:r>
            <a:r>
              <a:rPr lang="en-US" dirty="0" err="1" smtClean="0"/>
              <a:t>RavenDB</a:t>
            </a:r>
            <a:r>
              <a:rPr lang="en-US" dirty="0" smtClean="0"/>
              <a:t> ",  </a:t>
            </a:r>
          </a:p>
          <a:p>
            <a:pPr>
              <a:buNone/>
            </a:pPr>
            <a:r>
              <a:rPr lang="en-US" dirty="0" smtClean="0"/>
              <a:t>  " Category": “</a:t>
            </a:r>
            <a:r>
              <a:rPr lang="en-US" dirty="0" err="1" smtClean="0"/>
              <a:t>newCategory</a:t>
            </a:r>
            <a:r>
              <a:rPr lang="en-US" dirty="0" smtClean="0"/>
              <a:t>",  </a:t>
            </a:r>
          </a:p>
          <a:p>
            <a:pPr>
              <a:buNone/>
            </a:pPr>
            <a:r>
              <a:rPr lang="en-US" dirty="0" smtClean="0"/>
              <a:t>  " Content": "This is a blog about </a:t>
            </a:r>
            <a:r>
              <a:rPr lang="en-US" dirty="0" err="1" smtClean="0"/>
              <a:t>RavenDB</a:t>
            </a:r>
            <a:r>
              <a:rPr lang="en-US" dirty="0" smtClean="0"/>
              <a:t>“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curl - X DELETE </a:t>
            </a:r>
            <a:r>
              <a:rPr lang="en-US" sz="2800" dirty="0" smtClean="0">
                <a:hlinkClick r:id="rId2"/>
              </a:rPr>
              <a:t>http://localhost:8080/docs/post_new</a:t>
            </a:r>
            <a:endParaRPr lang="en-US" sz="2800" dirty="0" smtClean="0"/>
          </a:p>
          <a:p>
            <a:pPr>
              <a:buNone/>
            </a:pPr>
            <a:r>
              <a:rPr lang="en-US" dirty="0" smtClean="0"/>
              <a:t>HTTP/1.1 204 No Content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RavenDB</a:t>
            </a:r>
            <a:r>
              <a:rPr lang="en-US" dirty="0" smtClean="0"/>
              <a:t> –</a:t>
            </a:r>
            <a:r>
              <a:rPr lang="ru-RU" dirty="0" smtClean="0"/>
              <a:t> открытая,</a:t>
            </a:r>
            <a:r>
              <a:rPr lang="en-US" dirty="0" smtClean="0"/>
              <a:t> </a:t>
            </a:r>
            <a:r>
              <a:rPr lang="ru-RU" dirty="0" err="1" smtClean="0"/>
              <a:t>документо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ориентированная БД, написанная на </a:t>
            </a:r>
            <a:r>
              <a:rPr lang="en-US" dirty="0" smtClean="0"/>
              <a:t>.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 </a:t>
            </a:r>
            <a:r>
              <a:rPr lang="en-US" dirty="0" err="1" smtClean="0"/>
              <a:t>RavenDB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Полная поддержка </a:t>
            </a:r>
            <a:r>
              <a:rPr lang="en-US" dirty="0" smtClean="0"/>
              <a:t>ACID </a:t>
            </a:r>
            <a:r>
              <a:rPr lang="ru-RU" dirty="0" smtClean="0"/>
              <a:t>транзакций;</a:t>
            </a:r>
          </a:p>
          <a:p>
            <a:r>
              <a:rPr lang="ru-RU" dirty="0" smtClean="0"/>
              <a:t>Компактность;</a:t>
            </a:r>
          </a:p>
          <a:p>
            <a:r>
              <a:rPr lang="en-US" smtClean="0"/>
              <a:t>JSON </a:t>
            </a:r>
            <a:r>
              <a:rPr lang="ru-RU" dirty="0" smtClean="0"/>
              <a:t>формат хранения данных;</a:t>
            </a:r>
          </a:p>
          <a:p>
            <a:r>
              <a:rPr lang="en-US" dirty="0" smtClean="0"/>
              <a:t>Client API </a:t>
            </a:r>
            <a:r>
              <a:rPr lang="ru-RU" dirty="0" smtClean="0"/>
              <a:t>для </a:t>
            </a:r>
            <a:r>
              <a:rPr lang="en-US" dirty="0" err="1" smtClean="0"/>
              <a:t>.Net</a:t>
            </a:r>
            <a:r>
              <a:rPr lang="en-US" dirty="0" smtClean="0"/>
              <a:t>, Silverlight, </a:t>
            </a:r>
            <a:r>
              <a:rPr lang="en-US" dirty="0" err="1" smtClean="0"/>
              <a:t>javascript</a:t>
            </a:r>
            <a:endParaRPr lang="ru-RU" dirty="0" smtClean="0"/>
          </a:p>
          <a:p>
            <a:r>
              <a:rPr lang="ru-RU" dirty="0" err="1" smtClean="0"/>
              <a:t>Масштабируемость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Шардинг</a:t>
            </a:r>
            <a:endParaRPr lang="ru-RU" dirty="0" smtClean="0"/>
          </a:p>
          <a:p>
            <a:pPr lvl="1"/>
            <a:r>
              <a:rPr lang="ru-RU" dirty="0" smtClean="0"/>
              <a:t>Репликация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HTTP </a:t>
            </a:r>
            <a:r>
              <a:rPr lang="ru-RU" dirty="0" smtClean="0"/>
              <a:t>сервер</a:t>
            </a:r>
          </a:p>
          <a:p>
            <a:r>
              <a:rPr lang="en-US" dirty="0" smtClean="0"/>
              <a:t>CRUD </a:t>
            </a:r>
            <a:r>
              <a:rPr lang="ru-RU" dirty="0" smtClean="0"/>
              <a:t>операции – обычные </a:t>
            </a:r>
            <a:r>
              <a:rPr lang="en-US" dirty="0" smtClean="0"/>
              <a:t>HTTP </a:t>
            </a:r>
            <a:r>
              <a:rPr lang="ru-RU" dirty="0" smtClean="0"/>
              <a:t>запросы</a:t>
            </a:r>
          </a:p>
          <a:p>
            <a:r>
              <a:rPr lang="en-US" dirty="0" smtClean="0"/>
              <a:t>JSON </a:t>
            </a:r>
            <a:r>
              <a:rPr lang="ru-RU" dirty="0" smtClean="0"/>
              <a:t>объекты – «записи»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en-US" dirty="0" smtClean="0"/>
              <a:t>JSON </a:t>
            </a:r>
            <a:r>
              <a:rPr lang="ru-RU" dirty="0" smtClean="0"/>
              <a:t>запрос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Javascript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API;</a:t>
            </a:r>
          </a:p>
          <a:p>
            <a:r>
              <a:rPr lang="en-US" dirty="0" smtClean="0"/>
              <a:t>LINQ </a:t>
            </a:r>
            <a:r>
              <a:rPr lang="ru-RU" dirty="0" smtClean="0"/>
              <a:t>при использовании </a:t>
            </a:r>
            <a:r>
              <a:rPr lang="en-US" dirty="0" smtClean="0"/>
              <a:t>.NET.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Studio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ossir_000\Desktop\stud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4784"/>
            <a:ext cx="8933983" cy="3888432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BlogPost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    public string Id { get; set; }</a:t>
            </a:r>
          </a:p>
          <a:p>
            <a:pPr>
              <a:buNone/>
            </a:pPr>
            <a:r>
              <a:rPr lang="en-US" dirty="0" smtClean="0"/>
              <a:t>    public string Title { get; set; }</a:t>
            </a:r>
          </a:p>
          <a:p>
            <a:pPr>
              <a:buNone/>
            </a:pPr>
            <a:r>
              <a:rPr lang="en-US" dirty="0" smtClean="0"/>
              <a:t>    public string Category { get; set; }</a:t>
            </a:r>
          </a:p>
          <a:p>
            <a:pPr>
              <a:buNone/>
            </a:pPr>
            <a:r>
              <a:rPr lang="en-US" dirty="0" smtClean="0"/>
              <a:t>    public string Content { get; set; }</a:t>
            </a:r>
          </a:p>
          <a:p>
            <a:pPr>
              <a:buNone/>
            </a:pPr>
            <a:r>
              <a:rPr lang="en-US" dirty="0" smtClean="0"/>
              <a:t>    public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PublishedAt</a:t>
            </a:r>
            <a:r>
              <a:rPr lang="en-US" dirty="0" smtClean="0"/>
              <a:t> { get; set; }</a:t>
            </a:r>
          </a:p>
          <a:p>
            <a:pPr>
              <a:buNone/>
            </a:pPr>
            <a:r>
              <a:rPr lang="en-US" dirty="0" smtClean="0"/>
              <a:t>    public string[] Tags { get; set; }</a:t>
            </a:r>
          </a:p>
          <a:p>
            <a:pPr>
              <a:buNone/>
            </a:pPr>
            <a:r>
              <a:rPr lang="en-US" dirty="0" smtClean="0"/>
              <a:t>    public </a:t>
            </a:r>
            <a:r>
              <a:rPr lang="en-US" dirty="0" err="1" smtClean="0"/>
              <a:t>BlogComment</a:t>
            </a:r>
            <a:r>
              <a:rPr lang="en-US" dirty="0" smtClean="0"/>
              <a:t>[] Comments { get; set;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BlogComment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    public string Title { get; set; }</a:t>
            </a:r>
          </a:p>
          <a:p>
            <a:pPr>
              <a:buNone/>
            </a:pPr>
            <a:r>
              <a:rPr lang="en-US" dirty="0" smtClean="0"/>
              <a:t>    public string Content { get; set;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documentStore</a:t>
            </a:r>
            <a:r>
              <a:rPr lang="en-US" sz="1400" dirty="0" smtClean="0"/>
              <a:t> = new </a:t>
            </a:r>
            <a:r>
              <a:rPr lang="en-US" sz="1400" dirty="0" err="1" smtClean="0"/>
              <a:t>DocumentStore</a:t>
            </a:r>
            <a:r>
              <a:rPr lang="en-US" sz="1400" dirty="0" smtClean="0"/>
              <a:t> { </a:t>
            </a:r>
            <a:r>
              <a:rPr lang="en-US" sz="1400" dirty="0" err="1" smtClean="0"/>
              <a:t>Url</a:t>
            </a:r>
            <a:r>
              <a:rPr lang="en-US" sz="1400" dirty="0" smtClean="0"/>
              <a:t> = "</a:t>
            </a:r>
            <a:r>
              <a:rPr lang="en-US" sz="1400" dirty="0" smtClean="0">
                <a:hlinkClick r:id="rId2"/>
              </a:rPr>
              <a:t>http://myravendb.mydomain.com/</a:t>
            </a:r>
            <a:r>
              <a:rPr lang="en-US" sz="1400" dirty="0" smtClean="0"/>
              <a:t>" };</a:t>
            </a:r>
          </a:p>
          <a:p>
            <a:pPr>
              <a:buNone/>
            </a:pPr>
            <a:r>
              <a:rPr lang="en-US" sz="1400" dirty="0" err="1" smtClean="0"/>
              <a:t>documentStore.Initialize</a:t>
            </a:r>
            <a:r>
              <a:rPr lang="en-US" sz="1400" dirty="0" smtClean="0"/>
              <a:t>();</a:t>
            </a:r>
            <a:endParaRPr lang="ru-RU" sz="1400" dirty="0" smtClean="0"/>
          </a:p>
          <a:p>
            <a:pPr>
              <a:buNone/>
            </a:pPr>
            <a:r>
              <a:rPr lang="en-US" sz="1400" dirty="0" smtClean="0"/>
              <a:t>using (</a:t>
            </a:r>
            <a:r>
              <a:rPr lang="en-US" sz="1400" dirty="0" err="1" smtClean="0"/>
              <a:t>var</a:t>
            </a:r>
            <a:r>
              <a:rPr lang="en-US" sz="1400" dirty="0" smtClean="0"/>
              <a:t> session = </a:t>
            </a:r>
            <a:r>
              <a:rPr lang="en-US" sz="1400" dirty="0" err="1" smtClean="0"/>
              <a:t>documentStore.OpenSession</a:t>
            </a:r>
            <a:r>
              <a:rPr lang="en-US" sz="1400" dirty="0" smtClean="0"/>
              <a:t>())</a:t>
            </a:r>
          </a:p>
          <a:p>
            <a:pPr>
              <a:buNone/>
            </a:pPr>
            <a:r>
              <a:rPr lang="en-US" sz="1400" dirty="0" smtClean="0"/>
              <a:t>{</a:t>
            </a:r>
            <a:endParaRPr lang="ru-RU" sz="1400" dirty="0" smtClean="0"/>
          </a:p>
          <a:p>
            <a:pPr lvl="1">
              <a:buNone/>
            </a:pPr>
            <a:r>
              <a:rPr lang="en-US" sz="1400" dirty="0" err="1" smtClean="0"/>
              <a:t>BlogPost</a:t>
            </a:r>
            <a:r>
              <a:rPr lang="en-US" sz="1400" dirty="0" smtClean="0"/>
              <a:t> post = new </a:t>
            </a:r>
            <a:r>
              <a:rPr lang="en-US" sz="1400" dirty="0" err="1" smtClean="0"/>
              <a:t>BlogPost</a:t>
            </a:r>
            <a:r>
              <a:rPr lang="en-US" sz="1400" dirty="0" smtClean="0"/>
              <a:t>()</a:t>
            </a:r>
          </a:p>
          <a:p>
            <a:pPr lvl="1">
              <a:buNone/>
            </a:pPr>
            <a:r>
              <a:rPr lang="en-US" sz="1400" dirty="0" smtClean="0"/>
              <a:t>                    {</a:t>
            </a:r>
          </a:p>
          <a:p>
            <a:pPr lvl="1">
              <a:buNone/>
            </a:pPr>
            <a:r>
              <a:rPr lang="en-US" sz="1400" dirty="0" smtClean="0"/>
              <a:t>                        Title = "Hello </a:t>
            </a:r>
            <a:r>
              <a:rPr lang="en-US" sz="1400" dirty="0" err="1" smtClean="0"/>
              <a:t>RavenDB</a:t>
            </a:r>
            <a:r>
              <a:rPr lang="en-US" sz="1400" dirty="0" smtClean="0"/>
              <a:t>",</a:t>
            </a:r>
          </a:p>
          <a:p>
            <a:pPr lvl="1">
              <a:buNone/>
            </a:pPr>
            <a:r>
              <a:rPr lang="en-US" sz="1400" dirty="0" smtClean="0"/>
              <a:t>                        Category = "</a:t>
            </a:r>
            <a:r>
              <a:rPr lang="en-US" sz="1400" dirty="0" err="1" smtClean="0"/>
              <a:t>RavenDB</a:t>
            </a:r>
            <a:r>
              <a:rPr lang="en-US" sz="1400" dirty="0" smtClean="0"/>
              <a:t>",</a:t>
            </a:r>
          </a:p>
          <a:p>
            <a:pPr lvl="1">
              <a:buNone/>
            </a:pPr>
            <a:r>
              <a:rPr lang="en-US" sz="1400" dirty="0" smtClean="0"/>
              <a:t>                        Content = "This is a blog about </a:t>
            </a:r>
            <a:r>
              <a:rPr lang="en-US" sz="1400" dirty="0" err="1" smtClean="0"/>
              <a:t>RavenDB</a:t>
            </a:r>
            <a:r>
              <a:rPr lang="en-US" sz="1400" dirty="0" smtClean="0"/>
              <a:t>",</a:t>
            </a:r>
          </a:p>
          <a:p>
            <a:pPr lvl="1">
              <a:buNone/>
            </a:pPr>
            <a:r>
              <a:rPr lang="en-US" sz="1400" dirty="0" smtClean="0"/>
              <a:t>                        Comments = new </a:t>
            </a:r>
            <a:r>
              <a:rPr lang="en-US" sz="1400" dirty="0" err="1" smtClean="0"/>
              <a:t>BlogComment</a:t>
            </a:r>
            <a:r>
              <a:rPr lang="en-US" sz="1400" dirty="0" smtClean="0"/>
              <a:t>[]</a:t>
            </a:r>
          </a:p>
          <a:p>
            <a:pPr lvl="1">
              <a:buNone/>
            </a:pPr>
            <a:r>
              <a:rPr lang="en-US" sz="1400" dirty="0" smtClean="0"/>
              <a:t>                                    {</a:t>
            </a:r>
          </a:p>
          <a:p>
            <a:pPr lvl="1">
              <a:buNone/>
            </a:pPr>
            <a:r>
              <a:rPr lang="en-US" sz="1400" dirty="0" smtClean="0"/>
              <a:t>                                        new </a:t>
            </a:r>
            <a:r>
              <a:rPr lang="en-US" sz="1400" dirty="0" err="1" smtClean="0"/>
              <a:t>BlogComment</a:t>
            </a:r>
            <a:r>
              <a:rPr lang="en-US" sz="1400" dirty="0" smtClean="0"/>
              <a:t>() {Title = "Unrealistic", Content = "This example is unrealistic"},</a:t>
            </a:r>
          </a:p>
          <a:p>
            <a:pPr lvl="1">
              <a:buNone/>
            </a:pPr>
            <a:r>
              <a:rPr lang="en-US" sz="1400" dirty="0" smtClean="0"/>
              <a:t>                                        new </a:t>
            </a:r>
            <a:r>
              <a:rPr lang="en-US" sz="1400" dirty="0" err="1" smtClean="0"/>
              <a:t>BlogComment</a:t>
            </a:r>
            <a:r>
              <a:rPr lang="en-US" sz="1400" dirty="0" smtClean="0"/>
              <a:t>() {Title = "Nice", Content = "This example is nice"}</a:t>
            </a:r>
          </a:p>
          <a:p>
            <a:pPr lvl="1">
              <a:buNone/>
            </a:pPr>
            <a:r>
              <a:rPr lang="en-US" sz="1400" dirty="0" smtClean="0"/>
              <a:t>                                    }</a:t>
            </a:r>
          </a:p>
          <a:p>
            <a:pPr lvl="1">
              <a:buNone/>
            </a:pPr>
            <a:r>
              <a:rPr lang="en-US" sz="1400" dirty="0" smtClean="0"/>
              <a:t>                    };</a:t>
            </a:r>
          </a:p>
          <a:p>
            <a:pPr lvl="1">
              <a:buNone/>
            </a:pPr>
            <a:r>
              <a:rPr lang="en-US" sz="1400" dirty="0" err="1" smtClean="0"/>
              <a:t>session.Store</a:t>
            </a:r>
            <a:r>
              <a:rPr lang="en-US" sz="1400" dirty="0" smtClean="0"/>
              <a:t>(post);</a:t>
            </a:r>
          </a:p>
          <a:p>
            <a:pPr lvl="1">
              <a:buNone/>
            </a:pPr>
            <a:r>
              <a:rPr lang="en-US" sz="1400" dirty="0" err="1" smtClean="0"/>
              <a:t>session.SaveChanges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ru-RU" sz="1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curl - X GET </a:t>
            </a:r>
            <a:r>
              <a:rPr lang="en-US" dirty="0" smtClean="0">
                <a:hlinkClick r:id="rId2"/>
              </a:rPr>
              <a:t>http://localhost:8080/docs/post_1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HTTP/1.1 200 OK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{  </a:t>
            </a:r>
          </a:p>
          <a:p>
            <a:pPr>
              <a:buNone/>
            </a:pPr>
            <a:r>
              <a:rPr lang="en-US" dirty="0" smtClean="0"/>
              <a:t>  " Title": " Hello </a:t>
            </a:r>
            <a:r>
              <a:rPr lang="en-US" dirty="0" err="1" smtClean="0"/>
              <a:t>RavenDB</a:t>
            </a:r>
            <a:r>
              <a:rPr lang="en-US" dirty="0" smtClean="0"/>
              <a:t> ",  </a:t>
            </a:r>
          </a:p>
          <a:p>
            <a:pPr>
              <a:buNone/>
            </a:pPr>
            <a:r>
              <a:rPr lang="en-US" dirty="0" smtClean="0"/>
              <a:t>  " Category": "</a:t>
            </a:r>
            <a:r>
              <a:rPr lang="en-US" dirty="0" err="1" smtClean="0"/>
              <a:t>RavenDB</a:t>
            </a:r>
            <a:r>
              <a:rPr lang="en-US" dirty="0" smtClean="0"/>
              <a:t>",  </a:t>
            </a:r>
          </a:p>
          <a:p>
            <a:pPr>
              <a:buNone/>
            </a:pPr>
            <a:r>
              <a:rPr lang="en-US" dirty="0" smtClean="0"/>
              <a:t>  " Content": "This is a blog about </a:t>
            </a:r>
            <a:r>
              <a:rPr lang="en-US" dirty="0" err="1" smtClean="0"/>
              <a:t>RavenDB</a:t>
            </a:r>
            <a:r>
              <a:rPr lang="en-US" dirty="0" smtClean="0"/>
              <a:t>" 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B496-0774-43E8-AD63-1431EBE3A17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294</Words>
  <Application>Microsoft Office PowerPoint</Application>
  <PresentationFormat>Экран (4:3)</PresentationFormat>
  <Paragraphs>113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RavenDB</vt:lpstr>
      <vt:lpstr>Что это?</vt:lpstr>
      <vt:lpstr>Основные возможности RavenDB</vt:lpstr>
      <vt:lpstr>Сервер</vt:lpstr>
      <vt:lpstr>Клиент</vt:lpstr>
      <vt:lpstr>RavenDB Studio</vt:lpstr>
      <vt:lpstr>Пример</vt:lpstr>
      <vt:lpstr>Пример</vt:lpstr>
      <vt:lpstr>HTTP - запросы</vt:lpstr>
      <vt:lpstr>HTTP - запросы</vt:lpstr>
      <vt:lpstr>HTTP - запросы</vt:lpstr>
      <vt:lpstr>HTTP - запросы</vt:lpstr>
      <vt:lpstr>HTTP - запросы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RavenDB</dc:title>
  <dc:creator>Дмитрий Грищенко</dc:creator>
  <cp:lastModifiedBy>Дмитрий Грищенко</cp:lastModifiedBy>
  <cp:revision>37</cp:revision>
  <dcterms:created xsi:type="dcterms:W3CDTF">2014-01-02T09:09:16Z</dcterms:created>
  <dcterms:modified xsi:type="dcterms:W3CDTF">2014-01-03T09:23:16Z</dcterms:modified>
</cp:coreProperties>
</file>