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r Verbinde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r Verbinde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r Verbinde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11/16/2015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Golden Girls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28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Zeiten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Risiken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Was lief gut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Was lief schlecht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6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Geplant: 40 MT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Genutzt: 20 MT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16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3: </a:t>
            </a:r>
            <a:r>
              <a:rPr lang="de-DE" dirty="0"/>
              <a:t>Probleme mit unterschiedlichen Betriebssystemen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8: </a:t>
            </a:r>
            <a:r>
              <a:rPr lang="de-DE" dirty="0"/>
              <a:t>Aufwandsschätzung realistisch, aber nicht eingehalten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65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Arbeitsmoral unter Druck</a:t>
            </a:r>
          </a:p>
          <a:p>
            <a:pPr>
              <a:lnSpc>
                <a:spcPct val="200000"/>
              </a:lnSpc>
            </a:pPr>
            <a:r>
              <a:rPr lang="de-DE" dirty="0"/>
              <a:t>Arbeitsverteilung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gut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Planung nicht detailliert </a:t>
            </a:r>
            <a:r>
              <a:rPr lang="de-DE" dirty="0" smtClean="0"/>
              <a:t>genug / ernst genommen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Oftmals nicht beachtet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Präsentation vergessen</a:t>
            </a:r>
          </a:p>
          <a:p>
            <a:pPr>
              <a:lnSpc>
                <a:spcPct val="200000"/>
              </a:lnSpc>
            </a:pPr>
            <a:r>
              <a:rPr lang="de-DE" dirty="0"/>
              <a:t>Nicht alle Funktionen erfüllt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</a:rPr>
              <a:t>Was lief </a:t>
            </a:r>
            <a:r>
              <a:rPr lang="de-DE" dirty="0" smtClean="0">
                <a:effectLst/>
              </a:rPr>
              <a:t>schlecht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6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Golden Girls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34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71</Words>
  <Application>Microsoft Office PowerPoint</Application>
  <PresentationFormat>Bildschirmpräsentation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Deimos</vt:lpstr>
      <vt:lpstr>Lessons Learned</vt:lpstr>
      <vt:lpstr>Agenda</vt:lpstr>
      <vt:lpstr>Zeiten</vt:lpstr>
      <vt:lpstr>Risiken</vt:lpstr>
      <vt:lpstr>Was lief gut</vt:lpstr>
      <vt:lpstr>Was lief schlecht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Nils Wende</dc:creator>
  <cp:lastModifiedBy>Nils Wende</cp:lastModifiedBy>
  <cp:revision>3</cp:revision>
  <dcterms:created xsi:type="dcterms:W3CDTF">2015-11-16T09:33:04Z</dcterms:created>
  <dcterms:modified xsi:type="dcterms:W3CDTF">2015-11-16T09:40:03Z</dcterms:modified>
</cp:coreProperties>
</file>