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9" d="100"/>
          <a:sy n="119" d="100"/>
        </p:scale>
        <p:origin x="1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Otsikkodia">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D114AE50-53C7-4E27-9173-94CB61BFDB42}"/>
              </a:ext>
            </a:extLst>
          </p:cNvPr>
          <p:cNvSpPr>
            <a:spLocks noGrp="1"/>
          </p:cNvSpPr>
          <p:nvPr>
            <p:ph type="ctrTitle"/>
          </p:nvPr>
        </p:nvSpPr>
        <p:spPr>
          <a:xfrm>
            <a:off x="1524000" y="1122363"/>
            <a:ext cx="9144000" cy="2387600"/>
          </a:xfrm>
        </p:spPr>
        <p:txBody>
          <a:bodyPr anchor="b"/>
          <a:lstStyle>
            <a:lvl1pPr algn="ctr">
              <a:defRPr sz="6000"/>
            </a:lvl1pPr>
          </a:lstStyle>
          <a:p>
            <a:r>
              <a:rPr lang="fi-FI"/>
              <a:t>Muokkaa ots. perustyyl. napsautt.</a:t>
            </a:r>
          </a:p>
        </p:txBody>
      </p:sp>
      <p:sp>
        <p:nvSpPr>
          <p:cNvPr id="3" name="Alaotsikko 2">
            <a:extLst>
              <a:ext uri="{FF2B5EF4-FFF2-40B4-BE49-F238E27FC236}">
                <a16:creationId xmlns:a16="http://schemas.microsoft.com/office/drawing/2014/main" id="{313234F0-5ABF-4643-B29F-8BC730BED1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i-FI"/>
              <a:t>Muokkaa alaotsikon perustyyliä napsautt.</a:t>
            </a:r>
          </a:p>
        </p:txBody>
      </p:sp>
      <p:sp>
        <p:nvSpPr>
          <p:cNvPr id="4" name="Päivämäärän paikkamerkki 3">
            <a:extLst>
              <a:ext uri="{FF2B5EF4-FFF2-40B4-BE49-F238E27FC236}">
                <a16:creationId xmlns:a16="http://schemas.microsoft.com/office/drawing/2014/main" id="{74EC2723-8F0E-4B40-BD5D-E9C9E8D5D984}"/>
              </a:ext>
            </a:extLst>
          </p:cNvPr>
          <p:cNvSpPr>
            <a:spLocks noGrp="1"/>
          </p:cNvSpPr>
          <p:nvPr>
            <p:ph type="dt" sz="half" idx="10"/>
          </p:nvPr>
        </p:nvSpPr>
        <p:spPr/>
        <p:txBody>
          <a:bodyPr/>
          <a:lstStyle/>
          <a:p>
            <a:fld id="{A920A04B-0342-451A-AE2D-B22D346979AD}" type="datetimeFigureOut">
              <a:rPr lang="fi-FI" smtClean="0"/>
              <a:t>13.10.2021</a:t>
            </a:fld>
            <a:endParaRPr lang="fi-FI"/>
          </a:p>
        </p:txBody>
      </p:sp>
      <p:sp>
        <p:nvSpPr>
          <p:cNvPr id="5" name="Alatunnisteen paikkamerkki 4">
            <a:extLst>
              <a:ext uri="{FF2B5EF4-FFF2-40B4-BE49-F238E27FC236}">
                <a16:creationId xmlns:a16="http://schemas.microsoft.com/office/drawing/2014/main" id="{3375A3A7-E689-4F94-9A28-376920502860}"/>
              </a:ext>
            </a:extLst>
          </p:cNvPr>
          <p:cNvSpPr>
            <a:spLocks noGrp="1"/>
          </p:cNvSpPr>
          <p:nvPr>
            <p:ph type="ftr" sz="quarter" idx="11"/>
          </p:nvPr>
        </p:nvSpPr>
        <p:spPr/>
        <p:txBody>
          <a:bodyPr/>
          <a:lstStyle/>
          <a:p>
            <a:endParaRPr lang="fi-FI"/>
          </a:p>
        </p:txBody>
      </p:sp>
      <p:sp>
        <p:nvSpPr>
          <p:cNvPr id="6" name="Dian numeron paikkamerkki 5">
            <a:extLst>
              <a:ext uri="{FF2B5EF4-FFF2-40B4-BE49-F238E27FC236}">
                <a16:creationId xmlns:a16="http://schemas.microsoft.com/office/drawing/2014/main" id="{875C84EA-BDCD-4503-A200-D42297370665}"/>
              </a:ext>
            </a:extLst>
          </p:cNvPr>
          <p:cNvSpPr>
            <a:spLocks noGrp="1"/>
          </p:cNvSpPr>
          <p:nvPr>
            <p:ph type="sldNum" sz="quarter" idx="12"/>
          </p:nvPr>
        </p:nvSpPr>
        <p:spPr/>
        <p:txBody>
          <a:bodyPr/>
          <a:lstStyle/>
          <a:p>
            <a:fld id="{85578488-B999-4BC0-9381-43EF795DA99C}" type="slidenum">
              <a:rPr lang="fi-FI" smtClean="0"/>
              <a:t>‹#›</a:t>
            </a:fld>
            <a:endParaRPr lang="fi-FI"/>
          </a:p>
        </p:txBody>
      </p:sp>
    </p:spTree>
    <p:extLst>
      <p:ext uri="{BB962C8B-B14F-4D97-AF65-F5344CB8AC3E}">
        <p14:creationId xmlns:p14="http://schemas.microsoft.com/office/powerpoint/2010/main" val="3697718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7D3A9552-F401-4738-AC0A-AE1511846F7F}"/>
              </a:ext>
            </a:extLst>
          </p:cNvPr>
          <p:cNvSpPr>
            <a:spLocks noGrp="1"/>
          </p:cNvSpPr>
          <p:nvPr>
            <p:ph type="title"/>
          </p:nvPr>
        </p:nvSpPr>
        <p:spPr/>
        <p:txBody>
          <a:bodyPr/>
          <a:lstStyle/>
          <a:p>
            <a:r>
              <a:rPr lang="fi-FI"/>
              <a:t>Muokkaa ots. perustyyl. napsautt.</a:t>
            </a:r>
          </a:p>
        </p:txBody>
      </p:sp>
      <p:sp>
        <p:nvSpPr>
          <p:cNvPr id="3" name="Pystysuoran tekstin paikkamerkki 2">
            <a:extLst>
              <a:ext uri="{FF2B5EF4-FFF2-40B4-BE49-F238E27FC236}">
                <a16:creationId xmlns:a16="http://schemas.microsoft.com/office/drawing/2014/main" id="{5F39E5CA-CF87-42A9-BC7D-588C8F69745E}"/>
              </a:ext>
            </a:extLst>
          </p:cNvPr>
          <p:cNvSpPr>
            <a:spLocks noGrp="1"/>
          </p:cNvSpPr>
          <p:nvPr>
            <p:ph type="body" orient="vert" idx="1"/>
          </p:nvPr>
        </p:nvSpPr>
        <p:spPr/>
        <p:txBody>
          <a:bodyPr vert="eaVert"/>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
        <p:nvSpPr>
          <p:cNvPr id="4" name="Päivämäärän paikkamerkki 3">
            <a:extLst>
              <a:ext uri="{FF2B5EF4-FFF2-40B4-BE49-F238E27FC236}">
                <a16:creationId xmlns:a16="http://schemas.microsoft.com/office/drawing/2014/main" id="{228B2913-E277-4927-A24A-B073F3F2F2A4}"/>
              </a:ext>
            </a:extLst>
          </p:cNvPr>
          <p:cNvSpPr>
            <a:spLocks noGrp="1"/>
          </p:cNvSpPr>
          <p:nvPr>
            <p:ph type="dt" sz="half" idx="10"/>
          </p:nvPr>
        </p:nvSpPr>
        <p:spPr/>
        <p:txBody>
          <a:bodyPr/>
          <a:lstStyle/>
          <a:p>
            <a:fld id="{A920A04B-0342-451A-AE2D-B22D346979AD}" type="datetimeFigureOut">
              <a:rPr lang="fi-FI" smtClean="0"/>
              <a:t>13.10.2021</a:t>
            </a:fld>
            <a:endParaRPr lang="fi-FI"/>
          </a:p>
        </p:txBody>
      </p:sp>
      <p:sp>
        <p:nvSpPr>
          <p:cNvPr id="5" name="Alatunnisteen paikkamerkki 4">
            <a:extLst>
              <a:ext uri="{FF2B5EF4-FFF2-40B4-BE49-F238E27FC236}">
                <a16:creationId xmlns:a16="http://schemas.microsoft.com/office/drawing/2014/main" id="{C1D2847D-FED6-4816-A27B-3FED75663E65}"/>
              </a:ext>
            </a:extLst>
          </p:cNvPr>
          <p:cNvSpPr>
            <a:spLocks noGrp="1"/>
          </p:cNvSpPr>
          <p:nvPr>
            <p:ph type="ftr" sz="quarter" idx="11"/>
          </p:nvPr>
        </p:nvSpPr>
        <p:spPr/>
        <p:txBody>
          <a:bodyPr/>
          <a:lstStyle/>
          <a:p>
            <a:endParaRPr lang="fi-FI"/>
          </a:p>
        </p:txBody>
      </p:sp>
      <p:sp>
        <p:nvSpPr>
          <p:cNvPr id="6" name="Dian numeron paikkamerkki 5">
            <a:extLst>
              <a:ext uri="{FF2B5EF4-FFF2-40B4-BE49-F238E27FC236}">
                <a16:creationId xmlns:a16="http://schemas.microsoft.com/office/drawing/2014/main" id="{E85F3F45-9DA9-45B9-ADC7-E3B2D5AAA168}"/>
              </a:ext>
            </a:extLst>
          </p:cNvPr>
          <p:cNvSpPr>
            <a:spLocks noGrp="1"/>
          </p:cNvSpPr>
          <p:nvPr>
            <p:ph type="sldNum" sz="quarter" idx="12"/>
          </p:nvPr>
        </p:nvSpPr>
        <p:spPr/>
        <p:txBody>
          <a:bodyPr/>
          <a:lstStyle/>
          <a:p>
            <a:fld id="{85578488-B999-4BC0-9381-43EF795DA99C}" type="slidenum">
              <a:rPr lang="fi-FI" smtClean="0"/>
              <a:t>‹#›</a:t>
            </a:fld>
            <a:endParaRPr lang="fi-FI"/>
          </a:p>
        </p:txBody>
      </p:sp>
    </p:spTree>
    <p:extLst>
      <p:ext uri="{BB962C8B-B14F-4D97-AF65-F5344CB8AC3E}">
        <p14:creationId xmlns:p14="http://schemas.microsoft.com/office/powerpoint/2010/main" val="1129589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2" name="Pystysuora otsikko 1">
            <a:extLst>
              <a:ext uri="{FF2B5EF4-FFF2-40B4-BE49-F238E27FC236}">
                <a16:creationId xmlns:a16="http://schemas.microsoft.com/office/drawing/2014/main" id="{7B3A2A16-E0AF-43B0-ADD1-887B989EAEFC}"/>
              </a:ext>
            </a:extLst>
          </p:cNvPr>
          <p:cNvSpPr>
            <a:spLocks noGrp="1"/>
          </p:cNvSpPr>
          <p:nvPr>
            <p:ph type="title" orient="vert"/>
          </p:nvPr>
        </p:nvSpPr>
        <p:spPr>
          <a:xfrm>
            <a:off x="8724900" y="365125"/>
            <a:ext cx="2628900" cy="5811838"/>
          </a:xfrm>
        </p:spPr>
        <p:txBody>
          <a:bodyPr vert="eaVert"/>
          <a:lstStyle/>
          <a:p>
            <a:r>
              <a:rPr lang="fi-FI"/>
              <a:t>Muokkaa ots. perustyyl. napsautt.</a:t>
            </a:r>
          </a:p>
        </p:txBody>
      </p:sp>
      <p:sp>
        <p:nvSpPr>
          <p:cNvPr id="3" name="Pystysuoran tekstin paikkamerkki 2">
            <a:extLst>
              <a:ext uri="{FF2B5EF4-FFF2-40B4-BE49-F238E27FC236}">
                <a16:creationId xmlns:a16="http://schemas.microsoft.com/office/drawing/2014/main" id="{0B562ED0-29EB-4576-BA6E-0BAC02835F6A}"/>
              </a:ext>
            </a:extLst>
          </p:cNvPr>
          <p:cNvSpPr>
            <a:spLocks noGrp="1"/>
          </p:cNvSpPr>
          <p:nvPr>
            <p:ph type="body" orient="vert" idx="1"/>
          </p:nvPr>
        </p:nvSpPr>
        <p:spPr>
          <a:xfrm>
            <a:off x="838200" y="365125"/>
            <a:ext cx="7734300" cy="5811838"/>
          </a:xfrm>
        </p:spPr>
        <p:txBody>
          <a:bodyPr vert="eaVert"/>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
        <p:nvSpPr>
          <p:cNvPr id="4" name="Päivämäärän paikkamerkki 3">
            <a:extLst>
              <a:ext uri="{FF2B5EF4-FFF2-40B4-BE49-F238E27FC236}">
                <a16:creationId xmlns:a16="http://schemas.microsoft.com/office/drawing/2014/main" id="{76B581BD-CD6D-4503-9F85-8B2D974DF3FC}"/>
              </a:ext>
            </a:extLst>
          </p:cNvPr>
          <p:cNvSpPr>
            <a:spLocks noGrp="1"/>
          </p:cNvSpPr>
          <p:nvPr>
            <p:ph type="dt" sz="half" idx="10"/>
          </p:nvPr>
        </p:nvSpPr>
        <p:spPr/>
        <p:txBody>
          <a:bodyPr/>
          <a:lstStyle/>
          <a:p>
            <a:fld id="{A920A04B-0342-451A-AE2D-B22D346979AD}" type="datetimeFigureOut">
              <a:rPr lang="fi-FI" smtClean="0"/>
              <a:t>13.10.2021</a:t>
            </a:fld>
            <a:endParaRPr lang="fi-FI"/>
          </a:p>
        </p:txBody>
      </p:sp>
      <p:sp>
        <p:nvSpPr>
          <p:cNvPr id="5" name="Alatunnisteen paikkamerkki 4">
            <a:extLst>
              <a:ext uri="{FF2B5EF4-FFF2-40B4-BE49-F238E27FC236}">
                <a16:creationId xmlns:a16="http://schemas.microsoft.com/office/drawing/2014/main" id="{F6507998-B2CD-4E31-A714-63E98AF3A480}"/>
              </a:ext>
            </a:extLst>
          </p:cNvPr>
          <p:cNvSpPr>
            <a:spLocks noGrp="1"/>
          </p:cNvSpPr>
          <p:nvPr>
            <p:ph type="ftr" sz="quarter" idx="11"/>
          </p:nvPr>
        </p:nvSpPr>
        <p:spPr/>
        <p:txBody>
          <a:bodyPr/>
          <a:lstStyle/>
          <a:p>
            <a:endParaRPr lang="fi-FI"/>
          </a:p>
        </p:txBody>
      </p:sp>
      <p:sp>
        <p:nvSpPr>
          <p:cNvPr id="6" name="Dian numeron paikkamerkki 5">
            <a:extLst>
              <a:ext uri="{FF2B5EF4-FFF2-40B4-BE49-F238E27FC236}">
                <a16:creationId xmlns:a16="http://schemas.microsoft.com/office/drawing/2014/main" id="{1AA129ED-6B86-4C5F-8AA5-E8104A173DFB}"/>
              </a:ext>
            </a:extLst>
          </p:cNvPr>
          <p:cNvSpPr>
            <a:spLocks noGrp="1"/>
          </p:cNvSpPr>
          <p:nvPr>
            <p:ph type="sldNum" sz="quarter" idx="12"/>
          </p:nvPr>
        </p:nvSpPr>
        <p:spPr/>
        <p:txBody>
          <a:bodyPr/>
          <a:lstStyle/>
          <a:p>
            <a:fld id="{85578488-B999-4BC0-9381-43EF795DA99C}" type="slidenum">
              <a:rPr lang="fi-FI" smtClean="0"/>
              <a:t>‹#›</a:t>
            </a:fld>
            <a:endParaRPr lang="fi-FI"/>
          </a:p>
        </p:txBody>
      </p:sp>
    </p:spTree>
    <p:extLst>
      <p:ext uri="{BB962C8B-B14F-4D97-AF65-F5344CB8AC3E}">
        <p14:creationId xmlns:p14="http://schemas.microsoft.com/office/powerpoint/2010/main" val="492575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F5749597-B56B-42D7-9452-20DD7F52D248}"/>
              </a:ext>
            </a:extLst>
          </p:cNvPr>
          <p:cNvSpPr>
            <a:spLocks noGrp="1"/>
          </p:cNvSpPr>
          <p:nvPr>
            <p:ph type="title"/>
          </p:nvPr>
        </p:nvSpPr>
        <p:spPr/>
        <p:txBody>
          <a:bodyPr/>
          <a:lstStyle/>
          <a:p>
            <a:r>
              <a:rPr lang="fi-FI"/>
              <a:t>Muokkaa ots. perustyyl. napsautt.</a:t>
            </a:r>
          </a:p>
        </p:txBody>
      </p:sp>
      <p:sp>
        <p:nvSpPr>
          <p:cNvPr id="3" name="Sisällön paikkamerkki 2">
            <a:extLst>
              <a:ext uri="{FF2B5EF4-FFF2-40B4-BE49-F238E27FC236}">
                <a16:creationId xmlns:a16="http://schemas.microsoft.com/office/drawing/2014/main" id="{3C766DD1-9412-4540-B7C4-EA1295610989}"/>
              </a:ext>
            </a:extLst>
          </p:cNvPr>
          <p:cNvSpPr>
            <a:spLocks noGrp="1"/>
          </p:cNvSpPr>
          <p:nvPr>
            <p:ph idx="1"/>
          </p:nvPr>
        </p:nvSpPr>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
        <p:nvSpPr>
          <p:cNvPr id="4" name="Päivämäärän paikkamerkki 3">
            <a:extLst>
              <a:ext uri="{FF2B5EF4-FFF2-40B4-BE49-F238E27FC236}">
                <a16:creationId xmlns:a16="http://schemas.microsoft.com/office/drawing/2014/main" id="{DFD83660-F799-493C-99E7-FAFDDB29C7B1}"/>
              </a:ext>
            </a:extLst>
          </p:cNvPr>
          <p:cNvSpPr>
            <a:spLocks noGrp="1"/>
          </p:cNvSpPr>
          <p:nvPr>
            <p:ph type="dt" sz="half" idx="10"/>
          </p:nvPr>
        </p:nvSpPr>
        <p:spPr/>
        <p:txBody>
          <a:bodyPr/>
          <a:lstStyle/>
          <a:p>
            <a:fld id="{A920A04B-0342-451A-AE2D-B22D346979AD}" type="datetimeFigureOut">
              <a:rPr lang="fi-FI" smtClean="0"/>
              <a:t>13.10.2021</a:t>
            </a:fld>
            <a:endParaRPr lang="fi-FI"/>
          </a:p>
        </p:txBody>
      </p:sp>
      <p:sp>
        <p:nvSpPr>
          <p:cNvPr id="5" name="Alatunnisteen paikkamerkki 4">
            <a:extLst>
              <a:ext uri="{FF2B5EF4-FFF2-40B4-BE49-F238E27FC236}">
                <a16:creationId xmlns:a16="http://schemas.microsoft.com/office/drawing/2014/main" id="{86AEB79C-2C76-4908-8CFB-77F74A611208}"/>
              </a:ext>
            </a:extLst>
          </p:cNvPr>
          <p:cNvSpPr>
            <a:spLocks noGrp="1"/>
          </p:cNvSpPr>
          <p:nvPr>
            <p:ph type="ftr" sz="quarter" idx="11"/>
          </p:nvPr>
        </p:nvSpPr>
        <p:spPr/>
        <p:txBody>
          <a:bodyPr/>
          <a:lstStyle/>
          <a:p>
            <a:endParaRPr lang="fi-FI"/>
          </a:p>
        </p:txBody>
      </p:sp>
      <p:sp>
        <p:nvSpPr>
          <p:cNvPr id="6" name="Dian numeron paikkamerkki 5">
            <a:extLst>
              <a:ext uri="{FF2B5EF4-FFF2-40B4-BE49-F238E27FC236}">
                <a16:creationId xmlns:a16="http://schemas.microsoft.com/office/drawing/2014/main" id="{E1C12923-D5FD-49C2-9DF9-B7BD7B61AE0B}"/>
              </a:ext>
            </a:extLst>
          </p:cNvPr>
          <p:cNvSpPr>
            <a:spLocks noGrp="1"/>
          </p:cNvSpPr>
          <p:nvPr>
            <p:ph type="sldNum" sz="quarter" idx="12"/>
          </p:nvPr>
        </p:nvSpPr>
        <p:spPr/>
        <p:txBody>
          <a:bodyPr/>
          <a:lstStyle/>
          <a:p>
            <a:fld id="{85578488-B999-4BC0-9381-43EF795DA99C}" type="slidenum">
              <a:rPr lang="fi-FI" smtClean="0"/>
              <a:t>‹#›</a:t>
            </a:fld>
            <a:endParaRPr lang="fi-FI"/>
          </a:p>
        </p:txBody>
      </p:sp>
    </p:spTree>
    <p:extLst>
      <p:ext uri="{BB962C8B-B14F-4D97-AF65-F5344CB8AC3E}">
        <p14:creationId xmlns:p14="http://schemas.microsoft.com/office/powerpoint/2010/main" val="711259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7C4D009-21E5-4CC2-8E6D-B0E5096A26F6}"/>
              </a:ext>
            </a:extLst>
          </p:cNvPr>
          <p:cNvSpPr>
            <a:spLocks noGrp="1"/>
          </p:cNvSpPr>
          <p:nvPr>
            <p:ph type="title"/>
          </p:nvPr>
        </p:nvSpPr>
        <p:spPr>
          <a:xfrm>
            <a:off x="831850" y="1709738"/>
            <a:ext cx="10515600" cy="2852737"/>
          </a:xfrm>
        </p:spPr>
        <p:txBody>
          <a:bodyPr anchor="b"/>
          <a:lstStyle>
            <a:lvl1pPr>
              <a:defRPr sz="6000"/>
            </a:lvl1pPr>
          </a:lstStyle>
          <a:p>
            <a:r>
              <a:rPr lang="fi-FI"/>
              <a:t>Muokkaa ots. perustyyl. napsautt.</a:t>
            </a:r>
          </a:p>
        </p:txBody>
      </p:sp>
      <p:sp>
        <p:nvSpPr>
          <p:cNvPr id="3" name="Tekstin paikkamerkki 2">
            <a:extLst>
              <a:ext uri="{FF2B5EF4-FFF2-40B4-BE49-F238E27FC236}">
                <a16:creationId xmlns:a16="http://schemas.microsoft.com/office/drawing/2014/main" id="{1C1242AB-C141-419C-B6A9-00B8AA43B4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i-FI"/>
              <a:t>Muokkaa tekstin perustyylejä napsauttamalla</a:t>
            </a:r>
          </a:p>
        </p:txBody>
      </p:sp>
      <p:sp>
        <p:nvSpPr>
          <p:cNvPr id="4" name="Päivämäärän paikkamerkki 3">
            <a:extLst>
              <a:ext uri="{FF2B5EF4-FFF2-40B4-BE49-F238E27FC236}">
                <a16:creationId xmlns:a16="http://schemas.microsoft.com/office/drawing/2014/main" id="{AE468CD5-A9C9-4C70-BB19-7BEA22C46DA8}"/>
              </a:ext>
            </a:extLst>
          </p:cNvPr>
          <p:cNvSpPr>
            <a:spLocks noGrp="1"/>
          </p:cNvSpPr>
          <p:nvPr>
            <p:ph type="dt" sz="half" idx="10"/>
          </p:nvPr>
        </p:nvSpPr>
        <p:spPr/>
        <p:txBody>
          <a:bodyPr/>
          <a:lstStyle/>
          <a:p>
            <a:fld id="{A920A04B-0342-451A-AE2D-B22D346979AD}" type="datetimeFigureOut">
              <a:rPr lang="fi-FI" smtClean="0"/>
              <a:t>13.10.2021</a:t>
            </a:fld>
            <a:endParaRPr lang="fi-FI"/>
          </a:p>
        </p:txBody>
      </p:sp>
      <p:sp>
        <p:nvSpPr>
          <p:cNvPr id="5" name="Alatunnisteen paikkamerkki 4">
            <a:extLst>
              <a:ext uri="{FF2B5EF4-FFF2-40B4-BE49-F238E27FC236}">
                <a16:creationId xmlns:a16="http://schemas.microsoft.com/office/drawing/2014/main" id="{D8AF0C11-22A8-45CB-96DE-18833C3DC937}"/>
              </a:ext>
            </a:extLst>
          </p:cNvPr>
          <p:cNvSpPr>
            <a:spLocks noGrp="1"/>
          </p:cNvSpPr>
          <p:nvPr>
            <p:ph type="ftr" sz="quarter" idx="11"/>
          </p:nvPr>
        </p:nvSpPr>
        <p:spPr/>
        <p:txBody>
          <a:bodyPr/>
          <a:lstStyle/>
          <a:p>
            <a:endParaRPr lang="fi-FI"/>
          </a:p>
        </p:txBody>
      </p:sp>
      <p:sp>
        <p:nvSpPr>
          <p:cNvPr id="6" name="Dian numeron paikkamerkki 5">
            <a:extLst>
              <a:ext uri="{FF2B5EF4-FFF2-40B4-BE49-F238E27FC236}">
                <a16:creationId xmlns:a16="http://schemas.microsoft.com/office/drawing/2014/main" id="{B7CBDA37-993D-4AD3-8E4E-67167A30FF0F}"/>
              </a:ext>
            </a:extLst>
          </p:cNvPr>
          <p:cNvSpPr>
            <a:spLocks noGrp="1"/>
          </p:cNvSpPr>
          <p:nvPr>
            <p:ph type="sldNum" sz="quarter" idx="12"/>
          </p:nvPr>
        </p:nvSpPr>
        <p:spPr/>
        <p:txBody>
          <a:bodyPr/>
          <a:lstStyle/>
          <a:p>
            <a:fld id="{85578488-B999-4BC0-9381-43EF795DA99C}" type="slidenum">
              <a:rPr lang="fi-FI" smtClean="0"/>
              <a:t>‹#›</a:t>
            </a:fld>
            <a:endParaRPr lang="fi-FI"/>
          </a:p>
        </p:txBody>
      </p:sp>
    </p:spTree>
    <p:extLst>
      <p:ext uri="{BB962C8B-B14F-4D97-AF65-F5344CB8AC3E}">
        <p14:creationId xmlns:p14="http://schemas.microsoft.com/office/powerpoint/2010/main" val="3311730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D967E20D-7979-4115-928A-85196B17D611}"/>
              </a:ext>
            </a:extLst>
          </p:cNvPr>
          <p:cNvSpPr>
            <a:spLocks noGrp="1"/>
          </p:cNvSpPr>
          <p:nvPr>
            <p:ph type="title"/>
          </p:nvPr>
        </p:nvSpPr>
        <p:spPr/>
        <p:txBody>
          <a:bodyPr/>
          <a:lstStyle/>
          <a:p>
            <a:r>
              <a:rPr lang="fi-FI"/>
              <a:t>Muokkaa ots. perustyyl. napsautt.</a:t>
            </a:r>
          </a:p>
        </p:txBody>
      </p:sp>
      <p:sp>
        <p:nvSpPr>
          <p:cNvPr id="3" name="Sisällön paikkamerkki 2">
            <a:extLst>
              <a:ext uri="{FF2B5EF4-FFF2-40B4-BE49-F238E27FC236}">
                <a16:creationId xmlns:a16="http://schemas.microsoft.com/office/drawing/2014/main" id="{DC66569E-C961-4440-8630-802F8501C368}"/>
              </a:ext>
            </a:extLst>
          </p:cNvPr>
          <p:cNvSpPr>
            <a:spLocks noGrp="1"/>
          </p:cNvSpPr>
          <p:nvPr>
            <p:ph sz="half" idx="1"/>
          </p:nvPr>
        </p:nvSpPr>
        <p:spPr>
          <a:xfrm>
            <a:off x="838200" y="1825625"/>
            <a:ext cx="5181600" cy="4351338"/>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
        <p:nvSpPr>
          <p:cNvPr id="4" name="Sisällön paikkamerkki 3">
            <a:extLst>
              <a:ext uri="{FF2B5EF4-FFF2-40B4-BE49-F238E27FC236}">
                <a16:creationId xmlns:a16="http://schemas.microsoft.com/office/drawing/2014/main" id="{B117726E-E7E8-49D4-83E6-4E3C994C229A}"/>
              </a:ext>
            </a:extLst>
          </p:cNvPr>
          <p:cNvSpPr>
            <a:spLocks noGrp="1"/>
          </p:cNvSpPr>
          <p:nvPr>
            <p:ph sz="half" idx="2"/>
          </p:nvPr>
        </p:nvSpPr>
        <p:spPr>
          <a:xfrm>
            <a:off x="6172200" y="1825625"/>
            <a:ext cx="5181600" cy="4351338"/>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
        <p:nvSpPr>
          <p:cNvPr id="5" name="Päivämäärän paikkamerkki 4">
            <a:extLst>
              <a:ext uri="{FF2B5EF4-FFF2-40B4-BE49-F238E27FC236}">
                <a16:creationId xmlns:a16="http://schemas.microsoft.com/office/drawing/2014/main" id="{FE4ED626-C765-48CF-8DD6-5C3219A22A60}"/>
              </a:ext>
            </a:extLst>
          </p:cNvPr>
          <p:cNvSpPr>
            <a:spLocks noGrp="1"/>
          </p:cNvSpPr>
          <p:nvPr>
            <p:ph type="dt" sz="half" idx="10"/>
          </p:nvPr>
        </p:nvSpPr>
        <p:spPr/>
        <p:txBody>
          <a:bodyPr/>
          <a:lstStyle/>
          <a:p>
            <a:fld id="{A920A04B-0342-451A-AE2D-B22D346979AD}" type="datetimeFigureOut">
              <a:rPr lang="fi-FI" smtClean="0"/>
              <a:t>13.10.2021</a:t>
            </a:fld>
            <a:endParaRPr lang="fi-FI"/>
          </a:p>
        </p:txBody>
      </p:sp>
      <p:sp>
        <p:nvSpPr>
          <p:cNvPr id="6" name="Alatunnisteen paikkamerkki 5">
            <a:extLst>
              <a:ext uri="{FF2B5EF4-FFF2-40B4-BE49-F238E27FC236}">
                <a16:creationId xmlns:a16="http://schemas.microsoft.com/office/drawing/2014/main" id="{CF7BD8BF-B615-4826-BE3B-A7011170496C}"/>
              </a:ext>
            </a:extLst>
          </p:cNvPr>
          <p:cNvSpPr>
            <a:spLocks noGrp="1"/>
          </p:cNvSpPr>
          <p:nvPr>
            <p:ph type="ftr" sz="quarter" idx="11"/>
          </p:nvPr>
        </p:nvSpPr>
        <p:spPr/>
        <p:txBody>
          <a:bodyPr/>
          <a:lstStyle/>
          <a:p>
            <a:endParaRPr lang="fi-FI"/>
          </a:p>
        </p:txBody>
      </p:sp>
      <p:sp>
        <p:nvSpPr>
          <p:cNvPr id="7" name="Dian numeron paikkamerkki 6">
            <a:extLst>
              <a:ext uri="{FF2B5EF4-FFF2-40B4-BE49-F238E27FC236}">
                <a16:creationId xmlns:a16="http://schemas.microsoft.com/office/drawing/2014/main" id="{6A06B1F1-DE7E-412C-8D24-E69939221330}"/>
              </a:ext>
            </a:extLst>
          </p:cNvPr>
          <p:cNvSpPr>
            <a:spLocks noGrp="1"/>
          </p:cNvSpPr>
          <p:nvPr>
            <p:ph type="sldNum" sz="quarter" idx="12"/>
          </p:nvPr>
        </p:nvSpPr>
        <p:spPr/>
        <p:txBody>
          <a:bodyPr/>
          <a:lstStyle/>
          <a:p>
            <a:fld id="{85578488-B999-4BC0-9381-43EF795DA99C}" type="slidenum">
              <a:rPr lang="fi-FI" smtClean="0"/>
              <a:t>‹#›</a:t>
            </a:fld>
            <a:endParaRPr lang="fi-FI"/>
          </a:p>
        </p:txBody>
      </p:sp>
    </p:spTree>
    <p:extLst>
      <p:ext uri="{BB962C8B-B14F-4D97-AF65-F5344CB8AC3E}">
        <p14:creationId xmlns:p14="http://schemas.microsoft.com/office/powerpoint/2010/main" val="2507545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D905E1C3-0127-4F81-A9BB-7501574765F5}"/>
              </a:ext>
            </a:extLst>
          </p:cNvPr>
          <p:cNvSpPr>
            <a:spLocks noGrp="1"/>
          </p:cNvSpPr>
          <p:nvPr>
            <p:ph type="title"/>
          </p:nvPr>
        </p:nvSpPr>
        <p:spPr>
          <a:xfrm>
            <a:off x="839788" y="365125"/>
            <a:ext cx="10515600" cy="1325563"/>
          </a:xfrm>
        </p:spPr>
        <p:txBody>
          <a:bodyPr/>
          <a:lstStyle/>
          <a:p>
            <a:r>
              <a:rPr lang="fi-FI"/>
              <a:t>Muokkaa ots. perustyyl. napsautt.</a:t>
            </a:r>
          </a:p>
        </p:txBody>
      </p:sp>
      <p:sp>
        <p:nvSpPr>
          <p:cNvPr id="3" name="Tekstin paikkamerkki 2">
            <a:extLst>
              <a:ext uri="{FF2B5EF4-FFF2-40B4-BE49-F238E27FC236}">
                <a16:creationId xmlns:a16="http://schemas.microsoft.com/office/drawing/2014/main" id="{FFE8A1A2-FBF5-4A2D-87A5-2D9F9F35EE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 napsauttamalla</a:t>
            </a:r>
          </a:p>
        </p:txBody>
      </p:sp>
      <p:sp>
        <p:nvSpPr>
          <p:cNvPr id="4" name="Sisällön paikkamerkki 3">
            <a:extLst>
              <a:ext uri="{FF2B5EF4-FFF2-40B4-BE49-F238E27FC236}">
                <a16:creationId xmlns:a16="http://schemas.microsoft.com/office/drawing/2014/main" id="{C3C56D7D-0A17-4925-94FA-D3526424087E}"/>
              </a:ext>
            </a:extLst>
          </p:cNvPr>
          <p:cNvSpPr>
            <a:spLocks noGrp="1"/>
          </p:cNvSpPr>
          <p:nvPr>
            <p:ph sz="half" idx="2"/>
          </p:nvPr>
        </p:nvSpPr>
        <p:spPr>
          <a:xfrm>
            <a:off x="839788" y="2505075"/>
            <a:ext cx="5157787" cy="3684588"/>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
        <p:nvSpPr>
          <p:cNvPr id="5" name="Tekstin paikkamerkki 4">
            <a:extLst>
              <a:ext uri="{FF2B5EF4-FFF2-40B4-BE49-F238E27FC236}">
                <a16:creationId xmlns:a16="http://schemas.microsoft.com/office/drawing/2014/main" id="{9E631D85-13DD-427B-B9C8-D49F95DC1C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 napsauttamalla</a:t>
            </a:r>
          </a:p>
        </p:txBody>
      </p:sp>
      <p:sp>
        <p:nvSpPr>
          <p:cNvPr id="6" name="Sisällön paikkamerkki 5">
            <a:extLst>
              <a:ext uri="{FF2B5EF4-FFF2-40B4-BE49-F238E27FC236}">
                <a16:creationId xmlns:a16="http://schemas.microsoft.com/office/drawing/2014/main" id="{4D77A724-E06F-42E4-830A-2400D76E50A9}"/>
              </a:ext>
            </a:extLst>
          </p:cNvPr>
          <p:cNvSpPr>
            <a:spLocks noGrp="1"/>
          </p:cNvSpPr>
          <p:nvPr>
            <p:ph sz="quarter" idx="4"/>
          </p:nvPr>
        </p:nvSpPr>
        <p:spPr>
          <a:xfrm>
            <a:off x="6172200" y="2505075"/>
            <a:ext cx="5183188" cy="3684588"/>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
        <p:nvSpPr>
          <p:cNvPr id="7" name="Päivämäärän paikkamerkki 6">
            <a:extLst>
              <a:ext uri="{FF2B5EF4-FFF2-40B4-BE49-F238E27FC236}">
                <a16:creationId xmlns:a16="http://schemas.microsoft.com/office/drawing/2014/main" id="{F16A19AC-955D-491D-B8E9-8EB68C9C35DF}"/>
              </a:ext>
            </a:extLst>
          </p:cNvPr>
          <p:cNvSpPr>
            <a:spLocks noGrp="1"/>
          </p:cNvSpPr>
          <p:nvPr>
            <p:ph type="dt" sz="half" idx="10"/>
          </p:nvPr>
        </p:nvSpPr>
        <p:spPr/>
        <p:txBody>
          <a:bodyPr/>
          <a:lstStyle/>
          <a:p>
            <a:fld id="{A920A04B-0342-451A-AE2D-B22D346979AD}" type="datetimeFigureOut">
              <a:rPr lang="fi-FI" smtClean="0"/>
              <a:t>13.10.2021</a:t>
            </a:fld>
            <a:endParaRPr lang="fi-FI"/>
          </a:p>
        </p:txBody>
      </p:sp>
      <p:sp>
        <p:nvSpPr>
          <p:cNvPr id="8" name="Alatunnisteen paikkamerkki 7">
            <a:extLst>
              <a:ext uri="{FF2B5EF4-FFF2-40B4-BE49-F238E27FC236}">
                <a16:creationId xmlns:a16="http://schemas.microsoft.com/office/drawing/2014/main" id="{42F00347-E0FE-4F4F-B7F4-CF2FC1DC17E9}"/>
              </a:ext>
            </a:extLst>
          </p:cNvPr>
          <p:cNvSpPr>
            <a:spLocks noGrp="1"/>
          </p:cNvSpPr>
          <p:nvPr>
            <p:ph type="ftr" sz="quarter" idx="11"/>
          </p:nvPr>
        </p:nvSpPr>
        <p:spPr/>
        <p:txBody>
          <a:bodyPr/>
          <a:lstStyle/>
          <a:p>
            <a:endParaRPr lang="fi-FI"/>
          </a:p>
        </p:txBody>
      </p:sp>
      <p:sp>
        <p:nvSpPr>
          <p:cNvPr id="9" name="Dian numeron paikkamerkki 8">
            <a:extLst>
              <a:ext uri="{FF2B5EF4-FFF2-40B4-BE49-F238E27FC236}">
                <a16:creationId xmlns:a16="http://schemas.microsoft.com/office/drawing/2014/main" id="{0A111347-E86F-443E-AD4C-6F1651FB1482}"/>
              </a:ext>
            </a:extLst>
          </p:cNvPr>
          <p:cNvSpPr>
            <a:spLocks noGrp="1"/>
          </p:cNvSpPr>
          <p:nvPr>
            <p:ph type="sldNum" sz="quarter" idx="12"/>
          </p:nvPr>
        </p:nvSpPr>
        <p:spPr/>
        <p:txBody>
          <a:bodyPr/>
          <a:lstStyle/>
          <a:p>
            <a:fld id="{85578488-B999-4BC0-9381-43EF795DA99C}" type="slidenum">
              <a:rPr lang="fi-FI" smtClean="0"/>
              <a:t>‹#›</a:t>
            </a:fld>
            <a:endParaRPr lang="fi-FI"/>
          </a:p>
        </p:txBody>
      </p:sp>
    </p:spTree>
    <p:extLst>
      <p:ext uri="{BB962C8B-B14F-4D97-AF65-F5344CB8AC3E}">
        <p14:creationId xmlns:p14="http://schemas.microsoft.com/office/powerpoint/2010/main" val="2532913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E7A6B3C-CC8F-4734-B787-6ADA0D3DED42}"/>
              </a:ext>
            </a:extLst>
          </p:cNvPr>
          <p:cNvSpPr>
            <a:spLocks noGrp="1"/>
          </p:cNvSpPr>
          <p:nvPr>
            <p:ph type="title"/>
          </p:nvPr>
        </p:nvSpPr>
        <p:spPr/>
        <p:txBody>
          <a:bodyPr/>
          <a:lstStyle/>
          <a:p>
            <a:r>
              <a:rPr lang="fi-FI"/>
              <a:t>Muokkaa ots. perustyyl. napsautt.</a:t>
            </a:r>
          </a:p>
        </p:txBody>
      </p:sp>
      <p:sp>
        <p:nvSpPr>
          <p:cNvPr id="3" name="Päivämäärän paikkamerkki 2">
            <a:extLst>
              <a:ext uri="{FF2B5EF4-FFF2-40B4-BE49-F238E27FC236}">
                <a16:creationId xmlns:a16="http://schemas.microsoft.com/office/drawing/2014/main" id="{AEE99BAC-AEDA-4DEB-824E-0552C08ABC80}"/>
              </a:ext>
            </a:extLst>
          </p:cNvPr>
          <p:cNvSpPr>
            <a:spLocks noGrp="1"/>
          </p:cNvSpPr>
          <p:nvPr>
            <p:ph type="dt" sz="half" idx="10"/>
          </p:nvPr>
        </p:nvSpPr>
        <p:spPr/>
        <p:txBody>
          <a:bodyPr/>
          <a:lstStyle/>
          <a:p>
            <a:fld id="{A920A04B-0342-451A-AE2D-B22D346979AD}" type="datetimeFigureOut">
              <a:rPr lang="fi-FI" smtClean="0"/>
              <a:t>13.10.2021</a:t>
            </a:fld>
            <a:endParaRPr lang="fi-FI"/>
          </a:p>
        </p:txBody>
      </p:sp>
      <p:sp>
        <p:nvSpPr>
          <p:cNvPr id="4" name="Alatunnisteen paikkamerkki 3">
            <a:extLst>
              <a:ext uri="{FF2B5EF4-FFF2-40B4-BE49-F238E27FC236}">
                <a16:creationId xmlns:a16="http://schemas.microsoft.com/office/drawing/2014/main" id="{FDFBCD2C-43A2-472C-B68D-1A0E0992FE39}"/>
              </a:ext>
            </a:extLst>
          </p:cNvPr>
          <p:cNvSpPr>
            <a:spLocks noGrp="1"/>
          </p:cNvSpPr>
          <p:nvPr>
            <p:ph type="ftr" sz="quarter" idx="11"/>
          </p:nvPr>
        </p:nvSpPr>
        <p:spPr/>
        <p:txBody>
          <a:bodyPr/>
          <a:lstStyle/>
          <a:p>
            <a:endParaRPr lang="fi-FI"/>
          </a:p>
        </p:txBody>
      </p:sp>
      <p:sp>
        <p:nvSpPr>
          <p:cNvPr id="5" name="Dian numeron paikkamerkki 4">
            <a:extLst>
              <a:ext uri="{FF2B5EF4-FFF2-40B4-BE49-F238E27FC236}">
                <a16:creationId xmlns:a16="http://schemas.microsoft.com/office/drawing/2014/main" id="{3B655EE2-6E61-408D-9B89-38E9D07F488C}"/>
              </a:ext>
            </a:extLst>
          </p:cNvPr>
          <p:cNvSpPr>
            <a:spLocks noGrp="1"/>
          </p:cNvSpPr>
          <p:nvPr>
            <p:ph type="sldNum" sz="quarter" idx="12"/>
          </p:nvPr>
        </p:nvSpPr>
        <p:spPr/>
        <p:txBody>
          <a:bodyPr/>
          <a:lstStyle/>
          <a:p>
            <a:fld id="{85578488-B999-4BC0-9381-43EF795DA99C}" type="slidenum">
              <a:rPr lang="fi-FI" smtClean="0"/>
              <a:t>‹#›</a:t>
            </a:fld>
            <a:endParaRPr lang="fi-FI"/>
          </a:p>
        </p:txBody>
      </p:sp>
    </p:spTree>
    <p:extLst>
      <p:ext uri="{BB962C8B-B14F-4D97-AF65-F5344CB8AC3E}">
        <p14:creationId xmlns:p14="http://schemas.microsoft.com/office/powerpoint/2010/main" val="734518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Päivämäärän paikkamerkki 1">
            <a:extLst>
              <a:ext uri="{FF2B5EF4-FFF2-40B4-BE49-F238E27FC236}">
                <a16:creationId xmlns:a16="http://schemas.microsoft.com/office/drawing/2014/main" id="{540165DC-385F-4519-B62B-D86B93F64845}"/>
              </a:ext>
            </a:extLst>
          </p:cNvPr>
          <p:cNvSpPr>
            <a:spLocks noGrp="1"/>
          </p:cNvSpPr>
          <p:nvPr>
            <p:ph type="dt" sz="half" idx="10"/>
          </p:nvPr>
        </p:nvSpPr>
        <p:spPr/>
        <p:txBody>
          <a:bodyPr/>
          <a:lstStyle/>
          <a:p>
            <a:fld id="{A920A04B-0342-451A-AE2D-B22D346979AD}" type="datetimeFigureOut">
              <a:rPr lang="fi-FI" smtClean="0"/>
              <a:t>13.10.2021</a:t>
            </a:fld>
            <a:endParaRPr lang="fi-FI"/>
          </a:p>
        </p:txBody>
      </p:sp>
      <p:sp>
        <p:nvSpPr>
          <p:cNvPr id="3" name="Alatunnisteen paikkamerkki 2">
            <a:extLst>
              <a:ext uri="{FF2B5EF4-FFF2-40B4-BE49-F238E27FC236}">
                <a16:creationId xmlns:a16="http://schemas.microsoft.com/office/drawing/2014/main" id="{773BC1AE-0AC7-4E90-BCEA-7BF34A5C4008}"/>
              </a:ext>
            </a:extLst>
          </p:cNvPr>
          <p:cNvSpPr>
            <a:spLocks noGrp="1"/>
          </p:cNvSpPr>
          <p:nvPr>
            <p:ph type="ftr" sz="quarter" idx="11"/>
          </p:nvPr>
        </p:nvSpPr>
        <p:spPr/>
        <p:txBody>
          <a:bodyPr/>
          <a:lstStyle/>
          <a:p>
            <a:endParaRPr lang="fi-FI"/>
          </a:p>
        </p:txBody>
      </p:sp>
      <p:sp>
        <p:nvSpPr>
          <p:cNvPr id="4" name="Dian numeron paikkamerkki 3">
            <a:extLst>
              <a:ext uri="{FF2B5EF4-FFF2-40B4-BE49-F238E27FC236}">
                <a16:creationId xmlns:a16="http://schemas.microsoft.com/office/drawing/2014/main" id="{A4114F82-0941-429C-BE14-63C22E233590}"/>
              </a:ext>
            </a:extLst>
          </p:cNvPr>
          <p:cNvSpPr>
            <a:spLocks noGrp="1"/>
          </p:cNvSpPr>
          <p:nvPr>
            <p:ph type="sldNum" sz="quarter" idx="12"/>
          </p:nvPr>
        </p:nvSpPr>
        <p:spPr/>
        <p:txBody>
          <a:bodyPr/>
          <a:lstStyle/>
          <a:p>
            <a:fld id="{85578488-B999-4BC0-9381-43EF795DA99C}" type="slidenum">
              <a:rPr lang="fi-FI" smtClean="0"/>
              <a:t>‹#›</a:t>
            </a:fld>
            <a:endParaRPr lang="fi-FI"/>
          </a:p>
        </p:txBody>
      </p:sp>
    </p:spTree>
    <p:extLst>
      <p:ext uri="{BB962C8B-B14F-4D97-AF65-F5344CB8AC3E}">
        <p14:creationId xmlns:p14="http://schemas.microsoft.com/office/powerpoint/2010/main" val="4234179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Kuvatekstillinen sisältö">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1296BD0-91F9-4730-8BCF-750F6D3BE06F}"/>
              </a:ext>
            </a:extLst>
          </p:cNvPr>
          <p:cNvSpPr>
            <a:spLocks noGrp="1"/>
          </p:cNvSpPr>
          <p:nvPr>
            <p:ph type="title"/>
          </p:nvPr>
        </p:nvSpPr>
        <p:spPr>
          <a:xfrm>
            <a:off x="839788" y="457200"/>
            <a:ext cx="3932237" cy="1600200"/>
          </a:xfrm>
        </p:spPr>
        <p:txBody>
          <a:bodyPr anchor="b"/>
          <a:lstStyle>
            <a:lvl1pPr>
              <a:defRPr sz="3200"/>
            </a:lvl1pPr>
          </a:lstStyle>
          <a:p>
            <a:r>
              <a:rPr lang="fi-FI"/>
              <a:t>Muokkaa ots. perustyyl. napsautt.</a:t>
            </a:r>
          </a:p>
        </p:txBody>
      </p:sp>
      <p:sp>
        <p:nvSpPr>
          <p:cNvPr id="3" name="Sisällön paikkamerkki 2">
            <a:extLst>
              <a:ext uri="{FF2B5EF4-FFF2-40B4-BE49-F238E27FC236}">
                <a16:creationId xmlns:a16="http://schemas.microsoft.com/office/drawing/2014/main" id="{0C379C62-D2DB-4B04-AD8E-FD5C56183C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
        <p:nvSpPr>
          <p:cNvPr id="4" name="Tekstin paikkamerkki 3">
            <a:extLst>
              <a:ext uri="{FF2B5EF4-FFF2-40B4-BE49-F238E27FC236}">
                <a16:creationId xmlns:a16="http://schemas.microsoft.com/office/drawing/2014/main" id="{B79FF5A8-ADEC-4DD0-87F9-F9F617F0AC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i-FI"/>
              <a:t>Muokkaa tekstin perustyylejä napsauttamalla</a:t>
            </a:r>
          </a:p>
        </p:txBody>
      </p:sp>
      <p:sp>
        <p:nvSpPr>
          <p:cNvPr id="5" name="Päivämäärän paikkamerkki 4">
            <a:extLst>
              <a:ext uri="{FF2B5EF4-FFF2-40B4-BE49-F238E27FC236}">
                <a16:creationId xmlns:a16="http://schemas.microsoft.com/office/drawing/2014/main" id="{18E96157-59F9-464A-86DA-D69EC5D18C31}"/>
              </a:ext>
            </a:extLst>
          </p:cNvPr>
          <p:cNvSpPr>
            <a:spLocks noGrp="1"/>
          </p:cNvSpPr>
          <p:nvPr>
            <p:ph type="dt" sz="half" idx="10"/>
          </p:nvPr>
        </p:nvSpPr>
        <p:spPr/>
        <p:txBody>
          <a:bodyPr/>
          <a:lstStyle/>
          <a:p>
            <a:fld id="{A920A04B-0342-451A-AE2D-B22D346979AD}" type="datetimeFigureOut">
              <a:rPr lang="fi-FI" smtClean="0"/>
              <a:t>13.10.2021</a:t>
            </a:fld>
            <a:endParaRPr lang="fi-FI"/>
          </a:p>
        </p:txBody>
      </p:sp>
      <p:sp>
        <p:nvSpPr>
          <p:cNvPr id="6" name="Alatunnisteen paikkamerkki 5">
            <a:extLst>
              <a:ext uri="{FF2B5EF4-FFF2-40B4-BE49-F238E27FC236}">
                <a16:creationId xmlns:a16="http://schemas.microsoft.com/office/drawing/2014/main" id="{D45C8816-DFDF-45A0-BC4B-AAD19CC33122}"/>
              </a:ext>
            </a:extLst>
          </p:cNvPr>
          <p:cNvSpPr>
            <a:spLocks noGrp="1"/>
          </p:cNvSpPr>
          <p:nvPr>
            <p:ph type="ftr" sz="quarter" idx="11"/>
          </p:nvPr>
        </p:nvSpPr>
        <p:spPr/>
        <p:txBody>
          <a:bodyPr/>
          <a:lstStyle/>
          <a:p>
            <a:endParaRPr lang="fi-FI"/>
          </a:p>
        </p:txBody>
      </p:sp>
      <p:sp>
        <p:nvSpPr>
          <p:cNvPr id="7" name="Dian numeron paikkamerkki 6">
            <a:extLst>
              <a:ext uri="{FF2B5EF4-FFF2-40B4-BE49-F238E27FC236}">
                <a16:creationId xmlns:a16="http://schemas.microsoft.com/office/drawing/2014/main" id="{9A38EB59-30CC-42BD-B8CD-C7BDF0555AC5}"/>
              </a:ext>
            </a:extLst>
          </p:cNvPr>
          <p:cNvSpPr>
            <a:spLocks noGrp="1"/>
          </p:cNvSpPr>
          <p:nvPr>
            <p:ph type="sldNum" sz="quarter" idx="12"/>
          </p:nvPr>
        </p:nvSpPr>
        <p:spPr/>
        <p:txBody>
          <a:bodyPr/>
          <a:lstStyle/>
          <a:p>
            <a:fld id="{85578488-B999-4BC0-9381-43EF795DA99C}" type="slidenum">
              <a:rPr lang="fi-FI" smtClean="0"/>
              <a:t>‹#›</a:t>
            </a:fld>
            <a:endParaRPr lang="fi-FI"/>
          </a:p>
        </p:txBody>
      </p:sp>
    </p:spTree>
    <p:extLst>
      <p:ext uri="{BB962C8B-B14F-4D97-AF65-F5344CB8AC3E}">
        <p14:creationId xmlns:p14="http://schemas.microsoft.com/office/powerpoint/2010/main" val="300988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uvatekstillinen kuva">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6A817B5B-3994-4CF2-BB8F-E8ED678E7332}"/>
              </a:ext>
            </a:extLst>
          </p:cNvPr>
          <p:cNvSpPr>
            <a:spLocks noGrp="1"/>
          </p:cNvSpPr>
          <p:nvPr>
            <p:ph type="title"/>
          </p:nvPr>
        </p:nvSpPr>
        <p:spPr>
          <a:xfrm>
            <a:off x="839788" y="457200"/>
            <a:ext cx="3932237" cy="1600200"/>
          </a:xfrm>
        </p:spPr>
        <p:txBody>
          <a:bodyPr anchor="b"/>
          <a:lstStyle>
            <a:lvl1pPr>
              <a:defRPr sz="3200"/>
            </a:lvl1pPr>
          </a:lstStyle>
          <a:p>
            <a:r>
              <a:rPr lang="fi-FI"/>
              <a:t>Muokkaa ots. perustyyl. napsautt.</a:t>
            </a:r>
          </a:p>
        </p:txBody>
      </p:sp>
      <p:sp>
        <p:nvSpPr>
          <p:cNvPr id="3" name="Kuvan paikkamerkki 2">
            <a:extLst>
              <a:ext uri="{FF2B5EF4-FFF2-40B4-BE49-F238E27FC236}">
                <a16:creationId xmlns:a16="http://schemas.microsoft.com/office/drawing/2014/main" id="{49242B4F-9B06-4BEE-9F0E-6437361885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i-FI"/>
          </a:p>
        </p:txBody>
      </p:sp>
      <p:sp>
        <p:nvSpPr>
          <p:cNvPr id="4" name="Tekstin paikkamerkki 3">
            <a:extLst>
              <a:ext uri="{FF2B5EF4-FFF2-40B4-BE49-F238E27FC236}">
                <a16:creationId xmlns:a16="http://schemas.microsoft.com/office/drawing/2014/main" id="{6AF5ABBF-4C9C-4BD5-9D6C-35E3C607DE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i-FI"/>
              <a:t>Muokkaa tekstin perustyylejä napsauttamalla</a:t>
            </a:r>
          </a:p>
        </p:txBody>
      </p:sp>
      <p:sp>
        <p:nvSpPr>
          <p:cNvPr id="5" name="Päivämäärän paikkamerkki 4">
            <a:extLst>
              <a:ext uri="{FF2B5EF4-FFF2-40B4-BE49-F238E27FC236}">
                <a16:creationId xmlns:a16="http://schemas.microsoft.com/office/drawing/2014/main" id="{B522C2F5-82FF-4A86-9AD6-E623BBD5290C}"/>
              </a:ext>
            </a:extLst>
          </p:cNvPr>
          <p:cNvSpPr>
            <a:spLocks noGrp="1"/>
          </p:cNvSpPr>
          <p:nvPr>
            <p:ph type="dt" sz="half" idx="10"/>
          </p:nvPr>
        </p:nvSpPr>
        <p:spPr/>
        <p:txBody>
          <a:bodyPr/>
          <a:lstStyle/>
          <a:p>
            <a:fld id="{A920A04B-0342-451A-AE2D-B22D346979AD}" type="datetimeFigureOut">
              <a:rPr lang="fi-FI" smtClean="0"/>
              <a:t>13.10.2021</a:t>
            </a:fld>
            <a:endParaRPr lang="fi-FI"/>
          </a:p>
        </p:txBody>
      </p:sp>
      <p:sp>
        <p:nvSpPr>
          <p:cNvPr id="6" name="Alatunnisteen paikkamerkki 5">
            <a:extLst>
              <a:ext uri="{FF2B5EF4-FFF2-40B4-BE49-F238E27FC236}">
                <a16:creationId xmlns:a16="http://schemas.microsoft.com/office/drawing/2014/main" id="{0C23AF84-D1C3-45FE-858B-6DD335B8A50B}"/>
              </a:ext>
            </a:extLst>
          </p:cNvPr>
          <p:cNvSpPr>
            <a:spLocks noGrp="1"/>
          </p:cNvSpPr>
          <p:nvPr>
            <p:ph type="ftr" sz="quarter" idx="11"/>
          </p:nvPr>
        </p:nvSpPr>
        <p:spPr/>
        <p:txBody>
          <a:bodyPr/>
          <a:lstStyle/>
          <a:p>
            <a:endParaRPr lang="fi-FI"/>
          </a:p>
        </p:txBody>
      </p:sp>
      <p:sp>
        <p:nvSpPr>
          <p:cNvPr id="7" name="Dian numeron paikkamerkki 6">
            <a:extLst>
              <a:ext uri="{FF2B5EF4-FFF2-40B4-BE49-F238E27FC236}">
                <a16:creationId xmlns:a16="http://schemas.microsoft.com/office/drawing/2014/main" id="{4B0E72B0-EA8C-4B67-86B2-42E1247CBC1B}"/>
              </a:ext>
            </a:extLst>
          </p:cNvPr>
          <p:cNvSpPr>
            <a:spLocks noGrp="1"/>
          </p:cNvSpPr>
          <p:nvPr>
            <p:ph type="sldNum" sz="quarter" idx="12"/>
          </p:nvPr>
        </p:nvSpPr>
        <p:spPr/>
        <p:txBody>
          <a:bodyPr/>
          <a:lstStyle/>
          <a:p>
            <a:fld id="{85578488-B999-4BC0-9381-43EF795DA99C}" type="slidenum">
              <a:rPr lang="fi-FI" smtClean="0"/>
              <a:t>‹#›</a:t>
            </a:fld>
            <a:endParaRPr lang="fi-FI"/>
          </a:p>
        </p:txBody>
      </p:sp>
    </p:spTree>
    <p:extLst>
      <p:ext uri="{BB962C8B-B14F-4D97-AF65-F5344CB8AC3E}">
        <p14:creationId xmlns:p14="http://schemas.microsoft.com/office/powerpoint/2010/main" val="3809955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tsikon paikkamerkki 1">
            <a:extLst>
              <a:ext uri="{FF2B5EF4-FFF2-40B4-BE49-F238E27FC236}">
                <a16:creationId xmlns:a16="http://schemas.microsoft.com/office/drawing/2014/main" id="{6EDBC08D-9B5A-4704-9E30-D360C2850D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i-FI"/>
              <a:t>Muokkaa ots. perustyyl. napsautt.</a:t>
            </a:r>
          </a:p>
        </p:txBody>
      </p:sp>
      <p:sp>
        <p:nvSpPr>
          <p:cNvPr id="3" name="Tekstin paikkamerkki 2">
            <a:extLst>
              <a:ext uri="{FF2B5EF4-FFF2-40B4-BE49-F238E27FC236}">
                <a16:creationId xmlns:a16="http://schemas.microsoft.com/office/drawing/2014/main" id="{20DC2C63-E185-416E-B7B1-3EC578BB9B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
        <p:nvSpPr>
          <p:cNvPr id="4" name="Päivämäärän paikkamerkki 3">
            <a:extLst>
              <a:ext uri="{FF2B5EF4-FFF2-40B4-BE49-F238E27FC236}">
                <a16:creationId xmlns:a16="http://schemas.microsoft.com/office/drawing/2014/main" id="{701EFAE6-C011-4B27-B935-2C8AD35260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20A04B-0342-451A-AE2D-B22D346979AD}" type="datetimeFigureOut">
              <a:rPr lang="fi-FI" smtClean="0"/>
              <a:t>13.10.2021</a:t>
            </a:fld>
            <a:endParaRPr lang="fi-FI"/>
          </a:p>
        </p:txBody>
      </p:sp>
      <p:sp>
        <p:nvSpPr>
          <p:cNvPr id="5" name="Alatunnisteen paikkamerkki 4">
            <a:extLst>
              <a:ext uri="{FF2B5EF4-FFF2-40B4-BE49-F238E27FC236}">
                <a16:creationId xmlns:a16="http://schemas.microsoft.com/office/drawing/2014/main" id="{7605574E-97E2-4253-B680-8666E76386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i-FI"/>
          </a:p>
        </p:txBody>
      </p:sp>
      <p:sp>
        <p:nvSpPr>
          <p:cNvPr id="6" name="Dian numeron paikkamerkki 5">
            <a:extLst>
              <a:ext uri="{FF2B5EF4-FFF2-40B4-BE49-F238E27FC236}">
                <a16:creationId xmlns:a16="http://schemas.microsoft.com/office/drawing/2014/main" id="{E7E50739-72DA-4F85-B57F-46645B334E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578488-B999-4BC0-9381-43EF795DA99C}" type="slidenum">
              <a:rPr lang="fi-FI" smtClean="0"/>
              <a:t>‹#›</a:t>
            </a:fld>
            <a:endParaRPr lang="fi-FI"/>
          </a:p>
        </p:txBody>
      </p:sp>
    </p:spTree>
    <p:extLst>
      <p:ext uri="{BB962C8B-B14F-4D97-AF65-F5344CB8AC3E}">
        <p14:creationId xmlns:p14="http://schemas.microsoft.com/office/powerpoint/2010/main" val="751679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93BDB431-99F2-41C3-A79A-DDCEAEB3B04D}"/>
              </a:ext>
            </a:extLst>
          </p:cNvPr>
          <p:cNvSpPr>
            <a:spLocks noGrp="1"/>
          </p:cNvSpPr>
          <p:nvPr>
            <p:ph type="ctrTitle"/>
          </p:nvPr>
        </p:nvSpPr>
        <p:spPr/>
        <p:txBody>
          <a:bodyPr/>
          <a:lstStyle/>
          <a:p>
            <a:r>
              <a:rPr lang="fi-FI" dirty="0"/>
              <a:t>Jarmo</a:t>
            </a:r>
          </a:p>
        </p:txBody>
      </p:sp>
      <p:sp>
        <p:nvSpPr>
          <p:cNvPr id="3" name="Alaotsikko 2">
            <a:extLst>
              <a:ext uri="{FF2B5EF4-FFF2-40B4-BE49-F238E27FC236}">
                <a16:creationId xmlns:a16="http://schemas.microsoft.com/office/drawing/2014/main" id="{46753C88-5784-484C-9BD8-BD10E7464C43}"/>
              </a:ext>
            </a:extLst>
          </p:cNvPr>
          <p:cNvSpPr>
            <a:spLocks noGrp="1"/>
          </p:cNvSpPr>
          <p:nvPr>
            <p:ph type="subTitle" idx="1"/>
          </p:nvPr>
        </p:nvSpPr>
        <p:spPr/>
        <p:txBody>
          <a:bodyPr/>
          <a:lstStyle/>
          <a:p>
            <a:endParaRPr lang="fi-FI"/>
          </a:p>
        </p:txBody>
      </p:sp>
    </p:spTree>
    <p:extLst>
      <p:ext uri="{BB962C8B-B14F-4D97-AF65-F5344CB8AC3E}">
        <p14:creationId xmlns:p14="http://schemas.microsoft.com/office/powerpoint/2010/main" val="2037819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936681C3-2EEF-465C-92DA-6CCB696B6157}"/>
              </a:ext>
            </a:extLst>
          </p:cNvPr>
          <p:cNvSpPr>
            <a:spLocks noGrp="1"/>
          </p:cNvSpPr>
          <p:nvPr>
            <p:ph type="title"/>
          </p:nvPr>
        </p:nvSpPr>
        <p:spPr/>
        <p:txBody>
          <a:bodyPr/>
          <a:lstStyle/>
          <a:p>
            <a:r>
              <a:rPr lang="fi-FI" dirty="0"/>
              <a:t>Pelin yleiskatsastus </a:t>
            </a:r>
          </a:p>
        </p:txBody>
      </p:sp>
      <p:sp>
        <p:nvSpPr>
          <p:cNvPr id="3" name="Sisällön paikkamerkki 2">
            <a:extLst>
              <a:ext uri="{FF2B5EF4-FFF2-40B4-BE49-F238E27FC236}">
                <a16:creationId xmlns:a16="http://schemas.microsoft.com/office/drawing/2014/main" id="{82CDC5B7-144B-46A6-8771-751102B47DAD}"/>
              </a:ext>
            </a:extLst>
          </p:cNvPr>
          <p:cNvSpPr>
            <a:spLocks noGrp="1"/>
          </p:cNvSpPr>
          <p:nvPr>
            <p:ph idx="1"/>
          </p:nvPr>
        </p:nvSpPr>
        <p:spPr/>
        <p:txBody>
          <a:bodyPr/>
          <a:lstStyle/>
          <a:p>
            <a:r>
              <a:rPr lang="fi-FI" dirty="0"/>
              <a:t>Peli on FPS-peli jossa pelaaja läpäisee tasoja mahdollisimman nopeasti. Tason läpäisee tappamalla siellä kaikki olevat viholliset ja mitä nopeammin tason läpäisee, sitä enemmän saa rahaa tasolta. Rahalla voi ostaa päivityksiä ja lisää varustusta kuten aseita. </a:t>
            </a:r>
          </a:p>
        </p:txBody>
      </p:sp>
      <p:pic>
        <p:nvPicPr>
          <p:cNvPr id="5" name="Kuva 4" descr="Kuva, joka sisältää kohteen teksti, kevyt&#10;&#10;Kuvaus luotu automaattisesti">
            <a:extLst>
              <a:ext uri="{FF2B5EF4-FFF2-40B4-BE49-F238E27FC236}">
                <a16:creationId xmlns:a16="http://schemas.microsoft.com/office/drawing/2014/main" id="{EE7FCAA5-89FF-4622-BC47-713656467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3495" y="3533273"/>
            <a:ext cx="6096000" cy="3133725"/>
          </a:xfrm>
          <a:prstGeom prst="rect">
            <a:avLst/>
          </a:prstGeom>
        </p:spPr>
      </p:pic>
    </p:spTree>
    <p:extLst>
      <p:ext uri="{BB962C8B-B14F-4D97-AF65-F5344CB8AC3E}">
        <p14:creationId xmlns:p14="http://schemas.microsoft.com/office/powerpoint/2010/main" val="2200638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FE0E8452-9652-4F29-91CB-ECA36C7CB619}"/>
              </a:ext>
            </a:extLst>
          </p:cNvPr>
          <p:cNvSpPr>
            <a:spLocks noGrp="1"/>
          </p:cNvSpPr>
          <p:nvPr>
            <p:ph type="title"/>
          </p:nvPr>
        </p:nvSpPr>
        <p:spPr/>
        <p:txBody>
          <a:bodyPr/>
          <a:lstStyle/>
          <a:p>
            <a:r>
              <a:rPr lang="fi-FI" dirty="0"/>
              <a:t>Markkinat</a:t>
            </a:r>
          </a:p>
        </p:txBody>
      </p:sp>
      <p:sp>
        <p:nvSpPr>
          <p:cNvPr id="3" name="Sisällön paikkamerkki 2">
            <a:extLst>
              <a:ext uri="{FF2B5EF4-FFF2-40B4-BE49-F238E27FC236}">
                <a16:creationId xmlns:a16="http://schemas.microsoft.com/office/drawing/2014/main" id="{6592AC7F-F06B-486B-913C-A0DE88E84214}"/>
              </a:ext>
            </a:extLst>
          </p:cNvPr>
          <p:cNvSpPr>
            <a:spLocks noGrp="1"/>
          </p:cNvSpPr>
          <p:nvPr>
            <p:ph idx="1"/>
          </p:nvPr>
        </p:nvSpPr>
        <p:spPr/>
        <p:txBody>
          <a:bodyPr/>
          <a:lstStyle/>
          <a:p>
            <a:r>
              <a:rPr lang="fi-FI" dirty="0"/>
              <a:t>Kohderyhmänä ovat FPS-peleistä pitävät nuoret. Peli tulee tietokoneelle. Pelin idea on uniikki. </a:t>
            </a:r>
          </a:p>
        </p:txBody>
      </p:sp>
    </p:spTree>
    <p:extLst>
      <p:ext uri="{BB962C8B-B14F-4D97-AF65-F5344CB8AC3E}">
        <p14:creationId xmlns:p14="http://schemas.microsoft.com/office/powerpoint/2010/main" val="3416407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15A06479-8222-4D8C-A019-98AF7695936B}"/>
              </a:ext>
            </a:extLst>
          </p:cNvPr>
          <p:cNvSpPr>
            <a:spLocks noGrp="1"/>
          </p:cNvSpPr>
          <p:nvPr>
            <p:ph type="title"/>
          </p:nvPr>
        </p:nvSpPr>
        <p:spPr/>
        <p:txBody>
          <a:bodyPr/>
          <a:lstStyle/>
          <a:p>
            <a:r>
              <a:rPr lang="fi-FI" dirty="0"/>
              <a:t>Bisnes malli</a:t>
            </a:r>
          </a:p>
        </p:txBody>
      </p:sp>
      <p:sp>
        <p:nvSpPr>
          <p:cNvPr id="3" name="Sisällön paikkamerkki 2">
            <a:extLst>
              <a:ext uri="{FF2B5EF4-FFF2-40B4-BE49-F238E27FC236}">
                <a16:creationId xmlns:a16="http://schemas.microsoft.com/office/drawing/2014/main" id="{BDB1E976-49E7-487E-9900-00685357E5E8}"/>
              </a:ext>
            </a:extLst>
          </p:cNvPr>
          <p:cNvSpPr>
            <a:spLocks noGrp="1"/>
          </p:cNvSpPr>
          <p:nvPr>
            <p:ph idx="1"/>
          </p:nvPr>
        </p:nvSpPr>
        <p:spPr/>
        <p:txBody>
          <a:bodyPr/>
          <a:lstStyle/>
          <a:p>
            <a:r>
              <a:rPr lang="fi-FI" dirty="0"/>
              <a:t>Peli tulee maksamaan ja siinä ei ole mainoksia. Peli julkaistaan valmiina, eikä siihen tulla tekemään isoja muutoksia julkaisun jälkeen. </a:t>
            </a:r>
          </a:p>
        </p:txBody>
      </p:sp>
    </p:spTree>
    <p:extLst>
      <p:ext uri="{BB962C8B-B14F-4D97-AF65-F5344CB8AC3E}">
        <p14:creationId xmlns:p14="http://schemas.microsoft.com/office/powerpoint/2010/main" val="3973529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45CB60D9-90F8-4797-B90B-3679A25A5914}"/>
              </a:ext>
            </a:extLst>
          </p:cNvPr>
          <p:cNvSpPr>
            <a:spLocks noGrp="1"/>
          </p:cNvSpPr>
          <p:nvPr>
            <p:ph type="title"/>
          </p:nvPr>
        </p:nvSpPr>
        <p:spPr/>
        <p:txBody>
          <a:bodyPr/>
          <a:lstStyle/>
          <a:p>
            <a:r>
              <a:rPr lang="fi-FI" dirty="0"/>
              <a:t>Kilpailijat</a:t>
            </a:r>
          </a:p>
        </p:txBody>
      </p:sp>
      <p:sp>
        <p:nvSpPr>
          <p:cNvPr id="3" name="Sisällön paikkamerkki 2">
            <a:extLst>
              <a:ext uri="{FF2B5EF4-FFF2-40B4-BE49-F238E27FC236}">
                <a16:creationId xmlns:a16="http://schemas.microsoft.com/office/drawing/2014/main" id="{2AA63FB8-FECF-4DCF-959C-1BD15026B3C5}"/>
              </a:ext>
            </a:extLst>
          </p:cNvPr>
          <p:cNvSpPr>
            <a:spLocks noGrp="1"/>
          </p:cNvSpPr>
          <p:nvPr>
            <p:ph idx="1"/>
          </p:nvPr>
        </p:nvSpPr>
        <p:spPr/>
        <p:txBody>
          <a:bodyPr/>
          <a:lstStyle/>
          <a:p>
            <a:r>
              <a:rPr lang="fi-FI" dirty="0"/>
              <a:t>Peli on idealtaan uniikki, joten kilpailijoista ei tarvitse huolehtia. </a:t>
            </a:r>
          </a:p>
        </p:txBody>
      </p:sp>
    </p:spTree>
    <p:extLst>
      <p:ext uri="{BB962C8B-B14F-4D97-AF65-F5344CB8AC3E}">
        <p14:creationId xmlns:p14="http://schemas.microsoft.com/office/powerpoint/2010/main" val="3882358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68EF6B81-73D3-4914-9003-1DDE6CA9B95E}"/>
              </a:ext>
            </a:extLst>
          </p:cNvPr>
          <p:cNvSpPr>
            <a:spLocks noGrp="1"/>
          </p:cNvSpPr>
          <p:nvPr>
            <p:ph type="title"/>
          </p:nvPr>
        </p:nvSpPr>
        <p:spPr/>
        <p:txBody>
          <a:bodyPr/>
          <a:lstStyle/>
          <a:p>
            <a:r>
              <a:rPr lang="fi-FI" dirty="0"/>
              <a:t>Tiimi</a:t>
            </a:r>
          </a:p>
        </p:txBody>
      </p:sp>
      <p:sp>
        <p:nvSpPr>
          <p:cNvPr id="3" name="Sisällön paikkamerkki 2">
            <a:extLst>
              <a:ext uri="{FF2B5EF4-FFF2-40B4-BE49-F238E27FC236}">
                <a16:creationId xmlns:a16="http://schemas.microsoft.com/office/drawing/2014/main" id="{3F8B3EBB-2B69-4E6A-BA7B-433497700B4F}"/>
              </a:ext>
            </a:extLst>
          </p:cNvPr>
          <p:cNvSpPr>
            <a:spLocks noGrp="1"/>
          </p:cNvSpPr>
          <p:nvPr>
            <p:ph idx="1"/>
          </p:nvPr>
        </p:nvSpPr>
        <p:spPr/>
        <p:txBody>
          <a:bodyPr/>
          <a:lstStyle/>
          <a:p>
            <a:r>
              <a:rPr lang="fi-FI" dirty="0"/>
              <a:t>Kehittäjätiimi on taidokas, ja osaa pelinkehittämisen hyvin. Kokemusta on aikaisemmista peleistä. </a:t>
            </a:r>
          </a:p>
        </p:txBody>
      </p:sp>
    </p:spTree>
    <p:extLst>
      <p:ext uri="{BB962C8B-B14F-4D97-AF65-F5344CB8AC3E}">
        <p14:creationId xmlns:p14="http://schemas.microsoft.com/office/powerpoint/2010/main" val="860853641"/>
      </p:ext>
    </p:extLst>
  </p:cSld>
  <p:clrMapOvr>
    <a:masterClrMapping/>
  </p:clrMapOvr>
</p:sld>
</file>

<file path=ppt/theme/theme1.xml><?xml version="1.0" encoding="utf-8"?>
<a:theme xmlns:a="http://schemas.openxmlformats.org/drawingml/2006/main" name="Office-te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109</Words>
  <Application>Microsoft Office PowerPoint</Application>
  <PresentationFormat>Laajakuva</PresentationFormat>
  <Paragraphs>11</Paragraphs>
  <Slides>6</Slides>
  <Notes>0</Notes>
  <HiddenSlides>0</HiddenSlides>
  <MMClips>0</MMClips>
  <ScaleCrop>false</ScaleCrop>
  <HeadingPairs>
    <vt:vector size="6" baseType="variant">
      <vt:variant>
        <vt:lpstr>Käytetyt fontit</vt:lpstr>
      </vt:variant>
      <vt:variant>
        <vt:i4>3</vt:i4>
      </vt:variant>
      <vt:variant>
        <vt:lpstr>Teema</vt:lpstr>
      </vt:variant>
      <vt:variant>
        <vt:i4>1</vt:i4>
      </vt:variant>
      <vt:variant>
        <vt:lpstr>Dian otsikot</vt:lpstr>
      </vt:variant>
      <vt:variant>
        <vt:i4>6</vt:i4>
      </vt:variant>
    </vt:vector>
  </HeadingPairs>
  <TitlesOfParts>
    <vt:vector size="10" baseType="lpstr">
      <vt:lpstr>Arial</vt:lpstr>
      <vt:lpstr>Calibri</vt:lpstr>
      <vt:lpstr>Calibri Light</vt:lpstr>
      <vt:lpstr>Office-teema</vt:lpstr>
      <vt:lpstr>Jarmo</vt:lpstr>
      <vt:lpstr>Pelin yleiskatsastus </vt:lpstr>
      <vt:lpstr>Markkinat</vt:lpstr>
      <vt:lpstr>Bisnes malli</vt:lpstr>
      <vt:lpstr>Kilpailijat</vt:lpstr>
      <vt:lpstr>Tiimi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Jarmo</dc:title>
  <dc:creator>Nikoskinen Max</dc:creator>
  <cp:lastModifiedBy>Nikoskinen Max</cp:lastModifiedBy>
  <cp:revision>4</cp:revision>
  <dcterms:created xsi:type="dcterms:W3CDTF">2021-09-27T06:54:36Z</dcterms:created>
  <dcterms:modified xsi:type="dcterms:W3CDTF">2021-10-13T19:20:21Z</dcterms:modified>
</cp:coreProperties>
</file>