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26,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27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1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6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26,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2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86156-D98B-45E9-8ECC-8BF6E313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45" y="632612"/>
            <a:ext cx="4562189" cy="2703985"/>
          </a:xfrm>
        </p:spPr>
        <p:txBody>
          <a:bodyPr anchor="b">
            <a:normAutofit/>
          </a:bodyPr>
          <a:lstStyle/>
          <a:p>
            <a:pPr algn="r"/>
            <a:br>
              <a:rPr lang="ru-RU" sz="4800" dirty="0"/>
            </a:br>
            <a:r>
              <a:rPr lang="ru-RU" sz="5300" dirty="0"/>
              <a:t>Сервис</a:t>
            </a:r>
            <a:br>
              <a:rPr lang="ru-RU" sz="5300" dirty="0"/>
            </a:br>
            <a:r>
              <a:rPr lang="ru-RU" sz="5300" dirty="0"/>
              <a:t>«Найди место»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A639B-D581-4835-9B39-618B51592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947" y="4737648"/>
            <a:ext cx="3565525" cy="1731656"/>
          </a:xfrm>
        </p:spPr>
        <p:txBody>
          <a:bodyPr>
            <a:normAutofit/>
          </a:bodyPr>
          <a:lstStyle/>
          <a:p>
            <a:r>
              <a:rPr lang="ru-RU" sz="3200" dirty="0"/>
              <a:t>Проект разработала </a:t>
            </a:r>
          </a:p>
          <a:p>
            <a:r>
              <a:rPr lang="ru-RU" sz="3200" dirty="0"/>
              <a:t>Останина Татьяна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3" descr="Маяка на карте попадание по Турбулент океан">
            <a:extLst>
              <a:ext uri="{FF2B5EF4-FFF2-40B4-BE49-F238E27FC236}">
                <a16:creationId xmlns:a16="http://schemas.microsoft.com/office/drawing/2014/main" id="{F0374D1F-24E9-46D5-B227-DB497E2A4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9" r="20972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80198-28B4-4B84-B6B7-EF0481E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49" y="3651401"/>
            <a:ext cx="4619199" cy="2097321"/>
          </a:xfrm>
        </p:spPr>
        <p:txBody>
          <a:bodyPr>
            <a:normAutofit/>
          </a:bodyPr>
          <a:lstStyle/>
          <a:p>
            <a:pPr algn="r"/>
            <a:r>
              <a:rPr lang="ru-RU" sz="5400" dirty="0"/>
              <a:t>Как появилась идея?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D7B165-3C55-4548-BF9B-F3D99D55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43041">
            <a:off x="5047301" y="3288318"/>
            <a:ext cx="6995304" cy="11721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764B7A-BCB6-467F-BCB9-11A00B8B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370" y="4364713"/>
            <a:ext cx="2352459" cy="21472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15DA18-C357-4816-B991-24B50FFA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4" y="745376"/>
            <a:ext cx="7218056" cy="20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4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25C8-E7B2-4829-8594-997DF6D7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FF54B-3C0A-43AD-8B4C-3EFEF7613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4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1794" y="1720851"/>
            <a:ext cx="3798202" cy="7905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A795F7-ACBB-4ABE-B818-B30E0EB9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 contrast="4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1100" y="2675403"/>
            <a:ext cx="7527662" cy="37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47E37-066E-41BC-8262-37B386FD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D3D1C4-EDE2-4256-BF6A-4E9A2A1E1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4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769" y="1926431"/>
            <a:ext cx="11508462" cy="30051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4E27A0-9513-4C53-89A1-B1B17BB7E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 contrast="4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0940" y="5257800"/>
            <a:ext cx="5590119" cy="8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7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C545F-77DD-4A8F-93AB-1953B87A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E707E-A120-4038-BB8D-AA07139D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99286E-FB10-46E8-9F90-53159CB57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47000"/>
                    </a14:imgEffect>
                  </a14:imgLayer>
                </a14:imgProps>
              </a:ext>
            </a:extLst>
          </a:blip>
          <a:srcRect r="1552"/>
          <a:stretch/>
        </p:blipFill>
        <p:spPr>
          <a:xfrm>
            <a:off x="1513320" y="1436688"/>
            <a:ext cx="10475480" cy="5062537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5828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6070C-D43E-4E0F-83C3-7F298D42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DF0C4-8720-4291-B6D7-0234AA6E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55BD29-F951-4928-A1A8-71E0F6DBF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4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636" y="2113199"/>
            <a:ext cx="11612727" cy="41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2D585-1F17-40C1-AF32-B0B7D4AA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9A7B-E6EC-4A1D-BCA8-FF4C9800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27C93B-1E26-4017-AA5B-C3310144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23" y="122114"/>
            <a:ext cx="5838214" cy="17591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082405-EB4B-490F-AE7F-C6BD219D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2043576"/>
            <a:ext cx="9623913" cy="46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6CFF6-C3BC-4145-BC5F-3FD00B68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45" y="252740"/>
            <a:ext cx="11091600" cy="1332000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B4B26-E3F6-4DE1-B0AB-6EEC950B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081D6C-91FE-4F8C-BF84-C92DB22B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56" y="1143000"/>
            <a:ext cx="10869681" cy="52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2108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90A5C3"/>
      </a:accent1>
      <a:accent2>
        <a:srgbClr val="7AAAB3"/>
      </a:accent2>
      <a:accent3>
        <a:srgbClr val="80AA9F"/>
      </a:accent3>
      <a:accent4>
        <a:srgbClr val="77AF8A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3DFloatVTI</vt:lpstr>
      <vt:lpstr> Сервис «Найди место»</vt:lpstr>
      <vt:lpstr>Как появилась идея?</vt:lpstr>
      <vt:lpstr>Реализация</vt:lpstr>
      <vt:lpstr>Реализация </vt:lpstr>
      <vt:lpstr>Реализация</vt:lpstr>
      <vt:lpstr>Реализация</vt:lpstr>
      <vt:lpstr>Итог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Найди место</dc:title>
  <dc:creator>Comp-Taha</dc:creator>
  <cp:lastModifiedBy>Comp-Taha</cp:lastModifiedBy>
  <cp:revision>4</cp:revision>
  <dcterms:created xsi:type="dcterms:W3CDTF">2021-04-26T13:52:23Z</dcterms:created>
  <dcterms:modified xsi:type="dcterms:W3CDTF">2021-04-26T15:08:22Z</dcterms:modified>
</cp:coreProperties>
</file>