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c466325337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c466325337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c466325337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c466325337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c466325337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c466325337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c466325337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c46632533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c466325337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c466325337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c466325337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c466325337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c466325337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c466325337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c466325337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c466325337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Система для бронювань аудиторій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43"/>
            <a:ext cx="5426400" cy="9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Виконав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Студент КН-214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Ляшеник Остап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42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Технологія проекту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250" y="1689275"/>
            <a:ext cx="2734650" cy="30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4"/>
          <p:cNvSpPr txBox="1"/>
          <p:nvPr/>
        </p:nvSpPr>
        <p:spPr>
          <a:xfrm>
            <a:off x="4309675" y="2001225"/>
            <a:ext cx="3826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arenR"/>
            </a:pPr>
            <a:r>
              <a:rPr lang="uk">
                <a:latin typeface="Calibri"/>
                <a:ea typeface="Calibri"/>
                <a:cs typeface="Calibri"/>
                <a:sym typeface="Calibri"/>
              </a:rPr>
              <a:t>SQLAlchemy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arenR"/>
            </a:pPr>
            <a:r>
              <a:rPr lang="uk">
                <a:latin typeface="Calibri"/>
                <a:ea typeface="Calibri"/>
                <a:cs typeface="Calibri"/>
                <a:sym typeface="Calibri"/>
              </a:rPr>
              <a:t>marshmallow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arenR"/>
            </a:pPr>
            <a:r>
              <a:rPr lang="uk">
                <a:latin typeface="Calibri"/>
                <a:ea typeface="Calibri"/>
                <a:cs typeface="Calibri"/>
                <a:sym typeface="Calibri"/>
              </a:rPr>
              <a:t>pytest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arenR"/>
            </a:pPr>
            <a:r>
              <a:rPr lang="uk">
                <a:latin typeface="Calibri"/>
                <a:ea typeface="Calibri"/>
                <a:cs typeface="Calibri"/>
                <a:sym typeface="Calibri"/>
              </a:rPr>
              <a:t>alembic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arenR"/>
            </a:pPr>
            <a:r>
              <a:rPr lang="uk">
                <a:latin typeface="Calibri"/>
                <a:ea typeface="Calibri"/>
                <a:cs typeface="Calibri"/>
                <a:sym typeface="Calibri"/>
              </a:rPr>
              <a:t>flask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Сервіс буде корисним для: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uk"/>
              <a:t>Людей, яким потрібен простір для роботи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uk"/>
              <a:t>Людей, яким потрібні кімнати для святкувань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uk"/>
              <a:t>Людей, яким потрібні кімнати для дозвілля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База даних</a:t>
            </a:r>
            <a:endParaRPr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9850" y="1891150"/>
            <a:ext cx="4924425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652375" y="5559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Методи USER</a:t>
            </a:r>
            <a:endParaRPr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6175" y="1138688"/>
            <a:ext cx="4171649" cy="360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Методи ROOM</a:t>
            </a:r>
            <a:endParaRPr/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5251" y="1617826"/>
            <a:ext cx="6553550" cy="261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Гарантована конфіденційність!</a:t>
            </a:r>
            <a:endParaRPr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819150" y="1990725"/>
            <a:ext cx="7505700" cy="24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Всі паролі в базі даних зберігаються у захешованому вигляді! Цього ми досягли за допомогою бібліотеки</a:t>
            </a:r>
            <a:r>
              <a:rPr lang="uk">
                <a:solidFill>
                  <a:srgbClr val="212121"/>
                </a:solidFill>
                <a:highlight>
                  <a:schemeClr val="dk1"/>
                </a:highlight>
              </a:rPr>
              <a:t> </a:t>
            </a:r>
            <a:r>
              <a:rPr lang="uk" sz="1100">
                <a:solidFill>
                  <a:srgbClr val="21212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flask_bcryp</a:t>
            </a:r>
            <a:r>
              <a:rPr lang="uk" sz="1100">
                <a:solidFill>
                  <a:srgbClr val="21212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uk"/>
              <a:t>. Команда: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 sz="1100">
                <a:solidFill>
                  <a:srgbClr val="21212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password=bcrypt.generate_password_hash(request.json['password']).decode('utf-8')</a:t>
            </a:r>
            <a:endParaRPr sz="1100">
              <a:solidFill>
                <a:srgbClr val="21212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Ми покрили наш сервіс тестами!</a:t>
            </a:r>
            <a:endParaRPr/>
          </a:p>
        </p:txBody>
      </p:sp>
      <p:pic>
        <p:nvPicPr>
          <p:cNvPr id="172" name="Google Shape;17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6775" y="1548850"/>
            <a:ext cx="5488345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Дякую за увагу!</a:t>
            </a:r>
            <a:endParaRPr/>
          </a:p>
        </p:txBody>
      </p:sp>
      <p:sp>
        <p:nvSpPr>
          <p:cNvPr id="178" name="Google Shape;178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uk"/>
              <a:t>Час для питань!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