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33AAE-02C0-462C-867A-B449A750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9A5512-49C2-4C05-A6CA-14F943975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42763-0712-4E12-8BE3-B5A38D57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493E0-E448-4E81-9257-76A378CA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96EA9-731A-4C71-9FD4-C8E5126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1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33D2D-C3EB-454A-84D6-E80EEBE6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67F3F1-B003-4DFE-8F2A-FE7515A04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D5E1-FCF1-4FCE-81D0-C7FDC4A9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55E36-9CE5-48D4-87C3-FC66118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2B4F5-4D88-460E-B105-B28A2BC1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58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6ADEE-2BA2-4455-9953-7E09F747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965F-7D2C-44EA-B38F-FF3635B7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DF419-75DA-4FE2-B602-BAF39F3C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BB16C1-C2B5-41E9-B7D2-8BB4F0B8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65AC9-600A-4DDA-AFD2-388B6CA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46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30565-EAC4-4CB4-A721-0234764C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78003-ED3A-41D9-8CB2-EAF15C4E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508E2-C198-426A-B473-B6F354E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2DF43-AA76-4134-ACBD-8738E6A1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5FC0E-50A1-4658-92DF-ADFD5E4E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09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64B1-60EA-41CD-88DE-92E08BA1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41D4AB-7B00-452D-9D9C-D19785A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BB1EB-F00E-4CC2-86C4-FA93D765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83098A-502E-402C-8F5B-1F2E61D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3F261-4DD3-4900-8483-DCB51589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6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50CF9-A491-4172-B2AA-B57326B0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8782B-2F1B-442B-964F-9E3F4C9E1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AA7F9-EBD5-4F2A-9853-07515F65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F03B96-EE16-42E0-9C8D-9D16D1CC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AA1F6-92BC-43E7-B82A-499F4257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38730-EB03-4B72-9375-73588FC4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72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C8CE6-AFDB-4D22-A6FC-68A7BB06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9D85F0-D21D-40DE-8651-457F4EE9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AF8351-64BB-409E-BEC0-7BEC799F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4DBB98-1238-4697-BF4F-E1DD0BE93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EC0EAA-B166-4CCB-9967-B370F2BE2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F29A06-98B7-4BC9-A068-C4A3FD5A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188DC3-FF71-46DB-A39D-E5F3E2A4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0AA3BC-4D9F-4228-B292-AD0D7BE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226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66D2-AD6D-4BDE-AD90-53D8D2AB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D4F8FB-BB93-4282-853B-78B22EA5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F7C444-A786-4F63-92BC-58D0F357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D8C4DD-0CE1-4B0C-9D22-ADAAE893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144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71B14A-1EC3-4AB5-82D1-9A21CCA0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B8BE2D-CDA3-4299-A815-DD4F4B5E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2913F-886C-4677-8FB7-4BB23DA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760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1AC0F-282F-43CF-A9AC-31285CBB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A1D2A-D751-424E-8564-461729FC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31EDB4-4AB8-4BB7-8A39-A01C9917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E1CEF1-F3CF-4ADA-B0C9-EBAC67D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51212F-BA8A-413C-B8BC-4DD4ACE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26D5B-76D6-4469-AAD9-9160EE0C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1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8BDE1-0B46-45C3-8047-D998C69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CEB52-1B91-4FA3-8F53-22AE8819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F1C10-EBF0-42FA-840D-43F3EA48C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6A646-CC1A-40E1-85F9-8D4DA80F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7E03C7-0FF4-4960-B9EA-6FAED1C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33D78C-306B-458F-9D4B-63C6BF86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6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5B32-626D-47AF-BBC0-F82D3220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B7EC92-B392-4AC0-BD81-3F499390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880F84-C2F0-4653-ADAE-5C08DF4E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30FD-0FAE-4B2C-8ED2-BB9370F49A25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11CA2-27DC-4D1A-AECA-FF7EE1922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06E0C-FBDC-4D37-B473-F0E97140F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D943-384E-42F2-8A52-1634AB3CD0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21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74223-DFA3-4F0F-ACAD-75C62F13A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Puluj</a:t>
            </a:r>
            <a:r>
              <a:rPr lang="en-US" dirty="0"/>
              <a:t> </a:t>
            </a:r>
            <a:r>
              <a:rPr lang="en-US" dirty="0" err="1"/>
              <a:t>Defence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E8A771-C2D1-4879-BDE2-A87D7E4F2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Touchpad Gaming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311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6B1B4-F11D-4F60-ABC2-5A55EC2A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840BB-71F2-4F6D-9887-98887A38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</a:t>
            </a:r>
            <a:r>
              <a:rPr lang="uk-UA" dirty="0" err="1"/>
              <a:t>казуал</a:t>
            </a:r>
            <a:endParaRPr lang="uk-UA" dirty="0"/>
          </a:p>
          <a:p>
            <a:r>
              <a:rPr lang="uk-UA" dirty="0"/>
              <a:t>Можливо зацікавить людей до дослідження життя український особистостей</a:t>
            </a:r>
          </a:p>
          <a:p>
            <a:r>
              <a:rPr lang="uk-UA"/>
              <a:t>Веселий геймплей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31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148A4-D31F-43A7-938F-88C67ECD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5CB5B0A-4AD9-4EAB-BC78-E4B061F2A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67" y="2048396"/>
            <a:ext cx="943106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2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AD913-40CE-40C6-8966-6A1FB368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Наша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6736E-7CF5-466E-A59E-8A69DC2C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Touchpad Gaming</a:t>
            </a:r>
          </a:p>
          <a:p>
            <a:r>
              <a:rPr lang="ru-RU" dirty="0" err="1"/>
              <a:t>Поліщук</a:t>
            </a:r>
            <a:r>
              <a:rPr lang="ru-RU" dirty="0"/>
              <a:t> Остап: </a:t>
            </a:r>
            <a:r>
              <a:rPr lang="ru-RU" dirty="0" err="1"/>
              <a:t>капітан</a:t>
            </a:r>
            <a:r>
              <a:rPr lang="ru-RU" dirty="0"/>
              <a:t>, </a:t>
            </a:r>
            <a:r>
              <a:rPr lang="ru-RU" dirty="0" err="1"/>
              <a:t>програміст</a:t>
            </a:r>
            <a:endParaRPr lang="ru-RU" dirty="0"/>
          </a:p>
          <a:p>
            <a:r>
              <a:rPr lang="ru-RU" dirty="0" err="1"/>
              <a:t>Прокопець</a:t>
            </a:r>
            <a:r>
              <a:rPr lang="ru-RU" dirty="0"/>
              <a:t> Петро: </a:t>
            </a:r>
            <a:r>
              <a:rPr lang="ru-RU" dirty="0" err="1"/>
              <a:t>програміст</a:t>
            </a:r>
            <a:r>
              <a:rPr lang="ru-RU" dirty="0"/>
              <a:t>, художник</a:t>
            </a:r>
          </a:p>
          <a:p>
            <a:r>
              <a:rPr lang="ru-RU" dirty="0"/>
              <a:t>Залета Назар: дизайнер, UI-дизайнер</a:t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85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F68EC-8D53-43AF-86ED-663F83DB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Шо таке </a:t>
            </a:r>
            <a:r>
              <a:rPr lang="en-US" dirty="0" err="1"/>
              <a:t>Puluj</a:t>
            </a:r>
            <a:r>
              <a:rPr lang="en-US" dirty="0"/>
              <a:t> </a:t>
            </a:r>
            <a:r>
              <a:rPr lang="en-US" dirty="0" err="1"/>
              <a:t>Defence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777FE-AFA3-4123-917B-B1971A16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</a:t>
            </a:r>
          </a:p>
          <a:p>
            <a:r>
              <a:rPr lang="uk-UA" dirty="0"/>
              <a:t>Від третього лиця</a:t>
            </a:r>
          </a:p>
          <a:p>
            <a:r>
              <a:rPr lang="uk-UA" dirty="0" err="1"/>
              <a:t>Казуал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51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C0BAE-DA9E-4873-93B1-C61A15A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Узагальнення</a:t>
            </a:r>
            <a:r>
              <a:rPr lang="ru-RU" dirty="0"/>
              <a:t> сюжету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AF178-328F-4E79-B502-F3625832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 граєте за українського інженера</a:t>
            </a:r>
            <a:r>
              <a:rPr lang="en-US" dirty="0"/>
              <a:t> </a:t>
            </a:r>
            <a:r>
              <a:rPr lang="uk-UA" dirty="0"/>
              <a:t>20 ст.</a:t>
            </a:r>
            <a:r>
              <a:rPr lang="en-US"/>
              <a:t> </a:t>
            </a:r>
            <a:r>
              <a:rPr lang="uk-UA"/>
              <a:t>Івана </a:t>
            </a:r>
            <a:r>
              <a:rPr lang="ru-RU" dirty="0"/>
              <a:t>Павловича </a:t>
            </a:r>
            <a:r>
              <a:rPr lang="uk-UA" dirty="0"/>
              <a:t>Пулюя </a:t>
            </a:r>
            <a:endParaRPr lang="en-US" dirty="0"/>
          </a:p>
          <a:p>
            <a:r>
              <a:rPr lang="uk-UA" dirty="0"/>
              <a:t>Ви загнані у кут, але використовуючи свої навички Ви спроможні дати відсіч</a:t>
            </a:r>
          </a:p>
          <a:p>
            <a:r>
              <a:rPr lang="uk-UA" dirty="0"/>
              <a:t>Вам треба прожити до ранку для того щоб вижити, та спромогтися запатентувати Ваш винахід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7675DC-E910-463C-A1EB-ED66F2D2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81" y="3991708"/>
            <a:ext cx="2704049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9F893-2BD4-485F-8EA2-C9871097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Ціль гри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14A09-8970-47F5-A0F5-03A62D50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Виживати, поки час не вийде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A1DCC8-F72A-41D1-8029-57B38AD3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09" y="230188"/>
            <a:ext cx="1114581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2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42906-CA9B-4BB4-B8E5-3072C71B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механіки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D5517-6C8D-43DF-AA35-32E008C7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Заряджання рентгену</a:t>
            </a:r>
          </a:p>
          <a:p>
            <a:endParaRPr lang="uk-UA" dirty="0"/>
          </a:p>
          <a:p>
            <a:r>
              <a:rPr lang="uk-UA" dirty="0"/>
              <a:t>Створення патронів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C052B5-2A11-4E80-AAB5-E1728E21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83" y="1141325"/>
            <a:ext cx="1724266" cy="30103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6964E-818F-45FA-AB4D-4D1BF2CB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44" y="1141325"/>
            <a:ext cx="153373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8CDB9-295C-4260-AE04-20769D13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Перешкоди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B2541-7C40-4ECE-96D7-C928FE76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Вороги</a:t>
            </a:r>
          </a:p>
          <a:p>
            <a:endParaRPr lang="uk-UA" dirty="0"/>
          </a:p>
          <a:p>
            <a:r>
              <a:rPr lang="uk-UA" dirty="0"/>
              <a:t>Жага до сну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6BC1C-83E2-4B61-8816-D6A3EDE60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12" y="2412772"/>
            <a:ext cx="2686188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5DC58-D091-4A15-ABEF-93B2B5A9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пропонує </a:t>
            </a:r>
            <a:r>
              <a:rPr lang="en-US" dirty="0" err="1"/>
              <a:t>Puluj</a:t>
            </a:r>
            <a:r>
              <a:rPr lang="en-US" dirty="0"/>
              <a:t> </a:t>
            </a:r>
            <a:r>
              <a:rPr lang="en-US" dirty="0" err="1"/>
              <a:t>Defence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3DD31-83BF-4FF4-882B-51F50C56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Веселий геймплей</a:t>
            </a:r>
          </a:p>
          <a:p>
            <a:endParaRPr lang="uk-UA" dirty="0"/>
          </a:p>
          <a:p>
            <a:r>
              <a:rPr lang="uk-UA" dirty="0"/>
              <a:t>Розказує про українську особистість</a:t>
            </a:r>
          </a:p>
        </p:txBody>
      </p:sp>
    </p:spTree>
    <p:extLst>
      <p:ext uri="{BB962C8B-B14F-4D97-AF65-F5344CB8AC3E}">
        <p14:creationId xmlns:p14="http://schemas.microsoft.com/office/powerpoint/2010/main" val="609732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120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Puluj Defence</vt:lpstr>
      <vt:lpstr>Вимоги</vt:lpstr>
      <vt:lpstr>Наша команда</vt:lpstr>
      <vt:lpstr>Шо таке Puluj Defence</vt:lpstr>
      <vt:lpstr>Узагальнення сюжету</vt:lpstr>
      <vt:lpstr>Ціль гри</vt:lpstr>
      <vt:lpstr>Основні механіки</vt:lpstr>
      <vt:lpstr>Перешкоди</vt:lpstr>
      <vt:lpstr>Що пропонує Puluj Defence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Puluj Defence</dc:title>
  <dc:creator>ananas Dimas</dc:creator>
  <cp:lastModifiedBy>ananas Dimas</cp:lastModifiedBy>
  <cp:revision>28</cp:revision>
  <dcterms:created xsi:type="dcterms:W3CDTF">2022-10-30T09:41:46Z</dcterms:created>
  <dcterms:modified xsi:type="dcterms:W3CDTF">2022-10-30T10:24:34Z</dcterms:modified>
</cp:coreProperties>
</file>