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93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569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24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81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815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342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00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62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843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46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75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0BA0-FBBE-4EDE-9191-623355E79D22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E097-3A0E-4EAF-BCFB-ACB341790D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761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39ECA-5DDD-D733-BA11-2AF310199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11836-B052-D7E6-43D8-26DB817140B2}"/>
              </a:ext>
            </a:extLst>
          </p:cNvPr>
          <p:cNvSpPr txBox="1"/>
          <p:nvPr/>
        </p:nvSpPr>
        <p:spPr>
          <a:xfrm>
            <a:off x="5010539" y="2537927"/>
            <a:ext cx="2193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USER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52450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9CE9-5A23-4590-CB03-4F68F7086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0B50F8-1CF9-19B0-FB43-BCA366DD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26" y="830355"/>
            <a:ext cx="8390347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3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764B2-1918-6298-7F88-DAF8127F0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3CCD3D-7AF8-397B-5736-F88DB9BD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75" y="491235"/>
            <a:ext cx="8649450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46" y="1688124"/>
            <a:ext cx="10846846" cy="45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2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5" y="211334"/>
            <a:ext cx="8251515" cy="65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26" y="140678"/>
            <a:ext cx="9530240" cy="61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4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20" y="465993"/>
            <a:ext cx="8232244" cy="58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9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13" y="96716"/>
            <a:ext cx="9789468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7" y="449984"/>
            <a:ext cx="9180555" cy="60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2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B2E34-6AED-BCBD-4CE3-2A26811C4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D0874-4034-96AF-1B7A-3E2055F3842D}"/>
              </a:ext>
            </a:extLst>
          </p:cNvPr>
          <p:cNvSpPr txBox="1"/>
          <p:nvPr/>
        </p:nvSpPr>
        <p:spPr>
          <a:xfrm>
            <a:off x="5010539" y="2537927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ADMIN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57974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EE8FC-9A75-4403-2E9D-A57624073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47E0FA-3351-70E1-4F44-46DF3D31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76" y="136874"/>
            <a:ext cx="1935648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617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</Words>
  <Application>Microsoft Office PowerPoint</Application>
  <PresentationFormat>Широкий екран</PresentationFormat>
  <Paragraphs>2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5</cp:revision>
  <dcterms:created xsi:type="dcterms:W3CDTF">2023-10-05T21:08:43Z</dcterms:created>
  <dcterms:modified xsi:type="dcterms:W3CDTF">2024-02-29T22:54:41Z</dcterms:modified>
</cp:coreProperties>
</file>