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940D1-40D3-4A58-BF23-7E91454E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F8E1305-3101-4DDE-895F-03C697ED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14D1739-B6FD-4CBE-BF0B-DFC9A7B3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7BC95EF-450F-456C-9A08-B56FE7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E1C0C3E-EDA7-4028-8737-ABC5A19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60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28509-965A-416D-B937-7030D1ED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8F36945-6691-4611-9014-585A93117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D85319A-977E-42EF-833B-5BD8DF0D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5ABBA21-1D92-4B83-BC8B-118EDFE5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4969763-7E9D-41F7-8390-200D4B8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731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6AF9827C-C250-48E3-86F8-CD86A736A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6ED24E6-3451-42FE-A249-C00F440D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6639B64-0ACC-4324-87F5-E9E779D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438969C-99D8-441D-AAB1-9F33A14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EB9EA3C-34E3-400F-9F95-220F67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073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6250F-F3BD-43CE-8CDE-DD0F4C3B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6D39C07-BD85-4CC2-B5BC-81AA1AC7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C3B70FE-66A6-4808-860F-BAD29687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AD33C51-BC57-4396-8CBB-5636E5A7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D80A094-9484-4C84-913E-E23AB7B6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5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AC21-9839-4E21-8228-DB8BDEC1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167215B-64DC-494E-82B6-EEFACBA1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4C80666-D773-4761-B64A-7EC4A2EA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EAD436-D3B6-4645-A0D5-3DD3F13E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0B1FDF7-E727-4BB5-8308-C4573B48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8A07F-0E63-4745-B529-426BC08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B03D1C-D1F1-4307-AA41-28B39828A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6419735-35E0-40D0-9477-F05D9943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E906978-0BC8-4E24-9984-434EDD41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37DF3A3-BA8B-4423-AB0C-ABB62F17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A50F95E-C431-49B2-BB1B-CD29533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13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AB3AA-E4CF-401D-8F8D-C7CD3D4D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5E67EEE-08DB-4B43-A65A-381F5D52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8466B90-4361-480D-8BDF-A7C9762B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6E181FD-DCBA-48E1-AB1B-42586F329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FC0DB2D-028A-4282-9644-67885868B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6C95471-F576-4C3B-A64E-83A7AEB2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851333C-3D76-4837-AEB4-3CAA2578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D0600F2-58F6-46E4-B185-32D61FE2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685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B7C22-D920-4271-8407-71906CB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C132EFB-5D3F-4FCD-9DF3-8D3A1336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5A7BAB4-5E01-450E-B9EC-BC57F29F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2BA63605-1031-4931-B21E-D2FFEC23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4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0E9AD19-963F-4889-B819-4312C124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9C8D6F0-AF1B-4014-A437-B0C441CA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E3F9DCF-BA7D-4201-A0A0-A65CB1B2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8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89681-9E9B-4957-8544-71B9C2D9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7D47A52-0440-460C-883F-04AAF7A7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502004F-D7F8-4358-9DEE-9D9357196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110B8FE-3503-416C-9C42-2B3DDF42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0DDD955-A203-43B2-B74D-D200AB43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1049EA7-3769-47BB-BF0B-7127C8D7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54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A5866-0988-4176-9721-40D2CBC0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33D1831-4096-4D06-B500-9D339D7A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F54F362-4AFC-4B19-87C5-9008D0F8C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B204F2F-89AE-4597-8740-522B9B66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7BE7852-E7E8-40F8-A196-E444B873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9624603-5299-46C1-976E-DB985552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15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9C38DFF-204E-44B3-9D9D-FAAA9B70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40B0B62-1D0B-44DE-8052-61815E8E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AAC4700-1D2A-4F5E-9593-9B7CF0F83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85B0-36F3-4343-BE61-A7E8188D2BA3}" type="datetimeFigureOut">
              <a:rPr lang="uk-UA" smtClean="0"/>
              <a:t>15.09.2023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398AEF6-A65E-474F-B727-665C34D7A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18B4826-EEDE-41B5-988A-DCC5B7D1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5292-3941-4917-8C4C-E0C54714D71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441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26D92-2BEF-4691-827E-74CFB935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2FB9EA9-15D9-445B-9696-50441851D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621DD-6D65-476E-9062-19F4E125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03C56-FB15-4C05-A193-EB9E95140C9B}"/>
              </a:ext>
            </a:extLst>
          </p:cNvPr>
          <p:cNvSpPr txBox="1"/>
          <p:nvPr/>
        </p:nvSpPr>
        <p:spPr>
          <a:xfrm>
            <a:off x="2441702" y="2471132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Master Your Finances with </a:t>
            </a:r>
            <a:r>
              <a:rPr lang="en-US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MoneyManager</a:t>
            </a:r>
            <a:endParaRPr lang="uk-UA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6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122B370-6F61-4C4C-A06D-D43C6273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" y="0"/>
            <a:ext cx="12185689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9F518-3C6C-4FDC-9612-8229B184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Основна мета додатку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844E83-91B3-4035-B37C-AA413623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24" y="1690689"/>
            <a:ext cx="3838835" cy="36577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59441F-4C44-43E2-982D-BA28CF6B8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1690688"/>
            <a:ext cx="3838835" cy="36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DE6DF74F-8878-42B0-A0E8-39D6A8E54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" y="0"/>
            <a:ext cx="12185689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48AC3-3EC7-4F55-A9D0-AF74F0AF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цілі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4DB17F-139A-42C5-87D2-D938B339A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273"/>
            <a:ext cx="2710811" cy="27108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5B2D5A-0A9F-4DEA-8473-9D6E1F990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0" y="2274273"/>
            <a:ext cx="2843740" cy="26617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EF00B4F-47B2-44A4-A2FA-7D3294CC9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80" y="2274273"/>
            <a:ext cx="3015509" cy="30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525E48B-E59C-4CAD-A331-A182C452E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40B8C-5F3F-44DA-A7DA-E11776F9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вимоги</a:t>
            </a:r>
          </a:p>
        </p:txBody>
      </p:sp>
    </p:spTree>
    <p:extLst>
      <p:ext uri="{BB962C8B-B14F-4D97-AF65-F5344CB8AC3E}">
        <p14:creationId xmlns:p14="http://schemas.microsoft.com/office/powerpoint/2010/main" val="34912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76C4F37-DE6D-4214-8BED-89667C6B2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" y="0"/>
            <a:ext cx="12185689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A37A4-8D5B-45D1-81C7-E0FECA24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Конкуренти</a:t>
            </a:r>
          </a:p>
        </p:txBody>
      </p:sp>
    </p:spTree>
    <p:extLst>
      <p:ext uri="{BB962C8B-B14F-4D97-AF65-F5344CB8AC3E}">
        <p14:creationId xmlns:p14="http://schemas.microsoft.com/office/powerpoint/2010/main" val="2233496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Широкий екран</PresentationFormat>
  <Paragraphs>5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Bahnschrift SemiBold</vt:lpstr>
      <vt:lpstr>Calibri</vt:lpstr>
      <vt:lpstr>Calibri Light</vt:lpstr>
      <vt:lpstr>Тема Office</vt:lpstr>
      <vt:lpstr>Презентація PowerPoint</vt:lpstr>
      <vt:lpstr>Основна мета додатку</vt:lpstr>
      <vt:lpstr>Основні цілі</vt:lpstr>
      <vt:lpstr>Основні вимоги</vt:lpstr>
      <vt:lpstr>Конкуренти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Козієнко Віталій</dc:creator>
  <cp:lastModifiedBy>Козієнко Віталій</cp:lastModifiedBy>
  <cp:revision>4</cp:revision>
  <dcterms:created xsi:type="dcterms:W3CDTF">2023-09-15T11:07:29Z</dcterms:created>
  <dcterms:modified xsi:type="dcterms:W3CDTF">2023-09-15T11:33:03Z</dcterms:modified>
</cp:coreProperties>
</file>