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1" r:id="rId7"/>
    <p:sldId id="262" r:id="rId8"/>
    <p:sldId id="260" r:id="rId9"/>
    <p:sldId id="263" r:id="rId10"/>
    <p:sldId id="271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2DC48-8285-F933-3118-1C3BEDD29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594798F-E0C8-2B27-6D70-4213F8CF5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C91B8E6-2877-5C4D-2606-0D5DC942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7D6E-B8F5-4842-8CE8-3D78DE58D5CD}" type="datetimeFigureOut">
              <a:rPr lang="uk-UA" smtClean="0"/>
              <a:t>06.10.2023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93BDD49-C2B0-CFB0-366F-D05270A8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512E38B-59BE-2C52-EAB0-9B79DD79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A7E3-6D0B-4106-B6E7-B2FC315410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022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09AE0-04CB-B805-5AFC-DED1AB42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482FD9CA-1AAC-CA5D-C6E8-0586481A6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09CF314-8ABF-BE18-323E-052534FF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7D6E-B8F5-4842-8CE8-3D78DE58D5CD}" type="datetimeFigureOut">
              <a:rPr lang="uk-UA" smtClean="0"/>
              <a:t>06.10.2023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B5A6CEE-5603-F53B-F8B9-0EE5C20C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3859F87-8F86-56E3-39E4-D10F7F1D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A7E3-6D0B-4106-B6E7-B2FC315410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288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A828ED18-44AA-929A-3757-70BE8624A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4FE87938-F84F-8A76-A84A-CD0E65AD8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50244A7-D4CC-AB1A-2B54-9C12ABCB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7D6E-B8F5-4842-8CE8-3D78DE58D5CD}" type="datetimeFigureOut">
              <a:rPr lang="uk-UA" smtClean="0"/>
              <a:t>06.10.2023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31F7353-9EE7-3105-7F0F-672562A5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B46C78E-3656-F504-0C95-F739748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A7E3-6D0B-4106-B6E7-B2FC315410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842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432CF-AF55-A18E-C562-84B9C330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EEE9CB5-FE6F-E101-7355-E2B8FF33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6835912-A67D-E2C6-9FEE-25E4F1A9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7D6E-B8F5-4842-8CE8-3D78DE58D5CD}" type="datetimeFigureOut">
              <a:rPr lang="uk-UA" smtClean="0"/>
              <a:t>06.10.2023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7498087-C74B-31CA-8CB2-A6B329D1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145F3D7-840F-F193-88DA-58E80923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A7E3-6D0B-4106-B6E7-B2FC315410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535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395FE-76C9-8408-C5C2-BD3D3833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BF5B6AE-4BB1-5519-378E-C2EC6045F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1AA8D3C-DB94-4619-E189-A9F8422C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7D6E-B8F5-4842-8CE8-3D78DE58D5CD}" type="datetimeFigureOut">
              <a:rPr lang="uk-UA" smtClean="0"/>
              <a:t>06.10.2023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97E32C6-3377-77E1-72B0-C51AF375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673DDE9-45E6-6EC4-0943-2DC86288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A7E3-6D0B-4106-B6E7-B2FC315410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962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71AA6-DAA8-4389-7261-0F3CC318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E208E09-1E3A-9B62-D7B7-0728473E6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250BB487-E575-D46B-6BB6-2948A2F2B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A199E95-F480-CF2E-D4F6-5502BBC2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7D6E-B8F5-4842-8CE8-3D78DE58D5CD}" type="datetimeFigureOut">
              <a:rPr lang="uk-UA" smtClean="0"/>
              <a:t>06.10.2023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35C1863E-157C-E27B-E016-4770DC1A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602038E-3E7C-CC9E-AA98-286A22C9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A7E3-6D0B-4106-B6E7-B2FC315410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567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6DE98-3E69-1F0F-E976-0863443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7D6B90B-10F5-C7CC-A547-FD34E6E88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FD9D4F9-E37D-C064-42F1-2C0F31847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7A3278A8-E785-B3D2-CBDD-75B6B7D41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1AE95E0B-BF76-D62E-5445-19DB21303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76D3DFBE-B2DC-B91A-CBB2-9C92F776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7D6E-B8F5-4842-8CE8-3D78DE58D5CD}" type="datetimeFigureOut">
              <a:rPr lang="uk-UA" smtClean="0"/>
              <a:t>06.10.2023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D4511B8C-987B-4663-5439-DBFB146D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898D7303-76F1-F8BF-5A3A-D8223BC2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A7E3-6D0B-4106-B6E7-B2FC315410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33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239BA-59A3-9D47-C58F-A14A1178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2582F9F-9EE1-6733-68C4-0A25990A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7D6E-B8F5-4842-8CE8-3D78DE58D5CD}" type="datetimeFigureOut">
              <a:rPr lang="uk-UA" smtClean="0"/>
              <a:t>06.10.2023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796D4087-DA17-5DAB-9E8A-82354BC4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F140C3B-03F6-D195-0847-921D5E6C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A7E3-6D0B-4106-B6E7-B2FC315410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485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76A6F2FF-A9B6-7626-2D7B-DA20C1CD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7D6E-B8F5-4842-8CE8-3D78DE58D5CD}" type="datetimeFigureOut">
              <a:rPr lang="uk-UA" smtClean="0"/>
              <a:t>06.10.2023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62CF9E7B-268F-C16F-E8FD-40516FD4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2CDD827E-0824-8F91-CAE4-AD8608C1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A7E3-6D0B-4106-B6E7-B2FC315410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566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00B0F-80C6-3FBB-1A15-16784A73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B417172-D507-C8CD-D10F-ADAA3FDF5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5C507FE6-F50E-FC45-9883-763895050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547F82A6-5E74-3B70-45D8-45B006A0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7D6E-B8F5-4842-8CE8-3D78DE58D5CD}" type="datetimeFigureOut">
              <a:rPr lang="uk-UA" smtClean="0"/>
              <a:t>06.10.2023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5FE5375-8066-2FD8-1D0D-7D7929C7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94E05BE-898E-A5F5-B8B6-38AB86B8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A7E3-6D0B-4106-B6E7-B2FC315410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32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1C399-0047-9F16-A9ED-A787F342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9905A00B-34B9-9324-807A-21161EE36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DE8485DB-5D23-54CC-2AE5-09B603469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19D59C27-2E14-23B8-E198-E606C7F0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7D6E-B8F5-4842-8CE8-3D78DE58D5CD}" type="datetimeFigureOut">
              <a:rPr lang="uk-UA" smtClean="0"/>
              <a:t>06.10.2023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1E352F4F-F9BE-387B-FE7E-A3443958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805AC2D-BB27-BB52-ED1D-9D5282D1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A7E3-6D0B-4106-B6E7-B2FC315410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985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6FAB07F7-3519-ABEF-E47E-094EAD57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81CA77E-337E-ED43-8734-2C223F137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4168CDA-E3C4-56FE-FBE6-5A22969F8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37D6E-B8F5-4842-8CE8-3D78DE58D5CD}" type="datetimeFigureOut">
              <a:rPr lang="uk-UA" smtClean="0"/>
              <a:t>06.10.2023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9DC606A-73EE-92C3-A1E2-81625B5ED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47F3811-DAA8-5F69-250A-E52C42E43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1A7E3-6D0B-4106-B6E7-B2FC315410F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314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834029-06D3-3FDC-AD70-5AAC8A894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68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58E5CC-EDAC-38AF-0352-B7FDFF681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7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1A2973-EED4-0C81-8AE7-FA9F9B169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2B6C71-A7DF-12E4-B10F-E8125B15D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25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F11165-1EB3-3EE4-CC53-3DD0612DB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38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AEED45-195F-6747-D135-4247BA939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8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811C84-BA9D-7A43-0E7D-9F5B00068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37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C1D6F1-B831-B118-4AC2-AAA95085B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57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7C15B6-806A-0F54-0E72-BDBBE2ACB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00845B-3186-33E1-9425-3B3055AD9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4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E56E82-23CE-79A5-CAE8-10C232D7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D33D14-40DD-5E2B-C1B3-5ECC6368A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7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421FAF-D09D-155F-7CF1-626BDFDB7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4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E143BE-2A96-5780-38FA-34B7DF615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5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61C0B9-3F3E-E8CB-9592-C1A6B8A7D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61C524-799A-DD75-77D5-D87B8A4D2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1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8A7B99-3E03-80CC-F76D-213186005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75" y="1047732"/>
            <a:ext cx="6858050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184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Широкий екран</PresentationFormat>
  <Paragraphs>0</Paragraphs>
  <Slides>17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HP</dc:creator>
  <cp:lastModifiedBy>HP</cp:lastModifiedBy>
  <cp:revision>2</cp:revision>
  <dcterms:created xsi:type="dcterms:W3CDTF">2023-10-05T20:49:55Z</dcterms:created>
  <dcterms:modified xsi:type="dcterms:W3CDTF">2023-10-05T21:26:51Z</dcterms:modified>
</cp:coreProperties>
</file>