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modernComment_102_1FFC789E.xml" ContentType="application/vnd.ms-powerpoint.comments+xml"/>
  <Override PartName="/ppt/comments/modernComment_113_3EC6D944.xml" ContentType="application/vnd.ms-powerpoint.comments+xml"/>
  <Override PartName="/ppt/comments/modernComment_117_E553DEB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298" r:id="rId17"/>
    <p:sldId id="300" r:id="rId18"/>
    <p:sldId id="303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2_1FFC78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2B34C3-7FF8-4418-96A7-2FB8B7ACCAC9}" authorId="{5A61113A-3C02-E4CF-7095-9DD39FDE0AFC}" created="2024-04-25T04:09:03.2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6639646" sldId="258"/>
      <ac:spMk id="3" creationId="{91CC686E-813A-2E86-DE7F-6E0DCBA4375D}"/>
      <ac:txMk cp="0">
        <ac:context len="1" hash="13"/>
      </ac:txMk>
    </ac:txMkLst>
    <p188:txBody>
      <a:bodyPr/>
      <a:lstStyle/>
      <a:p>
        <a:r>
          <a:rPr lang="ko-KR" altLang="en-US"/>
          <a:t>해당 내용들은 컨텐츠 템플릿에 이동</a:t>
        </a:r>
      </a:p>
    </p188:txBody>
  </p188:cm>
</p188:cmLst>
</file>

<file path=ppt/comments/modernComment_113_3EC6D9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92649A-7048-4721-9210-A97B105C8E07}" authorId="{5A61113A-3C02-E4CF-7095-9DD39FDE0AFC}" created="2024-04-25T04:33:08.1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53219140" sldId="275"/>
      <ac:spMk id="3" creationId="{91CC686E-813A-2E86-DE7F-6E0DCBA4375D}"/>
      <ac:txMk cp="0">
        <ac:context len="1" hash="13"/>
      </ac:txMk>
    </ac:txMkLst>
    <p188:txBody>
      <a:bodyPr/>
      <a:lstStyle/>
      <a:p>
        <a:r>
          <a:rPr lang="ko-KR" altLang="en-US"/>
          <a:t>컨텐츠 페이지로 이동</a:t>
        </a:r>
      </a:p>
    </p188:txBody>
  </p188:cm>
</p188:cmLst>
</file>

<file path=ppt/comments/modernComment_117_E553DE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ED2D9E-F538-4938-B6EB-DE2C76F2DEAF}" authorId="{5A61113A-3C02-E4CF-7095-9DD39FDE0AFC}" created="2024-04-25T04:46:40.0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7478972" sldId="279"/>
      <ac:spMk id="3" creationId="{91CC686E-813A-2E86-DE7F-6E0DCBA4375D}"/>
      <ac:txMk cp="0">
        <ac:context len="1" hash="13"/>
      </ac:txMk>
    </ac:txMkLst>
    <p188:txBody>
      <a:bodyPr/>
      <a:lstStyle/>
      <a:p>
        <a:r>
          <a:rPr lang="ko-KR" altLang="en-US"/>
          <a:t>이동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1FFC789E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3_3EC6D94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E553DEBC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07B993B-E3F4-C3BB-F344-8879E92F8B10}"/>
              </a:ext>
            </a:extLst>
          </p:cNvPr>
          <p:cNvSpPr txBox="1">
            <a:spLocks/>
          </p:cNvSpPr>
          <p:nvPr/>
        </p:nvSpPr>
        <p:spPr>
          <a:xfrm>
            <a:off x="469900" y="1246102"/>
            <a:ext cx="496393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유연한 스키마와 빠른 개발을 위한 문서지향적 데이터베이스인 모델링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CRUD </a:t>
            </a:r>
            <a:r>
              <a:rPr lang="ko-KR" altLang="en-US" dirty="0"/>
              <a:t>작업을 위한 </a:t>
            </a:r>
            <a:r>
              <a:rPr lang="en-US" altLang="ko-KR" dirty="0"/>
              <a:t>HTTP </a:t>
            </a:r>
            <a:r>
              <a:rPr lang="ko-KR" altLang="en-US" dirty="0"/>
              <a:t>메소드와 엔드 포인트 명세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</a:t>
            </a:r>
            <a:r>
              <a:rPr lang="en-US" altLang="ko-KR" dirty="0"/>
              <a:t>(2024.02.26 ~ 2024.04.24)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1262062"/>
            <a:ext cx="3191080" cy="5087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59" y="1262062"/>
            <a:ext cx="4686291" cy="5098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4015832" y="604220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10589150" y="6042208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B126CD-A5B1-BAD3-8762-ACB00FD6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64" y="3967428"/>
            <a:ext cx="5676125" cy="2138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ED5FE-6CED-5793-47C2-3F4CE187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63" y="1599198"/>
            <a:ext cx="5676125" cy="232301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181175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 및 테스트 케이스를 사용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E643B2-3502-AEA2-B9C7-544848B44E05}"/>
              </a:ext>
            </a:extLst>
          </p:cNvPr>
          <p:cNvSpPr/>
          <p:nvPr/>
        </p:nvSpPr>
        <p:spPr>
          <a:xfrm>
            <a:off x="6243782" y="2650836"/>
            <a:ext cx="5209310" cy="371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01C5DF-F639-86EB-19F3-932D53B4D13A}"/>
              </a:ext>
            </a:extLst>
          </p:cNvPr>
          <p:cNvSpPr/>
          <p:nvPr/>
        </p:nvSpPr>
        <p:spPr>
          <a:xfrm>
            <a:off x="6095999" y="5256341"/>
            <a:ext cx="5246256" cy="65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79402" y="1626017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4087045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코드베이스 중 테스트로 검증된 부분의 비율 지표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90% </a:t>
            </a:r>
            <a:r>
              <a:rPr lang="ko-KR" altLang="en-US" dirty="0"/>
              <a:t>이상의 테스트 커버리지 확보</a:t>
            </a:r>
            <a:endParaRPr lang="en-US" altLang="ko-KR" dirty="0"/>
          </a:p>
          <a:p>
            <a:pPr lvl="2">
              <a:lnSpc>
                <a:spcPts val="2600"/>
              </a:lnSpc>
            </a:pPr>
            <a:r>
              <a:rPr lang="ko-KR" altLang="en-US" dirty="0"/>
              <a:t>개발 프로세스 효율성 극대화를 위해 </a:t>
            </a:r>
            <a:r>
              <a:rPr lang="en-US" altLang="ko-KR" dirty="0"/>
              <a:t>90% </a:t>
            </a:r>
            <a:r>
              <a:rPr lang="ko-KR" altLang="en-US" dirty="0" err="1"/>
              <a:t>커버리지를</a:t>
            </a:r>
            <a:r>
              <a:rPr lang="ko-KR" altLang="en-US" dirty="0"/>
              <a:t> 유지하며</a:t>
            </a:r>
            <a:r>
              <a:rPr lang="en-US" altLang="ko-KR" dirty="0"/>
              <a:t>, </a:t>
            </a:r>
            <a:r>
              <a:rPr lang="ko-KR" altLang="en-US" dirty="0"/>
              <a:t>필수</a:t>
            </a:r>
            <a:r>
              <a:rPr lang="en-US" altLang="ko-KR" dirty="0"/>
              <a:t>·</a:t>
            </a:r>
            <a:r>
              <a:rPr lang="ko-KR" altLang="en-US" dirty="0"/>
              <a:t>핵심적인 </a:t>
            </a:r>
            <a:r>
              <a:rPr lang="ko-KR" altLang="en-US" dirty="0" err="1"/>
              <a:t>기능들만을</a:t>
            </a:r>
            <a:r>
              <a:rPr lang="ko-KR" altLang="en-US" dirty="0"/>
              <a:t> 검증함</a:t>
            </a:r>
            <a:r>
              <a:rPr lang="en-US" altLang="ko-KR" dirty="0"/>
              <a:t>.</a:t>
            </a:r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담당 업무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담당 업무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SARDIP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F69B0-9FE0-B320-E936-25BD8B32EA7D}"/>
              </a:ext>
            </a:extLst>
          </p:cNvPr>
          <p:cNvSpPr txBox="1"/>
          <p:nvPr/>
        </p:nvSpPr>
        <p:spPr>
          <a:xfrm>
            <a:off x="634386" y="1362076"/>
            <a:ext cx="10681253" cy="23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SARDIP (SAR Data and Image Processor)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루미르에서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개발하는 </a:t>
            </a:r>
            <a:r>
              <a:rPr lang="en-US" altLang="ko-KR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SAR </a:t>
            </a:r>
            <a:r>
              <a:rPr lang="ko-KR" altLang="en-US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신호 및 영상처리 소프트웨어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로서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설계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제작한 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SAR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위성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(Lumir-X)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타 위성의 데이터를 처리할 수 있는 기능을 가진 </a:t>
            </a: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클라우드 기반 컴퓨팅 </a:t>
            </a:r>
            <a:r>
              <a:rPr lang="en-US" altLang="ko-KR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SW +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 서비스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플랫폼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클라우드 컴퓨팅을 통해 최적의 시간에 </a:t>
            </a:r>
            <a:r>
              <a:rPr lang="ko-KR" altLang="en-US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대용량의 데이터를 처리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하고 영상을 생성하여 사용자에게 제공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사용자는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웹을 통해 </a:t>
            </a: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데이터를 검색하고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영상 및 정보를 받을 수 있음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B6E1F2-6C76-9C8F-EDEF-8AE8C268F45E}"/>
              </a:ext>
            </a:extLst>
          </p:cNvPr>
          <p:cNvGrpSpPr/>
          <p:nvPr/>
        </p:nvGrpSpPr>
        <p:grpSpPr>
          <a:xfrm>
            <a:off x="634386" y="3774070"/>
            <a:ext cx="10845740" cy="2632559"/>
            <a:chOff x="673711" y="3429000"/>
            <a:chExt cx="10845740" cy="26325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95B2B7-A61F-9E4C-6A99-81526487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11" y="3429000"/>
              <a:ext cx="10845740" cy="2021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47EE57-F93C-9B97-C3D3-391B9E7573FD}"/>
                </a:ext>
              </a:extLst>
            </p:cNvPr>
            <p:cNvSpPr txBox="1"/>
            <p:nvPr/>
          </p:nvSpPr>
          <p:spPr>
            <a:xfrm>
              <a:off x="5355252" y="5753782"/>
              <a:ext cx="1481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SARDIP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처리과정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71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페이지 설계 및 개발 </a:t>
            </a:r>
            <a:r>
              <a:rPr lang="en-US" altLang="ko-KR" dirty="0"/>
              <a:t>(~2024.07.31)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담당 업무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담당 업무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126308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설계 </a:t>
            </a:r>
            <a:r>
              <a:rPr lang="en-US" altLang="ko-KR" dirty="0"/>
              <a:t>(~2024.05.19)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코드베이스 중 테스트로 검증된 부분의 비율 지표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</a:t>
            </a:r>
            <a:r>
              <a:rPr lang="en-US" altLang="ko-KR" dirty="0"/>
              <a:t>(2024.05.19 ~ 2024.07.31)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코드베이스 중 테스트로 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05. SARDIP </a:t>
            </a:r>
            <a:r>
              <a:rPr lang="ko-KR" altLang="en-US" dirty="0"/>
              <a:t>담당 업무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3930020" y="1798909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3930020" y="2616474"/>
            <a:ext cx="2005677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분석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3930020" y="3456441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3930020" y="4314280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3930020" y="5205865"/>
            <a:ext cx="4011034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개요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페이지 설계 및 개발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(~2024.07.31)</a:t>
            </a: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</a:t>
            </a:r>
            <a:endParaRPr lang="en-US" altLang="ko-KR" b="1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데이터 관리</a:t>
            </a:r>
            <a:r>
              <a:rPr lang="en-US" altLang="ko-KR" dirty="0"/>
              <a:t>: </a:t>
            </a:r>
            <a:r>
              <a:rPr lang="ko-KR" altLang="en-US" dirty="0"/>
              <a:t>평가서 및 보고서의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(CRUD) </a:t>
            </a:r>
            <a:r>
              <a:rPr lang="ko-KR" altLang="en-US" dirty="0"/>
              <a:t>기능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보고서 기능</a:t>
            </a:r>
            <a:r>
              <a:rPr lang="en-US" altLang="ko-KR" dirty="0"/>
              <a:t>: </a:t>
            </a:r>
            <a:r>
              <a:rPr lang="ko-KR" altLang="en-US" dirty="0"/>
              <a:t>작성 폼 제공</a:t>
            </a:r>
            <a:r>
              <a:rPr lang="en-US" altLang="ko-KR" dirty="0"/>
              <a:t>, pdf</a:t>
            </a:r>
            <a:r>
              <a:rPr lang="ko-KR" altLang="en-US" dirty="0"/>
              <a:t>문서화 변환</a:t>
            </a:r>
            <a:r>
              <a:rPr lang="en-US" altLang="ko-KR" dirty="0"/>
              <a:t>, </a:t>
            </a:r>
            <a:r>
              <a:rPr lang="ko-KR" altLang="en-US" dirty="0"/>
              <a:t>다운로드 가능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시스템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획일화된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 </a:t>
            </a:r>
            <a:r>
              <a:rPr lang="en-US" altLang="ko-KR" dirty="0"/>
              <a:t>(2024.02.05 ~ 2024.02.25)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강력한 </a:t>
            </a:r>
            <a:r>
              <a:rPr lang="en-US" altLang="ko-KR" dirty="0"/>
              <a:t>JavaScript </a:t>
            </a:r>
            <a:r>
              <a:rPr lang="ko-KR" altLang="en-US" dirty="0"/>
              <a:t>생태계를 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685</Words>
  <Application>Microsoft Office PowerPoint</Application>
  <PresentationFormat>와이드스크린</PresentationFormat>
  <Paragraphs>140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CJK KR Black</vt:lpstr>
      <vt:lpstr>Noto Sans KR Medium</vt:lpstr>
      <vt:lpstr>Pretendard</vt:lpstr>
      <vt:lpstr>Pretendard ExtraBold</vt:lpstr>
      <vt:lpstr>Pretendard Light</vt:lpstr>
      <vt:lpstr>Pretendard Medium</vt:lpstr>
      <vt:lpstr>Pretendard SemiBold</vt:lpstr>
      <vt:lpstr>Arial</vt:lpstr>
      <vt:lpstr>Wingdings</vt:lpstr>
      <vt:lpstr>맑은 고딕</vt:lpstr>
      <vt:lpstr>Office 테마</vt:lpstr>
      <vt:lpstr>업무성과 발표</vt:lpstr>
      <vt:lpstr>Contents</vt:lpstr>
      <vt:lpstr>01. 개요</vt:lpstr>
      <vt:lpstr>프로젝트 개요</vt:lpstr>
      <vt:lpstr>02. 요구사항 분석</vt:lpstr>
      <vt:lpstr>요구사항 리스트업</vt:lpstr>
      <vt:lpstr>개발 핵심 포인트 정리</vt:lpstr>
      <vt:lpstr>03. 설계 (2024.02.05 ~ 2024.02.25)</vt:lpstr>
      <vt:lpstr>아키텍처 설계</vt:lpstr>
      <vt:lpstr>데이터베이스 설계</vt:lpstr>
      <vt:lpstr>API 설계</vt:lpstr>
      <vt:lpstr>04. 개발 (2024.02.26 ~ 2024.04.24)</vt:lpstr>
      <vt:lpstr>채용 프로세스</vt:lpstr>
      <vt:lpstr>테스트 및 커버리지</vt:lpstr>
      <vt:lpstr>테스트 및 커버리지</vt:lpstr>
      <vt:lpstr>05. SARDIP 담당 업무</vt:lpstr>
      <vt:lpstr>SARDIP 개요</vt:lpstr>
      <vt:lpstr>SARDIP 관리자 페이지 설계 및 개발 (~2024.07.31)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17</cp:revision>
  <dcterms:created xsi:type="dcterms:W3CDTF">2024-02-28T01:58:20Z</dcterms:created>
  <dcterms:modified xsi:type="dcterms:W3CDTF">2024-04-25T08:59:14Z</dcterms:modified>
</cp:coreProperties>
</file>