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sldIdLst>
    <p:sldId id="268" r:id="rId2"/>
    <p:sldId id="263" r:id="rId3"/>
    <p:sldId id="258" r:id="rId4"/>
    <p:sldId id="273" r:id="rId5"/>
    <p:sldId id="275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285" r:id="rId14"/>
    <p:sldId id="287" r:id="rId15"/>
    <p:sldId id="299" r:id="rId16"/>
    <p:sldId id="304" r:id="rId17"/>
    <p:sldId id="305" r:id="rId18"/>
    <p:sldId id="298" r:id="rId19"/>
    <p:sldId id="303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61113A-3C02-E4CF-7095-9DD39FDE0AFC}" name="공 영균" initials="영공" userId="S::kong.youngkyun@lumir2.onmicrosoft.com::62ad0402-5d17-4ab5-9173-53bc1943eb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9" autoAdjust="0"/>
    <p:restoredTop sz="94706" autoAdjust="0"/>
  </p:normalViewPr>
  <p:slideViewPr>
    <p:cSldViewPr snapToGrid="0" showGuides="1">
      <p:cViewPr varScale="1">
        <p:scale>
          <a:sx n="108" d="100"/>
          <a:sy n="108" d="100"/>
        </p:scale>
        <p:origin x="8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304454"/>
            <a:ext cx="10763249" cy="1006475"/>
          </a:xfrm>
        </p:spPr>
        <p:txBody>
          <a:bodyPr/>
          <a:lstStyle/>
          <a:p>
            <a:r>
              <a:rPr lang="en-US" altLang="ko-KR" dirty="0"/>
              <a:t>Lumir Recruiting Interview Manager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FDABB99-CF3A-835F-A27C-4BCADD572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14BCE-471E-54A6-F618-8ECDF28AA50C}"/>
              </a:ext>
            </a:extLst>
          </p:cNvPr>
          <p:cNvSpPr txBox="1">
            <a:spLocks/>
          </p:cNvSpPr>
          <p:nvPr/>
        </p:nvSpPr>
        <p:spPr>
          <a:xfrm>
            <a:off x="714375" y="4648201"/>
            <a:ext cx="2156360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기술</a:t>
            </a:r>
            <a:r>
              <a:rPr lang="en-US" altLang="ko-KR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</a:t>
            </a: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부 김민수 연구원</a:t>
            </a:r>
            <a:endParaRPr lang="en-US" altLang="ko-KR" sz="15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665077"/>
            <a:ext cx="11252200" cy="581025"/>
          </a:xfrm>
        </p:spPr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46102"/>
            <a:ext cx="5427186" cy="5294816"/>
          </a:xfr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69CE3-8578-0F22-1CF7-0816BD817346}"/>
              </a:ext>
            </a:extLst>
          </p:cNvPr>
          <p:cNvSpPr txBox="1">
            <a:spLocks/>
          </p:cNvSpPr>
          <p:nvPr/>
        </p:nvSpPr>
        <p:spPr>
          <a:xfrm>
            <a:off x="469900" y="1270502"/>
            <a:ext cx="5626100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No-SQL </a:t>
            </a:r>
            <a:r>
              <a:rPr lang="ko-KR" altLang="en-US" dirty="0"/>
              <a:t>문법을 사용하여 </a:t>
            </a:r>
            <a:r>
              <a:rPr lang="ko-KR" altLang="en-US" b="1" dirty="0"/>
              <a:t>유연한 스키마 정의가 가능</a:t>
            </a:r>
            <a:r>
              <a:rPr lang="ko-KR" altLang="en-US" dirty="0"/>
              <a:t>한 데이터베이스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객체 지향 프로그래밍과의 높은 상호 운용성으로 개발 속도 증가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읽기 및 쓰기가 빈번한 시스템에서의 우수한 성능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4"/>
          <a:stretch/>
        </p:blipFill>
        <p:spPr>
          <a:xfrm>
            <a:off x="6830524" y="1362076"/>
            <a:ext cx="5039849" cy="482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9924C5-D477-A4E1-6563-FD48D7014BBE}"/>
              </a:ext>
            </a:extLst>
          </p:cNvPr>
          <p:cNvSpPr/>
          <p:nvPr/>
        </p:nvSpPr>
        <p:spPr>
          <a:xfrm>
            <a:off x="6908891" y="1626017"/>
            <a:ext cx="688064" cy="233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7494F9-3CD4-AFF9-A198-148BBC0D73A5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75882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Use-case</a:t>
            </a:r>
            <a:r>
              <a:rPr lang="ko-KR" altLang="en-US" dirty="0"/>
              <a:t> 에 맞는 </a:t>
            </a:r>
            <a:r>
              <a:rPr lang="en-US" altLang="ko-KR" dirty="0"/>
              <a:t>Event </a:t>
            </a:r>
            <a:r>
              <a:rPr lang="ko-KR" altLang="en-US" dirty="0"/>
              <a:t>요청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기능 별 제어를 할 수 있는 </a:t>
            </a:r>
            <a:r>
              <a:rPr lang="en-US" altLang="ko-KR" dirty="0"/>
              <a:t>API</a:t>
            </a:r>
            <a:r>
              <a:rPr lang="ko-KR" altLang="en-US" dirty="0"/>
              <a:t>를 설계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엔드 포인트를 실제로 </a:t>
            </a:r>
            <a:r>
              <a:rPr lang="ko-KR" altLang="en-US" b="1" dirty="0"/>
              <a:t>실행</a:t>
            </a:r>
            <a:r>
              <a:rPr lang="ko-KR" altLang="en-US" dirty="0"/>
              <a:t>하고</a:t>
            </a:r>
            <a:r>
              <a:rPr lang="ko-KR" altLang="en-US" b="1" dirty="0"/>
              <a:t> 테스트</a:t>
            </a:r>
            <a:r>
              <a:rPr lang="ko-KR" altLang="en-US" dirty="0"/>
              <a:t>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</a:t>
            </a:r>
            <a:r>
              <a:rPr lang="en-US" altLang="ko-KR" dirty="0"/>
              <a:t>·</a:t>
            </a:r>
            <a:r>
              <a:rPr lang="ko-KR" altLang="en-US" dirty="0"/>
              <a:t> 상태 다이어그램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6F4F5B-4791-2C31-C894-4C39D471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1" y="1633196"/>
            <a:ext cx="2731977" cy="4355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2BC9D8-D71D-7BD0-D3DF-00AC466B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62" y="2156104"/>
            <a:ext cx="3523332" cy="3833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1C924-EDD8-6FFE-E467-6A7DBD5AA18B}"/>
              </a:ext>
            </a:extLst>
          </p:cNvPr>
          <p:cNvSpPr txBox="1"/>
          <p:nvPr/>
        </p:nvSpPr>
        <p:spPr>
          <a:xfrm>
            <a:off x="2734080" y="6021428"/>
            <a:ext cx="167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시퀀스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315B8-4437-FD67-AA2D-06246EEC8A77}"/>
              </a:ext>
            </a:extLst>
          </p:cNvPr>
          <p:cNvSpPr txBox="1"/>
          <p:nvPr/>
        </p:nvSpPr>
        <p:spPr>
          <a:xfrm>
            <a:off x="8005162" y="6052473"/>
            <a:ext cx="151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상태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모의 객체를 생성하여 테스트 케이스에 사용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B8962B-5C0B-588F-6E4B-DC1B1928F0E1}"/>
              </a:ext>
            </a:extLst>
          </p:cNvPr>
          <p:cNvGrpSpPr/>
          <p:nvPr/>
        </p:nvGrpSpPr>
        <p:grpSpPr>
          <a:xfrm>
            <a:off x="5881463" y="1599198"/>
            <a:ext cx="5676125" cy="2323015"/>
            <a:chOff x="5881463" y="1599198"/>
            <a:chExt cx="5676125" cy="23230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11ED5FE-6CED-5793-47C2-3F4CE187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1463" y="1599198"/>
              <a:ext cx="5676125" cy="232301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E643B2-3502-AEA2-B9C7-544848B44E05}"/>
                </a:ext>
              </a:extLst>
            </p:cNvPr>
            <p:cNvSpPr/>
            <p:nvPr/>
          </p:nvSpPr>
          <p:spPr>
            <a:xfrm>
              <a:off x="6243782" y="2650836"/>
              <a:ext cx="5209310" cy="371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736D08-C33A-E35E-A7DD-F84A71459639}"/>
              </a:ext>
            </a:extLst>
          </p:cNvPr>
          <p:cNvGrpSpPr/>
          <p:nvPr/>
        </p:nvGrpSpPr>
        <p:grpSpPr>
          <a:xfrm>
            <a:off x="5881464" y="3967428"/>
            <a:ext cx="5676125" cy="2138218"/>
            <a:chOff x="5881464" y="3967428"/>
            <a:chExt cx="5676125" cy="21382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B126CD-A5B1-BAD3-8762-ACB00FD6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1464" y="3967428"/>
              <a:ext cx="5676125" cy="21382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1C5DF-F639-86EB-19F3-932D53B4D13A}"/>
                </a:ext>
              </a:extLst>
            </p:cNvPr>
            <p:cNvSpPr/>
            <p:nvPr/>
          </p:nvSpPr>
          <p:spPr>
            <a:xfrm>
              <a:off x="6095999" y="5256341"/>
              <a:ext cx="5246256" cy="6549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CD218-7BFC-5908-2C48-7917237605A4}"/>
              </a:ext>
            </a:extLst>
          </p:cNvPr>
          <p:cNvGrpSpPr/>
          <p:nvPr/>
        </p:nvGrpSpPr>
        <p:grpSpPr>
          <a:xfrm>
            <a:off x="4588638" y="1471505"/>
            <a:ext cx="7471954" cy="3914989"/>
            <a:chOff x="247547" y="1893628"/>
            <a:chExt cx="7471954" cy="391498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58D56-970E-13BC-2663-81E1C51B1542}"/>
                </a:ext>
              </a:extLst>
            </p:cNvPr>
            <p:cNvGrpSpPr/>
            <p:nvPr/>
          </p:nvGrpSpPr>
          <p:grpSpPr>
            <a:xfrm>
              <a:off x="247547" y="1904823"/>
              <a:ext cx="7471954" cy="3829435"/>
              <a:chOff x="2700692" y="2216900"/>
              <a:chExt cx="7471954" cy="382943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487685C-57A2-DF81-7673-C7F08B1B4E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" t="39338" r="190" b="43012"/>
              <a:stretch/>
            </p:blipFill>
            <p:spPr>
              <a:xfrm>
                <a:off x="2700692" y="3558020"/>
                <a:ext cx="7454536" cy="12104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2CFDA64-EAA1-26EA-6136-61ADE3278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0444"/>
              <a:stretch/>
            </p:blipFill>
            <p:spPr>
              <a:xfrm>
                <a:off x="2703105" y="2216900"/>
                <a:ext cx="7469541" cy="134112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8FB4E80-0894-8B83-7754-024F777BD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1437" b="9931"/>
              <a:stretch/>
            </p:blipFill>
            <p:spPr>
              <a:xfrm>
                <a:off x="2703105" y="4768512"/>
                <a:ext cx="7469541" cy="1277823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6BC69C-0593-4F19-18C1-6A061367E868}"/>
                </a:ext>
              </a:extLst>
            </p:cNvPr>
            <p:cNvSpPr/>
            <p:nvPr/>
          </p:nvSpPr>
          <p:spPr>
            <a:xfrm>
              <a:off x="3548094" y="1893628"/>
              <a:ext cx="2547905" cy="3914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73D5F-0F29-9128-5F61-BEEED2B50B59}"/>
                </a:ext>
              </a:extLst>
            </p:cNvPr>
            <p:cNvSpPr/>
            <p:nvPr/>
          </p:nvSpPr>
          <p:spPr>
            <a:xfrm>
              <a:off x="247547" y="1893629"/>
              <a:ext cx="2022296" cy="3914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80A965-DC53-AFD3-6A44-B422506B98DC}"/>
              </a:ext>
            </a:extLst>
          </p:cNvPr>
          <p:cNvSpPr txBox="1">
            <a:spLocks/>
          </p:cNvSpPr>
          <p:nvPr/>
        </p:nvSpPr>
        <p:spPr>
          <a:xfrm>
            <a:off x="646545" y="1262062"/>
            <a:ext cx="4036291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테스트 커버리지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 코드 </a:t>
            </a:r>
            <a:r>
              <a:rPr lang="ko-KR" altLang="en-US" b="1" dirty="0"/>
              <a:t>실용성 검증</a:t>
            </a:r>
            <a:r>
              <a:rPr lang="ko-KR" altLang="en-US" dirty="0"/>
              <a:t>을 하기 위한 테스트 단계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 커버리지 </a:t>
            </a:r>
            <a:r>
              <a:rPr lang="en-US" altLang="ko-KR" b="1" dirty="0"/>
              <a:t>90% </a:t>
            </a:r>
            <a:r>
              <a:rPr lang="ko-KR" altLang="en-US" b="1" dirty="0"/>
              <a:t>이상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목표로 개발 진행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</p:spTree>
    <p:extLst>
      <p:ext uri="{BB962C8B-B14F-4D97-AF65-F5344CB8AC3E}">
        <p14:creationId xmlns:p14="http://schemas.microsoft.com/office/powerpoint/2010/main" val="64453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Lumir Recruiting Interview Manager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업무성과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91C7C8-FF3F-961C-1861-DD9B673A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13" y="1362076"/>
            <a:ext cx="4643959" cy="19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6-1 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63DB-2412-C6A2-2A96-2A395CB11303}"/>
              </a:ext>
            </a:extLst>
          </p:cNvPr>
          <p:cNvSpPr txBox="1">
            <a:spLocks/>
          </p:cNvSpPr>
          <p:nvPr/>
        </p:nvSpPr>
        <p:spPr>
          <a:xfrm>
            <a:off x="595791" y="1262061"/>
            <a:ext cx="11126308" cy="3753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전략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</a:t>
            </a:r>
            <a:r>
              <a:rPr lang="ko-KR" altLang="en-US" dirty="0"/>
              <a:t>를 기반으로 관리자 전용 서버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경험에서 얻은 식별된 </a:t>
            </a:r>
            <a:r>
              <a:rPr lang="ko-KR" altLang="en-US" b="1" dirty="0"/>
              <a:t>리스크를 예방하고 관리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프로세스 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지속적인 코드 리뷰와 피드백을 통해 품질을 개선하여 기능 업데이트를 도모함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향후 유지보수와 확장성을 고려해 기능별로 코드를 모듈화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</a:t>
            </a:r>
            <a:r>
              <a:rPr lang="ko-KR" altLang="en-US" dirty="0" err="1"/>
              <a:t>커버리지를</a:t>
            </a:r>
            <a:r>
              <a:rPr lang="ko-KR" altLang="en-US" dirty="0"/>
              <a:t> </a:t>
            </a:r>
            <a:r>
              <a:rPr lang="en-US" altLang="ko-KR" dirty="0"/>
              <a:t>90% </a:t>
            </a:r>
            <a:r>
              <a:rPr lang="ko-KR" altLang="en-US" dirty="0"/>
              <a:t>이상 유지하여 핵심 기능의 신뢰성을 높이고 개발 효율성을 극대화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89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CEDC-A95C-F8AB-1B5A-00EBFE63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E0A40-CBC1-F671-6671-968D67C2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79E7-A4E7-F5B1-C7FF-73AD1C220086}"/>
              </a:ext>
            </a:extLst>
          </p:cNvPr>
          <p:cNvSpPr txBox="1"/>
          <p:nvPr/>
        </p:nvSpPr>
        <p:spPr>
          <a:xfrm>
            <a:off x="4401075" y="1706584"/>
            <a:ext cx="174919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진행 배경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ADE7D-42E2-B668-4CF3-FFF5CCCC4203}"/>
              </a:ext>
            </a:extLst>
          </p:cNvPr>
          <p:cNvSpPr txBox="1"/>
          <p:nvPr/>
        </p:nvSpPr>
        <p:spPr>
          <a:xfrm>
            <a:off x="4401075" y="2435179"/>
            <a:ext cx="2005677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요구사항 리스트업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핵심 포인트 분석 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961FE-9A15-20D7-1D0F-7BE6412F529C}"/>
              </a:ext>
            </a:extLst>
          </p:cNvPr>
          <p:cNvSpPr txBox="1"/>
          <p:nvPr/>
        </p:nvSpPr>
        <p:spPr>
          <a:xfrm>
            <a:off x="4401075" y="3216327"/>
            <a:ext cx="20970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아키텍처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API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A02-800C-01E4-D035-C33278948DB6}"/>
              </a:ext>
            </a:extLst>
          </p:cNvPr>
          <p:cNvSpPr txBox="1"/>
          <p:nvPr/>
        </p:nvSpPr>
        <p:spPr>
          <a:xfrm>
            <a:off x="4401075" y="3974629"/>
            <a:ext cx="2165978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시퀀스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상태 다이어그램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 및 커버리지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FC79-A245-3E5E-3447-166759E8C439}"/>
              </a:ext>
            </a:extLst>
          </p:cNvPr>
          <p:cNvSpPr txBox="1"/>
          <p:nvPr/>
        </p:nvSpPr>
        <p:spPr>
          <a:xfrm>
            <a:off x="4401075" y="4742375"/>
            <a:ext cx="139333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업무 성과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회고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E856C-5192-3925-5021-3E73C7FA6DE0}"/>
              </a:ext>
            </a:extLst>
          </p:cNvPr>
          <p:cNvSpPr txBox="1"/>
          <p:nvPr/>
        </p:nvSpPr>
        <p:spPr>
          <a:xfrm>
            <a:off x="4401075" y="5500677"/>
            <a:ext cx="253787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SARDIP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전용 서버 개발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핵심 과제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복잡한 채용관리 시스템을 시스템화 하여 </a:t>
            </a:r>
            <a:r>
              <a:rPr lang="ko-KR" altLang="en-US" b="1" dirty="0"/>
              <a:t>편의성 및 업무 효율 증가</a:t>
            </a:r>
          </a:p>
          <a:p>
            <a:pPr>
              <a:lnSpc>
                <a:spcPts val="2600"/>
              </a:lnSpc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플랫폼에 대한 </a:t>
            </a:r>
            <a:r>
              <a:rPr lang="ko-KR" altLang="en-US" b="1" dirty="0"/>
              <a:t>높은 의존성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데이터 </a:t>
            </a:r>
            <a:r>
              <a:rPr lang="ko-KR" altLang="en-US" b="1" dirty="0"/>
              <a:t>관리의 부재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정보 전달의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면접 일정 조율 단계에서의 업무 </a:t>
            </a:r>
            <a:r>
              <a:rPr lang="ko-KR" altLang="en-US" b="1" dirty="0"/>
              <a:t>비효율 </a:t>
            </a:r>
            <a:r>
              <a:rPr lang="ko-KR" altLang="en-US" dirty="0"/>
              <a:t>발생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/>
              <a:t>맞춤 </a:t>
            </a:r>
            <a:r>
              <a:rPr lang="ko-KR" altLang="en-US" dirty="0"/>
              <a:t>솔루션 채용시스템 개발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기대 효과</a:t>
            </a:r>
            <a:r>
              <a:rPr lang="en-US" altLang="ko-KR" dirty="0"/>
              <a:t>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경영지원팀의 </a:t>
            </a:r>
            <a:r>
              <a:rPr lang="ko-KR" altLang="en-US" b="1" dirty="0"/>
              <a:t>인사 관리 부담 감소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개발자의 </a:t>
            </a:r>
            <a:r>
              <a:rPr lang="ko-KR" altLang="en-US" b="1" dirty="0"/>
              <a:t>역량 증진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진행 배경</a:t>
            </a: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/>
              <a:t>채용 프로세스 기능 개발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편의성 높은 시스템 개발</a:t>
            </a:r>
            <a:r>
              <a:rPr lang="en-US" altLang="ko-KR" dirty="0"/>
              <a:t>: </a:t>
            </a:r>
            <a:r>
              <a:rPr lang="ko-KR" altLang="en-US" dirty="0"/>
              <a:t>보고서 및 평가서를 관리 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편리한 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M/M</a:t>
            </a:r>
            <a:r>
              <a:rPr lang="ko-KR" altLang="en-US" b="1" dirty="0"/>
              <a:t> 절감</a:t>
            </a:r>
            <a:r>
              <a:rPr lang="en-US" altLang="ko-KR" dirty="0"/>
              <a:t>: </a:t>
            </a:r>
            <a:r>
              <a:rPr lang="ko-KR" altLang="en-US" dirty="0"/>
              <a:t>채용관리 부분에서의 작업시간 절감이 되어야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알람 제공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</a:t>
            </a:r>
            <a:r>
              <a:rPr lang="en-US" altLang="ko-KR" dirty="0"/>
              <a:t>,</a:t>
            </a:r>
            <a:r>
              <a:rPr lang="ko-KR" altLang="en-US" dirty="0"/>
              <a:t> 사용자에게 알림 제공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문서화 기능</a:t>
            </a:r>
            <a:r>
              <a:rPr lang="en-US" altLang="ko-KR" dirty="0"/>
              <a:t>: pdf</a:t>
            </a:r>
            <a:r>
              <a:rPr lang="ko-KR" altLang="en-US" dirty="0"/>
              <a:t>문서화 변환</a:t>
            </a:r>
            <a:r>
              <a:rPr lang="en-US" altLang="ko-KR" dirty="0"/>
              <a:t> </a:t>
            </a:r>
            <a:r>
              <a:rPr lang="ko-KR" altLang="en-US" dirty="0"/>
              <a:t>및 다운로드가 가능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관리자와</a:t>
            </a:r>
            <a:r>
              <a:rPr lang="en-US" altLang="ko-KR" dirty="0"/>
              <a:t> </a:t>
            </a:r>
            <a:r>
              <a:rPr lang="ko-KR" altLang="en-US" dirty="0"/>
              <a:t>면접관에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제한해야 함</a:t>
            </a:r>
          </a:p>
          <a:p>
            <a:pPr>
              <a:lnSpc>
                <a:spcPts val="2600"/>
              </a:lnSpc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핵심 포인트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시스템화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인사 채용 프로세스 전용 시스템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관리 전용 데이터베이스 구축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시스템 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알람 자동 전송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보고서 자동 </a:t>
            </a:r>
            <a:r>
              <a:rPr lang="en-US" altLang="ko-KR" dirty="0"/>
              <a:t>PDF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시간 절약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채용 프로세스 관리 방안 제시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사용자 경험 중시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UX </a:t>
            </a:r>
            <a:r>
              <a:rPr lang="ko-KR" altLang="en-US" dirty="0"/>
              <a:t>사용자 접근성 및 만족도 향상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개발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 </a:t>
            </a:r>
            <a:r>
              <a:rPr lang="en-US" altLang="ko-KR" b="1" dirty="0"/>
              <a:t>(Monolithic Architecture)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(Express.js)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ko-KR" altLang="en-US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Node.js, Express, 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언어를</a:t>
            </a:r>
            <a:r>
              <a:rPr lang="en-US" altLang="ko-KR" dirty="0"/>
              <a:t> </a:t>
            </a:r>
            <a:r>
              <a:rPr lang="ko-KR" altLang="en-US" dirty="0"/>
              <a:t>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Express.js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52E08B-2B3C-CE20-10FE-B9EB23ADA306}"/>
              </a:ext>
            </a:extLst>
          </p:cNvPr>
          <p:cNvGrpSpPr/>
          <p:nvPr/>
        </p:nvGrpSpPr>
        <p:grpSpPr>
          <a:xfrm>
            <a:off x="7510131" y="2638697"/>
            <a:ext cx="3900138" cy="3926731"/>
            <a:chOff x="7510131" y="2638697"/>
            <a:chExt cx="3900138" cy="39267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1D1526-2A34-1C7C-0E3E-BF440C7E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0131" y="2638697"/>
              <a:ext cx="3900138" cy="33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E3425-1E69-5460-C2F0-4825A262F3CF}"/>
                </a:ext>
              </a:extLst>
            </p:cNvPr>
            <p:cNvSpPr txBox="1"/>
            <p:nvPr/>
          </p:nvSpPr>
          <p:spPr>
            <a:xfrm>
              <a:off x="8606395" y="6042208"/>
              <a:ext cx="1707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모놀리식</a:t>
              </a:r>
              <a:r>
                <a:rPr lang="ko-KR" altLang="en-US" sz="1400" dirty="0"/>
                <a:t> 아키텍처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678</Words>
  <Application>Microsoft Office PowerPoint</Application>
  <PresentationFormat>와이드스크린</PresentationFormat>
  <Paragraphs>151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CJK KR Black</vt:lpstr>
      <vt:lpstr>Noto Sans KR Medium</vt:lpstr>
      <vt:lpstr>Pretendard ExtraBold</vt:lpstr>
      <vt:lpstr>Pretendard Light</vt:lpstr>
      <vt:lpstr>Pretendard Medium</vt:lpstr>
      <vt:lpstr>맑은 고딕</vt:lpstr>
      <vt:lpstr>Arial</vt:lpstr>
      <vt:lpstr>Wingdings</vt:lpstr>
      <vt:lpstr>Office 테마</vt:lpstr>
      <vt:lpstr>업무성과 발표</vt:lpstr>
      <vt:lpstr>Contents</vt:lpstr>
      <vt:lpstr>01. 개요</vt:lpstr>
      <vt:lpstr>프로젝트 진행 배경</vt:lpstr>
      <vt:lpstr>02. 요구사항 분석</vt:lpstr>
      <vt:lpstr>요구사항 리스트업</vt:lpstr>
      <vt:lpstr>개발 핵심 포인트 정리</vt:lpstr>
      <vt:lpstr>03. 설계</vt:lpstr>
      <vt:lpstr>아키텍처 설계</vt:lpstr>
      <vt:lpstr>데이터베이스 설계</vt:lpstr>
      <vt:lpstr>API 설계</vt:lpstr>
      <vt:lpstr>04. 개발</vt:lpstr>
      <vt:lpstr>채용 프로세스</vt:lpstr>
      <vt:lpstr>테스트 및 커버리지</vt:lpstr>
      <vt:lpstr>테스트 및 커버리지</vt:lpstr>
      <vt:lpstr>05. 업무성과 및 회고</vt:lpstr>
      <vt:lpstr>Lumir Recruiting Interview Manager</vt:lpstr>
      <vt:lpstr>06. SARDIP 개발 계획</vt:lpstr>
      <vt:lpstr>SARDIP 관리자 전용 서버 개발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Minsu Kim</cp:lastModifiedBy>
  <cp:revision>25</cp:revision>
  <dcterms:created xsi:type="dcterms:W3CDTF">2024-02-28T01:58:20Z</dcterms:created>
  <dcterms:modified xsi:type="dcterms:W3CDTF">2024-04-26T13:50:32Z</dcterms:modified>
</cp:coreProperties>
</file>