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304" r:id="rId17"/>
    <p:sldId id="305" r:id="rId18"/>
    <p:sldId id="298" r:id="rId19"/>
    <p:sldId id="303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10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304454"/>
            <a:ext cx="10763249" cy="1006475"/>
          </a:xfrm>
        </p:spPr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4BCE-471E-54A6-F618-8ECDF28AA50C}"/>
              </a:ext>
            </a:extLst>
          </p:cNvPr>
          <p:cNvSpPr txBox="1">
            <a:spLocks/>
          </p:cNvSpPr>
          <p:nvPr/>
        </p:nvSpPr>
        <p:spPr>
          <a:xfrm>
            <a:off x="714375" y="4648201"/>
            <a:ext cx="215636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기술</a:t>
            </a:r>
            <a:r>
              <a:rPr lang="en-US" altLang="ko-KR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</a:t>
            </a: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부 김민수 연구원</a:t>
            </a:r>
            <a:endParaRPr lang="en-US" altLang="ko-KR" sz="15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9CE3-8578-0F22-1CF7-0816BD817346}"/>
              </a:ext>
            </a:extLst>
          </p:cNvPr>
          <p:cNvSpPr txBox="1">
            <a:spLocks/>
          </p:cNvSpPr>
          <p:nvPr/>
        </p:nvSpPr>
        <p:spPr>
          <a:xfrm>
            <a:off x="469900" y="1270502"/>
            <a:ext cx="5626100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No-SQL </a:t>
            </a:r>
            <a:r>
              <a:rPr lang="ko-KR" altLang="en-US" dirty="0"/>
              <a:t>문법을 사용하여 </a:t>
            </a:r>
            <a:r>
              <a:rPr lang="ko-KR" altLang="en-US" b="1" dirty="0"/>
              <a:t>유연한 스키마 정의가 가능</a:t>
            </a:r>
            <a:r>
              <a:rPr lang="ko-KR" altLang="en-US" dirty="0"/>
              <a:t>한 데이터베이스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객체 지향 프로그래밍과의 높은 상호 운용성으로 개발 속도 증가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읽기 및 쓰기가 빈번한 시스템에서의 우수한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Use-case</a:t>
            </a:r>
            <a:r>
              <a:rPr lang="ko-KR" altLang="en-US" dirty="0"/>
              <a:t> 에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6F4F5B-4791-2C31-C894-4C39D471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1" y="1633196"/>
            <a:ext cx="2731977" cy="4355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2BC9D8-D71D-7BD0-D3DF-00AC466B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62" y="2156104"/>
            <a:ext cx="3523332" cy="3833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1C924-EDD8-6FFE-E467-6A7DBD5AA18B}"/>
              </a:ext>
            </a:extLst>
          </p:cNvPr>
          <p:cNvSpPr txBox="1"/>
          <p:nvPr/>
        </p:nvSpPr>
        <p:spPr>
          <a:xfrm>
            <a:off x="2734080" y="6021428"/>
            <a:ext cx="167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시퀀스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315B8-4437-FD67-AA2D-06246EEC8A77}"/>
              </a:ext>
            </a:extLst>
          </p:cNvPr>
          <p:cNvSpPr txBox="1"/>
          <p:nvPr/>
        </p:nvSpPr>
        <p:spPr>
          <a:xfrm>
            <a:off x="8005162" y="6052473"/>
            <a:ext cx="151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8962B-5C0B-588F-6E4B-DC1B1928F0E1}"/>
              </a:ext>
            </a:extLst>
          </p:cNvPr>
          <p:cNvGrpSpPr/>
          <p:nvPr/>
        </p:nvGrpSpPr>
        <p:grpSpPr>
          <a:xfrm>
            <a:off x="5881463" y="1599198"/>
            <a:ext cx="5676125" cy="2323015"/>
            <a:chOff x="5881463" y="1599198"/>
            <a:chExt cx="5676125" cy="23230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1ED5FE-6CED-5793-47C2-3F4CE187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463" y="1599198"/>
              <a:ext cx="5676125" cy="23230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643B2-3502-AEA2-B9C7-544848B44E05}"/>
                </a:ext>
              </a:extLst>
            </p:cNvPr>
            <p:cNvSpPr/>
            <p:nvPr/>
          </p:nvSpPr>
          <p:spPr>
            <a:xfrm>
              <a:off x="6243782" y="2650836"/>
              <a:ext cx="5209310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36D08-C33A-E35E-A7DD-F84A71459639}"/>
              </a:ext>
            </a:extLst>
          </p:cNvPr>
          <p:cNvGrpSpPr/>
          <p:nvPr/>
        </p:nvGrpSpPr>
        <p:grpSpPr>
          <a:xfrm>
            <a:off x="5881464" y="3967428"/>
            <a:ext cx="5676125" cy="2138218"/>
            <a:chOff x="5881464" y="3967428"/>
            <a:chExt cx="5676125" cy="21382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B126CD-A5B1-BAD3-8762-ACB00FD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464" y="3967428"/>
              <a:ext cx="5676125" cy="21382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1C5DF-F639-86EB-19F3-932D53B4D13A}"/>
                </a:ext>
              </a:extLst>
            </p:cNvPr>
            <p:cNvSpPr/>
            <p:nvPr/>
          </p:nvSpPr>
          <p:spPr>
            <a:xfrm>
              <a:off x="6095999" y="5256341"/>
              <a:ext cx="5246256" cy="654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88638" y="1471505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646545" y="1262062"/>
            <a:ext cx="4036291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</a:t>
            </a:r>
            <a:r>
              <a:rPr lang="ko-KR" altLang="en-US" b="1" dirty="0"/>
              <a:t>실용성 검증</a:t>
            </a:r>
            <a:r>
              <a:rPr lang="ko-KR" altLang="en-US" dirty="0"/>
              <a:t>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b="1" dirty="0"/>
              <a:t>90% </a:t>
            </a:r>
            <a:r>
              <a:rPr lang="ko-KR" altLang="en-US" b="1" dirty="0"/>
              <a:t>이상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목표로 개발 진행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</p:spTree>
    <p:extLst>
      <p:ext uri="{BB962C8B-B14F-4D97-AF65-F5344CB8AC3E}">
        <p14:creationId xmlns:p14="http://schemas.microsoft.com/office/powerpoint/2010/main" val="64453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업무성과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1C7C8-FF3F-961C-1861-DD9B673A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13" y="1362076"/>
            <a:ext cx="4643959" cy="19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1"/>
            <a:ext cx="11126308" cy="3753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</a:t>
            </a:r>
            <a:r>
              <a:rPr lang="ko-KR" altLang="en-US" dirty="0"/>
              <a:t>를 기반으로 관리자 전용 서버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</a:t>
            </a:r>
            <a:r>
              <a:rPr lang="ko-KR" altLang="en-US" b="1" dirty="0"/>
              <a:t>리스크를 예방하고 관리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코드 리뷰와 피드백을 통해 품질을 개선하여 기능 업데이트를 도모함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효율성을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4401075" y="1706584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4401075" y="2435179"/>
            <a:ext cx="2005677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분석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4401075" y="3216327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4401075" y="3974629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4401075" y="4742375"/>
            <a:ext cx="13933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업무 성과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회고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56C-5192-3925-5021-3E73C7FA6DE0}"/>
              </a:ext>
            </a:extLst>
          </p:cNvPr>
          <p:cNvSpPr txBox="1"/>
          <p:nvPr/>
        </p:nvSpPr>
        <p:spPr>
          <a:xfrm>
            <a:off x="4401075" y="5500677"/>
            <a:ext cx="25378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전용 서버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시스템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시간 절약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채용 프로세스 관리 방안 제시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(Express.js)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Express.js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684</Words>
  <Application>Microsoft Office PowerPoint</Application>
  <PresentationFormat>와이드스크린</PresentationFormat>
  <Paragraphs>151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Black</vt:lpstr>
      <vt:lpstr>Noto Sans KR Medium</vt:lpstr>
      <vt:lpstr>Pretendard ExtraBold</vt:lpstr>
      <vt:lpstr>Pretendard Light</vt:lpstr>
      <vt:lpstr>Pretendard Medium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진행 배경</vt:lpstr>
      <vt:lpstr>02. 요구사항 분석</vt:lpstr>
      <vt:lpstr>요구사항 리스트업</vt:lpstr>
      <vt:lpstr>개발 핵심 포인트 정리</vt:lpstr>
      <vt:lpstr>03. 설계</vt:lpstr>
      <vt:lpstr>아키텍처 설계</vt:lpstr>
      <vt:lpstr>데이터베이스 설계</vt:lpstr>
      <vt:lpstr>API 설계</vt:lpstr>
      <vt:lpstr>04. 개발</vt:lpstr>
      <vt:lpstr>채용 프로세스</vt:lpstr>
      <vt:lpstr>테스트 및 커버리지</vt:lpstr>
      <vt:lpstr>테스트 및 커버리지</vt:lpstr>
      <vt:lpstr>05. 업무성과 및 회고</vt:lpstr>
      <vt:lpstr>Lumir Recruiting Interview Manager</vt:lpstr>
      <vt:lpstr>06. SARDIP 개발 계획</vt:lpstr>
      <vt:lpstr>SARDIP 관리자 전용 서버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24</cp:revision>
  <dcterms:created xsi:type="dcterms:W3CDTF">2024-02-28T01:58:20Z</dcterms:created>
  <dcterms:modified xsi:type="dcterms:W3CDTF">2024-04-26T08:53:45Z</dcterms:modified>
</cp:coreProperties>
</file>