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268" r:id="rId2"/>
    <p:sldId id="257" r:id="rId3"/>
    <p:sldId id="258" r:id="rId4"/>
    <p:sldId id="276" r:id="rId5"/>
    <p:sldId id="273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7</a:t>
            </a:r>
            <a:r>
              <a:rPr lang="ko-KR" altLang="en-US" dirty="0"/>
              <a:t>부 김민수 연구원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FD9E3-0796-233E-348D-665FCC02B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문서번호 </a:t>
            </a:r>
            <a:r>
              <a:rPr lang="en-US" altLang="ko-KR" dirty="0" err="1"/>
              <a:t>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모놀리식</a:t>
            </a:r>
            <a:r>
              <a:rPr lang="ko-KR" altLang="en-US" dirty="0"/>
              <a:t> 아키텍처 </a:t>
            </a:r>
            <a:r>
              <a:rPr lang="en-US" altLang="ko-KR" dirty="0"/>
              <a:t>(Monolithic Architecture)</a:t>
            </a:r>
          </a:p>
          <a:p>
            <a:pPr lvl="1"/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/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/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Node.js, Express, MongoDB:</a:t>
            </a:r>
          </a:p>
          <a:p>
            <a:pPr lvl="1"/>
            <a:r>
              <a:rPr lang="ko-KR" altLang="en-US" dirty="0"/>
              <a:t>강력한 </a:t>
            </a:r>
            <a:r>
              <a:rPr lang="en-US" altLang="ko-KR" dirty="0"/>
              <a:t>JavaScript </a:t>
            </a:r>
            <a:r>
              <a:rPr lang="ko-KR" altLang="en-US" dirty="0"/>
              <a:t>생태계를 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/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1D1526-2A34-1C7C-0E3E-BF440C7E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31" y="2638697"/>
            <a:ext cx="3900138" cy="33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모델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406" y="1246102"/>
            <a:ext cx="5427186" cy="529481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엔드 포인트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512308"/>
            <a:ext cx="9596846" cy="48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시퀀스 다이어그램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상태 다이어그램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/>
              <a:t>유즈</a:t>
            </a:r>
            <a:r>
              <a:rPr lang="ko-KR" altLang="en-US" dirty="0"/>
              <a:t> 케이스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지원자 직접 지원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ED0EB6-E559-055A-91BB-DA56E96E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89" y="1488197"/>
            <a:ext cx="7409022" cy="38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C1B8-F0E8-A7F4-1EAD-A05CC8E7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A83B8-EEF5-CA67-8A3D-FA2FF9D5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773692"/>
            <a:ext cx="10763250" cy="4038455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r>
              <a:rPr lang="en-US" altLang="ko-KR" dirty="0"/>
              <a:t>05.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r>
              <a:rPr lang="en-US" altLang="ko-KR" dirty="0"/>
              <a:t>06. </a:t>
            </a:r>
            <a:r>
              <a:rPr lang="ko-KR" altLang="en-US" dirty="0"/>
              <a:t>프로젝트 회고</a:t>
            </a:r>
            <a:endParaRPr lang="en-US" altLang="ko-KR" dirty="0"/>
          </a:p>
          <a:p>
            <a:r>
              <a:rPr lang="en-US" altLang="ko-KR" dirty="0"/>
              <a:t>07. SARDIP</a:t>
            </a:r>
            <a:r>
              <a:rPr lang="ko-KR" altLang="en-US" dirty="0"/>
              <a:t> 계획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912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개발 동기 및 배경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전산화</a:t>
            </a:r>
            <a:r>
              <a:rPr lang="en-US" altLang="ko-KR" dirty="0"/>
              <a:t>: </a:t>
            </a:r>
            <a:r>
              <a:rPr lang="ko-KR" altLang="en-US" dirty="0"/>
              <a:t>인사 채용 프로세스의 효율적인 디지털 변환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자동화</a:t>
            </a:r>
            <a:r>
              <a:rPr lang="en-US" altLang="ko-KR" dirty="0"/>
              <a:t>: </a:t>
            </a:r>
            <a:r>
              <a:rPr lang="ko-KR" altLang="en-US" dirty="0"/>
              <a:t>채용 단계별 신속한 관리와 정확도 개선</a:t>
            </a:r>
            <a:endParaRPr lang="en-US" altLang="ko-KR" dirty="0"/>
          </a:p>
          <a:p>
            <a:r>
              <a:rPr lang="ko-KR" altLang="en-US" dirty="0"/>
              <a:t> 시간 절약</a:t>
            </a:r>
            <a:r>
              <a:rPr lang="en-US" altLang="ko-KR" dirty="0"/>
              <a:t>: </a:t>
            </a:r>
            <a:r>
              <a:rPr lang="ko-KR" altLang="en-US" dirty="0"/>
              <a:t>업무 프로세스 자동화로 인사 관리팀의 업무 감소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사용자 경험</a:t>
            </a:r>
            <a:r>
              <a:rPr lang="en-US" altLang="ko-KR" dirty="0"/>
              <a:t>: </a:t>
            </a: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로 모든 사용자 접근성 및 만족도 향상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비용 절감</a:t>
            </a:r>
            <a:r>
              <a:rPr lang="en-US" altLang="ko-KR" dirty="0"/>
              <a:t>: </a:t>
            </a:r>
            <a:r>
              <a:rPr lang="ko-KR" altLang="en-US" dirty="0"/>
              <a:t>시스템 교육 비용 및 운영 비용 최소화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 및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채용 과제</a:t>
            </a:r>
            <a:r>
              <a:rPr lang="en-US" altLang="ko-KR" dirty="0"/>
              <a:t>: </a:t>
            </a:r>
            <a:r>
              <a:rPr lang="ko-KR" altLang="en-US" dirty="0" err="1"/>
              <a:t>루미르가</a:t>
            </a:r>
            <a:r>
              <a:rPr lang="ko-KR" altLang="en-US" dirty="0"/>
              <a:t> 성장하며 증가하는 채용 요구와 기존 프로세스 한계 인식</a:t>
            </a:r>
          </a:p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데이터 관리 복잡성</a:t>
            </a:r>
            <a:r>
              <a:rPr lang="en-US" altLang="ko-KR" dirty="0"/>
              <a:t>, </a:t>
            </a:r>
            <a:r>
              <a:rPr lang="ko-KR" altLang="en-US" dirty="0"/>
              <a:t>정보 전달 지연</a:t>
            </a:r>
            <a:r>
              <a:rPr lang="en-US" altLang="ko-KR" dirty="0"/>
              <a:t>, </a:t>
            </a:r>
            <a:r>
              <a:rPr lang="ko-KR" altLang="en-US" dirty="0"/>
              <a:t>일정 조정 비효율</a:t>
            </a:r>
          </a:p>
          <a:p>
            <a:r>
              <a:rPr lang="ko-KR" altLang="en-US" dirty="0"/>
              <a:t>해결책</a:t>
            </a:r>
            <a:r>
              <a:rPr lang="en-US" altLang="ko-KR" dirty="0"/>
              <a:t>: </a:t>
            </a:r>
            <a:r>
              <a:rPr lang="ko-KR" altLang="en-US" dirty="0"/>
              <a:t>전산화된 시스템으로 프로세스 신속성 및 투명성 제고</a:t>
            </a:r>
          </a:p>
          <a:p>
            <a:r>
              <a:rPr lang="ko-KR" altLang="en-US" dirty="0"/>
              <a:t>기대 효과</a:t>
            </a:r>
            <a:r>
              <a:rPr lang="en-US" altLang="ko-KR" dirty="0"/>
              <a:t>: </a:t>
            </a:r>
            <a:r>
              <a:rPr lang="ko-KR" altLang="en-US" dirty="0"/>
              <a:t>인사 관리 부담 감소</a:t>
            </a:r>
            <a:r>
              <a:rPr lang="en-US" altLang="ko-KR" dirty="0"/>
              <a:t>, </a:t>
            </a:r>
            <a:r>
              <a:rPr lang="ko-KR" altLang="en-US" dirty="0"/>
              <a:t>전체적인 채용 경쟁력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개발 동기 및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사용자 요구사항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시스템 요구사항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관리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 작용</a:t>
            </a:r>
            <a:r>
              <a:rPr lang="en-US" altLang="ko-KR" dirty="0"/>
              <a:t>: </a:t>
            </a:r>
            <a:r>
              <a:rPr lang="ko-KR" altLang="en-US" dirty="0"/>
              <a:t>평가자가 평가서를 작성하거나 관리자 또는 지원자가 직접 파일을 업로드할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피드백 제공</a:t>
            </a:r>
            <a:r>
              <a:rPr lang="en-US" altLang="ko-KR" dirty="0"/>
              <a:t>: </a:t>
            </a:r>
            <a:r>
              <a:rPr lang="ko-KR" altLang="en-US" dirty="0"/>
              <a:t>평가 대상자의 성과 발표 일정을 지정할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통지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 사용자에게 알림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사용자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알람 기능</a:t>
            </a:r>
            <a:r>
              <a:rPr lang="en-US" altLang="ko-KR" dirty="0"/>
              <a:t>: </a:t>
            </a:r>
            <a:r>
              <a:rPr lang="ko-KR" altLang="en-US" dirty="0"/>
              <a:t>평가서 등록 및 작성 시점에 자동 알람 발송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관리</a:t>
            </a:r>
            <a:r>
              <a:rPr lang="en-US" altLang="ko-KR" dirty="0"/>
              <a:t>: </a:t>
            </a:r>
            <a:r>
              <a:rPr lang="ko-KR" altLang="en-US" dirty="0"/>
              <a:t>평가서 및 보고서의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(CRUD) </a:t>
            </a:r>
            <a:r>
              <a:rPr lang="ko-KR" altLang="en-US" dirty="0"/>
              <a:t>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보고서 기능</a:t>
            </a:r>
            <a:r>
              <a:rPr lang="en-US" altLang="ko-KR" dirty="0"/>
              <a:t>: </a:t>
            </a:r>
            <a:r>
              <a:rPr lang="ko-KR" altLang="en-US" dirty="0"/>
              <a:t>작성 폼 제공</a:t>
            </a:r>
            <a:r>
              <a:rPr lang="en-US" altLang="ko-KR" dirty="0"/>
              <a:t>, pdf</a:t>
            </a:r>
            <a:r>
              <a:rPr lang="ko-KR" altLang="en-US" dirty="0"/>
              <a:t>문서화 변환</a:t>
            </a:r>
            <a:r>
              <a:rPr lang="en-US" altLang="ko-KR" dirty="0"/>
              <a:t>, </a:t>
            </a:r>
            <a:r>
              <a:rPr lang="ko-KR" altLang="en-US" dirty="0"/>
              <a:t>다운로드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면접관</a:t>
            </a:r>
            <a:r>
              <a:rPr lang="en-US" altLang="ko-KR" dirty="0"/>
              <a:t>, </a:t>
            </a:r>
            <a:r>
              <a:rPr lang="ko-KR" altLang="en-US" dirty="0"/>
              <a:t>평가자 각각에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시스템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2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아키텍처 설계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세부 구성 요소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493</Words>
  <Application>Microsoft Office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Black</vt:lpstr>
      <vt:lpstr>Noto Sans KR Medium</vt:lpstr>
      <vt:lpstr>Pretendard ExtraBold</vt:lpstr>
      <vt:lpstr>Pretendard Light</vt:lpstr>
      <vt:lpstr>Pretendard Medium</vt:lpstr>
      <vt:lpstr>Arial</vt:lpstr>
      <vt:lpstr>Wingdings</vt:lpstr>
      <vt:lpstr>맑은 고딕</vt:lpstr>
      <vt:lpstr>Office 테마</vt:lpstr>
      <vt:lpstr>업무성과 발표</vt:lpstr>
      <vt:lpstr>Contents</vt:lpstr>
      <vt:lpstr>01. 개요</vt:lpstr>
      <vt:lpstr>프로젝트 개요 </vt:lpstr>
      <vt:lpstr>개발 동기 및 배경</vt:lpstr>
      <vt:lpstr>요구사항 분석</vt:lpstr>
      <vt:lpstr>사용자 요구사항</vt:lpstr>
      <vt:lpstr>시스템 요구사항</vt:lpstr>
      <vt:lpstr>설계</vt:lpstr>
      <vt:lpstr>아키텍처 설계</vt:lpstr>
      <vt:lpstr>데이터베이스 모델</vt:lpstr>
      <vt:lpstr>API 엔드 포인트</vt:lpstr>
      <vt:lpstr>개발 과정</vt:lpstr>
      <vt:lpstr>지원자 직접 지원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10</cp:revision>
  <dcterms:created xsi:type="dcterms:W3CDTF">2024-02-28T01:58:20Z</dcterms:created>
  <dcterms:modified xsi:type="dcterms:W3CDTF">2024-04-24T09:14:56Z</dcterms:modified>
</cp:coreProperties>
</file>