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261" r:id="rId7"/>
    <p:sldId id="277"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575" autoAdjust="0"/>
  </p:normalViewPr>
  <p:slideViewPr>
    <p:cSldViewPr snapToGrid="0">
      <p:cViewPr varScale="1">
        <p:scale>
          <a:sx n="53" d="100"/>
          <a:sy n="53" d="100"/>
        </p:scale>
        <p:origin x="95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3B9DC-220A-4346-A060-A8AD2141630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9E9B5CB-7E60-4EA3-876A-90E60243398B}">
      <dgm:prSet/>
      <dgm:spPr/>
      <dgm:t>
        <a:bodyPr/>
        <a:lstStyle/>
        <a:p>
          <a:r>
            <a:rPr lang="nb-NO"/>
            <a:t>Theme: Flight price aggregator</a:t>
          </a:r>
          <a:endParaRPr lang="en-US"/>
        </a:p>
      </dgm:t>
    </dgm:pt>
    <dgm:pt modelId="{70801484-2313-4234-A880-F25C8B7ECCD0}" type="parTrans" cxnId="{7FDCC568-6CE9-45DD-A8BE-5C23B92FB0FA}">
      <dgm:prSet/>
      <dgm:spPr/>
      <dgm:t>
        <a:bodyPr/>
        <a:lstStyle/>
        <a:p>
          <a:endParaRPr lang="en-US"/>
        </a:p>
      </dgm:t>
    </dgm:pt>
    <dgm:pt modelId="{AFB8F58E-F3B6-435D-A8AA-733914848821}" type="sibTrans" cxnId="{7FDCC568-6CE9-45DD-A8BE-5C23B92FB0FA}">
      <dgm:prSet/>
      <dgm:spPr/>
      <dgm:t>
        <a:bodyPr/>
        <a:lstStyle/>
        <a:p>
          <a:endParaRPr lang="en-US"/>
        </a:p>
      </dgm:t>
    </dgm:pt>
    <dgm:pt modelId="{DFF602F9-14C1-4D5C-8AAD-461C6CB8E0A9}">
      <dgm:prSet/>
      <dgm:spPr/>
      <dgm:t>
        <a:bodyPr/>
        <a:lstStyle/>
        <a:p>
          <a:r>
            <a:rPr lang="nb-NO"/>
            <a:t>Unified interface</a:t>
          </a:r>
          <a:endParaRPr lang="en-US"/>
        </a:p>
      </dgm:t>
    </dgm:pt>
    <dgm:pt modelId="{E9A3DEE4-0E14-4A61-8A7E-AB988D62DD63}" type="parTrans" cxnId="{BAD576E6-1FD2-494F-B77A-2596AA3F30ED}">
      <dgm:prSet/>
      <dgm:spPr/>
      <dgm:t>
        <a:bodyPr/>
        <a:lstStyle/>
        <a:p>
          <a:endParaRPr lang="en-US"/>
        </a:p>
      </dgm:t>
    </dgm:pt>
    <dgm:pt modelId="{7DED6887-D43E-4E09-B614-05AA69A19EBE}" type="sibTrans" cxnId="{BAD576E6-1FD2-494F-B77A-2596AA3F30ED}">
      <dgm:prSet/>
      <dgm:spPr/>
      <dgm:t>
        <a:bodyPr/>
        <a:lstStyle/>
        <a:p>
          <a:endParaRPr lang="en-US"/>
        </a:p>
      </dgm:t>
    </dgm:pt>
    <dgm:pt modelId="{7A98E8F1-9DC2-4AB4-A77A-BAC65FA625C2}">
      <dgm:prSet/>
      <dgm:spPr/>
      <dgm:t>
        <a:bodyPr/>
        <a:lstStyle/>
        <a:p>
          <a:r>
            <a:rPr lang="nb-NO"/>
            <a:t>Frontend and backend </a:t>
          </a:r>
          <a:endParaRPr lang="en-US"/>
        </a:p>
      </dgm:t>
    </dgm:pt>
    <dgm:pt modelId="{6C593EEF-FCFD-4FBD-8DA2-1A81237771AC}" type="parTrans" cxnId="{0C80C515-685D-4FFB-926E-85BC5C6F7444}">
      <dgm:prSet/>
      <dgm:spPr/>
      <dgm:t>
        <a:bodyPr/>
        <a:lstStyle/>
        <a:p>
          <a:endParaRPr lang="en-US"/>
        </a:p>
      </dgm:t>
    </dgm:pt>
    <dgm:pt modelId="{83744C3B-E64C-404C-BC33-17A94F6AECAE}" type="sibTrans" cxnId="{0C80C515-685D-4FFB-926E-85BC5C6F7444}">
      <dgm:prSet/>
      <dgm:spPr/>
      <dgm:t>
        <a:bodyPr/>
        <a:lstStyle/>
        <a:p>
          <a:endParaRPr lang="en-US"/>
        </a:p>
      </dgm:t>
    </dgm:pt>
    <dgm:pt modelId="{34781316-00F8-4D6D-81B2-CB35F7216390}" type="pres">
      <dgm:prSet presAssocID="{62B3B9DC-220A-4346-A060-A8AD21416302}" presName="root" presStyleCnt="0">
        <dgm:presLayoutVars>
          <dgm:dir/>
          <dgm:resizeHandles val="exact"/>
        </dgm:presLayoutVars>
      </dgm:prSet>
      <dgm:spPr/>
    </dgm:pt>
    <dgm:pt modelId="{24A999C2-FFC5-4A53-8F6F-7FE78AF0811F}" type="pres">
      <dgm:prSet presAssocID="{39E9B5CB-7E60-4EA3-876A-90E60243398B}" presName="compNode" presStyleCnt="0"/>
      <dgm:spPr/>
    </dgm:pt>
    <dgm:pt modelId="{441A9FD2-4841-439B-A9CF-CEA5A00974BE}" type="pres">
      <dgm:prSet presAssocID="{39E9B5CB-7E60-4EA3-876A-90E6024339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icopter"/>
        </a:ext>
      </dgm:extLst>
    </dgm:pt>
    <dgm:pt modelId="{0487A31D-49DD-4E20-98ED-7A5436C02DA5}" type="pres">
      <dgm:prSet presAssocID="{39E9B5CB-7E60-4EA3-876A-90E60243398B}" presName="spaceRect" presStyleCnt="0"/>
      <dgm:spPr/>
    </dgm:pt>
    <dgm:pt modelId="{7CF653AF-1678-49C1-88AA-7CD44A83E656}" type="pres">
      <dgm:prSet presAssocID="{39E9B5CB-7E60-4EA3-876A-90E60243398B}" presName="textRect" presStyleLbl="revTx" presStyleIdx="0" presStyleCnt="3">
        <dgm:presLayoutVars>
          <dgm:chMax val="1"/>
          <dgm:chPref val="1"/>
        </dgm:presLayoutVars>
      </dgm:prSet>
      <dgm:spPr/>
    </dgm:pt>
    <dgm:pt modelId="{97BCF363-44BD-4700-9839-A32F41A26036}" type="pres">
      <dgm:prSet presAssocID="{AFB8F58E-F3B6-435D-A8AA-733914848821}" presName="sibTrans" presStyleCnt="0"/>
      <dgm:spPr/>
    </dgm:pt>
    <dgm:pt modelId="{3145870D-CCB3-4970-A502-F178301A8945}" type="pres">
      <dgm:prSet presAssocID="{DFF602F9-14C1-4D5C-8AAD-461C6CB8E0A9}" presName="compNode" presStyleCnt="0"/>
      <dgm:spPr/>
    </dgm:pt>
    <dgm:pt modelId="{B1D4B58F-683E-4168-8132-626CF54B63E1}" type="pres">
      <dgm:prSet presAssocID="{DFF602F9-14C1-4D5C-8AAD-461C6CB8E0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A97E320B-0D38-4752-8F73-854A62796421}" type="pres">
      <dgm:prSet presAssocID="{DFF602F9-14C1-4D5C-8AAD-461C6CB8E0A9}" presName="spaceRect" presStyleCnt="0"/>
      <dgm:spPr/>
    </dgm:pt>
    <dgm:pt modelId="{1DEEFFB2-B1D4-4859-8A25-B1FE0FC2F3CF}" type="pres">
      <dgm:prSet presAssocID="{DFF602F9-14C1-4D5C-8AAD-461C6CB8E0A9}" presName="textRect" presStyleLbl="revTx" presStyleIdx="1" presStyleCnt="3">
        <dgm:presLayoutVars>
          <dgm:chMax val="1"/>
          <dgm:chPref val="1"/>
        </dgm:presLayoutVars>
      </dgm:prSet>
      <dgm:spPr/>
    </dgm:pt>
    <dgm:pt modelId="{F2A09635-653A-493E-BCC5-EFA2FE572F5C}" type="pres">
      <dgm:prSet presAssocID="{7DED6887-D43E-4E09-B614-05AA69A19EBE}" presName="sibTrans" presStyleCnt="0"/>
      <dgm:spPr/>
    </dgm:pt>
    <dgm:pt modelId="{884EB573-A53F-4B16-9C06-EE639098885B}" type="pres">
      <dgm:prSet presAssocID="{7A98E8F1-9DC2-4AB4-A77A-BAC65FA625C2}" presName="compNode" presStyleCnt="0"/>
      <dgm:spPr/>
    </dgm:pt>
    <dgm:pt modelId="{76257F2B-3E1D-4631-9917-472E21ED2638}" type="pres">
      <dgm:prSet presAssocID="{7A98E8F1-9DC2-4AB4-A77A-BAC65FA625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EB501BAB-F87C-479F-A714-321AD93FD853}" type="pres">
      <dgm:prSet presAssocID="{7A98E8F1-9DC2-4AB4-A77A-BAC65FA625C2}" presName="spaceRect" presStyleCnt="0"/>
      <dgm:spPr/>
    </dgm:pt>
    <dgm:pt modelId="{051E68B1-A3A6-4783-B974-F6225B5756EB}" type="pres">
      <dgm:prSet presAssocID="{7A98E8F1-9DC2-4AB4-A77A-BAC65FA625C2}" presName="textRect" presStyleLbl="revTx" presStyleIdx="2" presStyleCnt="3">
        <dgm:presLayoutVars>
          <dgm:chMax val="1"/>
          <dgm:chPref val="1"/>
        </dgm:presLayoutVars>
      </dgm:prSet>
      <dgm:spPr/>
    </dgm:pt>
  </dgm:ptLst>
  <dgm:cxnLst>
    <dgm:cxn modelId="{0C80C515-685D-4FFB-926E-85BC5C6F7444}" srcId="{62B3B9DC-220A-4346-A060-A8AD21416302}" destId="{7A98E8F1-9DC2-4AB4-A77A-BAC65FA625C2}" srcOrd="2" destOrd="0" parTransId="{6C593EEF-FCFD-4FBD-8DA2-1A81237771AC}" sibTransId="{83744C3B-E64C-404C-BC33-17A94F6AECAE}"/>
    <dgm:cxn modelId="{A73DF52B-EB4F-4104-9AC1-FBBE00DBEF5A}" type="presOf" srcId="{DFF602F9-14C1-4D5C-8AAD-461C6CB8E0A9}" destId="{1DEEFFB2-B1D4-4859-8A25-B1FE0FC2F3CF}" srcOrd="0" destOrd="0" presId="urn:microsoft.com/office/officeart/2018/2/layout/IconLabelList"/>
    <dgm:cxn modelId="{5A0A5462-89CC-425D-BB2A-6E46CA0708A4}" type="presOf" srcId="{62B3B9DC-220A-4346-A060-A8AD21416302}" destId="{34781316-00F8-4D6D-81B2-CB35F7216390}" srcOrd="0" destOrd="0" presId="urn:microsoft.com/office/officeart/2018/2/layout/IconLabelList"/>
    <dgm:cxn modelId="{7FDCC568-6CE9-45DD-A8BE-5C23B92FB0FA}" srcId="{62B3B9DC-220A-4346-A060-A8AD21416302}" destId="{39E9B5CB-7E60-4EA3-876A-90E60243398B}" srcOrd="0" destOrd="0" parTransId="{70801484-2313-4234-A880-F25C8B7ECCD0}" sibTransId="{AFB8F58E-F3B6-435D-A8AA-733914848821}"/>
    <dgm:cxn modelId="{E7869A4F-CFFD-4FBF-88AE-980F422160B4}" type="presOf" srcId="{7A98E8F1-9DC2-4AB4-A77A-BAC65FA625C2}" destId="{051E68B1-A3A6-4783-B974-F6225B5756EB}" srcOrd="0" destOrd="0" presId="urn:microsoft.com/office/officeart/2018/2/layout/IconLabelList"/>
    <dgm:cxn modelId="{BAD576E6-1FD2-494F-B77A-2596AA3F30ED}" srcId="{62B3B9DC-220A-4346-A060-A8AD21416302}" destId="{DFF602F9-14C1-4D5C-8AAD-461C6CB8E0A9}" srcOrd="1" destOrd="0" parTransId="{E9A3DEE4-0E14-4A61-8A7E-AB988D62DD63}" sibTransId="{7DED6887-D43E-4E09-B614-05AA69A19EBE}"/>
    <dgm:cxn modelId="{F684E5F5-315C-48F0-BFB4-D04F2EA71D74}" type="presOf" srcId="{39E9B5CB-7E60-4EA3-876A-90E60243398B}" destId="{7CF653AF-1678-49C1-88AA-7CD44A83E656}" srcOrd="0" destOrd="0" presId="urn:microsoft.com/office/officeart/2018/2/layout/IconLabelList"/>
    <dgm:cxn modelId="{CC530DCC-C0E5-4076-A203-6009D38F213D}" type="presParOf" srcId="{34781316-00F8-4D6D-81B2-CB35F7216390}" destId="{24A999C2-FFC5-4A53-8F6F-7FE78AF0811F}" srcOrd="0" destOrd="0" presId="urn:microsoft.com/office/officeart/2018/2/layout/IconLabelList"/>
    <dgm:cxn modelId="{006F91DC-7593-43E4-9F49-E911AEE4F346}" type="presParOf" srcId="{24A999C2-FFC5-4A53-8F6F-7FE78AF0811F}" destId="{441A9FD2-4841-439B-A9CF-CEA5A00974BE}" srcOrd="0" destOrd="0" presId="urn:microsoft.com/office/officeart/2018/2/layout/IconLabelList"/>
    <dgm:cxn modelId="{E026CB08-B75B-4311-AF8A-C0A1F86BD06A}" type="presParOf" srcId="{24A999C2-FFC5-4A53-8F6F-7FE78AF0811F}" destId="{0487A31D-49DD-4E20-98ED-7A5436C02DA5}" srcOrd="1" destOrd="0" presId="urn:microsoft.com/office/officeart/2018/2/layout/IconLabelList"/>
    <dgm:cxn modelId="{852AC3FA-10FF-4315-AC07-BD7B995334CB}" type="presParOf" srcId="{24A999C2-FFC5-4A53-8F6F-7FE78AF0811F}" destId="{7CF653AF-1678-49C1-88AA-7CD44A83E656}" srcOrd="2" destOrd="0" presId="urn:microsoft.com/office/officeart/2018/2/layout/IconLabelList"/>
    <dgm:cxn modelId="{D5B13F9B-0BAD-4A1C-9985-A35E8F943B05}" type="presParOf" srcId="{34781316-00F8-4D6D-81B2-CB35F7216390}" destId="{97BCF363-44BD-4700-9839-A32F41A26036}" srcOrd="1" destOrd="0" presId="urn:microsoft.com/office/officeart/2018/2/layout/IconLabelList"/>
    <dgm:cxn modelId="{67AC3D73-F07A-4510-B808-43CB8D68EA8F}" type="presParOf" srcId="{34781316-00F8-4D6D-81B2-CB35F7216390}" destId="{3145870D-CCB3-4970-A502-F178301A8945}" srcOrd="2" destOrd="0" presId="urn:microsoft.com/office/officeart/2018/2/layout/IconLabelList"/>
    <dgm:cxn modelId="{E185D950-7542-4AAB-8F5D-7C7A8F0F2ADD}" type="presParOf" srcId="{3145870D-CCB3-4970-A502-F178301A8945}" destId="{B1D4B58F-683E-4168-8132-626CF54B63E1}" srcOrd="0" destOrd="0" presId="urn:microsoft.com/office/officeart/2018/2/layout/IconLabelList"/>
    <dgm:cxn modelId="{BD0136B0-E0B4-4245-9C09-4AE47B5541B7}" type="presParOf" srcId="{3145870D-CCB3-4970-A502-F178301A8945}" destId="{A97E320B-0D38-4752-8F73-854A62796421}" srcOrd="1" destOrd="0" presId="urn:microsoft.com/office/officeart/2018/2/layout/IconLabelList"/>
    <dgm:cxn modelId="{DCEC0ECA-97D5-45A6-AB89-C86C1EB964D2}" type="presParOf" srcId="{3145870D-CCB3-4970-A502-F178301A8945}" destId="{1DEEFFB2-B1D4-4859-8A25-B1FE0FC2F3CF}" srcOrd="2" destOrd="0" presId="urn:microsoft.com/office/officeart/2018/2/layout/IconLabelList"/>
    <dgm:cxn modelId="{26389A18-6D0D-4350-8590-FEFB556BD33B}" type="presParOf" srcId="{34781316-00F8-4D6D-81B2-CB35F7216390}" destId="{F2A09635-653A-493E-BCC5-EFA2FE572F5C}" srcOrd="3" destOrd="0" presId="urn:microsoft.com/office/officeart/2018/2/layout/IconLabelList"/>
    <dgm:cxn modelId="{B81C4CA7-3337-443C-8BD9-82B67D3405D0}" type="presParOf" srcId="{34781316-00F8-4D6D-81B2-CB35F7216390}" destId="{884EB573-A53F-4B16-9C06-EE639098885B}" srcOrd="4" destOrd="0" presId="urn:microsoft.com/office/officeart/2018/2/layout/IconLabelList"/>
    <dgm:cxn modelId="{87709391-369A-4CA3-A148-2F7931F29670}" type="presParOf" srcId="{884EB573-A53F-4B16-9C06-EE639098885B}" destId="{76257F2B-3E1D-4631-9917-472E21ED2638}" srcOrd="0" destOrd="0" presId="urn:microsoft.com/office/officeart/2018/2/layout/IconLabelList"/>
    <dgm:cxn modelId="{DAF05C09-E232-4D5E-BCBA-03E65EB753CD}" type="presParOf" srcId="{884EB573-A53F-4B16-9C06-EE639098885B}" destId="{EB501BAB-F87C-479F-A714-321AD93FD853}" srcOrd="1" destOrd="0" presId="urn:microsoft.com/office/officeart/2018/2/layout/IconLabelList"/>
    <dgm:cxn modelId="{A8652802-1169-4C52-B3A3-D58B79C9B8BC}" type="presParOf" srcId="{884EB573-A53F-4B16-9C06-EE639098885B}" destId="{051E68B1-A3A6-4783-B974-F6225B5756EB}"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06FE1E-0587-47B0-A47B-8C1E6E2AA6E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D0027E4-EEDC-4BF9-8673-77B9F285EF04}">
      <dgm:prSet/>
      <dgm:spPr/>
      <dgm:t>
        <a:bodyPr/>
        <a:lstStyle/>
        <a:p>
          <a:r>
            <a:rPr lang="nb-NO"/>
            <a:t>Agile development</a:t>
          </a:r>
          <a:endParaRPr lang="en-US"/>
        </a:p>
      </dgm:t>
    </dgm:pt>
    <dgm:pt modelId="{15BEDF15-C083-41AB-B22E-82109C841CBE}" type="parTrans" cxnId="{0A7FE753-4F93-45A9-B4C8-8FFD0E75C467}">
      <dgm:prSet/>
      <dgm:spPr/>
      <dgm:t>
        <a:bodyPr/>
        <a:lstStyle/>
        <a:p>
          <a:endParaRPr lang="en-US"/>
        </a:p>
      </dgm:t>
    </dgm:pt>
    <dgm:pt modelId="{B71EE9A0-27B8-4DF6-84F5-88379E98322F}" type="sibTrans" cxnId="{0A7FE753-4F93-45A9-B4C8-8FFD0E75C467}">
      <dgm:prSet/>
      <dgm:spPr/>
      <dgm:t>
        <a:bodyPr/>
        <a:lstStyle/>
        <a:p>
          <a:endParaRPr lang="en-US"/>
        </a:p>
      </dgm:t>
    </dgm:pt>
    <dgm:pt modelId="{2AE6E920-7E57-4C86-8927-9CF6A9C3A97C}">
      <dgm:prSet/>
      <dgm:spPr/>
      <dgm:t>
        <a:bodyPr/>
        <a:lstStyle/>
        <a:p>
          <a:r>
            <a:rPr lang="nb-NO"/>
            <a:t>2 week sprints</a:t>
          </a:r>
          <a:endParaRPr lang="en-US"/>
        </a:p>
      </dgm:t>
    </dgm:pt>
    <dgm:pt modelId="{9B3231ED-CCBE-4A53-8758-5030C45D0EDB}" type="parTrans" cxnId="{648D5A03-2376-4724-B6A4-CED78F0C5AC1}">
      <dgm:prSet/>
      <dgm:spPr/>
      <dgm:t>
        <a:bodyPr/>
        <a:lstStyle/>
        <a:p>
          <a:endParaRPr lang="en-US"/>
        </a:p>
      </dgm:t>
    </dgm:pt>
    <dgm:pt modelId="{21067D33-AE9D-4A98-B73F-7D02E54632D9}" type="sibTrans" cxnId="{648D5A03-2376-4724-B6A4-CED78F0C5AC1}">
      <dgm:prSet/>
      <dgm:spPr/>
      <dgm:t>
        <a:bodyPr/>
        <a:lstStyle/>
        <a:p>
          <a:endParaRPr lang="en-US"/>
        </a:p>
      </dgm:t>
    </dgm:pt>
    <dgm:pt modelId="{687DD0E1-5A38-4511-B9A8-5C174A92DB0E}">
      <dgm:prSet/>
      <dgm:spPr/>
      <dgm:t>
        <a:bodyPr/>
        <a:lstStyle/>
        <a:p>
          <a:r>
            <a:rPr lang="nb-NO"/>
            <a:t>Physical meeting</a:t>
          </a:r>
          <a:endParaRPr lang="en-US"/>
        </a:p>
      </dgm:t>
    </dgm:pt>
    <dgm:pt modelId="{AB2F3D41-67CD-41CC-B0A8-C868C235ED6D}" type="parTrans" cxnId="{1C98CC2F-BBF2-4065-89B6-9A5FB340E91C}">
      <dgm:prSet/>
      <dgm:spPr/>
      <dgm:t>
        <a:bodyPr/>
        <a:lstStyle/>
        <a:p>
          <a:endParaRPr lang="en-US"/>
        </a:p>
      </dgm:t>
    </dgm:pt>
    <dgm:pt modelId="{21734CDB-02DC-4144-A052-9B6D5A44DB23}" type="sibTrans" cxnId="{1C98CC2F-BBF2-4065-89B6-9A5FB340E91C}">
      <dgm:prSet/>
      <dgm:spPr/>
      <dgm:t>
        <a:bodyPr/>
        <a:lstStyle/>
        <a:p>
          <a:endParaRPr lang="en-US"/>
        </a:p>
      </dgm:t>
    </dgm:pt>
    <dgm:pt modelId="{0C324E5C-58BB-430D-A749-170B3DC185FC}">
      <dgm:prSet/>
      <dgm:spPr/>
      <dgm:t>
        <a:bodyPr/>
        <a:lstStyle/>
        <a:p>
          <a:r>
            <a:rPr lang="nb-NO"/>
            <a:t>Roles</a:t>
          </a:r>
          <a:endParaRPr lang="en-US"/>
        </a:p>
      </dgm:t>
    </dgm:pt>
    <dgm:pt modelId="{34BE8FA3-D8C9-45B6-AFF8-D43C2614343D}" type="parTrans" cxnId="{73145861-8352-44D1-9C6B-15DDD81FA0E9}">
      <dgm:prSet/>
      <dgm:spPr/>
      <dgm:t>
        <a:bodyPr/>
        <a:lstStyle/>
        <a:p>
          <a:endParaRPr lang="en-US"/>
        </a:p>
      </dgm:t>
    </dgm:pt>
    <dgm:pt modelId="{52D56B4D-6E5B-46F0-B27B-DF021D17F5FE}" type="sibTrans" cxnId="{73145861-8352-44D1-9C6B-15DDD81FA0E9}">
      <dgm:prSet/>
      <dgm:spPr/>
      <dgm:t>
        <a:bodyPr/>
        <a:lstStyle/>
        <a:p>
          <a:endParaRPr lang="en-US"/>
        </a:p>
      </dgm:t>
    </dgm:pt>
    <dgm:pt modelId="{5255A04F-38DB-403D-ACD9-9F497320FB27}">
      <dgm:prSet/>
      <dgm:spPr/>
      <dgm:t>
        <a:bodyPr/>
        <a:lstStyle/>
        <a:p>
          <a:r>
            <a:rPr lang="nb-NO"/>
            <a:t>1 Repository</a:t>
          </a:r>
          <a:endParaRPr lang="en-US"/>
        </a:p>
      </dgm:t>
    </dgm:pt>
    <dgm:pt modelId="{EFE8CE3B-C02D-491F-97D4-24DF0DC30F9F}" type="parTrans" cxnId="{570269C8-352C-418A-B5FA-D79F3A7C4967}">
      <dgm:prSet/>
      <dgm:spPr/>
      <dgm:t>
        <a:bodyPr/>
        <a:lstStyle/>
        <a:p>
          <a:endParaRPr lang="en-US"/>
        </a:p>
      </dgm:t>
    </dgm:pt>
    <dgm:pt modelId="{4130EE9B-2CD2-4045-A8EA-20367489CB57}" type="sibTrans" cxnId="{570269C8-352C-418A-B5FA-D79F3A7C4967}">
      <dgm:prSet/>
      <dgm:spPr/>
      <dgm:t>
        <a:bodyPr/>
        <a:lstStyle/>
        <a:p>
          <a:endParaRPr lang="en-US"/>
        </a:p>
      </dgm:t>
    </dgm:pt>
    <dgm:pt modelId="{E3C9E3AC-F2BC-4099-92EF-E4AB03A807DB}" type="pres">
      <dgm:prSet presAssocID="{7006FE1E-0587-47B0-A47B-8C1E6E2AA6EC}" presName="linear" presStyleCnt="0">
        <dgm:presLayoutVars>
          <dgm:animLvl val="lvl"/>
          <dgm:resizeHandles val="exact"/>
        </dgm:presLayoutVars>
      </dgm:prSet>
      <dgm:spPr/>
    </dgm:pt>
    <dgm:pt modelId="{83EBC656-0F70-405B-B4DF-856910C828C5}" type="pres">
      <dgm:prSet presAssocID="{8D0027E4-EEDC-4BF9-8673-77B9F285EF04}" presName="parentText" presStyleLbl="node1" presStyleIdx="0" presStyleCnt="5">
        <dgm:presLayoutVars>
          <dgm:chMax val="0"/>
          <dgm:bulletEnabled val="1"/>
        </dgm:presLayoutVars>
      </dgm:prSet>
      <dgm:spPr/>
    </dgm:pt>
    <dgm:pt modelId="{BBBCBFFE-D8C8-45BA-94C3-2CB489FB354F}" type="pres">
      <dgm:prSet presAssocID="{B71EE9A0-27B8-4DF6-84F5-88379E98322F}" presName="spacer" presStyleCnt="0"/>
      <dgm:spPr/>
    </dgm:pt>
    <dgm:pt modelId="{F8F2F705-6CED-4436-840A-4102E7D95D03}" type="pres">
      <dgm:prSet presAssocID="{2AE6E920-7E57-4C86-8927-9CF6A9C3A97C}" presName="parentText" presStyleLbl="node1" presStyleIdx="1" presStyleCnt="5">
        <dgm:presLayoutVars>
          <dgm:chMax val="0"/>
          <dgm:bulletEnabled val="1"/>
        </dgm:presLayoutVars>
      </dgm:prSet>
      <dgm:spPr/>
    </dgm:pt>
    <dgm:pt modelId="{1C4CC960-F5BF-44B5-BC97-D4CBF5A17D19}" type="pres">
      <dgm:prSet presAssocID="{21067D33-AE9D-4A98-B73F-7D02E54632D9}" presName="spacer" presStyleCnt="0"/>
      <dgm:spPr/>
    </dgm:pt>
    <dgm:pt modelId="{4DCCDF39-C674-45C0-A605-779AD2321A1C}" type="pres">
      <dgm:prSet presAssocID="{687DD0E1-5A38-4511-B9A8-5C174A92DB0E}" presName="parentText" presStyleLbl="node1" presStyleIdx="2" presStyleCnt="5">
        <dgm:presLayoutVars>
          <dgm:chMax val="0"/>
          <dgm:bulletEnabled val="1"/>
        </dgm:presLayoutVars>
      </dgm:prSet>
      <dgm:spPr/>
    </dgm:pt>
    <dgm:pt modelId="{C13B74D9-6675-41D0-A887-51C708445591}" type="pres">
      <dgm:prSet presAssocID="{21734CDB-02DC-4144-A052-9B6D5A44DB23}" presName="spacer" presStyleCnt="0"/>
      <dgm:spPr/>
    </dgm:pt>
    <dgm:pt modelId="{27B043C6-2AC5-4204-B10A-3C7E98A77D50}" type="pres">
      <dgm:prSet presAssocID="{0C324E5C-58BB-430D-A749-170B3DC185FC}" presName="parentText" presStyleLbl="node1" presStyleIdx="3" presStyleCnt="5">
        <dgm:presLayoutVars>
          <dgm:chMax val="0"/>
          <dgm:bulletEnabled val="1"/>
        </dgm:presLayoutVars>
      </dgm:prSet>
      <dgm:spPr/>
    </dgm:pt>
    <dgm:pt modelId="{44A66F9D-8EEE-4AED-9634-1A4B521BBF27}" type="pres">
      <dgm:prSet presAssocID="{52D56B4D-6E5B-46F0-B27B-DF021D17F5FE}" presName="spacer" presStyleCnt="0"/>
      <dgm:spPr/>
    </dgm:pt>
    <dgm:pt modelId="{6DCCB76F-6700-4A20-9AC0-8053A605F773}" type="pres">
      <dgm:prSet presAssocID="{5255A04F-38DB-403D-ACD9-9F497320FB27}" presName="parentText" presStyleLbl="node1" presStyleIdx="4" presStyleCnt="5">
        <dgm:presLayoutVars>
          <dgm:chMax val="0"/>
          <dgm:bulletEnabled val="1"/>
        </dgm:presLayoutVars>
      </dgm:prSet>
      <dgm:spPr/>
    </dgm:pt>
  </dgm:ptLst>
  <dgm:cxnLst>
    <dgm:cxn modelId="{648D5A03-2376-4724-B6A4-CED78F0C5AC1}" srcId="{7006FE1E-0587-47B0-A47B-8C1E6E2AA6EC}" destId="{2AE6E920-7E57-4C86-8927-9CF6A9C3A97C}" srcOrd="1" destOrd="0" parTransId="{9B3231ED-CCBE-4A53-8758-5030C45D0EDB}" sibTransId="{21067D33-AE9D-4A98-B73F-7D02E54632D9}"/>
    <dgm:cxn modelId="{4478F11F-D13B-43AA-B3CA-DE139822FF90}" type="presOf" srcId="{687DD0E1-5A38-4511-B9A8-5C174A92DB0E}" destId="{4DCCDF39-C674-45C0-A605-779AD2321A1C}" srcOrd="0" destOrd="0" presId="urn:microsoft.com/office/officeart/2005/8/layout/vList2"/>
    <dgm:cxn modelId="{1C98CC2F-BBF2-4065-89B6-9A5FB340E91C}" srcId="{7006FE1E-0587-47B0-A47B-8C1E6E2AA6EC}" destId="{687DD0E1-5A38-4511-B9A8-5C174A92DB0E}" srcOrd="2" destOrd="0" parTransId="{AB2F3D41-67CD-41CC-B0A8-C868C235ED6D}" sibTransId="{21734CDB-02DC-4144-A052-9B6D5A44DB23}"/>
    <dgm:cxn modelId="{73145861-8352-44D1-9C6B-15DDD81FA0E9}" srcId="{7006FE1E-0587-47B0-A47B-8C1E6E2AA6EC}" destId="{0C324E5C-58BB-430D-A749-170B3DC185FC}" srcOrd="3" destOrd="0" parTransId="{34BE8FA3-D8C9-45B6-AFF8-D43C2614343D}" sibTransId="{52D56B4D-6E5B-46F0-B27B-DF021D17F5FE}"/>
    <dgm:cxn modelId="{76D58E6C-4DE4-4B07-94A0-49FB462E4FFE}" type="presOf" srcId="{2AE6E920-7E57-4C86-8927-9CF6A9C3A97C}" destId="{F8F2F705-6CED-4436-840A-4102E7D95D03}" srcOrd="0" destOrd="0" presId="urn:microsoft.com/office/officeart/2005/8/layout/vList2"/>
    <dgm:cxn modelId="{0A7FE753-4F93-45A9-B4C8-8FFD0E75C467}" srcId="{7006FE1E-0587-47B0-A47B-8C1E6E2AA6EC}" destId="{8D0027E4-EEDC-4BF9-8673-77B9F285EF04}" srcOrd="0" destOrd="0" parTransId="{15BEDF15-C083-41AB-B22E-82109C841CBE}" sibTransId="{B71EE9A0-27B8-4DF6-84F5-88379E98322F}"/>
    <dgm:cxn modelId="{966F9E90-90DB-4168-B788-AEBC3DF85557}" type="presOf" srcId="{7006FE1E-0587-47B0-A47B-8C1E6E2AA6EC}" destId="{E3C9E3AC-F2BC-4099-92EF-E4AB03A807DB}" srcOrd="0" destOrd="0" presId="urn:microsoft.com/office/officeart/2005/8/layout/vList2"/>
    <dgm:cxn modelId="{261307A5-C15D-442F-9534-180F9B2BBD6D}" type="presOf" srcId="{0C324E5C-58BB-430D-A749-170B3DC185FC}" destId="{27B043C6-2AC5-4204-B10A-3C7E98A77D50}" srcOrd="0" destOrd="0" presId="urn:microsoft.com/office/officeart/2005/8/layout/vList2"/>
    <dgm:cxn modelId="{75FC84B5-7485-4CB0-A589-1D060645254A}" type="presOf" srcId="{8D0027E4-EEDC-4BF9-8673-77B9F285EF04}" destId="{83EBC656-0F70-405B-B4DF-856910C828C5}" srcOrd="0" destOrd="0" presId="urn:microsoft.com/office/officeart/2005/8/layout/vList2"/>
    <dgm:cxn modelId="{570269C8-352C-418A-B5FA-D79F3A7C4967}" srcId="{7006FE1E-0587-47B0-A47B-8C1E6E2AA6EC}" destId="{5255A04F-38DB-403D-ACD9-9F497320FB27}" srcOrd="4" destOrd="0" parTransId="{EFE8CE3B-C02D-491F-97D4-24DF0DC30F9F}" sibTransId="{4130EE9B-2CD2-4045-A8EA-20367489CB57}"/>
    <dgm:cxn modelId="{97EFC0DC-AF69-450A-8487-0B2C1D1F550F}" type="presOf" srcId="{5255A04F-38DB-403D-ACD9-9F497320FB27}" destId="{6DCCB76F-6700-4A20-9AC0-8053A605F773}" srcOrd="0" destOrd="0" presId="urn:microsoft.com/office/officeart/2005/8/layout/vList2"/>
    <dgm:cxn modelId="{3D5A0406-2269-478B-B385-921150B801FB}" type="presParOf" srcId="{E3C9E3AC-F2BC-4099-92EF-E4AB03A807DB}" destId="{83EBC656-0F70-405B-B4DF-856910C828C5}" srcOrd="0" destOrd="0" presId="urn:microsoft.com/office/officeart/2005/8/layout/vList2"/>
    <dgm:cxn modelId="{1E16FDF4-2891-4666-A148-F29CFA5F15A4}" type="presParOf" srcId="{E3C9E3AC-F2BC-4099-92EF-E4AB03A807DB}" destId="{BBBCBFFE-D8C8-45BA-94C3-2CB489FB354F}" srcOrd="1" destOrd="0" presId="urn:microsoft.com/office/officeart/2005/8/layout/vList2"/>
    <dgm:cxn modelId="{97626FF8-9887-4297-8D74-8A98B668E744}" type="presParOf" srcId="{E3C9E3AC-F2BC-4099-92EF-E4AB03A807DB}" destId="{F8F2F705-6CED-4436-840A-4102E7D95D03}" srcOrd="2" destOrd="0" presId="urn:microsoft.com/office/officeart/2005/8/layout/vList2"/>
    <dgm:cxn modelId="{91CD82E9-15C9-4A0C-9BF6-8A1BD722F6BC}" type="presParOf" srcId="{E3C9E3AC-F2BC-4099-92EF-E4AB03A807DB}" destId="{1C4CC960-F5BF-44B5-BC97-D4CBF5A17D19}" srcOrd="3" destOrd="0" presId="urn:microsoft.com/office/officeart/2005/8/layout/vList2"/>
    <dgm:cxn modelId="{D4F86A84-BCCA-4660-8DE8-4CA9F0FED3BB}" type="presParOf" srcId="{E3C9E3AC-F2BC-4099-92EF-E4AB03A807DB}" destId="{4DCCDF39-C674-45C0-A605-779AD2321A1C}" srcOrd="4" destOrd="0" presId="urn:microsoft.com/office/officeart/2005/8/layout/vList2"/>
    <dgm:cxn modelId="{2C8A297E-E363-4FDC-AC31-E7F5B4AB606E}" type="presParOf" srcId="{E3C9E3AC-F2BC-4099-92EF-E4AB03A807DB}" destId="{C13B74D9-6675-41D0-A887-51C708445591}" srcOrd="5" destOrd="0" presId="urn:microsoft.com/office/officeart/2005/8/layout/vList2"/>
    <dgm:cxn modelId="{ED7E15F0-31A6-4795-95FB-4920279B6F4D}" type="presParOf" srcId="{E3C9E3AC-F2BC-4099-92EF-E4AB03A807DB}" destId="{27B043C6-2AC5-4204-B10A-3C7E98A77D50}" srcOrd="6" destOrd="0" presId="urn:microsoft.com/office/officeart/2005/8/layout/vList2"/>
    <dgm:cxn modelId="{6220C8AC-0696-4160-B9F6-3BF5B20CF583}" type="presParOf" srcId="{E3C9E3AC-F2BC-4099-92EF-E4AB03A807DB}" destId="{44A66F9D-8EEE-4AED-9634-1A4B521BBF27}" srcOrd="7" destOrd="0" presId="urn:microsoft.com/office/officeart/2005/8/layout/vList2"/>
    <dgm:cxn modelId="{0174AC1E-9A11-4492-B70B-699DEBB15F96}" type="presParOf" srcId="{E3C9E3AC-F2BC-4099-92EF-E4AB03A807DB}" destId="{6DCCB76F-6700-4A20-9AC0-8053A605F77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2D4BC7-57EC-4C24-A5A3-A64BEC32804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D32EFD2-3668-41E6-9FD7-AA3A8174B7C9}">
      <dgm:prSet/>
      <dgm:spPr/>
      <dgm:t>
        <a:bodyPr/>
        <a:lstStyle/>
        <a:p>
          <a:r>
            <a:rPr lang="nb-NO"/>
            <a:t>Professional theme</a:t>
          </a:r>
          <a:endParaRPr lang="en-US"/>
        </a:p>
      </dgm:t>
    </dgm:pt>
    <dgm:pt modelId="{A7A0A05C-CE88-4003-BF78-E7BD093A5776}" type="parTrans" cxnId="{BC627DFC-F5AC-45FE-A494-F6BBDACB4B61}">
      <dgm:prSet/>
      <dgm:spPr/>
      <dgm:t>
        <a:bodyPr/>
        <a:lstStyle/>
        <a:p>
          <a:endParaRPr lang="en-US"/>
        </a:p>
      </dgm:t>
    </dgm:pt>
    <dgm:pt modelId="{DBB28BD2-9ED5-49B5-9373-A49CCBE5D874}" type="sibTrans" cxnId="{BC627DFC-F5AC-45FE-A494-F6BBDACB4B61}">
      <dgm:prSet/>
      <dgm:spPr/>
      <dgm:t>
        <a:bodyPr/>
        <a:lstStyle/>
        <a:p>
          <a:endParaRPr lang="en-US"/>
        </a:p>
      </dgm:t>
    </dgm:pt>
    <dgm:pt modelId="{A34A451F-DC71-410D-A943-2CEA1A6AB1C6}">
      <dgm:prSet/>
      <dgm:spPr/>
      <dgm:t>
        <a:bodyPr/>
        <a:lstStyle/>
        <a:p>
          <a:r>
            <a:rPr lang="nb-NO"/>
            <a:t>Shades of blue</a:t>
          </a:r>
          <a:endParaRPr lang="en-US"/>
        </a:p>
      </dgm:t>
    </dgm:pt>
    <dgm:pt modelId="{E138C843-51C1-4118-889F-B0DC52E9C0D2}" type="parTrans" cxnId="{CD764053-9919-4873-9E1A-1B5A18238EDC}">
      <dgm:prSet/>
      <dgm:spPr/>
      <dgm:t>
        <a:bodyPr/>
        <a:lstStyle/>
        <a:p>
          <a:endParaRPr lang="en-US"/>
        </a:p>
      </dgm:t>
    </dgm:pt>
    <dgm:pt modelId="{F5AAC6AF-221A-435D-B7AF-E31E20005D01}" type="sibTrans" cxnId="{CD764053-9919-4873-9E1A-1B5A18238EDC}">
      <dgm:prSet/>
      <dgm:spPr/>
      <dgm:t>
        <a:bodyPr/>
        <a:lstStyle/>
        <a:p>
          <a:endParaRPr lang="en-US"/>
        </a:p>
      </dgm:t>
    </dgm:pt>
    <dgm:pt modelId="{68424F50-E599-435A-8D07-837EFF404A5B}">
      <dgm:prSet/>
      <dgm:spPr/>
      <dgm:t>
        <a:bodyPr/>
        <a:lstStyle/>
        <a:p>
          <a:r>
            <a:rPr lang="nb-NO"/>
            <a:t>WCAG 2.0,Uutilsynset and Yale</a:t>
          </a:r>
          <a:endParaRPr lang="en-US"/>
        </a:p>
      </dgm:t>
    </dgm:pt>
    <dgm:pt modelId="{23AF8AA4-953D-4A7D-A6AE-2A44E10083C4}" type="parTrans" cxnId="{929533F8-AFBC-4A1B-A341-ED8343746952}">
      <dgm:prSet/>
      <dgm:spPr/>
      <dgm:t>
        <a:bodyPr/>
        <a:lstStyle/>
        <a:p>
          <a:endParaRPr lang="en-US"/>
        </a:p>
      </dgm:t>
    </dgm:pt>
    <dgm:pt modelId="{B661A0DE-093D-47ED-B970-512440AC7985}" type="sibTrans" cxnId="{929533F8-AFBC-4A1B-A341-ED8343746952}">
      <dgm:prSet/>
      <dgm:spPr/>
      <dgm:t>
        <a:bodyPr/>
        <a:lstStyle/>
        <a:p>
          <a:endParaRPr lang="en-US"/>
        </a:p>
      </dgm:t>
    </dgm:pt>
    <dgm:pt modelId="{BA33BB2C-F2E6-4863-926B-6AC7B7ACECBC}" type="pres">
      <dgm:prSet presAssocID="{722D4BC7-57EC-4C24-A5A3-A64BEC32804B}" presName="linear" presStyleCnt="0">
        <dgm:presLayoutVars>
          <dgm:animLvl val="lvl"/>
          <dgm:resizeHandles val="exact"/>
        </dgm:presLayoutVars>
      </dgm:prSet>
      <dgm:spPr/>
    </dgm:pt>
    <dgm:pt modelId="{2BA0B1A5-F76B-4D68-8FC2-09CB326D21E4}" type="pres">
      <dgm:prSet presAssocID="{8D32EFD2-3668-41E6-9FD7-AA3A8174B7C9}" presName="parentText" presStyleLbl="node1" presStyleIdx="0" presStyleCnt="3">
        <dgm:presLayoutVars>
          <dgm:chMax val="0"/>
          <dgm:bulletEnabled val="1"/>
        </dgm:presLayoutVars>
      </dgm:prSet>
      <dgm:spPr/>
    </dgm:pt>
    <dgm:pt modelId="{0ADC7B5A-A347-40D7-85FD-A94C4C5689F3}" type="pres">
      <dgm:prSet presAssocID="{DBB28BD2-9ED5-49B5-9373-A49CCBE5D874}" presName="spacer" presStyleCnt="0"/>
      <dgm:spPr/>
    </dgm:pt>
    <dgm:pt modelId="{E62B6F62-73B7-4366-937A-D9EBF5990EB5}" type="pres">
      <dgm:prSet presAssocID="{A34A451F-DC71-410D-A943-2CEA1A6AB1C6}" presName="parentText" presStyleLbl="node1" presStyleIdx="1" presStyleCnt="3">
        <dgm:presLayoutVars>
          <dgm:chMax val="0"/>
          <dgm:bulletEnabled val="1"/>
        </dgm:presLayoutVars>
      </dgm:prSet>
      <dgm:spPr/>
    </dgm:pt>
    <dgm:pt modelId="{662A1A62-451E-4AC5-BD0C-32467BFED23A}" type="pres">
      <dgm:prSet presAssocID="{F5AAC6AF-221A-435D-B7AF-E31E20005D01}" presName="spacer" presStyleCnt="0"/>
      <dgm:spPr/>
    </dgm:pt>
    <dgm:pt modelId="{DE3450F5-0F47-4730-B96A-4E8CD0669B96}" type="pres">
      <dgm:prSet presAssocID="{68424F50-E599-435A-8D07-837EFF404A5B}" presName="parentText" presStyleLbl="node1" presStyleIdx="2" presStyleCnt="3">
        <dgm:presLayoutVars>
          <dgm:chMax val="0"/>
          <dgm:bulletEnabled val="1"/>
        </dgm:presLayoutVars>
      </dgm:prSet>
      <dgm:spPr/>
    </dgm:pt>
  </dgm:ptLst>
  <dgm:cxnLst>
    <dgm:cxn modelId="{7F833B2E-2F52-468E-B51E-0F682116DC02}" type="presOf" srcId="{8D32EFD2-3668-41E6-9FD7-AA3A8174B7C9}" destId="{2BA0B1A5-F76B-4D68-8FC2-09CB326D21E4}" srcOrd="0" destOrd="0" presId="urn:microsoft.com/office/officeart/2005/8/layout/vList2"/>
    <dgm:cxn modelId="{32E89638-57E9-421B-88BE-BD489992F339}" type="presOf" srcId="{A34A451F-DC71-410D-A943-2CEA1A6AB1C6}" destId="{E62B6F62-73B7-4366-937A-D9EBF5990EB5}" srcOrd="0" destOrd="0" presId="urn:microsoft.com/office/officeart/2005/8/layout/vList2"/>
    <dgm:cxn modelId="{707E205C-DE7D-4D3B-A26F-E338738D1AFE}" type="presOf" srcId="{722D4BC7-57EC-4C24-A5A3-A64BEC32804B}" destId="{BA33BB2C-F2E6-4863-926B-6AC7B7ACECBC}" srcOrd="0" destOrd="0" presId="urn:microsoft.com/office/officeart/2005/8/layout/vList2"/>
    <dgm:cxn modelId="{CD764053-9919-4873-9E1A-1B5A18238EDC}" srcId="{722D4BC7-57EC-4C24-A5A3-A64BEC32804B}" destId="{A34A451F-DC71-410D-A943-2CEA1A6AB1C6}" srcOrd="1" destOrd="0" parTransId="{E138C843-51C1-4118-889F-B0DC52E9C0D2}" sibTransId="{F5AAC6AF-221A-435D-B7AF-E31E20005D01}"/>
    <dgm:cxn modelId="{814C7DC4-4043-4B55-B009-5CC0C81083E1}" type="presOf" srcId="{68424F50-E599-435A-8D07-837EFF404A5B}" destId="{DE3450F5-0F47-4730-B96A-4E8CD0669B96}" srcOrd="0" destOrd="0" presId="urn:microsoft.com/office/officeart/2005/8/layout/vList2"/>
    <dgm:cxn modelId="{929533F8-AFBC-4A1B-A341-ED8343746952}" srcId="{722D4BC7-57EC-4C24-A5A3-A64BEC32804B}" destId="{68424F50-E599-435A-8D07-837EFF404A5B}" srcOrd="2" destOrd="0" parTransId="{23AF8AA4-953D-4A7D-A6AE-2A44E10083C4}" sibTransId="{B661A0DE-093D-47ED-B970-512440AC7985}"/>
    <dgm:cxn modelId="{BC627DFC-F5AC-45FE-A494-F6BBDACB4B61}" srcId="{722D4BC7-57EC-4C24-A5A3-A64BEC32804B}" destId="{8D32EFD2-3668-41E6-9FD7-AA3A8174B7C9}" srcOrd="0" destOrd="0" parTransId="{A7A0A05C-CE88-4003-BF78-E7BD093A5776}" sibTransId="{DBB28BD2-9ED5-49B5-9373-A49CCBE5D874}"/>
    <dgm:cxn modelId="{9084AE06-4295-4800-A18A-6D29348CC48D}" type="presParOf" srcId="{BA33BB2C-F2E6-4863-926B-6AC7B7ACECBC}" destId="{2BA0B1A5-F76B-4D68-8FC2-09CB326D21E4}" srcOrd="0" destOrd="0" presId="urn:microsoft.com/office/officeart/2005/8/layout/vList2"/>
    <dgm:cxn modelId="{EDEFB41D-9A22-418E-A7FF-EE6D2E316A64}" type="presParOf" srcId="{BA33BB2C-F2E6-4863-926B-6AC7B7ACECBC}" destId="{0ADC7B5A-A347-40D7-85FD-A94C4C5689F3}" srcOrd="1" destOrd="0" presId="urn:microsoft.com/office/officeart/2005/8/layout/vList2"/>
    <dgm:cxn modelId="{05C4CA16-F1F2-4D33-AF72-6C24A044C428}" type="presParOf" srcId="{BA33BB2C-F2E6-4863-926B-6AC7B7ACECBC}" destId="{E62B6F62-73B7-4366-937A-D9EBF5990EB5}" srcOrd="2" destOrd="0" presId="urn:microsoft.com/office/officeart/2005/8/layout/vList2"/>
    <dgm:cxn modelId="{D7AC57DF-21EE-460F-A6A4-98067CC51120}" type="presParOf" srcId="{BA33BB2C-F2E6-4863-926B-6AC7B7ACECBC}" destId="{662A1A62-451E-4AC5-BD0C-32467BFED23A}" srcOrd="3" destOrd="0" presId="urn:microsoft.com/office/officeart/2005/8/layout/vList2"/>
    <dgm:cxn modelId="{E2FAD80A-6DCF-4F4A-9431-FA1345B6D987}" type="presParOf" srcId="{BA33BB2C-F2E6-4863-926B-6AC7B7ACECBC}" destId="{DE3450F5-0F47-4730-B96A-4E8CD0669B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A9FD2-4841-439B-A9CF-CEA5A00974BE}">
      <dsp:nvSpPr>
        <dsp:cNvPr id="0" name=""/>
        <dsp:cNvSpPr/>
      </dsp:nvSpPr>
      <dsp:spPr>
        <a:xfrm>
          <a:off x="1130019" y="373804"/>
          <a:ext cx="1285965" cy="1285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F653AF-1678-49C1-88AA-7CD44A83E656}">
      <dsp:nvSpPr>
        <dsp:cNvPr id="0" name=""/>
        <dsp:cNvSpPr/>
      </dsp:nvSpPr>
      <dsp:spPr>
        <a:xfrm>
          <a:off x="344152" y="2013943"/>
          <a:ext cx="28577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nb-NO" sz="2700" kern="1200"/>
            <a:t>Theme: Flight price aggregator</a:t>
          </a:r>
          <a:endParaRPr lang="en-US" sz="2700" kern="1200"/>
        </a:p>
      </dsp:txBody>
      <dsp:txXfrm>
        <a:off x="344152" y="2013943"/>
        <a:ext cx="2857700" cy="720000"/>
      </dsp:txXfrm>
    </dsp:sp>
    <dsp:sp modelId="{B1D4B58F-683E-4168-8132-626CF54B63E1}">
      <dsp:nvSpPr>
        <dsp:cNvPr id="0" name=""/>
        <dsp:cNvSpPr/>
      </dsp:nvSpPr>
      <dsp:spPr>
        <a:xfrm>
          <a:off x="4487817" y="373804"/>
          <a:ext cx="1285965" cy="12859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EEFFB2-B1D4-4859-8A25-B1FE0FC2F3CF}">
      <dsp:nvSpPr>
        <dsp:cNvPr id="0" name=""/>
        <dsp:cNvSpPr/>
      </dsp:nvSpPr>
      <dsp:spPr>
        <a:xfrm>
          <a:off x="3701950" y="2013943"/>
          <a:ext cx="28577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nb-NO" sz="2700" kern="1200"/>
            <a:t>Unified interface</a:t>
          </a:r>
          <a:endParaRPr lang="en-US" sz="2700" kern="1200"/>
        </a:p>
      </dsp:txBody>
      <dsp:txXfrm>
        <a:off x="3701950" y="2013943"/>
        <a:ext cx="2857700" cy="720000"/>
      </dsp:txXfrm>
    </dsp:sp>
    <dsp:sp modelId="{76257F2B-3E1D-4631-9917-472E21ED2638}">
      <dsp:nvSpPr>
        <dsp:cNvPr id="0" name=""/>
        <dsp:cNvSpPr/>
      </dsp:nvSpPr>
      <dsp:spPr>
        <a:xfrm>
          <a:off x="7845615" y="373804"/>
          <a:ext cx="1285965" cy="12859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1E68B1-A3A6-4783-B974-F6225B5756EB}">
      <dsp:nvSpPr>
        <dsp:cNvPr id="0" name=""/>
        <dsp:cNvSpPr/>
      </dsp:nvSpPr>
      <dsp:spPr>
        <a:xfrm>
          <a:off x="7059747" y="2013943"/>
          <a:ext cx="28577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nb-NO" sz="2700" kern="1200"/>
            <a:t>Frontend and backend </a:t>
          </a:r>
          <a:endParaRPr lang="en-US" sz="2700" kern="1200"/>
        </a:p>
      </dsp:txBody>
      <dsp:txXfrm>
        <a:off x="7059747" y="2013943"/>
        <a:ext cx="28577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EBC656-0F70-405B-B4DF-856910C828C5}">
      <dsp:nvSpPr>
        <dsp:cNvPr id="0" name=""/>
        <dsp:cNvSpPr/>
      </dsp:nvSpPr>
      <dsp:spPr>
        <a:xfrm>
          <a:off x="0" y="21919"/>
          <a:ext cx="5607050" cy="889200"/>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nb-NO" sz="3800" kern="1200"/>
            <a:t>Agile development</a:t>
          </a:r>
          <a:endParaRPr lang="en-US" sz="3800" kern="1200"/>
        </a:p>
      </dsp:txBody>
      <dsp:txXfrm>
        <a:off x="43407" y="65326"/>
        <a:ext cx="5520236" cy="802386"/>
      </dsp:txXfrm>
    </dsp:sp>
    <dsp:sp modelId="{F8F2F705-6CED-4436-840A-4102E7D95D03}">
      <dsp:nvSpPr>
        <dsp:cNvPr id="0" name=""/>
        <dsp:cNvSpPr/>
      </dsp:nvSpPr>
      <dsp:spPr>
        <a:xfrm>
          <a:off x="0" y="1020559"/>
          <a:ext cx="5607050" cy="889200"/>
        </a:xfrm>
        <a:prstGeom prst="roundRect">
          <a:avLst/>
        </a:prstGeom>
        <a:gradFill rotWithShape="0">
          <a:gsLst>
            <a:gs pos="0">
              <a:schemeClr val="accent2">
                <a:hueOff val="-2587972"/>
                <a:satOff val="11465"/>
                <a:lumOff val="-4216"/>
                <a:alphaOff val="0"/>
                <a:tint val="97000"/>
                <a:satMod val="100000"/>
                <a:lumMod val="102000"/>
              </a:schemeClr>
            </a:gs>
            <a:gs pos="50000">
              <a:schemeClr val="accent2">
                <a:hueOff val="-2587972"/>
                <a:satOff val="11465"/>
                <a:lumOff val="-4216"/>
                <a:alphaOff val="0"/>
                <a:shade val="100000"/>
                <a:satMod val="103000"/>
                <a:lumMod val="100000"/>
              </a:schemeClr>
            </a:gs>
            <a:gs pos="100000">
              <a:schemeClr val="accent2">
                <a:hueOff val="-2587972"/>
                <a:satOff val="11465"/>
                <a:lumOff val="-4216"/>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nb-NO" sz="3800" kern="1200"/>
            <a:t>2 week sprints</a:t>
          </a:r>
          <a:endParaRPr lang="en-US" sz="3800" kern="1200"/>
        </a:p>
      </dsp:txBody>
      <dsp:txXfrm>
        <a:off x="43407" y="1063966"/>
        <a:ext cx="5520236" cy="802386"/>
      </dsp:txXfrm>
    </dsp:sp>
    <dsp:sp modelId="{4DCCDF39-C674-45C0-A605-779AD2321A1C}">
      <dsp:nvSpPr>
        <dsp:cNvPr id="0" name=""/>
        <dsp:cNvSpPr/>
      </dsp:nvSpPr>
      <dsp:spPr>
        <a:xfrm>
          <a:off x="0" y="2019199"/>
          <a:ext cx="5607050" cy="889200"/>
        </a:xfrm>
        <a:prstGeom prst="roundRect">
          <a:avLst/>
        </a:prstGeom>
        <a:gradFill rotWithShape="0">
          <a:gsLst>
            <a:gs pos="0">
              <a:schemeClr val="accent2">
                <a:hueOff val="-5175944"/>
                <a:satOff val="22930"/>
                <a:lumOff val="-8432"/>
                <a:alphaOff val="0"/>
                <a:tint val="97000"/>
                <a:satMod val="100000"/>
                <a:lumMod val="102000"/>
              </a:schemeClr>
            </a:gs>
            <a:gs pos="50000">
              <a:schemeClr val="accent2">
                <a:hueOff val="-5175944"/>
                <a:satOff val="22930"/>
                <a:lumOff val="-8432"/>
                <a:alphaOff val="0"/>
                <a:shade val="100000"/>
                <a:satMod val="103000"/>
                <a:lumMod val="100000"/>
              </a:schemeClr>
            </a:gs>
            <a:gs pos="100000">
              <a:schemeClr val="accent2">
                <a:hueOff val="-5175944"/>
                <a:satOff val="22930"/>
                <a:lumOff val="-843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nb-NO" sz="3800" kern="1200"/>
            <a:t>Physical meeting</a:t>
          </a:r>
          <a:endParaRPr lang="en-US" sz="3800" kern="1200"/>
        </a:p>
      </dsp:txBody>
      <dsp:txXfrm>
        <a:off x="43407" y="2062606"/>
        <a:ext cx="5520236" cy="802386"/>
      </dsp:txXfrm>
    </dsp:sp>
    <dsp:sp modelId="{27B043C6-2AC5-4204-B10A-3C7E98A77D50}">
      <dsp:nvSpPr>
        <dsp:cNvPr id="0" name=""/>
        <dsp:cNvSpPr/>
      </dsp:nvSpPr>
      <dsp:spPr>
        <a:xfrm>
          <a:off x="0" y="3017839"/>
          <a:ext cx="5607050" cy="889200"/>
        </a:xfrm>
        <a:prstGeom prst="roundRect">
          <a:avLst/>
        </a:prstGeom>
        <a:gradFill rotWithShape="0">
          <a:gsLst>
            <a:gs pos="0">
              <a:schemeClr val="accent2">
                <a:hueOff val="-7763915"/>
                <a:satOff val="34394"/>
                <a:lumOff val="-12648"/>
                <a:alphaOff val="0"/>
                <a:tint val="97000"/>
                <a:satMod val="100000"/>
                <a:lumMod val="102000"/>
              </a:schemeClr>
            </a:gs>
            <a:gs pos="50000">
              <a:schemeClr val="accent2">
                <a:hueOff val="-7763915"/>
                <a:satOff val="34394"/>
                <a:lumOff val="-12648"/>
                <a:alphaOff val="0"/>
                <a:shade val="100000"/>
                <a:satMod val="103000"/>
                <a:lumMod val="100000"/>
              </a:schemeClr>
            </a:gs>
            <a:gs pos="100000">
              <a:schemeClr val="accent2">
                <a:hueOff val="-7763915"/>
                <a:satOff val="34394"/>
                <a:lumOff val="-12648"/>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nb-NO" sz="3800" kern="1200"/>
            <a:t>Roles</a:t>
          </a:r>
          <a:endParaRPr lang="en-US" sz="3800" kern="1200"/>
        </a:p>
      </dsp:txBody>
      <dsp:txXfrm>
        <a:off x="43407" y="3061246"/>
        <a:ext cx="5520236" cy="802386"/>
      </dsp:txXfrm>
    </dsp:sp>
    <dsp:sp modelId="{6DCCB76F-6700-4A20-9AC0-8053A605F773}">
      <dsp:nvSpPr>
        <dsp:cNvPr id="0" name=""/>
        <dsp:cNvSpPr/>
      </dsp:nvSpPr>
      <dsp:spPr>
        <a:xfrm>
          <a:off x="0" y="4016480"/>
          <a:ext cx="5607050" cy="889200"/>
        </a:xfrm>
        <a:prstGeom prst="roundRect">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nb-NO" sz="3800" kern="1200"/>
            <a:t>1 Repository</a:t>
          </a:r>
          <a:endParaRPr lang="en-US" sz="3800" kern="1200"/>
        </a:p>
      </dsp:txBody>
      <dsp:txXfrm>
        <a:off x="43407" y="4059887"/>
        <a:ext cx="5520236" cy="8023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0B1A5-F76B-4D68-8FC2-09CB326D21E4}">
      <dsp:nvSpPr>
        <dsp:cNvPr id="0" name=""/>
        <dsp:cNvSpPr/>
      </dsp:nvSpPr>
      <dsp:spPr>
        <a:xfrm>
          <a:off x="0" y="7182"/>
          <a:ext cx="5607050" cy="1559025"/>
        </a:xfrm>
        <a:prstGeom prst="round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nb-NO" sz="4100" kern="1200"/>
            <a:t>Professional theme</a:t>
          </a:r>
          <a:endParaRPr lang="en-US" sz="4100" kern="1200"/>
        </a:p>
      </dsp:txBody>
      <dsp:txXfrm>
        <a:off x="76105" y="83287"/>
        <a:ext cx="5454840" cy="1406815"/>
      </dsp:txXfrm>
    </dsp:sp>
    <dsp:sp modelId="{E62B6F62-73B7-4366-937A-D9EBF5990EB5}">
      <dsp:nvSpPr>
        <dsp:cNvPr id="0" name=""/>
        <dsp:cNvSpPr/>
      </dsp:nvSpPr>
      <dsp:spPr>
        <a:xfrm>
          <a:off x="0" y="1684287"/>
          <a:ext cx="5607050" cy="1559025"/>
        </a:xfrm>
        <a:prstGeom prst="roundRect">
          <a:avLst/>
        </a:prstGeom>
        <a:gradFill rotWithShape="0">
          <a:gsLst>
            <a:gs pos="0">
              <a:schemeClr val="accent2">
                <a:hueOff val="-5175944"/>
                <a:satOff val="22930"/>
                <a:lumOff val="-8432"/>
                <a:alphaOff val="0"/>
                <a:tint val="97000"/>
                <a:satMod val="100000"/>
                <a:lumMod val="102000"/>
              </a:schemeClr>
            </a:gs>
            <a:gs pos="50000">
              <a:schemeClr val="accent2">
                <a:hueOff val="-5175944"/>
                <a:satOff val="22930"/>
                <a:lumOff val="-8432"/>
                <a:alphaOff val="0"/>
                <a:shade val="100000"/>
                <a:satMod val="103000"/>
                <a:lumMod val="100000"/>
              </a:schemeClr>
            </a:gs>
            <a:gs pos="100000">
              <a:schemeClr val="accent2">
                <a:hueOff val="-5175944"/>
                <a:satOff val="22930"/>
                <a:lumOff val="-8432"/>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nb-NO" sz="4100" kern="1200"/>
            <a:t>Shades of blue</a:t>
          </a:r>
          <a:endParaRPr lang="en-US" sz="4100" kern="1200"/>
        </a:p>
      </dsp:txBody>
      <dsp:txXfrm>
        <a:off x="76105" y="1760392"/>
        <a:ext cx="5454840" cy="1406815"/>
      </dsp:txXfrm>
    </dsp:sp>
    <dsp:sp modelId="{DE3450F5-0F47-4730-B96A-4E8CD0669B96}">
      <dsp:nvSpPr>
        <dsp:cNvPr id="0" name=""/>
        <dsp:cNvSpPr/>
      </dsp:nvSpPr>
      <dsp:spPr>
        <a:xfrm>
          <a:off x="0" y="3361392"/>
          <a:ext cx="5607050" cy="1559025"/>
        </a:xfrm>
        <a:prstGeom prst="roundRect">
          <a:avLst/>
        </a:prstGeom>
        <a:gradFill rotWithShape="0">
          <a:gsLst>
            <a:gs pos="0">
              <a:schemeClr val="accent2">
                <a:hueOff val="-10351888"/>
                <a:satOff val="45859"/>
                <a:lumOff val="-16864"/>
                <a:alphaOff val="0"/>
                <a:tint val="97000"/>
                <a:satMod val="100000"/>
                <a:lumMod val="102000"/>
              </a:schemeClr>
            </a:gs>
            <a:gs pos="50000">
              <a:schemeClr val="accent2">
                <a:hueOff val="-10351888"/>
                <a:satOff val="45859"/>
                <a:lumOff val="-16864"/>
                <a:alphaOff val="0"/>
                <a:shade val="100000"/>
                <a:satMod val="103000"/>
                <a:lumMod val="100000"/>
              </a:schemeClr>
            </a:gs>
            <a:gs pos="100000">
              <a:schemeClr val="accent2">
                <a:hueOff val="-10351888"/>
                <a:satOff val="45859"/>
                <a:lumOff val="-16864"/>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nb-NO" sz="4100" kern="1200"/>
            <a:t>WCAG 2.0,Uutilsynset and Yale</a:t>
          </a:r>
          <a:endParaRPr lang="en-US" sz="4100" kern="1200"/>
        </a:p>
      </dsp:txBody>
      <dsp:txXfrm>
        <a:off x="76105" y="3437497"/>
        <a:ext cx="5454840" cy="140681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040BB-B2DF-46EB-91A2-44E059215092}" type="datetimeFigureOut">
              <a:rPr lang="nb-NO" smtClean="0"/>
              <a:t>19.05.2025</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919AAE-BA60-4ECB-8AD8-CB7D29D98C0B}" type="slidenum">
              <a:rPr lang="nb-NO" smtClean="0"/>
              <a:t>‹#›</a:t>
            </a:fld>
            <a:endParaRPr lang="nb-NO"/>
          </a:p>
        </p:txBody>
      </p:sp>
    </p:spTree>
    <p:extLst>
      <p:ext uri="{BB962C8B-B14F-4D97-AF65-F5344CB8AC3E}">
        <p14:creationId xmlns:p14="http://schemas.microsoft.com/office/powerpoint/2010/main" val="923624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For this project, we were assigned the theme of building a </a:t>
            </a:r>
            <a:r>
              <a:rPr lang="en-US" b="1" dirty="0"/>
              <a:t>Flight Price Aggregator</a:t>
            </a:r>
            <a:r>
              <a:rPr lang="en-US" dirty="0"/>
              <a:t>, under the brand name </a:t>
            </a:r>
            <a:r>
              <a:rPr lang="en-US" i="1" dirty="0"/>
              <a:t>Flight Finder</a:t>
            </a:r>
            <a:r>
              <a:rPr lang="en-US" dirty="0"/>
              <a:t>. The primary objective was to develop a functional and user-friendly platform that enables users to efficiently compare flight prices from multiple providers.</a:t>
            </a:r>
          </a:p>
          <a:p>
            <a:pPr>
              <a:buNone/>
            </a:pPr>
            <a:endParaRPr lang="en-US" dirty="0"/>
          </a:p>
          <a:p>
            <a:pPr>
              <a:buNone/>
            </a:pPr>
            <a:r>
              <a:rPr lang="en-US" dirty="0"/>
              <a:t>The core problem we addressed is the fragmented nature of online flight booking. Today, users often rely on several different platforms—such as Skyscanner, Expedia, and Google Flights—to compare prices, schedules, and features. This process is inefficient and can lead to inconsistent or unclear pricing data.</a:t>
            </a:r>
          </a:p>
          <a:p>
            <a:pPr>
              <a:buNone/>
            </a:pPr>
            <a:endParaRPr lang="en-US" dirty="0"/>
          </a:p>
          <a:p>
            <a:pPr>
              <a:buNone/>
            </a:pPr>
            <a:r>
              <a:rPr lang="en-US" dirty="0"/>
              <a:t>Our platform aims to solve this by aggregating flight data from various sources and presenting it in a unified, structured, and accessible interface. The goal was not to process bookings directly, but to serve as a neutral intermediary that streamlines the discovery and comparison of flights.</a:t>
            </a:r>
          </a:p>
          <a:p>
            <a:pPr>
              <a:buNone/>
            </a:pPr>
            <a:endParaRPr lang="en-US" dirty="0"/>
          </a:p>
          <a:p>
            <a:pPr>
              <a:buNone/>
            </a:pPr>
            <a:r>
              <a:rPr lang="en-US" dirty="0"/>
              <a:t>From a technical perspective, this problem provided the opportunity to integrate a complete front-end and back-end solution, implementing key requirements such as user authentication, role-based access, responsive design, RESTful APIs, and dynamic data loading.</a:t>
            </a:r>
          </a:p>
          <a:p>
            <a:endParaRPr lang="en-US" dirty="0"/>
          </a:p>
          <a:p>
            <a:r>
              <a:rPr lang="en-US" dirty="0"/>
              <a:t>This project represents a practical application of the skills and methodologies taught throughout the semester, including agile development, version control, and clean code practices—while focusing on both usability and functionality.</a:t>
            </a:r>
          </a:p>
          <a:p>
            <a:endParaRPr lang="nb-NO" dirty="0"/>
          </a:p>
        </p:txBody>
      </p:sp>
      <p:sp>
        <p:nvSpPr>
          <p:cNvPr id="4" name="Slide Number Placeholder 3"/>
          <p:cNvSpPr>
            <a:spLocks noGrp="1"/>
          </p:cNvSpPr>
          <p:nvPr>
            <p:ph type="sldNum" sz="quarter" idx="5"/>
          </p:nvPr>
        </p:nvSpPr>
        <p:spPr/>
        <p:txBody>
          <a:bodyPr/>
          <a:lstStyle/>
          <a:p>
            <a:fld id="{A6919AAE-BA60-4ECB-8AD8-CB7D29D98C0B}" type="slidenum">
              <a:rPr lang="nb-NO" smtClean="0"/>
              <a:t>2</a:t>
            </a:fld>
            <a:endParaRPr lang="nb-NO"/>
          </a:p>
        </p:txBody>
      </p:sp>
    </p:spTree>
    <p:extLst>
      <p:ext uri="{BB962C8B-B14F-4D97-AF65-F5344CB8AC3E}">
        <p14:creationId xmlns:p14="http://schemas.microsoft.com/office/powerpoint/2010/main" val="894482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To manage our project efficiently, we followed an </a:t>
            </a:r>
            <a:r>
              <a:rPr lang="en-US" b="1" dirty="0"/>
              <a:t>agile development process</a:t>
            </a:r>
            <a:r>
              <a:rPr lang="en-US" dirty="0"/>
              <a:t> using </a:t>
            </a:r>
            <a:r>
              <a:rPr lang="en-US" b="1" dirty="0"/>
              <a:t>parallel sprints</a:t>
            </a:r>
            <a:r>
              <a:rPr lang="en-US" dirty="0"/>
              <a:t>—one for the frontend and one for the backend. Each sprint lasted about two week and followed a clear structure: sprint planning, execution, and retrospective.</a:t>
            </a:r>
          </a:p>
          <a:p>
            <a:pPr>
              <a:buNone/>
            </a:pPr>
            <a:endParaRPr lang="en-US" dirty="0"/>
          </a:p>
          <a:p>
            <a:pPr>
              <a:buNone/>
            </a:pPr>
            <a:r>
              <a:rPr lang="en-US" dirty="0"/>
              <a:t>In every sprint, roles were assigned—like Sprint Master and Stenographer—to ensure smooth coordination and documentation. Tasks were broken down into user stories with story points, and assigned individually.</a:t>
            </a:r>
          </a:p>
          <a:p>
            <a:pPr>
              <a:buNone/>
            </a:pPr>
            <a:endParaRPr lang="en-US" dirty="0"/>
          </a:p>
          <a:p>
            <a:pPr>
              <a:buNone/>
            </a:pPr>
            <a:r>
              <a:rPr lang="en-US" dirty="0"/>
              <a:t>We used </a:t>
            </a:r>
            <a:r>
              <a:rPr lang="en-US" b="1" dirty="0"/>
              <a:t>version control with Git</a:t>
            </a:r>
            <a:r>
              <a:rPr lang="en-US" dirty="0"/>
              <a:t>, and worked in 1 repository for the frontend and backend. Each team member was responsible for pushing updates regularly, allowing continuous integration and progress tracking.</a:t>
            </a:r>
          </a:p>
          <a:p>
            <a:pPr>
              <a:buNone/>
            </a:pPr>
            <a:endParaRPr lang="en-US" dirty="0"/>
          </a:p>
          <a:p>
            <a:pPr>
              <a:buNone/>
            </a:pPr>
            <a:r>
              <a:rPr lang="en-US" dirty="0"/>
              <a:t>Our sprint meetings was physical and we held verbal retrospectives where we wrote down individually what could be improved.</a:t>
            </a:r>
          </a:p>
          <a:p>
            <a:pPr>
              <a:buNone/>
            </a:pPr>
            <a:endParaRPr lang="en-US" dirty="0"/>
          </a:p>
          <a:p>
            <a:pPr>
              <a:buNone/>
            </a:pPr>
            <a:r>
              <a:rPr lang="en-US" dirty="0"/>
              <a:t>Throughout the sprints, we held regular stand-ups and adjusted our backlog as needed. For example, in Sprint 9, although we planned more than we could complete, we ended up achieving more functionality than in previous sprints—showing an increase in team velocity.</a:t>
            </a:r>
          </a:p>
          <a:p>
            <a:r>
              <a:rPr lang="en-US" dirty="0"/>
              <a:t>We documented our progress in detailed sprint reports and used retrospectives to reflect on performance and improve collaboration.</a:t>
            </a:r>
          </a:p>
          <a:p>
            <a:endParaRPr lang="nb-NO" dirty="0"/>
          </a:p>
        </p:txBody>
      </p:sp>
      <p:sp>
        <p:nvSpPr>
          <p:cNvPr id="4" name="Slide Number Placeholder 3"/>
          <p:cNvSpPr>
            <a:spLocks noGrp="1"/>
          </p:cNvSpPr>
          <p:nvPr>
            <p:ph type="sldNum" sz="quarter" idx="5"/>
          </p:nvPr>
        </p:nvSpPr>
        <p:spPr/>
        <p:txBody>
          <a:bodyPr/>
          <a:lstStyle/>
          <a:p>
            <a:fld id="{A6919AAE-BA60-4ECB-8AD8-CB7D29D98C0B}" type="slidenum">
              <a:rPr lang="nb-NO" smtClean="0"/>
              <a:t>3</a:t>
            </a:fld>
            <a:endParaRPr lang="nb-NO"/>
          </a:p>
        </p:txBody>
      </p:sp>
    </p:spTree>
    <p:extLst>
      <p:ext uri="{BB962C8B-B14F-4D97-AF65-F5344CB8AC3E}">
        <p14:creationId xmlns:p14="http://schemas.microsoft.com/office/powerpoint/2010/main" val="1769718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For our design, we followed a serious and professional theme to build user trust—crucial when dealing with flight bookings and large payments. Our color scheme centered around shades of blue to evoke calmness and reliability, with a strong contrast using an orange call-to-action color.</a:t>
            </a:r>
          </a:p>
          <a:p>
            <a:pPr>
              <a:buNone/>
            </a:pPr>
            <a:r>
              <a:rPr lang="en-US" dirty="0"/>
              <a:t>We built our design guideline using principles from WCAG 2.0, </a:t>
            </a:r>
            <a:r>
              <a:rPr lang="en-US" dirty="0" err="1"/>
              <a:t>UUtilsynet</a:t>
            </a:r>
            <a:r>
              <a:rPr lang="en-US" dirty="0"/>
              <a:t>, and Yale’s usability checklist. Most of the defined design elements—like the color palette, layout hierarchy, responsive breakpoints, and semantic HTML—have been consistently followed in the final implementation.</a:t>
            </a:r>
          </a:p>
          <a:p>
            <a:pPr>
              <a:buNone/>
            </a:pPr>
            <a:r>
              <a:rPr lang="en-US" dirty="0"/>
              <a:t>We used clear typography, accessible contrast ratios, and responsive layouts for desktop, tablet, and mobile. Accessibility features like keyboard navigation, semantic tags, and alt text were also implemented across the </a:t>
            </a:r>
            <a:r>
              <a:rPr lang="en-US"/>
              <a:t>site.</a:t>
            </a:r>
            <a:endParaRPr lang="en-US" dirty="0"/>
          </a:p>
        </p:txBody>
      </p:sp>
      <p:sp>
        <p:nvSpPr>
          <p:cNvPr id="4" name="Slide Number Placeholder 3"/>
          <p:cNvSpPr>
            <a:spLocks noGrp="1"/>
          </p:cNvSpPr>
          <p:nvPr>
            <p:ph type="sldNum" sz="quarter" idx="5"/>
          </p:nvPr>
        </p:nvSpPr>
        <p:spPr/>
        <p:txBody>
          <a:bodyPr/>
          <a:lstStyle/>
          <a:p>
            <a:fld id="{A6919AAE-BA60-4ECB-8AD8-CB7D29D98C0B}" type="slidenum">
              <a:rPr lang="nb-NO" smtClean="0"/>
              <a:t>6</a:t>
            </a:fld>
            <a:endParaRPr lang="nb-NO"/>
          </a:p>
        </p:txBody>
      </p:sp>
    </p:spTree>
    <p:extLst>
      <p:ext uri="{BB962C8B-B14F-4D97-AF65-F5344CB8AC3E}">
        <p14:creationId xmlns:p14="http://schemas.microsoft.com/office/powerpoint/2010/main" val="2204827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3E7B093-74A6-4380-B4E6-A71D66C0D1C9}" type="datetimeFigureOut">
              <a:rPr lang="nb-NO" smtClean="0"/>
              <a:t>19.05.2025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14999512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E7B093-74A6-4380-B4E6-A71D66C0D1C9}" type="datetimeFigureOut">
              <a:rPr lang="nb-NO" smtClean="0"/>
              <a:t>19.05.2025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133886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E7B093-74A6-4380-B4E6-A71D66C0D1C9}" type="datetimeFigureOut">
              <a:rPr lang="nb-NO" smtClean="0"/>
              <a:t>19.05.2025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397688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E7B093-74A6-4380-B4E6-A71D66C0D1C9}" type="datetimeFigureOut">
              <a:rPr lang="nb-NO" smtClean="0"/>
              <a:t>19.05.2025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394753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3E7B093-74A6-4380-B4E6-A71D66C0D1C9}" type="datetimeFigureOut">
              <a:rPr lang="nb-NO" smtClean="0"/>
              <a:t>19.05.2025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7041990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3E7B093-74A6-4380-B4E6-A71D66C0D1C9}" type="datetimeFigureOut">
              <a:rPr lang="nb-NO" smtClean="0"/>
              <a:t>19.05.2025</a:t>
            </a:fld>
            <a:endParaRPr lang="nb-NO"/>
          </a:p>
        </p:txBody>
      </p:sp>
      <p:sp>
        <p:nvSpPr>
          <p:cNvPr id="9" name="Footer Placeholder 8"/>
          <p:cNvSpPr>
            <a:spLocks noGrp="1"/>
          </p:cNvSpPr>
          <p:nvPr>
            <p:ph type="ftr" sz="quarter" idx="11"/>
          </p:nvPr>
        </p:nvSpPr>
        <p:spPr/>
        <p:txBody>
          <a:bodyPr/>
          <a:lstStyle/>
          <a:p>
            <a:endParaRPr lang="nb-NO"/>
          </a:p>
        </p:txBody>
      </p:sp>
      <p:sp>
        <p:nvSpPr>
          <p:cNvPr id="10" name="Slide Number Placeholder 9"/>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1938803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3E7B093-74A6-4380-B4E6-A71D66C0D1C9}" type="datetimeFigureOut">
              <a:rPr lang="nb-NO" smtClean="0"/>
              <a:t>19.05.2025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BEE39514-94BD-476B-AC23-01E8897DD820}" type="slidenum">
              <a:rPr lang="nb-NO" smtClean="0"/>
              <a:t>‹#›</a:t>
            </a:fld>
            <a:endParaRPr lang="nb-NO"/>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6791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E7B093-74A6-4380-B4E6-A71D66C0D1C9}" type="datetimeFigureOut">
              <a:rPr lang="nb-NO" smtClean="0"/>
              <a:t>19.05.2025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2186379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7B093-74A6-4380-B4E6-A71D66C0D1C9}" type="datetimeFigureOut">
              <a:rPr lang="nb-NO" smtClean="0"/>
              <a:t>19.05.2025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745441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3E7B093-74A6-4380-B4E6-A71D66C0D1C9}" type="datetimeFigureOut">
              <a:rPr lang="nb-NO" smtClean="0"/>
              <a:t>19.05.2025</a:t>
            </a:fld>
            <a:endParaRPr lang="nb-NO"/>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nb-NO"/>
          </a:p>
        </p:txBody>
      </p:sp>
      <p:sp>
        <p:nvSpPr>
          <p:cNvPr id="11" name="Slide Number Placeholder 10"/>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405663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3E7B093-74A6-4380-B4E6-A71D66C0D1C9}" type="datetimeFigureOut">
              <a:rPr lang="nb-NO" smtClean="0"/>
              <a:t>19.05.2025</a:t>
            </a:fld>
            <a:endParaRPr lang="nb-NO"/>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nb-NO"/>
          </a:p>
        </p:txBody>
      </p:sp>
      <p:sp>
        <p:nvSpPr>
          <p:cNvPr id="10" name="Slide Number Placeholder 9"/>
          <p:cNvSpPr>
            <a:spLocks noGrp="1"/>
          </p:cNvSpPr>
          <p:nvPr>
            <p:ph type="sldNum" sz="quarter" idx="12"/>
          </p:nvPr>
        </p:nvSpPr>
        <p:spPr/>
        <p:txBody>
          <a:bodyPr/>
          <a:lstStyle/>
          <a:p>
            <a:fld id="{BEE39514-94BD-476B-AC23-01E8897DD820}" type="slidenum">
              <a:rPr lang="nb-NO" smtClean="0"/>
              <a:t>‹#›</a:t>
            </a:fld>
            <a:endParaRPr lang="nb-NO"/>
          </a:p>
        </p:txBody>
      </p:sp>
    </p:spTree>
    <p:extLst>
      <p:ext uri="{BB962C8B-B14F-4D97-AF65-F5344CB8AC3E}">
        <p14:creationId xmlns:p14="http://schemas.microsoft.com/office/powerpoint/2010/main" val="423016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3E7B093-74A6-4380-B4E6-A71D66C0D1C9}" type="datetimeFigureOut">
              <a:rPr lang="nb-NO" smtClean="0"/>
              <a:t>19.05.2025</a:t>
            </a:fld>
            <a:endParaRPr lang="nb-NO"/>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nb-NO"/>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EE39514-94BD-476B-AC23-01E8897DD820}" type="slidenum">
              <a:rPr lang="nb-NO" smtClean="0"/>
              <a:t>‹#›</a:t>
            </a:fld>
            <a:endParaRPr lang="nb-NO"/>
          </a:p>
        </p:txBody>
      </p:sp>
    </p:spTree>
    <p:extLst>
      <p:ext uri="{BB962C8B-B14F-4D97-AF65-F5344CB8AC3E}">
        <p14:creationId xmlns:p14="http://schemas.microsoft.com/office/powerpoint/2010/main" val="22269025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F4CA-F5DB-46A4-B108-840219EA8108}"/>
              </a:ext>
            </a:extLst>
          </p:cNvPr>
          <p:cNvSpPr>
            <a:spLocks noGrp="1"/>
          </p:cNvSpPr>
          <p:nvPr>
            <p:ph type="ctrTitle"/>
          </p:nvPr>
        </p:nvSpPr>
        <p:spPr/>
        <p:txBody>
          <a:bodyPr/>
          <a:lstStyle/>
          <a:p>
            <a:r>
              <a:rPr lang="nb-NO" dirty="0"/>
              <a:t>Group 7</a:t>
            </a:r>
          </a:p>
        </p:txBody>
      </p:sp>
      <p:sp>
        <p:nvSpPr>
          <p:cNvPr id="3" name="Subtitle 2">
            <a:extLst>
              <a:ext uri="{FF2B5EF4-FFF2-40B4-BE49-F238E27FC236}">
                <a16:creationId xmlns:a16="http://schemas.microsoft.com/office/drawing/2014/main" id="{F7B86AAD-01CD-1BAF-8E98-727D2C2C4252}"/>
              </a:ext>
            </a:extLst>
          </p:cNvPr>
          <p:cNvSpPr>
            <a:spLocks noGrp="1"/>
          </p:cNvSpPr>
          <p:nvPr>
            <p:ph type="subTitle" idx="1"/>
          </p:nvPr>
        </p:nvSpPr>
        <p:spPr/>
        <p:txBody>
          <a:bodyPr/>
          <a:lstStyle/>
          <a:p>
            <a:r>
              <a:rPr lang="en-GB" noProof="0" dirty="0"/>
              <a:t>Made by Adrian, Daniel and Tobias</a:t>
            </a:r>
          </a:p>
        </p:txBody>
      </p:sp>
    </p:spTree>
    <p:extLst>
      <p:ext uri="{BB962C8B-B14F-4D97-AF65-F5344CB8AC3E}">
        <p14:creationId xmlns:p14="http://schemas.microsoft.com/office/powerpoint/2010/main" val="300662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5079-A14F-54D2-4ECC-FA97F98C1FDD}"/>
              </a:ext>
            </a:extLst>
          </p:cNvPr>
          <p:cNvSpPr>
            <a:spLocks noGrp="1"/>
          </p:cNvSpPr>
          <p:nvPr>
            <p:ph type="title"/>
          </p:nvPr>
        </p:nvSpPr>
        <p:spPr/>
        <p:txBody>
          <a:bodyPr/>
          <a:lstStyle/>
          <a:p>
            <a:r>
              <a:rPr lang="en-US" dirty="0"/>
              <a:t>Demo of the functionality 3-6min</a:t>
            </a:r>
            <a:endParaRPr lang="nb-NO" dirty="0"/>
          </a:p>
        </p:txBody>
      </p:sp>
      <p:sp>
        <p:nvSpPr>
          <p:cNvPr id="3" name="Content Placeholder 2">
            <a:extLst>
              <a:ext uri="{FF2B5EF4-FFF2-40B4-BE49-F238E27FC236}">
                <a16:creationId xmlns:a16="http://schemas.microsoft.com/office/drawing/2014/main" id="{9417A6DB-B554-1A6C-2F93-984E3C57FF2D}"/>
              </a:ext>
            </a:extLst>
          </p:cNvPr>
          <p:cNvSpPr>
            <a:spLocks noGrp="1"/>
          </p:cNvSpPr>
          <p:nvPr>
            <p:ph idx="1"/>
          </p:nvPr>
        </p:nvSpPr>
        <p:spPr/>
        <p:txBody>
          <a:bodyPr/>
          <a:lstStyle/>
          <a:p>
            <a:endParaRPr lang="nb-NO" dirty="0"/>
          </a:p>
        </p:txBody>
      </p:sp>
    </p:spTree>
    <p:extLst>
      <p:ext uri="{BB962C8B-B14F-4D97-AF65-F5344CB8AC3E}">
        <p14:creationId xmlns:p14="http://schemas.microsoft.com/office/powerpoint/2010/main" val="522563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E5B0-B61E-02E4-DA82-D95AD9541BF6}"/>
              </a:ext>
            </a:extLst>
          </p:cNvPr>
          <p:cNvSpPr>
            <a:spLocks noGrp="1"/>
          </p:cNvSpPr>
          <p:nvPr>
            <p:ph type="title"/>
          </p:nvPr>
        </p:nvSpPr>
        <p:spPr/>
        <p:txBody>
          <a:bodyPr/>
          <a:lstStyle/>
          <a:p>
            <a:r>
              <a:rPr lang="nb-NO" dirty="0" err="1"/>
              <a:t>Responsiveness</a:t>
            </a:r>
            <a:r>
              <a:rPr lang="nb-NO" dirty="0"/>
              <a:t> 0.5min</a:t>
            </a:r>
          </a:p>
        </p:txBody>
      </p:sp>
      <p:sp>
        <p:nvSpPr>
          <p:cNvPr id="3" name="Content Placeholder 2">
            <a:extLst>
              <a:ext uri="{FF2B5EF4-FFF2-40B4-BE49-F238E27FC236}">
                <a16:creationId xmlns:a16="http://schemas.microsoft.com/office/drawing/2014/main" id="{1EFE47B8-B61C-1CE6-92D1-52980C55B009}"/>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374949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549A-CBB3-2E4E-8019-1274E9C247A5}"/>
              </a:ext>
            </a:extLst>
          </p:cNvPr>
          <p:cNvSpPr>
            <a:spLocks noGrp="1"/>
          </p:cNvSpPr>
          <p:nvPr>
            <p:ph type="title"/>
          </p:nvPr>
        </p:nvSpPr>
        <p:spPr/>
        <p:txBody>
          <a:bodyPr/>
          <a:lstStyle/>
          <a:p>
            <a:r>
              <a:rPr lang="nb-NO" dirty="0"/>
              <a:t>Accessibility and </a:t>
            </a:r>
            <a:r>
              <a:rPr lang="nb-NO" dirty="0" err="1"/>
              <a:t>usability</a:t>
            </a:r>
            <a:r>
              <a:rPr lang="nb-NO" dirty="0"/>
              <a:t> 0.5-1min</a:t>
            </a:r>
          </a:p>
        </p:txBody>
      </p:sp>
      <p:sp>
        <p:nvSpPr>
          <p:cNvPr id="3" name="Content Placeholder 2">
            <a:extLst>
              <a:ext uri="{FF2B5EF4-FFF2-40B4-BE49-F238E27FC236}">
                <a16:creationId xmlns:a16="http://schemas.microsoft.com/office/drawing/2014/main" id="{4E007111-50B1-DD50-6540-6D55EBE682FF}"/>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93312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1784-8B0C-1D62-D61D-FAAA57A547A6}"/>
              </a:ext>
            </a:extLst>
          </p:cNvPr>
          <p:cNvSpPr>
            <a:spLocks noGrp="1"/>
          </p:cNvSpPr>
          <p:nvPr>
            <p:ph type="title"/>
          </p:nvPr>
        </p:nvSpPr>
        <p:spPr/>
        <p:txBody>
          <a:bodyPr/>
          <a:lstStyle/>
          <a:p>
            <a:r>
              <a:rPr lang="nb-NO" dirty="0" err="1"/>
              <a:t>Extras</a:t>
            </a:r>
            <a:r>
              <a:rPr lang="nb-NO" dirty="0"/>
              <a:t> 0.5-1min</a:t>
            </a:r>
          </a:p>
        </p:txBody>
      </p:sp>
      <p:sp>
        <p:nvSpPr>
          <p:cNvPr id="3" name="Content Placeholder 2">
            <a:extLst>
              <a:ext uri="{FF2B5EF4-FFF2-40B4-BE49-F238E27FC236}">
                <a16:creationId xmlns:a16="http://schemas.microsoft.com/office/drawing/2014/main" id="{E20AB59D-A52E-0416-7E23-E96E7511E8A2}"/>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199653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2034-E92D-F15C-D346-939001DE28E7}"/>
              </a:ext>
            </a:extLst>
          </p:cNvPr>
          <p:cNvSpPr>
            <a:spLocks noGrp="1"/>
          </p:cNvSpPr>
          <p:nvPr>
            <p:ph type="title"/>
          </p:nvPr>
        </p:nvSpPr>
        <p:spPr/>
        <p:txBody>
          <a:bodyPr/>
          <a:lstStyle/>
          <a:p>
            <a:r>
              <a:rPr lang="nb-NO" dirty="0" err="1"/>
              <a:t>Reflection</a:t>
            </a:r>
            <a:r>
              <a:rPr lang="nb-NO" dirty="0"/>
              <a:t> 1min</a:t>
            </a:r>
          </a:p>
        </p:txBody>
      </p:sp>
      <p:sp>
        <p:nvSpPr>
          <p:cNvPr id="3" name="Content Placeholder 2">
            <a:extLst>
              <a:ext uri="{FF2B5EF4-FFF2-40B4-BE49-F238E27FC236}">
                <a16:creationId xmlns:a16="http://schemas.microsoft.com/office/drawing/2014/main" id="{DA289CBA-6073-2E8D-1EC6-2A5429F83DF7}"/>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1498253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822E6-22B7-F0C2-7CA4-1933BF9F987B}"/>
              </a:ext>
            </a:extLst>
          </p:cNvPr>
          <p:cNvSpPr>
            <a:spLocks noGrp="1"/>
          </p:cNvSpPr>
          <p:nvPr>
            <p:ph type="title"/>
          </p:nvPr>
        </p:nvSpPr>
        <p:spPr/>
        <p:txBody>
          <a:bodyPr/>
          <a:lstStyle/>
          <a:p>
            <a:r>
              <a:rPr lang="nb-NO"/>
              <a:t>IDATA-2306</a:t>
            </a:r>
            <a:endParaRPr lang="nb-NO" dirty="0"/>
          </a:p>
        </p:txBody>
      </p:sp>
      <p:sp>
        <p:nvSpPr>
          <p:cNvPr id="3" name="Content Placeholder 2">
            <a:extLst>
              <a:ext uri="{FF2B5EF4-FFF2-40B4-BE49-F238E27FC236}">
                <a16:creationId xmlns:a16="http://schemas.microsoft.com/office/drawing/2014/main" id="{EE3D7717-942E-D1DF-9608-1C617C2F25AD}"/>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761698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84849-61AE-6083-4513-F0BF319C71D4}"/>
              </a:ext>
            </a:extLst>
          </p:cNvPr>
          <p:cNvSpPr>
            <a:spLocks noGrp="1"/>
          </p:cNvSpPr>
          <p:nvPr>
            <p:ph type="title"/>
          </p:nvPr>
        </p:nvSpPr>
        <p:spPr/>
        <p:txBody>
          <a:bodyPr/>
          <a:lstStyle/>
          <a:p>
            <a:r>
              <a:rPr lang="nb-NO" dirty="0"/>
              <a:t>Database </a:t>
            </a:r>
            <a:r>
              <a:rPr lang="nb-NO" dirty="0" err="1"/>
              <a:t>schema</a:t>
            </a:r>
            <a:r>
              <a:rPr lang="nb-NO" dirty="0"/>
              <a:t> 1min</a:t>
            </a:r>
          </a:p>
        </p:txBody>
      </p:sp>
      <p:sp>
        <p:nvSpPr>
          <p:cNvPr id="3" name="Content Placeholder 2">
            <a:extLst>
              <a:ext uri="{FF2B5EF4-FFF2-40B4-BE49-F238E27FC236}">
                <a16:creationId xmlns:a16="http://schemas.microsoft.com/office/drawing/2014/main" id="{6CF9D090-671D-6DB1-5ACD-340E3C244071}"/>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404881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E9E66-DC52-F4EC-9C11-F63C159F3A2E}"/>
              </a:ext>
            </a:extLst>
          </p:cNvPr>
          <p:cNvSpPr>
            <a:spLocks noGrp="1"/>
          </p:cNvSpPr>
          <p:nvPr>
            <p:ph type="title"/>
          </p:nvPr>
        </p:nvSpPr>
        <p:spPr/>
        <p:txBody>
          <a:bodyPr/>
          <a:lstStyle/>
          <a:p>
            <a:r>
              <a:rPr lang="nb-NO" dirty="0"/>
              <a:t>API </a:t>
            </a:r>
            <a:r>
              <a:rPr lang="nb-NO" dirty="0" err="1"/>
              <a:t>endpoint</a:t>
            </a:r>
            <a:r>
              <a:rPr lang="nb-NO" dirty="0"/>
              <a:t> </a:t>
            </a:r>
            <a:r>
              <a:rPr lang="nb-NO" dirty="0" err="1"/>
              <a:t>documentation</a:t>
            </a:r>
            <a:r>
              <a:rPr lang="nb-NO" dirty="0"/>
              <a:t> 0.5-1min</a:t>
            </a:r>
          </a:p>
        </p:txBody>
      </p:sp>
      <p:sp>
        <p:nvSpPr>
          <p:cNvPr id="3" name="Content Placeholder 2">
            <a:extLst>
              <a:ext uri="{FF2B5EF4-FFF2-40B4-BE49-F238E27FC236}">
                <a16:creationId xmlns:a16="http://schemas.microsoft.com/office/drawing/2014/main" id="{B576E322-BB5E-637E-5B94-88427320DDA4}"/>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3380876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F0B7-214A-A6E0-B847-12DD6BB95BD2}"/>
              </a:ext>
            </a:extLst>
          </p:cNvPr>
          <p:cNvSpPr>
            <a:spLocks noGrp="1"/>
          </p:cNvSpPr>
          <p:nvPr>
            <p:ph type="title"/>
          </p:nvPr>
        </p:nvSpPr>
        <p:spPr/>
        <p:txBody>
          <a:bodyPr/>
          <a:lstStyle/>
          <a:p>
            <a:r>
              <a:rPr lang="nb-NO" dirty="0"/>
              <a:t>User </a:t>
            </a:r>
            <a:r>
              <a:rPr lang="nb-NO" dirty="0" err="1"/>
              <a:t>roles</a:t>
            </a:r>
            <a:r>
              <a:rPr lang="nb-NO" dirty="0"/>
              <a:t> 0.5min</a:t>
            </a:r>
          </a:p>
        </p:txBody>
      </p:sp>
      <p:sp>
        <p:nvSpPr>
          <p:cNvPr id="3" name="Content Placeholder 2">
            <a:extLst>
              <a:ext uri="{FF2B5EF4-FFF2-40B4-BE49-F238E27FC236}">
                <a16:creationId xmlns:a16="http://schemas.microsoft.com/office/drawing/2014/main" id="{44924292-1E24-95FA-8390-83E904947F7F}"/>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143907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D7CE-80FD-2BBE-AA3D-43EDBD007086}"/>
              </a:ext>
            </a:extLst>
          </p:cNvPr>
          <p:cNvSpPr>
            <a:spLocks noGrp="1"/>
          </p:cNvSpPr>
          <p:nvPr>
            <p:ph type="title"/>
          </p:nvPr>
        </p:nvSpPr>
        <p:spPr/>
        <p:txBody>
          <a:bodyPr/>
          <a:lstStyle/>
          <a:p>
            <a:r>
              <a:rPr lang="en-US" dirty="0"/>
              <a:t>Demo of the functionality 3-6min</a:t>
            </a:r>
            <a:endParaRPr lang="nb-NO" dirty="0"/>
          </a:p>
        </p:txBody>
      </p:sp>
      <p:sp>
        <p:nvSpPr>
          <p:cNvPr id="3" name="Content Placeholder 2">
            <a:extLst>
              <a:ext uri="{FF2B5EF4-FFF2-40B4-BE49-F238E27FC236}">
                <a16:creationId xmlns:a16="http://schemas.microsoft.com/office/drawing/2014/main" id="{AB5D54FC-7AEB-C887-29CD-8AB83815460A}"/>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1645780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043FA-38FB-B1C1-B1E3-A8483452FA02}"/>
              </a:ext>
            </a:extLst>
          </p:cNvPr>
          <p:cNvSpPr>
            <a:spLocks noGrp="1"/>
          </p:cNvSpPr>
          <p:nvPr>
            <p:ph type="title"/>
          </p:nvPr>
        </p:nvSpPr>
        <p:spPr>
          <a:xfrm>
            <a:off x="2231136" y="964692"/>
            <a:ext cx="7729728" cy="1188720"/>
          </a:xfrm>
        </p:spPr>
        <p:txBody>
          <a:bodyPr>
            <a:normAutofit/>
          </a:bodyPr>
          <a:lstStyle/>
          <a:p>
            <a:r>
              <a:rPr lang="nb-NO" dirty="0"/>
              <a:t>Problem </a:t>
            </a:r>
            <a:r>
              <a:rPr lang="nb-NO" dirty="0" err="1"/>
              <a:t>introducion</a:t>
            </a:r>
            <a:r>
              <a:rPr lang="nb-NO" dirty="0"/>
              <a:t> 0.5-1min</a:t>
            </a:r>
          </a:p>
        </p:txBody>
      </p:sp>
      <p:graphicFrame>
        <p:nvGraphicFramePr>
          <p:cNvPr id="5" name="Content Placeholder 2">
            <a:extLst>
              <a:ext uri="{FF2B5EF4-FFF2-40B4-BE49-F238E27FC236}">
                <a16:creationId xmlns:a16="http://schemas.microsoft.com/office/drawing/2014/main" id="{072EC173-5E24-8C71-08BB-B264BEAF0392}"/>
              </a:ext>
            </a:extLst>
          </p:cNvPr>
          <p:cNvGraphicFramePr>
            <a:graphicFrameLocks noGrp="1"/>
          </p:cNvGraphicFramePr>
          <p:nvPr>
            <p:ph idx="1"/>
            <p:extLst>
              <p:ext uri="{D42A27DB-BD31-4B8C-83A1-F6EECF244321}">
                <p14:modId xmlns:p14="http://schemas.microsoft.com/office/powerpoint/2010/main" val="1402568190"/>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807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DAC3-0EB7-E6FA-2A15-AB92CBDCB9B9}"/>
              </a:ext>
            </a:extLst>
          </p:cNvPr>
          <p:cNvSpPr>
            <a:spLocks noGrp="1"/>
          </p:cNvSpPr>
          <p:nvPr>
            <p:ph type="title"/>
          </p:nvPr>
        </p:nvSpPr>
        <p:spPr/>
        <p:txBody>
          <a:bodyPr/>
          <a:lstStyle/>
          <a:p>
            <a:r>
              <a:rPr lang="nb-NO" dirty="0"/>
              <a:t>Tests 1-3min</a:t>
            </a:r>
          </a:p>
        </p:txBody>
      </p:sp>
      <p:sp>
        <p:nvSpPr>
          <p:cNvPr id="3" name="Content Placeholder 2">
            <a:extLst>
              <a:ext uri="{FF2B5EF4-FFF2-40B4-BE49-F238E27FC236}">
                <a16:creationId xmlns:a16="http://schemas.microsoft.com/office/drawing/2014/main" id="{216BD0B6-B69C-1CF0-93E7-CC09072FB99F}"/>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413568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838D-D794-5325-2FAD-67A65ABD0833}"/>
              </a:ext>
            </a:extLst>
          </p:cNvPr>
          <p:cNvSpPr>
            <a:spLocks noGrp="1"/>
          </p:cNvSpPr>
          <p:nvPr>
            <p:ph type="title"/>
          </p:nvPr>
        </p:nvSpPr>
        <p:spPr/>
        <p:txBody>
          <a:bodyPr/>
          <a:lstStyle/>
          <a:p>
            <a:r>
              <a:rPr lang="nb-NO" dirty="0" err="1"/>
              <a:t>Extras</a:t>
            </a:r>
            <a:r>
              <a:rPr lang="nb-NO" dirty="0"/>
              <a:t> 0.5-1min</a:t>
            </a:r>
          </a:p>
        </p:txBody>
      </p:sp>
      <p:sp>
        <p:nvSpPr>
          <p:cNvPr id="3" name="Content Placeholder 2">
            <a:extLst>
              <a:ext uri="{FF2B5EF4-FFF2-40B4-BE49-F238E27FC236}">
                <a16:creationId xmlns:a16="http://schemas.microsoft.com/office/drawing/2014/main" id="{36095C25-608B-34EC-C3DC-8B5C5AB8F882}"/>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962269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3565E-97B1-530C-F95E-3D2B5D544106}"/>
              </a:ext>
            </a:extLst>
          </p:cNvPr>
          <p:cNvSpPr>
            <a:spLocks noGrp="1"/>
          </p:cNvSpPr>
          <p:nvPr>
            <p:ph type="title"/>
          </p:nvPr>
        </p:nvSpPr>
        <p:spPr/>
        <p:txBody>
          <a:bodyPr/>
          <a:lstStyle/>
          <a:p>
            <a:r>
              <a:rPr lang="nb-NO" dirty="0" err="1"/>
              <a:t>Reflection</a:t>
            </a:r>
            <a:r>
              <a:rPr lang="nb-NO" dirty="0"/>
              <a:t> 0.5min</a:t>
            </a:r>
          </a:p>
        </p:txBody>
      </p:sp>
      <p:sp>
        <p:nvSpPr>
          <p:cNvPr id="3" name="Content Placeholder 2">
            <a:extLst>
              <a:ext uri="{FF2B5EF4-FFF2-40B4-BE49-F238E27FC236}">
                <a16:creationId xmlns:a16="http://schemas.microsoft.com/office/drawing/2014/main" id="{31BE4C3E-3FF0-380C-04A5-16AA7A9496D2}"/>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768468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BD42D-8300-5A2C-B5C4-9EF9F92FF0A8}"/>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nb-NO" sz="2600">
                <a:solidFill>
                  <a:schemeClr val="bg1"/>
                </a:solidFill>
              </a:rPr>
              <a:t>Work methodology 0.5-1min</a:t>
            </a:r>
          </a:p>
        </p:txBody>
      </p:sp>
      <p:graphicFrame>
        <p:nvGraphicFramePr>
          <p:cNvPr id="5" name="Content Placeholder 2">
            <a:extLst>
              <a:ext uri="{FF2B5EF4-FFF2-40B4-BE49-F238E27FC236}">
                <a16:creationId xmlns:a16="http://schemas.microsoft.com/office/drawing/2014/main" id="{8D9F5AF7-72F4-BD77-1825-94C926FB7251}"/>
              </a:ext>
            </a:extLst>
          </p:cNvPr>
          <p:cNvGraphicFramePr>
            <a:graphicFrameLocks noGrp="1"/>
          </p:cNvGraphicFramePr>
          <p:nvPr>
            <p:ph idx="1"/>
            <p:extLst>
              <p:ext uri="{D42A27DB-BD31-4B8C-83A1-F6EECF244321}">
                <p14:modId xmlns:p14="http://schemas.microsoft.com/office/powerpoint/2010/main" val="2464348595"/>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4487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D264-C72E-792F-0F60-F7EAB42A39F3}"/>
              </a:ext>
            </a:extLst>
          </p:cNvPr>
          <p:cNvSpPr>
            <a:spLocks noGrp="1"/>
          </p:cNvSpPr>
          <p:nvPr>
            <p:ph type="title"/>
          </p:nvPr>
        </p:nvSpPr>
        <p:spPr/>
        <p:txBody>
          <a:bodyPr/>
          <a:lstStyle/>
          <a:p>
            <a:r>
              <a:rPr lang="nb-NO" dirty="0"/>
              <a:t>Architecture 0.5-1min</a:t>
            </a:r>
          </a:p>
        </p:txBody>
      </p:sp>
      <p:sp>
        <p:nvSpPr>
          <p:cNvPr id="3" name="Content Placeholder 2">
            <a:extLst>
              <a:ext uri="{FF2B5EF4-FFF2-40B4-BE49-F238E27FC236}">
                <a16:creationId xmlns:a16="http://schemas.microsoft.com/office/drawing/2014/main" id="{7C9D3AC4-C00A-7BD8-A119-26AED16B0B56}"/>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398645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1E3D-7448-7EB1-D515-499DFD7BE555}"/>
              </a:ext>
            </a:extLst>
          </p:cNvPr>
          <p:cNvSpPr>
            <a:spLocks noGrp="1"/>
          </p:cNvSpPr>
          <p:nvPr>
            <p:ph type="title"/>
          </p:nvPr>
        </p:nvSpPr>
        <p:spPr/>
        <p:txBody>
          <a:bodyPr/>
          <a:lstStyle/>
          <a:p>
            <a:r>
              <a:rPr lang="nb-NO" dirty="0"/>
              <a:t>Design </a:t>
            </a:r>
            <a:r>
              <a:rPr lang="nb-NO" dirty="0" err="1"/>
              <a:t>decisions</a:t>
            </a:r>
            <a:r>
              <a:rPr lang="nb-NO" dirty="0"/>
              <a:t> and </a:t>
            </a:r>
            <a:r>
              <a:rPr lang="nb-NO" dirty="0" err="1"/>
              <a:t>agreements</a:t>
            </a:r>
            <a:r>
              <a:rPr lang="nb-NO" dirty="0"/>
              <a:t> 0.5-1min</a:t>
            </a:r>
          </a:p>
        </p:txBody>
      </p:sp>
      <p:sp>
        <p:nvSpPr>
          <p:cNvPr id="3" name="Content Placeholder 2">
            <a:extLst>
              <a:ext uri="{FF2B5EF4-FFF2-40B4-BE49-F238E27FC236}">
                <a16:creationId xmlns:a16="http://schemas.microsoft.com/office/drawing/2014/main" id="{F6E70695-0B82-F8A5-C971-8C3887E64BDF}"/>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22659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B3BF30-88B6-E472-0FB9-8080F9C27185}"/>
              </a:ext>
            </a:extLst>
          </p:cNvPr>
          <p:cNvSpPr>
            <a:spLocks noGrp="1"/>
          </p:cNvSpPr>
          <p:nvPr>
            <p:ph type="title"/>
          </p:nvPr>
        </p:nvSpPr>
        <p:spPr>
          <a:xfrm>
            <a:off x="643467" y="2681103"/>
            <a:ext cx="3363974" cy="1495794"/>
          </a:xfrm>
          <a:noFill/>
          <a:ln>
            <a:solidFill>
              <a:schemeClr val="bg1"/>
            </a:solidFill>
          </a:ln>
        </p:spPr>
        <p:txBody>
          <a:bodyPr wrap="square">
            <a:normAutofit/>
          </a:bodyPr>
          <a:lstStyle/>
          <a:p>
            <a:r>
              <a:rPr lang="nb-NO" sz="2600">
                <a:solidFill>
                  <a:schemeClr val="bg1"/>
                </a:solidFill>
              </a:rPr>
              <a:t>Design guideline 1min</a:t>
            </a:r>
          </a:p>
        </p:txBody>
      </p:sp>
      <p:graphicFrame>
        <p:nvGraphicFramePr>
          <p:cNvPr id="5" name="Content Placeholder 2">
            <a:extLst>
              <a:ext uri="{FF2B5EF4-FFF2-40B4-BE49-F238E27FC236}">
                <a16:creationId xmlns:a16="http://schemas.microsoft.com/office/drawing/2014/main" id="{5CA06534-7415-4436-AD0A-06D58BE38F5B}"/>
              </a:ext>
            </a:extLst>
          </p:cNvPr>
          <p:cNvGraphicFramePr>
            <a:graphicFrameLocks noGrp="1"/>
          </p:cNvGraphicFramePr>
          <p:nvPr>
            <p:ph idx="1"/>
            <p:extLst>
              <p:ext uri="{D42A27DB-BD31-4B8C-83A1-F6EECF244321}">
                <p14:modId xmlns:p14="http://schemas.microsoft.com/office/powerpoint/2010/main" val="2108884537"/>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44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ABD984-E353-DED1-ABD4-397456554737}"/>
              </a:ext>
            </a:extLst>
          </p:cNvPr>
          <p:cNvPicPr>
            <a:picLocks noChangeAspect="1"/>
          </p:cNvPicPr>
          <p:nvPr/>
        </p:nvPicPr>
        <p:blipFill>
          <a:blip r:embed="rId2"/>
          <a:stretch>
            <a:fillRect/>
          </a:stretch>
        </p:blipFill>
        <p:spPr>
          <a:xfrm>
            <a:off x="984439" y="985209"/>
            <a:ext cx="4789827" cy="4887579"/>
          </a:xfrm>
          <a:prstGeom prst="rect">
            <a:avLst/>
          </a:prstGeom>
        </p:spPr>
      </p:pic>
      <p:cxnSp>
        <p:nvCxnSpPr>
          <p:cNvPr id="10" name="Straight Connector 9">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096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BC228F7-9A16-D6CA-109B-6DB4ABF1CB5C}"/>
              </a:ext>
            </a:extLst>
          </p:cNvPr>
          <p:cNvPicPr>
            <a:picLocks noChangeAspect="1"/>
          </p:cNvPicPr>
          <p:nvPr/>
        </p:nvPicPr>
        <p:blipFill>
          <a:blip r:embed="rId3"/>
          <a:stretch>
            <a:fillRect/>
          </a:stretch>
        </p:blipFill>
        <p:spPr>
          <a:xfrm>
            <a:off x="6417734" y="1959166"/>
            <a:ext cx="4799456" cy="2939666"/>
          </a:xfrm>
          <a:prstGeom prst="rect">
            <a:avLst/>
          </a:prstGeom>
        </p:spPr>
      </p:pic>
    </p:spTree>
    <p:extLst>
      <p:ext uri="{BB962C8B-B14F-4D97-AF65-F5344CB8AC3E}">
        <p14:creationId xmlns:p14="http://schemas.microsoft.com/office/powerpoint/2010/main" val="349023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A85E-E51F-4069-DF3F-181DBC6FD0E6}"/>
              </a:ext>
            </a:extLst>
          </p:cNvPr>
          <p:cNvSpPr>
            <a:spLocks noGrp="1"/>
          </p:cNvSpPr>
          <p:nvPr>
            <p:ph type="title"/>
          </p:nvPr>
        </p:nvSpPr>
        <p:spPr/>
        <p:txBody>
          <a:bodyPr/>
          <a:lstStyle/>
          <a:p>
            <a:r>
              <a:rPr lang="nb-NO" dirty="0"/>
              <a:t>IDATA-2301</a:t>
            </a:r>
          </a:p>
        </p:txBody>
      </p:sp>
      <p:sp>
        <p:nvSpPr>
          <p:cNvPr id="3" name="Content Placeholder 2">
            <a:extLst>
              <a:ext uri="{FF2B5EF4-FFF2-40B4-BE49-F238E27FC236}">
                <a16:creationId xmlns:a16="http://schemas.microsoft.com/office/drawing/2014/main" id="{1AE9D083-39A2-244F-7A1C-FF98BD06C547}"/>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2744788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4FD8-FB81-E805-48E9-95360B71AC50}"/>
              </a:ext>
            </a:extLst>
          </p:cNvPr>
          <p:cNvSpPr>
            <a:spLocks noGrp="1"/>
          </p:cNvSpPr>
          <p:nvPr>
            <p:ph type="title"/>
          </p:nvPr>
        </p:nvSpPr>
        <p:spPr/>
        <p:txBody>
          <a:bodyPr/>
          <a:lstStyle/>
          <a:p>
            <a:r>
              <a:rPr lang="nb-NO" dirty="0" err="1"/>
              <a:t>Wireframes</a:t>
            </a:r>
            <a:r>
              <a:rPr lang="nb-NO" dirty="0"/>
              <a:t> 0.5-1min</a:t>
            </a:r>
          </a:p>
        </p:txBody>
      </p:sp>
      <p:sp>
        <p:nvSpPr>
          <p:cNvPr id="3" name="Content Placeholder 2">
            <a:extLst>
              <a:ext uri="{FF2B5EF4-FFF2-40B4-BE49-F238E27FC236}">
                <a16:creationId xmlns:a16="http://schemas.microsoft.com/office/drawing/2014/main" id="{64F2CE72-17D5-B3BE-C95F-C9906D28F45C}"/>
              </a:ext>
            </a:extLst>
          </p:cNvPr>
          <p:cNvSpPr>
            <a:spLocks noGrp="1"/>
          </p:cNvSpPr>
          <p:nvPr>
            <p:ph idx="1"/>
          </p:nvPr>
        </p:nvSpPr>
        <p:spPr/>
        <p:txBody>
          <a:bodyPr/>
          <a:lstStyle/>
          <a:p>
            <a:endParaRPr lang="nb-NO"/>
          </a:p>
        </p:txBody>
      </p:sp>
    </p:spTree>
    <p:extLst>
      <p:ext uri="{BB962C8B-B14F-4D97-AF65-F5344CB8AC3E}">
        <p14:creationId xmlns:p14="http://schemas.microsoft.com/office/powerpoint/2010/main" val="324409349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70</TotalTime>
  <Words>673</Words>
  <Application>Microsoft Office PowerPoint</Application>
  <PresentationFormat>Widescreen</PresentationFormat>
  <Paragraphs>58</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Arial</vt:lpstr>
      <vt:lpstr>Gill Sans MT</vt:lpstr>
      <vt:lpstr>Parcel</vt:lpstr>
      <vt:lpstr>Group 7</vt:lpstr>
      <vt:lpstr>Problem introducion 0.5-1min</vt:lpstr>
      <vt:lpstr>Work methodology 0.5-1min</vt:lpstr>
      <vt:lpstr>Architecture 0.5-1min</vt:lpstr>
      <vt:lpstr>Design decisions and agreements 0.5-1min</vt:lpstr>
      <vt:lpstr>Design guideline 1min</vt:lpstr>
      <vt:lpstr>PowerPoint Presentation</vt:lpstr>
      <vt:lpstr>IDATA-2301</vt:lpstr>
      <vt:lpstr>Wireframes 0.5-1min</vt:lpstr>
      <vt:lpstr>Demo of the functionality 3-6min</vt:lpstr>
      <vt:lpstr>Responsiveness 0.5min</vt:lpstr>
      <vt:lpstr>Accessibility and usability 0.5-1min</vt:lpstr>
      <vt:lpstr>Extras 0.5-1min</vt:lpstr>
      <vt:lpstr>Reflection 1min</vt:lpstr>
      <vt:lpstr>IDATA-2306</vt:lpstr>
      <vt:lpstr>Database schema 1min</vt:lpstr>
      <vt:lpstr>API endpoint documentation 0.5-1min</vt:lpstr>
      <vt:lpstr>User roles 0.5min</vt:lpstr>
      <vt:lpstr>Demo of the functionality 3-6min</vt:lpstr>
      <vt:lpstr>Tests 1-3min</vt:lpstr>
      <vt:lpstr>Extras 0.5-1min</vt:lpstr>
      <vt:lpstr>Reflection 0.5min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TobyWanKenobi MyMan</dc:creator>
  <cp:lastModifiedBy>TobyWanKenobi MyMan</cp:lastModifiedBy>
  <cp:revision>8</cp:revision>
  <dcterms:created xsi:type="dcterms:W3CDTF">2025-05-19T08:57:47Z</dcterms:created>
  <dcterms:modified xsi:type="dcterms:W3CDTF">2025-05-19T14:20:29Z</dcterms:modified>
</cp:coreProperties>
</file>