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3936-B38D-4AAA-BE6D-331BD5090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E60F2-726D-7E61-421B-3C4EF441C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9C5D-179A-57C0-D83A-13085770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97109-8D35-A010-9AB7-B55DEDF2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8E5BC-4C42-D85D-CC87-C42A2441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61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F5B0-7319-1178-8B54-2F7F4536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DDB7C-F520-C6E0-BAE1-60DF1D227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C630-7849-1568-E726-DF641B2F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6175-ED81-4173-5626-FD33CF93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B68E-85E5-7CE7-F8F0-8AEEC56B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97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9EFD1-FE7B-485F-FAC4-910F7081F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59330-382B-8E9F-11CB-2244C7D76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7EEA-77FD-3515-2ADD-28434A17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BEC8-A217-D7E7-7EC8-6CCFFDB5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C2330-EBCA-3DD2-C94A-C34A088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329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0C51-B9B7-D5B9-845B-60CA1FFE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CDEE-DD1A-C19C-305E-F1C1DC48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B67C-E968-32A3-7199-45EBA4F0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2619-9534-EB76-ED2C-55385D0D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367C-C8D9-87AF-5538-3A9B5612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1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B3AC-8751-BB86-DD76-BB6B9192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093C-A600-1B9E-4587-B7B2E712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5CF0-5AE3-7969-830C-CF788BF2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81CF-BFA1-5855-0DEE-91CD3D44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BE53-5CF8-91E5-60BB-88A8245F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316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47FB-915A-E667-AA28-3573C23E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BD30-79AC-BE70-17ED-506579F94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27C-0DC4-F681-FE87-30BBB8AA3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5A86-4930-1C8C-61C8-A482F870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DD2F5-D79A-F574-79D7-4FF950F2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41B35-1050-F7AD-9B5A-9293C790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86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4637-65E2-0FB8-C885-5D1CC4B8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121AC-3765-E88E-B0C0-24020E86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F226B-6E95-87FD-62DD-65891DD1B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FA992-38C9-96AB-A231-58E128F6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BC50B-443B-E07E-7DA9-F369B1F9E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8FEFA-F3AF-0A73-1063-3B9533B0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584E0-696C-7CDA-631C-A6BBE56C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FF8D7-D852-9B07-BFF9-6B49D126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77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61FD-B5D3-BA2D-A75A-8317AAAF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74974-9241-C0DA-50D6-EABBD38C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5FBC4-3CE4-7DD9-CFB0-5B7698DA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BF273-25A2-22B2-BECF-20B270AD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82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1DEB3-3777-086F-7C58-6A0E49B6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00383-76BF-F679-64C8-6336162A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C6FFE-6FE8-9304-F08C-CC2CECEF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41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588A-3877-4D8C-D608-5AFCBBA1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686F-C9BF-8558-B717-2A35166C4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01B28-D729-4EFE-D1EB-F6D391A81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167C-9F49-9123-7F4C-096C4E53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408D9-9F87-0786-210A-FD679CD7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D9517-D9F5-AE7E-3FE7-6D5882CA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971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25B4-ADE9-811B-CBB9-8F0EE487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C0A02-C331-AC99-44C1-DDD5004AC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CC18-D9D4-0830-19B1-A7D4F7D1A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EBAAE-6198-F68D-7AD9-68BC24E8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B08DE-B115-4FDC-A4AE-4230F5C8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8605-41C3-ED2E-C98D-780E5D34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330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61766-873E-A829-D2B7-C949EFC5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F76F-27B3-325F-D622-3EBA17A5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863D-0A0F-0D5A-C769-33D3D6D0A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7B093-74A6-4380-B4E6-A71D66C0D1C9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0AE4-5C79-11F9-2825-DC59DF23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78A5-F8BB-6EDE-6CB1-6BFB7B7CF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39514-94BD-476B-AC23-01E8897D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F4CA-F5DB-46A4-B108-840219EA8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86AAD-01CD-1BAF-8E98-727D2C2C4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Made by Adrian, Daniel and Tobias</a:t>
            </a:r>
          </a:p>
        </p:txBody>
      </p:sp>
    </p:spTree>
    <p:extLst>
      <p:ext uri="{BB962C8B-B14F-4D97-AF65-F5344CB8AC3E}">
        <p14:creationId xmlns:p14="http://schemas.microsoft.com/office/powerpoint/2010/main" val="300662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E5B0-B61E-02E4-DA82-D95AD954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Responsiveness</a:t>
            </a:r>
            <a:r>
              <a:rPr lang="nb-NO" dirty="0"/>
              <a:t> 0.5min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47B8-B61C-1CE6-92D1-52980C55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949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549A-CBB3-2E4E-8019-1274E9C2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Accessibility and </a:t>
            </a:r>
            <a:r>
              <a:rPr lang="nb-NO" dirty="0" err="1"/>
              <a:t>usability</a:t>
            </a:r>
            <a:r>
              <a:rPr lang="nb-NO" dirty="0"/>
              <a:t> 0.5-1min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7111-50B1-DD50-6540-6D55EBE6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31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1784-8B0C-1D62-D61D-FAAA57A5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Extras</a:t>
            </a:r>
            <a:r>
              <a:rPr lang="nb-NO" dirty="0"/>
              <a:t> 0.5-1min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B59D-A52E-0416-7E23-E96E7511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65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2034-E92D-F15C-D346-939001DE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Reflection</a:t>
            </a:r>
            <a:r>
              <a:rPr lang="nb-NO" dirty="0"/>
              <a:t> 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9CBA-6073-2E8D-1EC6-2A5429F8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25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22E6-22B7-F0C2-7CA4-1933BF9F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IDATA-2306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7717-942E-D1DF-9608-1C617C2F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169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4849-61AE-6083-4513-F0BF319C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 </a:t>
            </a:r>
            <a:r>
              <a:rPr lang="nb-NO" dirty="0" err="1"/>
              <a:t>schema</a:t>
            </a:r>
            <a:r>
              <a:rPr lang="nb-NO" dirty="0"/>
              <a:t> 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D090-671D-6DB1-5ACD-340E3C24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488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9E66-DC52-F4EC-9C11-F63C159F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API </a:t>
            </a:r>
            <a:r>
              <a:rPr lang="nb-NO" dirty="0" err="1"/>
              <a:t>endpoint</a:t>
            </a:r>
            <a:r>
              <a:rPr lang="nb-NO" dirty="0"/>
              <a:t> </a:t>
            </a:r>
            <a:r>
              <a:rPr lang="nb-NO" dirty="0" err="1"/>
              <a:t>documentation</a:t>
            </a:r>
            <a:r>
              <a:rPr lang="nb-NO" dirty="0"/>
              <a:t> 0.5-1min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E322-BB5E-637E-5B94-88427320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087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F0B7-214A-A6E0-B847-12DD6BB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User </a:t>
            </a:r>
            <a:r>
              <a:rPr lang="nb-NO" dirty="0" err="1"/>
              <a:t>roles</a:t>
            </a:r>
            <a:r>
              <a:rPr lang="nb-NO" dirty="0"/>
              <a:t> 0.5min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4292-1E24-95FA-8390-83E90494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90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D7CE-80FD-2BBE-AA3D-43EDBD00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functionality 3-6min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54FC-7AEB-C887-29CD-8AB83815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578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DAC3-0EB7-E6FA-2A15-AB92CBDC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Tests 1-3min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D0B6-B69C-1CF0-93E7-CC09072F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56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43FA-38FB-B1C1-B1E3-A8483452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 </a:t>
            </a:r>
            <a:r>
              <a:rPr lang="nb-NO" dirty="0" err="1"/>
              <a:t>introducion</a:t>
            </a:r>
            <a:r>
              <a:rPr lang="nb-NO" dirty="0"/>
              <a:t> 0.5-1min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F1EB-0A54-CCBE-1507-59244C09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07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838D-D794-5325-2FAD-67A65ABD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Extras</a:t>
            </a:r>
            <a:r>
              <a:rPr lang="nb-NO" dirty="0"/>
              <a:t> 0.5-1min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5C25-608B-34EC-C3DC-8B5C5AB8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26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565E-97B1-530C-F95E-3D2B5D54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Reflection</a:t>
            </a:r>
            <a:r>
              <a:rPr lang="nb-NO" dirty="0"/>
              <a:t> 0.5min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4C3E-3FF0-380C-04A5-16AA7A94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846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D42D-8300-5A2C-B5C4-9EF9F92F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methodology</a:t>
            </a:r>
            <a:r>
              <a:rPr lang="nb-NO" dirty="0"/>
              <a:t> 0.5-1min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EC2B-18A5-D327-FC82-D58D9D0B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44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D264-C72E-792F-0F60-F7EAB42A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Architecture 0.5-1min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3AC4-C00A-7BD8-A119-26AED16B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64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1E3D-7448-7EB1-D515-499DFD7B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</a:t>
            </a:r>
            <a:r>
              <a:rPr lang="nb-NO" dirty="0" err="1"/>
              <a:t>decisions</a:t>
            </a:r>
            <a:r>
              <a:rPr lang="nb-NO" dirty="0"/>
              <a:t> and </a:t>
            </a:r>
            <a:r>
              <a:rPr lang="nb-NO" dirty="0" err="1"/>
              <a:t>agreements</a:t>
            </a:r>
            <a:r>
              <a:rPr lang="nb-NO" dirty="0"/>
              <a:t> 0.5-1min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0695-0B82-F8A5-C971-8C3887E6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659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BF30-88B6-E472-0FB9-8080F9C2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guideline 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E84A-4F35-CC58-555D-10F99C99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544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A85E-E51F-4069-DF3F-181DBC6F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IDATA-2301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D083-39A2-244F-7A1C-FF98BD06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478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4FD8-FB81-E805-48E9-95360B71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Wireframes</a:t>
            </a:r>
            <a:r>
              <a:rPr lang="nb-NO" dirty="0"/>
              <a:t> 0.5-1min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2CE72-17D5-B3BE-C95F-C9906D28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409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5079-A14F-54D2-4ECC-FA97F98C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functionality 3-6min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A6DB-B554-1A6C-2F93-984E3C57F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256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65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Group 7</vt:lpstr>
      <vt:lpstr>Problem introducion 0.5-1min</vt:lpstr>
      <vt:lpstr>Work methodology 0.5-1min</vt:lpstr>
      <vt:lpstr>Architecture 0.5-1min</vt:lpstr>
      <vt:lpstr>Design decisions and agreements 0.5-1min</vt:lpstr>
      <vt:lpstr>Design guideline 1min</vt:lpstr>
      <vt:lpstr>IDATA-2301</vt:lpstr>
      <vt:lpstr>Wireframes 0.5-1min</vt:lpstr>
      <vt:lpstr>Demo of the functionality 3-6min</vt:lpstr>
      <vt:lpstr>Responsiveness 0.5min</vt:lpstr>
      <vt:lpstr>Accessibility and usability 0.5-1min</vt:lpstr>
      <vt:lpstr>Extras 0.5-1min</vt:lpstr>
      <vt:lpstr>Reflection 1min</vt:lpstr>
      <vt:lpstr>IDATA-2306</vt:lpstr>
      <vt:lpstr>Database schema 1min</vt:lpstr>
      <vt:lpstr>API endpoint documentation 0.5-1min</vt:lpstr>
      <vt:lpstr>User roles 0.5min</vt:lpstr>
      <vt:lpstr>Demo of the functionality 3-6min</vt:lpstr>
      <vt:lpstr>Tests 1-3min</vt:lpstr>
      <vt:lpstr>Extras 0.5-1min</vt:lpstr>
      <vt:lpstr>Reflection 0.5min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TobyWanKenobi MyMan</dc:creator>
  <cp:lastModifiedBy>TobyWanKenobi MyMan</cp:lastModifiedBy>
  <cp:revision>3</cp:revision>
  <dcterms:created xsi:type="dcterms:W3CDTF">2025-05-19T08:57:47Z</dcterms:created>
  <dcterms:modified xsi:type="dcterms:W3CDTF">2025-05-19T09:29:47Z</dcterms:modified>
</cp:coreProperties>
</file>