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F5AAE-A68F-4CD9-A473-70254F2BF8DD}" v="425" dt="2023-05-12T11:19:53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2T12:05:55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13423 4233 16383 0 0,'0'8'0'0'0,"0"15"0"0"0,-14 27 0 0 0,-13 19 0 0 0,-15 19 0 0 0,-1 2 0 0 0,-7 15 0 0 0,-3 3 0 0 0,-6 5 0 0 0,-8 5 0 0 0,0 12 0 0 0,-17 26 0 0 0,-16 30 0 0 0,-12 34 0 0 0,-9 22 0 0 0,1 7 0 0 0,8-11 0 0 0,14-31 0 0 0,18-44 0 0 0,15-34 0 0 0,18-34 0 0 0,11-31 0 0 0,3-13 0 0 0,1-8 0 0 0,-2-4 0 0 0,-9 6 0 0 0,-5 17 0 0 0,-16 26 0 0 0,-25 42 0 0 0,-5 13 0 0 0,-9 4 0 0 0,7-9 0 0 0,5-13 0 0 0,18-21 0 0 0,21-21 0 0 0,20-17 0 0 0,8-20 0 0 0,8-4 0 0 0,-8 6 0 0 0,-6 2 0 0 0,1 7 0 0 0,-9 0 0 0 0,3-1 0 0 0,6-4 0 0 0,2-3 0 0 0,5-3 0 0 0,14-9 0 0 0,15-11 0 0 0,13-10 0 0 0,12-8 0 0 0,6-4 0 0 0,5-4 0 0 0,1-9 0 0 0,2-3 0 0 0,-1 1 0 0 0,-1 2 0 0 0,-7-4 0 0 0,-3-1 0 0 0,7 3 0 0 0,11 3 0 0 0,3-12 0 0 0,8-2 0 0 0,0-5 0 0 0,-4 3 0 0 0,-5-3 0 0 0,-3 4 0 0 0,-5 6 0 0 0,-2 6 0 0 0,-1-3 0 0 0,-1 1 0 0 0,-1 3 0 0 0,1 3 0 0 0,-8-4 0 0 0,6-1 0 0 0,2 2 0 0 0,-5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2T12:05:55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11129 7415 16383 0 0,'-14'-8'0'0'0,"-13"-15"0"0"0,-15-13 0 0 0,-1-14 0 0 0,-7-12 0 0 0,-10-11 0 0 0,-2 0 0 0 0,-5-2 0 0 0,2 5 0 0 0,12 0 0 0 0,1 4 0 0 0,9 6 0 0 0,4 14 0 0 0,10 7 0 0 0,2 11 0 0 0,5 2 0 0 0,0 6 0 0 0,3-1 0 0 0,5 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2T12:05:5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17251 4736 16383 0 0,'14'0'0'0'0,"20"14"0"0"0,25 27 0 0 0,53 42 0 0 0,58 65 0 0 0,65 57 0 0 0,28 44 0 0 0,20 31 0 0 0,19 10 0 0 0,24 14 0 0 0,-1-16 0 0 0,-42-43 0 0 0,-46-41 0 0 0,-43-41 0 0 0,-39-20 0 0 0,-32-26 0 0 0,-30-20 0 0 0,-16 4 0 0 0,-14-9 0 0 0,11 2 0 0 0,-7-1 0 0 0,-1-2 0 0 0,-4-9 0 0 0,9-4 0 0 0,0-9 0 0 0,-6-7 0 0 0,-13-9 0 0 0,-8-12 0 0 0,-12-7 0 0 0,-5-8 0 0 0,-6-2 0 0 0,1-5 0 0 0,-4 1 0 0 0,-5-9 0 0 0,-5-14 0 0 0,-3-14 0 0 0,-3-11 0 0 0,-9-8 0 0 0,-3-6 0 0 0,0-1 0 0 0,1-2 0 0 0,3 0 0 0 0,3 0 0 0 0,0 1 0 0 0,-5 0 0 0 0,-1 1 0 0 0,0 1 0 0 0,2-1 0 0 0,-5 8 0 0 0,-1 3 0 0 0,-4 6 0 0 0,-1 0 0 0 0,4-1 0 0 0,4-5 0 0 0,3-3 0 0 0,4 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2T12:05:55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20387 7203 16383 0 0,'-7'0'0'0'0,"-24"0"0"0"0,-14-7 0 0 0,-21-3 0 0 0,-13 1 0 0 0,-9 2 0 0 0,-10 1 0 0 0,-17-4 0 0 0,-4-1 0 0 0,-3 1 0 0 0,5 2 0 0 0,8 3 0 0 0,15 3 0 0 0,16 0 0 0 0,15 2 0 0 0,11 0 0 0 0,-1 1 0 0 0,2-1 0 0 0,2 0 0 0 0,3 1 0 0 0,8-1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2T11:17:08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13423 4233 16383 0 0,'0'8'0'0'0,"0"15"0"0"0,-14 27 0 0 0,-13 19 0 0 0,-15 19 0 0 0,-1 2 0 0 0,-7 15 0 0 0,-3 3 0 0 0,-6 5 0 0 0,-8 5 0 0 0,0 12 0 0 0,-17 26 0 0 0,-16 30 0 0 0,-12 34 0 0 0,-9 22 0 0 0,1 7 0 0 0,8-11 0 0 0,14-31 0 0 0,18-44 0 0 0,15-34 0 0 0,18-34 0 0 0,11-31 0 0 0,3-13 0 0 0,1-8 0 0 0,-2-4 0 0 0,-9 6 0 0 0,-5 17 0 0 0,-16 26 0 0 0,-25 42 0 0 0,-5 13 0 0 0,-9 4 0 0 0,7-9 0 0 0,5-13 0 0 0,18-21 0 0 0,21-21 0 0 0,20-17 0 0 0,8-20 0 0 0,8-4 0 0 0,-8 6 0 0 0,-6 2 0 0 0,1 7 0 0 0,-9 0 0 0 0,3-1 0 0 0,6-4 0 0 0,2-3 0 0 0,5-3 0 0 0,14-9 0 0 0,15-11 0 0 0,13-10 0 0 0,12-8 0 0 0,6-4 0 0 0,5-4 0 0 0,1-9 0 0 0,2-3 0 0 0,-1 1 0 0 0,-1 2 0 0 0,-7-4 0 0 0,-3-1 0 0 0,7 3 0 0 0,11 3 0 0 0,3-12 0 0 0,8-2 0 0 0,0-5 0 0 0,-4 3 0 0 0,-5-3 0 0 0,-3 4 0 0 0,-5 6 0 0 0,-2 6 0 0 0,-1-3 0 0 0,-1 1 0 0 0,-1 3 0 0 0,1 3 0 0 0,-8-4 0 0 0,6-1 0 0 0,2 2 0 0 0,-5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2T11:17:08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11129 7415 16383 0 0,'-14'-8'0'0'0,"-13"-15"0"0"0,-15-13 0 0 0,-1-14 0 0 0,-7-12 0 0 0,-10-11 0 0 0,-2 0 0 0 0,-5-2 0 0 0,2 5 0 0 0,12 0 0 0 0,1 4 0 0 0,9 6 0 0 0,4 14 0 0 0,10 7 0 0 0,2 11 0 0 0,5 2 0 0 0,0 6 0 0 0,3-1 0 0 0,5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2T11:17:08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17251 4736 16383 0 0,'14'0'0'0'0,"20"14"0"0"0,25 27 0 0 0,53 42 0 0 0,58 65 0 0 0,65 57 0 0 0,28 44 0 0 0,20 31 0 0 0,19 10 0 0 0,24 14 0 0 0,-1-16 0 0 0,-42-43 0 0 0,-46-41 0 0 0,-43-41 0 0 0,-39-20 0 0 0,-32-26 0 0 0,-30-20 0 0 0,-16 4 0 0 0,-14-9 0 0 0,11 2 0 0 0,-7-1 0 0 0,-1-2 0 0 0,-4-9 0 0 0,9-4 0 0 0,0-9 0 0 0,-6-7 0 0 0,-13-9 0 0 0,-8-12 0 0 0,-12-7 0 0 0,-5-8 0 0 0,-6-2 0 0 0,1-5 0 0 0,-4 1 0 0 0,-5-9 0 0 0,-5-14 0 0 0,-3-14 0 0 0,-3-11 0 0 0,-9-8 0 0 0,-3-6 0 0 0,0-1 0 0 0,1-2 0 0 0,3 0 0 0 0,3 0 0 0 0,0 1 0 0 0,-5 0 0 0 0,-1 1 0 0 0,0 1 0 0 0,2-1 0 0 0,-5 8 0 0 0,-1 3 0 0 0,-4 6 0 0 0,-1 0 0 0 0,4-1 0 0 0,4-5 0 0 0,3-3 0 0 0,4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2T11:17:08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20387 7203 16383 0 0,'-7'0'0'0'0,"-24"0"0"0"0,-14-7 0 0 0,-21-3 0 0 0,-13 1 0 0 0,-9 2 0 0 0,-10 1 0 0 0,-17-4 0 0 0,-4-1 0 0 0,-3 1 0 0 0,5 2 0 0 0,8 3 0 0 0,15 3 0 0 0,16 0 0 0 0,15 2 0 0 0,11 0 0 0 0,-1 1 0 0 0,2-1 0 0 0,2 0 0 0 0,3 1 0 0 0,8-1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503C-07A5-DBE7-F08B-87FE7360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359C-C005-8752-D2F4-D9A40D2F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843DD-2706-BD72-0336-271014052062}"/>
              </a:ext>
            </a:extLst>
          </p:cNvPr>
          <p:cNvSpPr/>
          <p:nvPr/>
        </p:nvSpPr>
        <p:spPr>
          <a:xfrm>
            <a:off x="4264324" y="-55785"/>
            <a:ext cx="3910641" cy="2559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Class Contact</a:t>
            </a:r>
          </a:p>
          <a:p>
            <a:pPr algn="ctr"/>
            <a:r>
              <a:rPr lang="en-US" dirty="0">
                <a:cs typeface="Calibri"/>
              </a:rPr>
              <a:t>constructor(Name, email, phone)</a:t>
            </a:r>
          </a:p>
          <a:p>
            <a:pPr algn="ctr"/>
            <a:r>
              <a:rPr lang="en-US" dirty="0" err="1">
                <a:cs typeface="Calibri"/>
              </a:rPr>
              <a:t>Add_address</a:t>
            </a:r>
            <a:r>
              <a:rPr lang="en-US" dirty="0">
                <a:cs typeface="Calibri"/>
              </a:rPr>
              <a:t>()</a:t>
            </a:r>
          </a:p>
          <a:p>
            <a:pPr algn="ctr"/>
            <a:r>
              <a:rPr lang="en-US" dirty="0" err="1">
                <a:cs typeface="Calibri"/>
              </a:rPr>
              <a:t>Add_birthday</a:t>
            </a:r>
            <a:r>
              <a:rPr lang="en-US" dirty="0">
                <a:cs typeface="Calibri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FAD24-0480-36A7-2C9E-6E439B4408F8}"/>
              </a:ext>
            </a:extLst>
          </p:cNvPr>
          <p:cNvSpPr/>
          <p:nvPr/>
        </p:nvSpPr>
        <p:spPr>
          <a:xfrm>
            <a:off x="468414" y="3590025"/>
            <a:ext cx="3795622" cy="2702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SportMember</a:t>
            </a:r>
            <a:endParaRPr lang="en-US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Super(same info, sport, team)</a:t>
            </a:r>
          </a:p>
          <a:p>
            <a:pPr algn="ctr"/>
            <a:r>
              <a:rPr lang="en-US" dirty="0" err="1">
                <a:cs typeface="Calibri"/>
              </a:rPr>
              <a:t>Active_status</a:t>
            </a:r>
            <a:r>
              <a:rPr lang="en-US" dirty="0">
                <a:cs typeface="Calibri"/>
              </a:rPr>
              <a:t>()</a:t>
            </a:r>
          </a:p>
          <a:p>
            <a:pPr algn="ctr"/>
            <a:r>
              <a:rPr lang="en-US" dirty="0" err="1">
                <a:cs typeface="Calibri"/>
              </a:rPr>
              <a:t>Paid_status</a:t>
            </a:r>
            <a:r>
              <a:rPr lang="en-US" dirty="0">
                <a:cs typeface="Calibri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EDFC5-D974-ED21-0164-796CAB815447}"/>
              </a:ext>
            </a:extLst>
          </p:cNvPr>
          <p:cNvSpPr/>
          <p:nvPr/>
        </p:nvSpPr>
        <p:spPr>
          <a:xfrm>
            <a:off x="7685847" y="3633156"/>
            <a:ext cx="3795622" cy="2702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MusicMember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Super(same info, instrument)</a:t>
            </a:r>
          </a:p>
          <a:p>
            <a:pPr algn="ctr"/>
            <a:r>
              <a:rPr lang="en-US" dirty="0" err="1">
                <a:cs typeface="Calibri"/>
              </a:rPr>
              <a:t>Active_status</a:t>
            </a:r>
            <a:r>
              <a:rPr lang="en-US" dirty="0">
                <a:cs typeface="Calibri"/>
              </a:rPr>
              <a:t>()</a:t>
            </a:r>
          </a:p>
          <a:p>
            <a:pPr algn="ctr"/>
            <a:r>
              <a:rPr lang="en-US" dirty="0" err="1">
                <a:cs typeface="Calibri"/>
              </a:rPr>
              <a:t>Available_status</a:t>
            </a:r>
            <a:r>
              <a:rPr lang="en-US" dirty="0">
                <a:cs typeface="Calibri"/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F3E7FB-5B30-EED3-2F41-D5BDB26A1CF3}"/>
                  </a:ext>
                </a:extLst>
              </p14:cNvPr>
              <p14:cNvContentPartPr/>
              <p14:nvPr/>
            </p14:nvContentPartPr>
            <p14:xfrm>
              <a:off x="3755861" y="1950719"/>
              <a:ext cx="922818" cy="169500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F3E7FB-5B30-EED3-2F41-D5BDB26A1C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8225" y="1932722"/>
                <a:ext cx="958449" cy="173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4598B1-825D-00C3-8534-412872586EC5}"/>
                  </a:ext>
                </a:extLst>
              </p14:cNvPr>
              <p14:cNvContentPartPr/>
              <p14:nvPr/>
            </p14:nvContentPartPr>
            <p14:xfrm>
              <a:off x="3479182" y="3285761"/>
              <a:ext cx="269857" cy="31087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4598B1-825D-00C3-8534-412872586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1215" y="3267791"/>
                <a:ext cx="305431" cy="346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C5BF69-7D3B-278D-ACDB-983C8980C5F8}"/>
                  </a:ext>
                </a:extLst>
              </p14:cNvPr>
              <p14:cNvContentPartPr/>
              <p14:nvPr/>
            </p14:nvContentPartPr>
            <p14:xfrm>
              <a:off x="7437119" y="2240279"/>
              <a:ext cx="1464445" cy="138992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C5BF69-7D3B-278D-ACDB-983C8980C5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9484" y="2222284"/>
                <a:ext cx="1500075" cy="1425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8174E4-5FB3-C124-3877-7C5547F547C4}"/>
                  </a:ext>
                </a:extLst>
              </p14:cNvPr>
              <p14:cNvContentPartPr/>
              <p14:nvPr/>
            </p14:nvContentPartPr>
            <p14:xfrm>
              <a:off x="8368122" y="3611078"/>
              <a:ext cx="547277" cy="312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8174E4-5FB3-C124-3877-7C5547F547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0131" y="3593660"/>
                <a:ext cx="582899" cy="6647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1E49502-4D02-31E4-FA5E-25F4EBBA2063}"/>
              </a:ext>
            </a:extLst>
          </p:cNvPr>
          <p:cNvSpPr txBox="1"/>
          <p:nvPr/>
        </p:nvSpPr>
        <p:spPr>
          <a:xfrm rot="-3420000">
            <a:off x="2846142" y="198476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Extends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FA2BB-D4D0-088C-FD20-0B971A8BC58D}"/>
              </a:ext>
            </a:extLst>
          </p:cNvPr>
          <p:cNvSpPr txBox="1"/>
          <p:nvPr/>
        </p:nvSpPr>
        <p:spPr>
          <a:xfrm rot="2760000">
            <a:off x="7844287" y="302787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Extends</a:t>
            </a:r>
            <a:r>
              <a:rPr lang="en-US" sz="28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503C-07A5-DBE7-F08B-87FE7360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359C-C005-8752-D2F4-D9A40D2F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843DD-2706-BD72-0336-271014052062}"/>
              </a:ext>
            </a:extLst>
          </p:cNvPr>
          <p:cNvSpPr/>
          <p:nvPr/>
        </p:nvSpPr>
        <p:spPr>
          <a:xfrm>
            <a:off x="4264324" y="-55785"/>
            <a:ext cx="3910641" cy="2559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Class </a:t>
            </a:r>
            <a:r>
              <a:rPr lang="en-US" dirty="0" err="1">
                <a:cs typeface="Calibri"/>
              </a:rPr>
              <a:t>Organisation</a:t>
            </a:r>
            <a:endParaRPr lang="en-US" dirty="0" err="1"/>
          </a:p>
          <a:p>
            <a:pPr algn="ctr"/>
            <a:r>
              <a:rPr lang="en-US" dirty="0" err="1">
                <a:cs typeface="Calibri"/>
              </a:rPr>
              <a:t>this.members_list</a:t>
            </a:r>
          </a:p>
          <a:p>
            <a:pPr algn="ctr"/>
            <a:r>
              <a:rPr lang="en-US" dirty="0" err="1">
                <a:cs typeface="Calibri"/>
              </a:rPr>
              <a:t>Add_member</a:t>
            </a:r>
            <a:r>
              <a:rPr lang="en-US" dirty="0">
                <a:cs typeface="Calibri"/>
              </a:rPr>
              <a:t>()</a:t>
            </a:r>
          </a:p>
          <a:p>
            <a:pPr algn="ctr"/>
            <a:r>
              <a:rPr lang="en-US" dirty="0" err="1">
                <a:cs typeface="Calibri"/>
              </a:rPr>
              <a:t>Show_members</a:t>
            </a:r>
            <a:r>
              <a:rPr lang="en-US" dirty="0">
                <a:cs typeface="Calibri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FAD24-0480-36A7-2C9E-6E439B4408F8}"/>
              </a:ext>
            </a:extLst>
          </p:cNvPr>
          <p:cNvSpPr/>
          <p:nvPr/>
        </p:nvSpPr>
        <p:spPr>
          <a:xfrm>
            <a:off x="468414" y="3590025"/>
            <a:ext cx="3795622" cy="2702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Orchestra</a:t>
            </a:r>
          </a:p>
          <a:p>
            <a:pPr algn="ctr"/>
            <a:r>
              <a:rPr lang="en-US" dirty="0">
                <a:cs typeface="Calibri"/>
              </a:rPr>
              <a:t>Constructor(group)</a:t>
            </a:r>
          </a:p>
          <a:p>
            <a:pPr algn="ctr"/>
            <a:r>
              <a:rPr lang="en-US" dirty="0">
                <a:cs typeface="Calibri"/>
              </a:rPr>
              <a:t>Super()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EDFC5-D974-ED21-0164-796CAB815447}"/>
              </a:ext>
            </a:extLst>
          </p:cNvPr>
          <p:cNvSpPr/>
          <p:nvPr/>
        </p:nvSpPr>
        <p:spPr>
          <a:xfrm>
            <a:off x="7685847" y="3633156"/>
            <a:ext cx="3795622" cy="2702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Handballteam</a:t>
            </a:r>
          </a:p>
          <a:p>
            <a:pPr algn="ctr"/>
            <a:r>
              <a:rPr lang="en-US" dirty="0">
                <a:cs typeface="Calibri"/>
              </a:rPr>
              <a:t>Constructor(club)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Super()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F3E7FB-5B30-EED3-2F41-D5BDB26A1CF3}"/>
                  </a:ext>
                </a:extLst>
              </p14:cNvPr>
              <p14:cNvContentPartPr/>
              <p14:nvPr/>
            </p14:nvContentPartPr>
            <p14:xfrm>
              <a:off x="3755861" y="1950719"/>
              <a:ext cx="922818" cy="169500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F3E7FB-5B30-EED3-2F41-D5BDB26A1C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7865" y="1932725"/>
                <a:ext cx="958449" cy="1730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4598B1-825D-00C3-8534-412872586EC5}"/>
                  </a:ext>
                </a:extLst>
              </p14:cNvPr>
              <p14:cNvContentPartPr/>
              <p14:nvPr/>
            </p14:nvContentPartPr>
            <p14:xfrm>
              <a:off x="3479182" y="3285761"/>
              <a:ext cx="269857" cy="31087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4598B1-825D-00C3-8534-412872586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1215" y="3267791"/>
                <a:ext cx="305431" cy="346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C5BF69-7D3B-278D-ACDB-983C8980C5F8}"/>
                  </a:ext>
                </a:extLst>
              </p14:cNvPr>
              <p14:cNvContentPartPr/>
              <p14:nvPr/>
            </p14:nvContentPartPr>
            <p14:xfrm>
              <a:off x="7437119" y="2240279"/>
              <a:ext cx="1464445" cy="138992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C5BF69-7D3B-278D-ACDB-983C8980C5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9124" y="2222284"/>
                <a:ext cx="1500075" cy="1425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8174E4-5FB3-C124-3877-7C5547F547C4}"/>
                  </a:ext>
                </a:extLst>
              </p14:cNvPr>
              <p14:cNvContentPartPr/>
              <p14:nvPr/>
            </p14:nvContentPartPr>
            <p14:xfrm>
              <a:off x="8368122" y="3611078"/>
              <a:ext cx="547277" cy="312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8174E4-5FB3-C124-3877-7C5547F547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0131" y="3593305"/>
                <a:ext cx="582899" cy="6647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1E49502-4D02-31E4-FA5E-25F4EBBA2063}"/>
              </a:ext>
            </a:extLst>
          </p:cNvPr>
          <p:cNvSpPr txBox="1"/>
          <p:nvPr/>
        </p:nvSpPr>
        <p:spPr>
          <a:xfrm rot="-3420000">
            <a:off x="2846142" y="198476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Extends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FA2BB-D4D0-088C-FD20-0B971A8BC58D}"/>
              </a:ext>
            </a:extLst>
          </p:cNvPr>
          <p:cNvSpPr txBox="1"/>
          <p:nvPr/>
        </p:nvSpPr>
        <p:spPr>
          <a:xfrm rot="2760000">
            <a:off x="7844287" y="302787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Extends</a:t>
            </a:r>
            <a:r>
              <a:rPr lang="en-US" sz="2800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</cp:revision>
  <dcterms:created xsi:type="dcterms:W3CDTF">2023-05-12T08:53:14Z</dcterms:created>
  <dcterms:modified xsi:type="dcterms:W3CDTF">2023-05-12T12:06:35Z</dcterms:modified>
</cp:coreProperties>
</file>