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21717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l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ngineering 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529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xfrm>
            <a:off x="5013070" y="3602418"/>
            <a:ext cx="2165858" cy="4222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419100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4968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355600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2024-04-03T10:22:38Z</dcterms:created>
  <dcterms:modified xsi:type="dcterms:W3CDTF">2024-04-30T17:26:31Z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fa865838a0b04146b4544b80d7470680</vt:lpwstr>
  </property>
</Properties>
</file>