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74386C-0995-4F8A-B368-73F961F3E27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2212BDA-677B-4A15-A0C6-192E6FD99A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5648623" cy="1204306"/>
          </a:xfrm>
        </p:spPr>
        <p:txBody>
          <a:bodyPr/>
          <a:lstStyle/>
          <a:p>
            <a:r>
              <a:rPr lang="en-US" sz="5400" dirty="0" smtClean="0"/>
              <a:t>ARTHOUSE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6511131" cy="32925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Redstone engineers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257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Nikola </a:t>
            </a:r>
            <a:r>
              <a:rPr lang="en-US" dirty="0" err="1" smtClean="0">
                <a:solidFill>
                  <a:schemeClr val="bg1"/>
                </a:solidFill>
              </a:rPr>
              <a:t>Gu</a:t>
            </a:r>
            <a:r>
              <a:rPr lang="sr-Latn-RS" dirty="0" smtClean="0">
                <a:solidFill>
                  <a:schemeClr val="bg1"/>
                </a:solidFill>
              </a:rPr>
              <a:t>šić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Bogdan Arsić</a:t>
            </a:r>
          </a:p>
          <a:p>
            <a:r>
              <a:rPr lang="sr-Latn-RS" smtClean="0">
                <a:solidFill>
                  <a:schemeClr val="bg1"/>
                </a:solidFill>
              </a:rPr>
              <a:t>Dimitrije </a:t>
            </a:r>
            <a:r>
              <a:rPr lang="sr-Latn-RS" dirty="0" smtClean="0">
                <a:solidFill>
                  <a:schemeClr val="bg1"/>
                </a:solidFill>
              </a:rPr>
              <a:t>Plavšić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Stefan Ostojić</a:t>
            </a:r>
          </a:p>
        </p:txBody>
      </p:sp>
    </p:spTree>
    <p:extLst>
      <p:ext uri="{BB962C8B-B14F-4D97-AF65-F5344CB8AC3E}">
        <p14:creationId xmlns:p14="http://schemas.microsoft.com/office/powerpoint/2010/main" val="1531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2000" dirty="0" smtClean="0"/>
              <a:t>Tokom prve i inicijalne faze razvoja projekta, članovi tima su razmatrali najopštije funkcionalnosti i potrebe aplikacije. Tokom sastanka razmatrane su tehnologije koje bi najefikasnije realizovale specifikaciju projekta.</a:t>
            </a:r>
          </a:p>
          <a:p>
            <a:pPr algn="just"/>
            <a:endParaRPr lang="sr-Latn-RS" sz="2000" dirty="0" smtClean="0"/>
          </a:p>
          <a:p>
            <a:pPr algn="just"/>
            <a:r>
              <a:rPr lang="sr-Latn-RS" sz="2000" dirty="0" smtClean="0"/>
              <a:t>Svi članovi su podjednako doprineli svojim kreativnim idejama i ciljevima za projekat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00800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Redstone Engineers</a:t>
            </a:r>
          </a:p>
        </p:txBody>
      </p:sp>
    </p:spTree>
    <p:extLst>
      <p:ext uri="{BB962C8B-B14F-4D97-AF65-F5344CB8AC3E}">
        <p14:creationId xmlns:p14="http://schemas.microsoft.com/office/powerpoint/2010/main" val="16856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sr-Latn-RS" sz="2000" dirty="0" smtClean="0"/>
              <a:t>Druga faza projekta bila je podeljena na 2 dela. Naime, članovi tima su prvo pristupili razmatranju i klasifikaciji svih slučajeva korišćenja i funkcionalnosti aplikacije koje su potom raspodelili međusobno. Svaki član je bio odgovaran za izradu određenog broja SSU dokumenata.</a:t>
            </a:r>
          </a:p>
          <a:p>
            <a:pPr algn="just"/>
            <a:endParaRPr lang="sr-Latn-RS" sz="2000" dirty="0"/>
          </a:p>
          <a:p>
            <a:pPr algn="just"/>
            <a:r>
              <a:rPr lang="sr-Latn-RS" sz="2000" dirty="0" smtClean="0"/>
              <a:t>Sledeći korak je bila izrada prototipa aplikacije gde je po prvi put vizualizovan osnovni izgled i motivi aplikacije. Prototip je razrađen putem osnovnih HTML, CSS i Javascript tehnologija, pri čemu su članovi pristupili izradi onih stranica za koje su pisali SSU dokumenta.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00800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Redstone Engineers</a:t>
            </a:r>
          </a:p>
        </p:txBody>
      </p:sp>
    </p:spTree>
    <p:extLst>
      <p:ext uri="{BB962C8B-B14F-4D97-AF65-F5344CB8AC3E}">
        <p14:creationId xmlns:p14="http://schemas.microsoft.com/office/powerpoint/2010/main" val="6409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Treća faza razvoja je obuhvatala razmenu projektnih dokumenata sa drugim timom koji je evaluirao preciznost i doslednost rada našeg tima na osnovu svih izloženih specifikacija. </a:t>
            </a:r>
            <a:r>
              <a:rPr lang="sr-Latn-RS" sz="2000" dirty="0"/>
              <a:t>Sve uočene greške i </a:t>
            </a:r>
            <a:r>
              <a:rPr lang="sr-Latn-RS" sz="2000" dirty="0" smtClean="0"/>
              <a:t>nekonzistentnosti otkrivene tokom ove faze su na kraju ispravljene. Zahvaljujemo se timu BIRD na saradnji tokom ove faze.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00800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Redstone Engineers</a:t>
            </a:r>
          </a:p>
        </p:txBody>
      </p:sp>
    </p:spTree>
    <p:extLst>
      <p:ext uri="{BB962C8B-B14F-4D97-AF65-F5344CB8AC3E}">
        <p14:creationId xmlns:p14="http://schemas.microsoft.com/office/powerpoint/2010/main" val="8018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2000" dirty="0" smtClean="0"/>
              <a:t>Četvrta faza razvoja na ovom projektu predstavljala je modelovanje baze podataka pomoću Erwin Data Modeler alata. Kreirane su sve neophodne tabele i atributi za čuvanje svih potrebnih informacija omogućavajući rad aplikacije u realnim uslovima</a:t>
            </a:r>
            <a:endParaRPr lang="en-US" sz="2000" dirty="0"/>
          </a:p>
        </p:txBody>
      </p:sp>
      <p:pic>
        <p:nvPicPr>
          <p:cNvPr id="1026" name="Picture 2" descr="D:\ETF\PSI\new_v2\Art-House\Faza4\ModelBaze-slika-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1403"/>
            <a:ext cx="6400800" cy="42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r-Latn-RS" sz="2000" dirty="0" smtClean="0"/>
              <a:t>Faza 5 predstavlja samo srce razvoja projekta s obzirom da je ovo bio deo gde je sama aplikacija implementirana. Članovi tima su se opredelili za razvoj u radnom okruženju Laravel.</a:t>
            </a:r>
          </a:p>
          <a:p>
            <a:pPr algn="just"/>
            <a:endParaRPr lang="sr-Latn-RS" sz="2000" dirty="0" smtClean="0"/>
          </a:p>
          <a:p>
            <a:pPr algn="just"/>
            <a:r>
              <a:rPr lang="sr-Latn-RS" sz="2000" dirty="0" smtClean="0"/>
              <a:t>Slično kao i pri izradi prototipa, članovi su realizovali funkcionalnosti prema svojim SSU dokumentima i stranicama koje su kreirali u ranijim fazama.</a:t>
            </a:r>
          </a:p>
          <a:p>
            <a:pPr algn="just"/>
            <a:endParaRPr lang="sr-Latn-RS" sz="2000" dirty="0"/>
          </a:p>
          <a:p>
            <a:pPr algn="just"/>
            <a:r>
              <a:rPr lang="sr-Latn-RS" sz="2000" dirty="0" smtClean="0"/>
              <a:t>Krajnji rezultat ove faze bila je podignuta aplikacija na lokalnom serveru sa funkcionalnom bazom podataka projektovanom u prethodnoj fazi.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00800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Redstone Engineers</a:t>
            </a:r>
          </a:p>
        </p:txBody>
      </p:sp>
    </p:spTree>
    <p:extLst>
      <p:ext uri="{BB962C8B-B14F-4D97-AF65-F5344CB8AC3E}">
        <p14:creationId xmlns:p14="http://schemas.microsoft.com/office/powerpoint/2010/main" val="21329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Ova faza obuhvatala je modelovanje kreirane aplikacije u alatu StarUML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Aplikacija ArtHouse detaljno je specificirana sledećim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-</a:t>
            </a:r>
            <a:r>
              <a:rPr lang="sr-Latn-RS" sz="2000" dirty="0" smtClean="0"/>
              <a:t>Dijagrami Klasa</a:t>
            </a:r>
          </a:p>
          <a:p>
            <a:r>
              <a:rPr lang="sr-Latn-RS" sz="2000" dirty="0" smtClean="0"/>
              <a:t>-Dijagrami Slučajeva Upotrebe</a:t>
            </a:r>
          </a:p>
          <a:p>
            <a:r>
              <a:rPr lang="sr-Latn-RS" sz="2000" dirty="0" smtClean="0"/>
              <a:t>-Dijagrami Sekvence</a:t>
            </a:r>
            <a:endParaRPr lang="sr-Latn-R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00800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Redstone Engineers</a:t>
            </a:r>
          </a:p>
        </p:txBody>
      </p:sp>
    </p:spTree>
    <p:extLst>
      <p:ext uri="{BB962C8B-B14F-4D97-AF65-F5344CB8AC3E}">
        <p14:creationId xmlns:p14="http://schemas.microsoft.com/office/powerpoint/2010/main" val="80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2000" dirty="0" smtClean="0"/>
              <a:t>Finalna faza projekta podrazumevala je testiranje dosadašnjeg rada na aplikaciji kako bismo imali uvid u potencijalne greške nastale tokom faze implementacije.</a:t>
            </a:r>
          </a:p>
          <a:p>
            <a:pPr algn="just"/>
            <a:r>
              <a:rPr lang="sr-Latn-RS" sz="2000" dirty="0" smtClean="0"/>
              <a:t>Obavljene su dve vrste testiranja</a:t>
            </a:r>
            <a:r>
              <a:rPr lang="en-US" sz="2000" dirty="0" smtClean="0"/>
              <a:t>:</a:t>
            </a:r>
            <a:endParaRPr lang="sr-Latn-RS" sz="2000" dirty="0" smtClean="0"/>
          </a:p>
          <a:p>
            <a:pPr algn="just"/>
            <a:r>
              <a:rPr lang="sr-Latn-RS" sz="2000" dirty="0" smtClean="0"/>
              <a:t>-Testiranje korisničkog interfejsa (Selenium IDE)</a:t>
            </a:r>
          </a:p>
          <a:p>
            <a:pPr algn="just"/>
            <a:r>
              <a:rPr lang="sr-Latn-RS" sz="2000" dirty="0" smtClean="0"/>
              <a:t>-Jedinično testiranje pojedinačnih komponentni aplikacije (phpunit u okviru laravela)</a:t>
            </a:r>
            <a:endParaRPr lang="sr-Latn-R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00800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Redstone Engineers</a:t>
            </a:r>
          </a:p>
        </p:txBody>
      </p:sp>
    </p:spTree>
    <p:extLst>
      <p:ext uri="{BB962C8B-B14F-4D97-AF65-F5344CB8AC3E}">
        <p14:creationId xmlns:p14="http://schemas.microsoft.com/office/powerpoint/2010/main" val="16080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 smtClean="0"/>
              <a:t>HVALA NA PAŽNJI!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00800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Redstone Engineers</a:t>
            </a:r>
          </a:p>
        </p:txBody>
      </p:sp>
    </p:spTree>
    <p:extLst>
      <p:ext uri="{BB962C8B-B14F-4D97-AF65-F5344CB8AC3E}">
        <p14:creationId xmlns:p14="http://schemas.microsoft.com/office/powerpoint/2010/main" val="34990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52</TotalTime>
  <Words>412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ARTHOUSE</vt:lpstr>
      <vt:lpstr>Faza 1</vt:lpstr>
      <vt:lpstr>Faza 2</vt:lpstr>
      <vt:lpstr>Faza 3</vt:lpstr>
      <vt:lpstr>Faza 4</vt:lpstr>
      <vt:lpstr>Faza 5</vt:lpstr>
      <vt:lpstr>Faza 6</vt:lpstr>
      <vt:lpstr>Faza 7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2022-06-10T23:47:55Z</dcterms:created>
  <dcterms:modified xsi:type="dcterms:W3CDTF">2022-06-11T00:40:04Z</dcterms:modified>
</cp:coreProperties>
</file>