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1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7FCCC-4150-5149-ACC0-04E1DE04392F}" v="14" dt="2023-12-05T19:58:10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m El-Jakl" userId="ba80e199-05f3-40e8-8f02-e1199c7e9b76" providerId="ADAL" clId="{D987FCCC-4150-5149-ACC0-04E1DE04392F}"/>
    <pc:docChg chg="undo custSel addSld modSld">
      <pc:chgData name="Abraham El-Jakl" userId="ba80e199-05f3-40e8-8f02-e1199c7e9b76" providerId="ADAL" clId="{D987FCCC-4150-5149-ACC0-04E1DE04392F}" dt="2023-12-05T20:47:55.158" v="667" actId="20577"/>
      <pc:docMkLst>
        <pc:docMk/>
      </pc:docMkLst>
      <pc:sldChg chg="addSp delSp modSp mod modAnim">
        <pc:chgData name="Abraham El-Jakl" userId="ba80e199-05f3-40e8-8f02-e1199c7e9b76" providerId="ADAL" clId="{D987FCCC-4150-5149-ACC0-04E1DE04392F}" dt="2023-12-05T19:53:35.482" v="312"/>
        <pc:sldMkLst>
          <pc:docMk/>
          <pc:sldMk cId="350357010" sldId="256"/>
        </pc:sldMkLst>
        <pc:spChg chg="mod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2" creationId="{CEBB46EB-A273-21A2-BDF7-0D14FBA8A048}"/>
          </ac:spMkLst>
        </pc:spChg>
        <pc:spChg chg="mod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3" creationId="{E850AB01-E3C3-B3F2-5094-2C0A9798AAD4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12" creationId="{FD8F1113-2E3C-46E3-B54F-B7F421EEFD11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14" creationId="{B54A4D14-513F-4121-92D3-5CCB46896211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16" creationId="{6C3411F1-AD17-499D-AFEF-2F300F6DF0F3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18" creationId="{60BF2CBE-B1E9-4C42-89DC-C35E4E651648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20" creationId="{72C95A87-DCDB-41C4-B774-744B3ECBE8CB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22" creationId="{BCB97515-32FF-43A6-A51C-B140193ABB66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24" creationId="{9C6379D3-7045-4B76-9409-6D23D753D054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26" creationId="{61B1C1DE-4201-4989-BE65-41ADC2472550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28" creationId="{806398CC-D327-4E06-838C-31119BD56F81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30" creationId="{70A741CC-E736-448A-A94E-5C8BB9711DCD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32" creationId="{7C324CDD-B30F-47DD-8627-E2171D5E8399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34" creationId="{79C8D19E-E3D6-45A6-BCA2-5918A37D7ACC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36" creationId="{43280283-E04A-43CA-BFA1-F285486A2F00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38" creationId="{38328CB6-0FC5-4AEA-BC7E-489267CB6F19}"/>
          </ac:spMkLst>
        </pc:spChg>
        <pc:spChg chg="del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40" creationId="{138AF5D2-3A9C-4E8F-B879-36865366A1D5}"/>
          </ac:spMkLst>
        </pc:spChg>
        <pc:spChg chg="add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45" creationId="{6BDBA639-2A71-4A60-A71A-FF1836F546CE}"/>
          </ac:spMkLst>
        </pc:spChg>
        <pc:spChg chg="add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68" creationId="{D9C506D7-84CB-4057-A44A-465313E78538}"/>
          </ac:spMkLst>
        </pc:spChg>
        <pc:spChg chg="add">
          <ac:chgData name="Abraham El-Jakl" userId="ba80e199-05f3-40e8-8f02-e1199c7e9b76" providerId="ADAL" clId="{D987FCCC-4150-5149-ACC0-04E1DE04392F}" dt="2023-12-05T19:53:05.095" v="308" actId="26606"/>
          <ac:spMkLst>
            <pc:docMk/>
            <pc:sldMk cId="350357010" sldId="256"/>
            <ac:spMk id="70" creationId="{7842FC68-61FD-4700-8A22-BB8B071884DB}"/>
          </ac:spMkLst>
        </pc:spChg>
        <pc:grpChg chg="add">
          <ac:chgData name="Abraham El-Jakl" userId="ba80e199-05f3-40e8-8f02-e1199c7e9b76" providerId="ADAL" clId="{D987FCCC-4150-5149-ACC0-04E1DE04392F}" dt="2023-12-05T19:53:05.095" v="308" actId="26606"/>
          <ac:grpSpMkLst>
            <pc:docMk/>
            <pc:sldMk cId="350357010" sldId="256"/>
            <ac:grpSpMk id="47" creationId="{5E208A8B-5EBD-4532-BE72-26414FA7CFF6}"/>
          </ac:grpSpMkLst>
        </pc:grpChg>
        <pc:picChg chg="del">
          <ac:chgData name="Abraham El-Jakl" userId="ba80e199-05f3-40e8-8f02-e1199c7e9b76" providerId="ADAL" clId="{D987FCCC-4150-5149-ACC0-04E1DE04392F}" dt="2023-12-05T19:53:03.009" v="307" actId="478"/>
          <ac:picMkLst>
            <pc:docMk/>
            <pc:sldMk cId="350357010" sldId="256"/>
            <ac:picMk id="7" creationId="{FE47AC37-18C8-753B-788E-E770276C54E9}"/>
          </ac:picMkLst>
        </pc:picChg>
      </pc:sldChg>
      <pc:sldChg chg="addSp delSp modSp mod modAnim">
        <pc:chgData name="Abraham El-Jakl" userId="ba80e199-05f3-40e8-8f02-e1199c7e9b76" providerId="ADAL" clId="{D987FCCC-4150-5149-ACC0-04E1DE04392F}" dt="2023-12-05T19:53:41.765" v="314"/>
        <pc:sldMkLst>
          <pc:docMk/>
          <pc:sldMk cId="1218595354" sldId="259"/>
        </pc:sldMkLst>
        <pc:spChg chg="mod">
          <ac:chgData name="Abraham El-Jakl" userId="ba80e199-05f3-40e8-8f02-e1199c7e9b76" providerId="ADAL" clId="{D987FCCC-4150-5149-ACC0-04E1DE04392F}" dt="2023-12-05T19:53:13.910" v="309" actId="26606"/>
          <ac:spMkLst>
            <pc:docMk/>
            <pc:sldMk cId="1218595354" sldId="259"/>
            <ac:spMk id="2" creationId="{CEBB46EB-A273-21A2-BDF7-0D14FBA8A048}"/>
          </ac:spMkLst>
        </pc:spChg>
        <pc:spChg chg="mod ord">
          <ac:chgData name="Abraham El-Jakl" userId="ba80e199-05f3-40e8-8f02-e1199c7e9b76" providerId="ADAL" clId="{D987FCCC-4150-5149-ACC0-04E1DE04392F}" dt="2023-12-05T19:53:13.910" v="309" actId="26606"/>
          <ac:spMkLst>
            <pc:docMk/>
            <pc:sldMk cId="1218595354" sldId="259"/>
            <ac:spMk id="3" creationId="{E850AB01-E3C3-B3F2-5094-2C0A9798AAD4}"/>
          </ac:spMkLst>
        </pc:spChg>
        <pc:spChg chg="del">
          <ac:chgData name="Abraham El-Jakl" userId="ba80e199-05f3-40e8-8f02-e1199c7e9b76" providerId="ADAL" clId="{D987FCCC-4150-5149-ACC0-04E1DE04392F}" dt="2023-12-05T19:53:13.910" v="309" actId="26606"/>
          <ac:spMkLst>
            <pc:docMk/>
            <pc:sldMk cId="1218595354" sldId="259"/>
            <ac:spMk id="64" creationId="{B7FF52F0-41C1-43AB-A827-85DF6A06445A}"/>
          </ac:spMkLst>
        </pc:spChg>
        <pc:spChg chg="del">
          <ac:chgData name="Abraham El-Jakl" userId="ba80e199-05f3-40e8-8f02-e1199c7e9b76" providerId="ADAL" clId="{D987FCCC-4150-5149-ACC0-04E1DE04392F}" dt="2023-12-05T19:53:13.910" v="309" actId="26606"/>
          <ac:spMkLst>
            <pc:docMk/>
            <pc:sldMk cId="1218595354" sldId="259"/>
            <ac:spMk id="87" creationId="{49DB63B5-3AC2-4401-94EF-046358A666F6}"/>
          </ac:spMkLst>
        </pc:spChg>
        <pc:spChg chg="del">
          <ac:chgData name="Abraham El-Jakl" userId="ba80e199-05f3-40e8-8f02-e1199c7e9b76" providerId="ADAL" clId="{D987FCCC-4150-5149-ACC0-04E1DE04392F}" dt="2023-12-05T19:53:13.910" v="309" actId="26606"/>
          <ac:spMkLst>
            <pc:docMk/>
            <pc:sldMk cId="1218595354" sldId="259"/>
            <ac:spMk id="106" creationId="{5BF7DBAF-F0AA-4410-8A08-2579C85088FD}"/>
          </ac:spMkLst>
        </pc:spChg>
        <pc:spChg chg="add">
          <ac:chgData name="Abraham El-Jakl" userId="ba80e199-05f3-40e8-8f02-e1199c7e9b76" providerId="ADAL" clId="{D987FCCC-4150-5149-ACC0-04E1DE04392F}" dt="2023-12-05T19:53:13.910" v="309" actId="26606"/>
          <ac:spMkLst>
            <pc:docMk/>
            <pc:sldMk cId="1218595354" sldId="259"/>
            <ac:spMk id="111" creationId="{10CE3618-1D7A-4256-B2AF-9DB692996C65}"/>
          </ac:spMkLst>
        </pc:spChg>
        <pc:spChg chg="add">
          <ac:chgData name="Abraham El-Jakl" userId="ba80e199-05f3-40e8-8f02-e1199c7e9b76" providerId="ADAL" clId="{D987FCCC-4150-5149-ACC0-04E1DE04392F}" dt="2023-12-05T19:53:13.910" v="309" actId="26606"/>
          <ac:spMkLst>
            <pc:docMk/>
            <pc:sldMk cId="1218595354" sldId="259"/>
            <ac:spMk id="134" creationId="{3F39476B-1A6D-47CB-AC7A-FB87EF003323}"/>
          </ac:spMkLst>
        </pc:spChg>
        <pc:grpChg chg="del">
          <ac:chgData name="Abraham El-Jakl" userId="ba80e199-05f3-40e8-8f02-e1199c7e9b76" providerId="ADAL" clId="{D987FCCC-4150-5149-ACC0-04E1DE04392F}" dt="2023-12-05T19:53:13.910" v="309" actId="26606"/>
          <ac:grpSpMkLst>
            <pc:docMk/>
            <pc:sldMk cId="1218595354" sldId="259"/>
            <ac:grpSpMk id="66" creationId="{6C144995-155B-424A-B9F4-F22B71B70CA5}"/>
          </ac:grpSpMkLst>
        </pc:grpChg>
        <pc:grpChg chg="add">
          <ac:chgData name="Abraham El-Jakl" userId="ba80e199-05f3-40e8-8f02-e1199c7e9b76" providerId="ADAL" clId="{D987FCCC-4150-5149-ACC0-04E1DE04392F}" dt="2023-12-05T19:53:13.910" v="309" actId="26606"/>
          <ac:grpSpMkLst>
            <pc:docMk/>
            <pc:sldMk cId="1218595354" sldId="259"/>
            <ac:grpSpMk id="113" creationId="{D91A9185-A7D5-460B-98BC-0BF2EBD3EEBE}"/>
          </ac:grpSpMkLst>
        </pc:grpChg>
      </pc:sldChg>
      <pc:sldChg chg="addSp delSp modSp mod">
        <pc:chgData name="Abraham El-Jakl" userId="ba80e199-05f3-40e8-8f02-e1199c7e9b76" providerId="ADAL" clId="{D987FCCC-4150-5149-ACC0-04E1DE04392F}" dt="2023-12-05T19:39:45.273" v="41" actId="1076"/>
        <pc:sldMkLst>
          <pc:docMk/>
          <pc:sldMk cId="3595046355" sldId="260"/>
        </pc:sldMkLst>
        <pc:spChg chg="mod">
          <ac:chgData name="Abraham El-Jakl" userId="ba80e199-05f3-40e8-8f02-e1199c7e9b76" providerId="ADAL" clId="{D987FCCC-4150-5149-ACC0-04E1DE04392F}" dt="2023-12-05T19:39:41.728" v="39" actId="1076"/>
          <ac:spMkLst>
            <pc:docMk/>
            <pc:sldMk cId="3595046355" sldId="260"/>
            <ac:spMk id="2" creationId="{21671E15-F6CA-DAE9-72EE-1F1179FD89B2}"/>
          </ac:spMkLst>
        </pc:spChg>
        <pc:spChg chg="add del mod">
          <ac:chgData name="Abraham El-Jakl" userId="ba80e199-05f3-40e8-8f02-e1199c7e9b76" providerId="ADAL" clId="{D987FCCC-4150-5149-ACC0-04E1DE04392F}" dt="2023-12-05T19:39:17.312" v="31" actId="931"/>
          <ac:spMkLst>
            <pc:docMk/>
            <pc:sldMk cId="3595046355" sldId="260"/>
            <ac:spMk id="32" creationId="{454D19DC-D663-0320-B7FC-DA9B6ECC6BCD}"/>
          </ac:spMkLst>
        </pc:spChg>
        <pc:picChg chg="del mod">
          <ac:chgData name="Abraham El-Jakl" userId="ba80e199-05f3-40e8-8f02-e1199c7e9b76" providerId="ADAL" clId="{D987FCCC-4150-5149-ACC0-04E1DE04392F}" dt="2023-12-05T19:38:00.443" v="30" actId="478"/>
          <ac:picMkLst>
            <pc:docMk/>
            <pc:sldMk cId="3595046355" sldId="260"/>
            <ac:picMk id="7" creationId="{C6FF974F-8803-0A7D-C7C2-7D85EDB378F6}"/>
          </ac:picMkLst>
        </pc:picChg>
        <pc:picChg chg="add mod">
          <ac:chgData name="Abraham El-Jakl" userId="ba80e199-05f3-40e8-8f02-e1199c7e9b76" providerId="ADAL" clId="{D987FCCC-4150-5149-ACC0-04E1DE04392F}" dt="2023-12-05T19:39:45.273" v="41" actId="1076"/>
          <ac:picMkLst>
            <pc:docMk/>
            <pc:sldMk cId="3595046355" sldId="260"/>
            <ac:picMk id="34" creationId="{62ABCB28-9313-44A2-9B8D-116E7261C09A}"/>
          </ac:picMkLst>
        </pc:picChg>
      </pc:sldChg>
      <pc:sldChg chg="addSp delSp modSp new mod setBg">
        <pc:chgData name="Abraham El-Jakl" userId="ba80e199-05f3-40e8-8f02-e1199c7e9b76" providerId="ADAL" clId="{D987FCCC-4150-5149-ACC0-04E1DE04392F}" dt="2023-12-05T19:37:19.095" v="29"/>
        <pc:sldMkLst>
          <pc:docMk/>
          <pc:sldMk cId="3615451624" sldId="261"/>
        </pc:sldMkLst>
        <pc:spChg chg="mod">
          <ac:chgData name="Abraham El-Jakl" userId="ba80e199-05f3-40e8-8f02-e1199c7e9b76" providerId="ADAL" clId="{D987FCCC-4150-5149-ACC0-04E1DE04392F}" dt="2023-12-05T19:37:19.095" v="29"/>
          <ac:spMkLst>
            <pc:docMk/>
            <pc:sldMk cId="3615451624" sldId="261"/>
            <ac:spMk id="2" creationId="{F265FBED-F733-EE6E-E42F-09251EB78056}"/>
          </ac:spMkLst>
        </pc:spChg>
        <pc:spChg chg="add del">
          <ac:chgData name="Abraham El-Jakl" userId="ba80e199-05f3-40e8-8f02-e1199c7e9b76" providerId="ADAL" clId="{D987FCCC-4150-5149-ACC0-04E1DE04392F}" dt="2023-12-05T19:36:51.226" v="28" actId="26606"/>
          <ac:spMkLst>
            <pc:docMk/>
            <pc:sldMk cId="3615451624" sldId="261"/>
            <ac:spMk id="3" creationId="{1D25D55B-94C9-C6CC-C5CE-5CA73F092114}"/>
          </ac:spMkLst>
        </pc:spChg>
        <pc:spChg chg="add del">
          <ac:chgData name="Abraham El-Jakl" userId="ba80e199-05f3-40e8-8f02-e1199c7e9b76" providerId="ADAL" clId="{D987FCCC-4150-5149-ACC0-04E1DE04392F}" dt="2023-12-05T19:36:51.203" v="27" actId="26606"/>
          <ac:spMkLst>
            <pc:docMk/>
            <pc:sldMk cId="3615451624" sldId="261"/>
            <ac:spMk id="36" creationId="{A3BAF07C-C39E-42EB-BB22-8D46691D9735}"/>
          </ac:spMkLst>
        </pc:spChg>
        <pc:spChg chg="add del">
          <ac:chgData name="Abraham El-Jakl" userId="ba80e199-05f3-40e8-8f02-e1199c7e9b76" providerId="ADAL" clId="{D987FCCC-4150-5149-ACC0-04E1DE04392F}" dt="2023-12-05T19:36:51.203" v="27" actId="26606"/>
          <ac:spMkLst>
            <pc:docMk/>
            <pc:sldMk cId="3615451624" sldId="261"/>
            <ac:spMk id="59" creationId="{A7795DFA-888F-47E2-B44E-DE1D3B3E46A4}"/>
          </ac:spMkLst>
        </pc:spChg>
        <pc:spChg chg="add">
          <ac:chgData name="Abraham El-Jakl" userId="ba80e199-05f3-40e8-8f02-e1199c7e9b76" providerId="ADAL" clId="{D987FCCC-4150-5149-ACC0-04E1DE04392F}" dt="2023-12-05T19:36:51.226" v="28" actId="26606"/>
          <ac:spMkLst>
            <pc:docMk/>
            <pc:sldMk cId="3615451624" sldId="261"/>
            <ac:spMk id="61" creationId="{16E168E2-3256-43A5-9298-9E5A6AE8F736}"/>
          </ac:spMkLst>
        </pc:spChg>
        <pc:spChg chg="add">
          <ac:chgData name="Abraham El-Jakl" userId="ba80e199-05f3-40e8-8f02-e1199c7e9b76" providerId="ADAL" clId="{D987FCCC-4150-5149-ACC0-04E1DE04392F}" dt="2023-12-05T19:36:51.226" v="28" actId="26606"/>
          <ac:spMkLst>
            <pc:docMk/>
            <pc:sldMk cId="3615451624" sldId="261"/>
            <ac:spMk id="86" creationId="{FD8F1113-2E3C-46E3-B54F-B7F421EEFD11}"/>
          </ac:spMkLst>
        </pc:spChg>
        <pc:spChg chg="add">
          <ac:chgData name="Abraham El-Jakl" userId="ba80e199-05f3-40e8-8f02-e1199c7e9b76" providerId="ADAL" clId="{D987FCCC-4150-5149-ACC0-04E1DE04392F}" dt="2023-12-05T19:36:51.226" v="28" actId="26606"/>
          <ac:spMkLst>
            <pc:docMk/>
            <pc:sldMk cId="3615451624" sldId="261"/>
            <ac:spMk id="107" creationId="{4F37E7FB-7372-47E3-914E-7CF7E94B1C49}"/>
          </ac:spMkLst>
        </pc:spChg>
        <pc:grpChg chg="add del">
          <ac:chgData name="Abraham El-Jakl" userId="ba80e199-05f3-40e8-8f02-e1199c7e9b76" providerId="ADAL" clId="{D987FCCC-4150-5149-ACC0-04E1DE04392F}" dt="2023-12-05T19:36:51.203" v="27" actId="26606"/>
          <ac:grpSpMkLst>
            <pc:docMk/>
            <pc:sldMk cId="3615451624" sldId="261"/>
            <ac:grpSpMk id="10" creationId="{17C4610E-9C18-467B-BF10-BE6A974CC364}"/>
          </ac:grpSpMkLst>
        </pc:grpChg>
        <pc:grpChg chg="add del">
          <ac:chgData name="Abraham El-Jakl" userId="ba80e199-05f3-40e8-8f02-e1199c7e9b76" providerId="ADAL" clId="{D987FCCC-4150-5149-ACC0-04E1DE04392F}" dt="2023-12-05T19:36:51.203" v="27" actId="26606"/>
          <ac:grpSpMkLst>
            <pc:docMk/>
            <pc:sldMk cId="3615451624" sldId="261"/>
            <ac:grpSpMk id="31" creationId="{A899734C-500F-4274-9854-8BFA14A1D7EE}"/>
          </ac:grpSpMkLst>
        </pc:grpChg>
        <pc:grpChg chg="add del">
          <ac:chgData name="Abraham El-Jakl" userId="ba80e199-05f3-40e8-8f02-e1199c7e9b76" providerId="ADAL" clId="{D987FCCC-4150-5149-ACC0-04E1DE04392F}" dt="2023-12-05T19:36:51.203" v="27" actId="26606"/>
          <ac:grpSpMkLst>
            <pc:docMk/>
            <pc:sldMk cId="3615451624" sldId="261"/>
            <ac:grpSpMk id="38" creationId="{D8E9CF54-0466-4261-9E62-0249E60E1886}"/>
          </ac:grpSpMkLst>
        </pc:grpChg>
        <pc:grpChg chg="add">
          <ac:chgData name="Abraham El-Jakl" userId="ba80e199-05f3-40e8-8f02-e1199c7e9b76" providerId="ADAL" clId="{D987FCCC-4150-5149-ACC0-04E1DE04392F}" dt="2023-12-05T19:36:51.226" v="28" actId="26606"/>
          <ac:grpSpMkLst>
            <pc:docMk/>
            <pc:sldMk cId="3615451624" sldId="261"/>
            <ac:grpSpMk id="62" creationId="{17C4610E-9C18-467B-BF10-BE6A974CC364}"/>
          </ac:grpSpMkLst>
        </pc:grpChg>
        <pc:grpChg chg="add">
          <ac:chgData name="Abraham El-Jakl" userId="ba80e199-05f3-40e8-8f02-e1199c7e9b76" providerId="ADAL" clId="{D987FCCC-4150-5149-ACC0-04E1DE04392F}" dt="2023-12-05T19:36:51.226" v="28" actId="26606"/>
          <ac:grpSpMkLst>
            <pc:docMk/>
            <pc:sldMk cId="3615451624" sldId="261"/>
            <ac:grpSpMk id="82" creationId="{A899734C-500F-4274-9854-8BFA14A1D7EE}"/>
          </ac:grpSpMkLst>
        </pc:grpChg>
        <pc:grpChg chg="add">
          <ac:chgData name="Abraham El-Jakl" userId="ba80e199-05f3-40e8-8f02-e1199c7e9b76" providerId="ADAL" clId="{D987FCCC-4150-5149-ACC0-04E1DE04392F}" dt="2023-12-05T19:36:51.226" v="28" actId="26606"/>
          <ac:grpSpMkLst>
            <pc:docMk/>
            <pc:sldMk cId="3615451624" sldId="261"/>
            <ac:grpSpMk id="87" creationId="{465DDECC-A11E-434E-87B2-8997CD3832FD}"/>
          </ac:grpSpMkLst>
        </pc:grpChg>
        <pc:picChg chg="add del">
          <ac:chgData name="Abraham El-Jakl" userId="ba80e199-05f3-40e8-8f02-e1199c7e9b76" providerId="ADAL" clId="{D987FCCC-4150-5149-ACC0-04E1DE04392F}" dt="2023-12-05T19:36:51.203" v="27" actId="26606"/>
          <ac:picMkLst>
            <pc:docMk/>
            <pc:sldMk cId="3615451624" sldId="261"/>
            <ac:picMk id="7" creationId="{CF9C85ED-C2E6-3AC3-4DAF-694B6259A02C}"/>
          </ac:picMkLst>
        </pc:picChg>
        <pc:picChg chg="add">
          <ac:chgData name="Abraham El-Jakl" userId="ba80e199-05f3-40e8-8f02-e1199c7e9b76" providerId="ADAL" clId="{D987FCCC-4150-5149-ACC0-04E1DE04392F}" dt="2023-12-05T19:36:51.226" v="28" actId="26606"/>
          <ac:picMkLst>
            <pc:docMk/>
            <pc:sldMk cId="3615451624" sldId="261"/>
            <ac:picMk id="108" creationId="{68EA4D5F-AC30-32E8-CDE9-CA73F7EDB772}"/>
          </ac:picMkLst>
        </pc:picChg>
      </pc:sldChg>
      <pc:sldChg chg="addSp modSp new mod setBg">
        <pc:chgData name="Abraham El-Jakl" userId="ba80e199-05f3-40e8-8f02-e1199c7e9b76" providerId="ADAL" clId="{D987FCCC-4150-5149-ACC0-04E1DE04392F}" dt="2023-12-05T20:47:55.158" v="667" actId="20577"/>
        <pc:sldMkLst>
          <pc:docMk/>
          <pc:sldMk cId="4192214693" sldId="262"/>
        </pc:sldMkLst>
        <pc:spChg chg="mod">
          <ac:chgData name="Abraham El-Jakl" userId="ba80e199-05f3-40e8-8f02-e1199c7e9b76" providerId="ADAL" clId="{D987FCCC-4150-5149-ACC0-04E1DE04392F}" dt="2023-12-05T19:41:15.286" v="105" actId="26606"/>
          <ac:spMkLst>
            <pc:docMk/>
            <pc:sldMk cId="4192214693" sldId="262"/>
            <ac:spMk id="2" creationId="{FAFE47C6-1D8D-780E-6EAD-8D99D377AD4C}"/>
          </ac:spMkLst>
        </pc:spChg>
        <pc:spChg chg="mod">
          <ac:chgData name="Abraham El-Jakl" userId="ba80e199-05f3-40e8-8f02-e1199c7e9b76" providerId="ADAL" clId="{D987FCCC-4150-5149-ACC0-04E1DE04392F}" dt="2023-12-05T20:47:55.158" v="667" actId="20577"/>
          <ac:spMkLst>
            <pc:docMk/>
            <pc:sldMk cId="4192214693" sldId="262"/>
            <ac:spMk id="3" creationId="{B34AFA65-E0A2-3566-F888-9F560584B1F8}"/>
          </ac:spMkLst>
        </pc:spChg>
        <pc:spChg chg="add">
          <ac:chgData name="Abraham El-Jakl" userId="ba80e199-05f3-40e8-8f02-e1199c7e9b76" providerId="ADAL" clId="{D987FCCC-4150-5149-ACC0-04E1DE04392F}" dt="2023-12-05T19:41:15.286" v="105" actId="26606"/>
          <ac:spMkLst>
            <pc:docMk/>
            <pc:sldMk cId="4192214693" sldId="262"/>
            <ac:spMk id="8" creationId="{D75627FE-0AC5-4349-AC08-45A58BEC9B8C}"/>
          </ac:spMkLst>
        </pc:spChg>
        <pc:spChg chg="add">
          <ac:chgData name="Abraham El-Jakl" userId="ba80e199-05f3-40e8-8f02-e1199c7e9b76" providerId="ADAL" clId="{D987FCCC-4150-5149-ACC0-04E1DE04392F}" dt="2023-12-05T19:41:15.286" v="105" actId="26606"/>
          <ac:spMkLst>
            <pc:docMk/>
            <pc:sldMk cId="4192214693" sldId="262"/>
            <ac:spMk id="33" creationId="{BC2574CF-1D35-4994-87BD-5A3378E1AB34}"/>
          </ac:spMkLst>
        </pc:spChg>
        <pc:grpChg chg="add">
          <ac:chgData name="Abraham El-Jakl" userId="ba80e199-05f3-40e8-8f02-e1199c7e9b76" providerId="ADAL" clId="{D987FCCC-4150-5149-ACC0-04E1DE04392F}" dt="2023-12-05T19:41:15.286" v="105" actId="26606"/>
          <ac:grpSpMkLst>
            <pc:docMk/>
            <pc:sldMk cId="4192214693" sldId="262"/>
            <ac:grpSpMk id="10" creationId="{F87AAF7B-2090-475D-9C3E-FDC03DD87A88}"/>
          </ac:grpSpMkLst>
        </pc:grpChg>
        <pc:cxnChg chg="add">
          <ac:chgData name="Abraham El-Jakl" userId="ba80e199-05f3-40e8-8f02-e1199c7e9b76" providerId="ADAL" clId="{D987FCCC-4150-5149-ACC0-04E1DE04392F}" dt="2023-12-05T19:41:15.286" v="105" actId="26606"/>
          <ac:cxnSpMkLst>
            <pc:docMk/>
            <pc:sldMk cId="4192214693" sldId="262"/>
            <ac:cxnSpMk id="35" creationId="{68B6AB33-DFE6-4FE4-94FE-C9E25424AD16}"/>
          </ac:cxnSpMkLst>
        </pc:cxnChg>
      </pc:sldChg>
      <pc:sldChg chg="addSp modSp new mod setBg addAnim modAnim">
        <pc:chgData name="Abraham El-Jakl" userId="ba80e199-05f3-40e8-8f02-e1199c7e9b76" providerId="ADAL" clId="{D987FCCC-4150-5149-ACC0-04E1DE04392F}" dt="2023-12-05T19:41:53.786" v="112"/>
        <pc:sldMkLst>
          <pc:docMk/>
          <pc:sldMk cId="3980684070" sldId="263"/>
        </pc:sldMkLst>
        <pc:spChg chg="mod">
          <ac:chgData name="Abraham El-Jakl" userId="ba80e199-05f3-40e8-8f02-e1199c7e9b76" providerId="ADAL" clId="{D987FCCC-4150-5149-ACC0-04E1DE04392F}" dt="2023-12-05T19:41:28.528" v="106" actId="26606"/>
          <ac:spMkLst>
            <pc:docMk/>
            <pc:sldMk cId="3980684070" sldId="263"/>
            <ac:spMk id="2" creationId="{500D7F2E-5F7D-B117-8812-277C9D9F0A85}"/>
          </ac:spMkLst>
        </pc:spChg>
        <pc:spChg chg="mod">
          <ac:chgData name="Abraham El-Jakl" userId="ba80e199-05f3-40e8-8f02-e1199c7e9b76" providerId="ADAL" clId="{D987FCCC-4150-5149-ACC0-04E1DE04392F}" dt="2023-12-05T19:41:28.528" v="106" actId="26606"/>
          <ac:spMkLst>
            <pc:docMk/>
            <pc:sldMk cId="3980684070" sldId="263"/>
            <ac:spMk id="3" creationId="{9093D463-7CF4-412E-F60F-C08AB2111379}"/>
          </ac:spMkLst>
        </pc:spChg>
        <pc:spChg chg="add">
          <ac:chgData name="Abraham El-Jakl" userId="ba80e199-05f3-40e8-8f02-e1199c7e9b76" providerId="ADAL" clId="{D987FCCC-4150-5149-ACC0-04E1DE04392F}" dt="2023-12-05T19:41:28.528" v="106" actId="26606"/>
          <ac:spMkLst>
            <pc:docMk/>
            <pc:sldMk cId="3980684070" sldId="263"/>
            <ac:spMk id="8" creationId="{D75627FE-0AC5-4349-AC08-45A58BEC9B8C}"/>
          </ac:spMkLst>
        </pc:spChg>
        <pc:spChg chg="add">
          <ac:chgData name="Abraham El-Jakl" userId="ba80e199-05f3-40e8-8f02-e1199c7e9b76" providerId="ADAL" clId="{D987FCCC-4150-5149-ACC0-04E1DE04392F}" dt="2023-12-05T19:41:28.528" v="106" actId="26606"/>
          <ac:spMkLst>
            <pc:docMk/>
            <pc:sldMk cId="3980684070" sldId="263"/>
            <ac:spMk id="33" creationId="{BC2574CF-1D35-4994-87BD-5A3378E1AB34}"/>
          </ac:spMkLst>
        </pc:spChg>
        <pc:grpChg chg="add">
          <ac:chgData name="Abraham El-Jakl" userId="ba80e199-05f3-40e8-8f02-e1199c7e9b76" providerId="ADAL" clId="{D987FCCC-4150-5149-ACC0-04E1DE04392F}" dt="2023-12-05T19:41:28.528" v="106" actId="26606"/>
          <ac:grpSpMkLst>
            <pc:docMk/>
            <pc:sldMk cId="3980684070" sldId="263"/>
            <ac:grpSpMk id="10" creationId="{F87AAF7B-2090-475D-9C3E-FDC03DD87A88}"/>
          </ac:grpSpMkLst>
        </pc:grpChg>
        <pc:cxnChg chg="add">
          <ac:chgData name="Abraham El-Jakl" userId="ba80e199-05f3-40e8-8f02-e1199c7e9b76" providerId="ADAL" clId="{D987FCCC-4150-5149-ACC0-04E1DE04392F}" dt="2023-12-05T19:41:28.528" v="106" actId="26606"/>
          <ac:cxnSpMkLst>
            <pc:docMk/>
            <pc:sldMk cId="3980684070" sldId="263"/>
            <ac:cxnSpMk id="35" creationId="{68B6AB33-DFE6-4FE4-94FE-C9E25424AD16}"/>
          </ac:cxnSpMkLst>
        </pc:cxnChg>
      </pc:sldChg>
      <pc:sldChg chg="addSp modSp new mod setBg addAnim modAnim">
        <pc:chgData name="Abraham El-Jakl" userId="ba80e199-05f3-40e8-8f02-e1199c7e9b76" providerId="ADAL" clId="{D987FCCC-4150-5149-ACC0-04E1DE04392F}" dt="2023-12-05T19:42:01.152" v="113"/>
        <pc:sldMkLst>
          <pc:docMk/>
          <pc:sldMk cId="1804217169" sldId="264"/>
        </pc:sldMkLst>
        <pc:spChg chg="mod">
          <ac:chgData name="Abraham El-Jakl" userId="ba80e199-05f3-40e8-8f02-e1199c7e9b76" providerId="ADAL" clId="{D987FCCC-4150-5149-ACC0-04E1DE04392F}" dt="2023-12-05T19:41:32.404" v="108" actId="26606"/>
          <ac:spMkLst>
            <pc:docMk/>
            <pc:sldMk cId="1804217169" sldId="264"/>
            <ac:spMk id="2" creationId="{1BD500E4-A51F-9667-F6F3-7FDC0EE471E1}"/>
          </ac:spMkLst>
        </pc:spChg>
        <pc:spChg chg="mod">
          <ac:chgData name="Abraham El-Jakl" userId="ba80e199-05f3-40e8-8f02-e1199c7e9b76" providerId="ADAL" clId="{D987FCCC-4150-5149-ACC0-04E1DE04392F}" dt="2023-12-05T19:41:32.404" v="108" actId="26606"/>
          <ac:spMkLst>
            <pc:docMk/>
            <pc:sldMk cId="1804217169" sldId="264"/>
            <ac:spMk id="3" creationId="{CE5909C4-1296-AEE9-F2A7-0CE53C8D5CF6}"/>
          </ac:spMkLst>
        </pc:spChg>
        <pc:spChg chg="add">
          <ac:chgData name="Abraham El-Jakl" userId="ba80e199-05f3-40e8-8f02-e1199c7e9b76" providerId="ADAL" clId="{D987FCCC-4150-5149-ACC0-04E1DE04392F}" dt="2023-12-05T19:41:32.404" v="108" actId="26606"/>
          <ac:spMkLst>
            <pc:docMk/>
            <pc:sldMk cId="1804217169" sldId="264"/>
            <ac:spMk id="8" creationId="{D75627FE-0AC5-4349-AC08-45A58BEC9B8C}"/>
          </ac:spMkLst>
        </pc:spChg>
        <pc:spChg chg="add">
          <ac:chgData name="Abraham El-Jakl" userId="ba80e199-05f3-40e8-8f02-e1199c7e9b76" providerId="ADAL" clId="{D987FCCC-4150-5149-ACC0-04E1DE04392F}" dt="2023-12-05T19:41:32.404" v="108" actId="26606"/>
          <ac:spMkLst>
            <pc:docMk/>
            <pc:sldMk cId="1804217169" sldId="264"/>
            <ac:spMk id="33" creationId="{BC2574CF-1D35-4994-87BD-5A3378E1AB34}"/>
          </ac:spMkLst>
        </pc:spChg>
        <pc:grpChg chg="add">
          <ac:chgData name="Abraham El-Jakl" userId="ba80e199-05f3-40e8-8f02-e1199c7e9b76" providerId="ADAL" clId="{D987FCCC-4150-5149-ACC0-04E1DE04392F}" dt="2023-12-05T19:41:32.404" v="108" actId="26606"/>
          <ac:grpSpMkLst>
            <pc:docMk/>
            <pc:sldMk cId="1804217169" sldId="264"/>
            <ac:grpSpMk id="10" creationId="{F87AAF7B-2090-475D-9C3E-FDC03DD87A88}"/>
          </ac:grpSpMkLst>
        </pc:grpChg>
        <pc:cxnChg chg="add">
          <ac:chgData name="Abraham El-Jakl" userId="ba80e199-05f3-40e8-8f02-e1199c7e9b76" providerId="ADAL" clId="{D987FCCC-4150-5149-ACC0-04E1DE04392F}" dt="2023-12-05T19:41:32.404" v="108" actId="26606"/>
          <ac:cxnSpMkLst>
            <pc:docMk/>
            <pc:sldMk cId="1804217169" sldId="264"/>
            <ac:cxnSpMk id="35" creationId="{68B6AB33-DFE6-4FE4-94FE-C9E25424AD16}"/>
          </ac:cxnSpMkLst>
        </pc:cxnChg>
      </pc:sldChg>
      <pc:sldChg chg="addSp modSp new mod setBg addAnim modAnim">
        <pc:chgData name="Abraham El-Jakl" userId="ba80e199-05f3-40e8-8f02-e1199c7e9b76" providerId="ADAL" clId="{D987FCCC-4150-5149-ACC0-04E1DE04392F}" dt="2023-12-05T19:42:05.235" v="114"/>
        <pc:sldMkLst>
          <pc:docMk/>
          <pc:sldMk cId="746369598" sldId="265"/>
        </pc:sldMkLst>
        <pc:spChg chg="mod">
          <ac:chgData name="Abraham El-Jakl" userId="ba80e199-05f3-40e8-8f02-e1199c7e9b76" providerId="ADAL" clId="{D987FCCC-4150-5149-ACC0-04E1DE04392F}" dt="2023-12-05T19:41:36.628" v="110" actId="26606"/>
          <ac:spMkLst>
            <pc:docMk/>
            <pc:sldMk cId="746369598" sldId="265"/>
            <ac:spMk id="2" creationId="{EE04A1E4-E3F8-5715-77F4-F4B6E7AA77E0}"/>
          </ac:spMkLst>
        </pc:spChg>
        <pc:spChg chg="mod">
          <ac:chgData name="Abraham El-Jakl" userId="ba80e199-05f3-40e8-8f02-e1199c7e9b76" providerId="ADAL" clId="{D987FCCC-4150-5149-ACC0-04E1DE04392F}" dt="2023-12-05T19:41:36.628" v="110" actId="26606"/>
          <ac:spMkLst>
            <pc:docMk/>
            <pc:sldMk cId="746369598" sldId="265"/>
            <ac:spMk id="3" creationId="{2B5E1F44-95F1-4CA1-2E71-D021F9703435}"/>
          </ac:spMkLst>
        </pc:spChg>
        <pc:spChg chg="add">
          <ac:chgData name="Abraham El-Jakl" userId="ba80e199-05f3-40e8-8f02-e1199c7e9b76" providerId="ADAL" clId="{D987FCCC-4150-5149-ACC0-04E1DE04392F}" dt="2023-12-05T19:41:36.628" v="110" actId="26606"/>
          <ac:spMkLst>
            <pc:docMk/>
            <pc:sldMk cId="746369598" sldId="265"/>
            <ac:spMk id="8" creationId="{D75627FE-0AC5-4349-AC08-45A58BEC9B8C}"/>
          </ac:spMkLst>
        </pc:spChg>
        <pc:spChg chg="add">
          <ac:chgData name="Abraham El-Jakl" userId="ba80e199-05f3-40e8-8f02-e1199c7e9b76" providerId="ADAL" clId="{D987FCCC-4150-5149-ACC0-04E1DE04392F}" dt="2023-12-05T19:41:36.628" v="110" actId="26606"/>
          <ac:spMkLst>
            <pc:docMk/>
            <pc:sldMk cId="746369598" sldId="265"/>
            <ac:spMk id="33" creationId="{BC2574CF-1D35-4994-87BD-5A3378E1AB34}"/>
          </ac:spMkLst>
        </pc:spChg>
        <pc:grpChg chg="add">
          <ac:chgData name="Abraham El-Jakl" userId="ba80e199-05f3-40e8-8f02-e1199c7e9b76" providerId="ADAL" clId="{D987FCCC-4150-5149-ACC0-04E1DE04392F}" dt="2023-12-05T19:41:36.628" v="110" actId="26606"/>
          <ac:grpSpMkLst>
            <pc:docMk/>
            <pc:sldMk cId="746369598" sldId="265"/>
            <ac:grpSpMk id="10" creationId="{F87AAF7B-2090-475D-9C3E-FDC03DD87A88}"/>
          </ac:grpSpMkLst>
        </pc:grpChg>
        <pc:cxnChg chg="add">
          <ac:chgData name="Abraham El-Jakl" userId="ba80e199-05f3-40e8-8f02-e1199c7e9b76" providerId="ADAL" clId="{D987FCCC-4150-5149-ACC0-04E1DE04392F}" dt="2023-12-05T19:41:36.628" v="110" actId="26606"/>
          <ac:cxnSpMkLst>
            <pc:docMk/>
            <pc:sldMk cId="746369598" sldId="265"/>
            <ac:cxnSpMk id="35" creationId="{68B6AB33-DFE6-4FE4-94FE-C9E25424AD16}"/>
          </ac:cxnSpMkLst>
        </pc:cxnChg>
      </pc:sldChg>
      <pc:sldChg chg="addSp modSp new mod setBg">
        <pc:chgData name="Abraham El-Jakl" userId="ba80e199-05f3-40e8-8f02-e1199c7e9b76" providerId="ADAL" clId="{D987FCCC-4150-5149-ACC0-04E1DE04392F}" dt="2023-12-05T19:51:11.834" v="303" actId="20577"/>
        <pc:sldMkLst>
          <pc:docMk/>
          <pc:sldMk cId="1142269675" sldId="266"/>
        </pc:sldMkLst>
        <pc:spChg chg="mod">
          <ac:chgData name="Abraham El-Jakl" userId="ba80e199-05f3-40e8-8f02-e1199c7e9b76" providerId="ADAL" clId="{D987FCCC-4150-5149-ACC0-04E1DE04392F}" dt="2023-12-05T19:51:00.966" v="295" actId="313"/>
          <ac:spMkLst>
            <pc:docMk/>
            <pc:sldMk cId="1142269675" sldId="266"/>
            <ac:spMk id="2" creationId="{7066D815-10DA-7467-7588-4C6829343347}"/>
          </ac:spMkLst>
        </pc:spChg>
        <pc:spChg chg="mod">
          <ac:chgData name="Abraham El-Jakl" userId="ba80e199-05f3-40e8-8f02-e1199c7e9b76" providerId="ADAL" clId="{D987FCCC-4150-5149-ACC0-04E1DE04392F}" dt="2023-12-05T19:51:11.834" v="303" actId="20577"/>
          <ac:spMkLst>
            <pc:docMk/>
            <pc:sldMk cId="1142269675" sldId="266"/>
            <ac:spMk id="3" creationId="{636FCB05-73DE-FFDD-709B-57887E0F5D68}"/>
          </ac:spMkLst>
        </pc:spChg>
        <pc:spChg chg="add">
          <ac:chgData name="Abraham El-Jakl" userId="ba80e199-05f3-40e8-8f02-e1199c7e9b76" providerId="ADAL" clId="{D987FCCC-4150-5149-ACC0-04E1DE04392F}" dt="2023-12-05T19:50:10.609" v="258" actId="26606"/>
          <ac:spMkLst>
            <pc:docMk/>
            <pc:sldMk cId="1142269675" sldId="266"/>
            <ac:spMk id="8" creationId="{EDB4298B-514D-4087-BFCF-5E0B7C9A9979}"/>
          </ac:spMkLst>
        </pc:spChg>
        <pc:grpChg chg="add">
          <ac:chgData name="Abraham El-Jakl" userId="ba80e199-05f3-40e8-8f02-e1199c7e9b76" providerId="ADAL" clId="{D987FCCC-4150-5149-ACC0-04E1DE04392F}" dt="2023-12-05T19:50:10.609" v="258" actId="26606"/>
          <ac:grpSpMkLst>
            <pc:docMk/>
            <pc:sldMk cId="1142269675" sldId="266"/>
            <ac:grpSpMk id="10" creationId="{04250D78-05C1-41CC-8744-FF361296252F}"/>
          </ac:grpSpMkLst>
        </pc:grpChg>
      </pc:sldChg>
      <pc:sldChg chg="addSp modSp new mod setBg addAnim modAnim">
        <pc:chgData name="Abraham El-Jakl" userId="ba80e199-05f3-40e8-8f02-e1199c7e9b76" providerId="ADAL" clId="{D987FCCC-4150-5149-ACC0-04E1DE04392F}" dt="2023-12-05T19:51:26.185" v="304"/>
        <pc:sldMkLst>
          <pc:docMk/>
          <pc:sldMk cId="429331561" sldId="267"/>
        </pc:sldMkLst>
        <pc:spChg chg="mod">
          <ac:chgData name="Abraham El-Jakl" userId="ba80e199-05f3-40e8-8f02-e1199c7e9b76" providerId="ADAL" clId="{D987FCCC-4150-5149-ACC0-04E1DE04392F}" dt="2023-12-05T19:50:14.736" v="259" actId="26606"/>
          <ac:spMkLst>
            <pc:docMk/>
            <pc:sldMk cId="429331561" sldId="267"/>
            <ac:spMk id="2" creationId="{B918734A-28D0-7F00-CD1E-CD5CE9F3C48D}"/>
          </ac:spMkLst>
        </pc:spChg>
        <pc:spChg chg="mod">
          <ac:chgData name="Abraham El-Jakl" userId="ba80e199-05f3-40e8-8f02-e1199c7e9b76" providerId="ADAL" clId="{D987FCCC-4150-5149-ACC0-04E1DE04392F}" dt="2023-12-05T19:50:14.736" v="259" actId="26606"/>
          <ac:spMkLst>
            <pc:docMk/>
            <pc:sldMk cId="429331561" sldId="267"/>
            <ac:spMk id="3" creationId="{1FA99F85-514E-A7AD-B2A9-58D3DDD44810}"/>
          </ac:spMkLst>
        </pc:spChg>
        <pc:spChg chg="add">
          <ac:chgData name="Abraham El-Jakl" userId="ba80e199-05f3-40e8-8f02-e1199c7e9b76" providerId="ADAL" clId="{D987FCCC-4150-5149-ACC0-04E1DE04392F}" dt="2023-12-05T19:50:14.736" v="259" actId="26606"/>
          <ac:spMkLst>
            <pc:docMk/>
            <pc:sldMk cId="429331561" sldId="267"/>
            <ac:spMk id="8" creationId="{EDB4298B-514D-4087-BFCF-5E0B7C9A9979}"/>
          </ac:spMkLst>
        </pc:spChg>
        <pc:grpChg chg="add">
          <ac:chgData name="Abraham El-Jakl" userId="ba80e199-05f3-40e8-8f02-e1199c7e9b76" providerId="ADAL" clId="{D987FCCC-4150-5149-ACC0-04E1DE04392F}" dt="2023-12-05T19:50:14.736" v="259" actId="26606"/>
          <ac:grpSpMkLst>
            <pc:docMk/>
            <pc:sldMk cId="429331561" sldId="267"/>
            <ac:grpSpMk id="10" creationId="{04250D78-05C1-41CC-8744-FF361296252F}"/>
          </ac:grpSpMkLst>
        </pc:grpChg>
      </pc:sldChg>
      <pc:sldChg chg="addSp modSp new mod setBg addAnim modAnim">
        <pc:chgData name="Abraham El-Jakl" userId="ba80e199-05f3-40e8-8f02-e1199c7e9b76" providerId="ADAL" clId="{D987FCCC-4150-5149-ACC0-04E1DE04392F}" dt="2023-12-05T19:51:32.701" v="305"/>
        <pc:sldMkLst>
          <pc:docMk/>
          <pc:sldMk cId="1491117399" sldId="268"/>
        </pc:sldMkLst>
        <pc:spChg chg="mod">
          <ac:chgData name="Abraham El-Jakl" userId="ba80e199-05f3-40e8-8f02-e1199c7e9b76" providerId="ADAL" clId="{D987FCCC-4150-5149-ACC0-04E1DE04392F}" dt="2023-12-05T19:50:18.685" v="261" actId="26606"/>
          <ac:spMkLst>
            <pc:docMk/>
            <pc:sldMk cId="1491117399" sldId="268"/>
            <ac:spMk id="2" creationId="{37B84601-A410-7486-3D39-1E1D6CA2B007}"/>
          </ac:spMkLst>
        </pc:spChg>
        <pc:spChg chg="mod">
          <ac:chgData name="Abraham El-Jakl" userId="ba80e199-05f3-40e8-8f02-e1199c7e9b76" providerId="ADAL" clId="{D987FCCC-4150-5149-ACC0-04E1DE04392F}" dt="2023-12-05T19:50:18.685" v="261" actId="26606"/>
          <ac:spMkLst>
            <pc:docMk/>
            <pc:sldMk cId="1491117399" sldId="268"/>
            <ac:spMk id="3" creationId="{A85ACB3F-EA6C-18FC-BA6C-948AAE195DC1}"/>
          </ac:spMkLst>
        </pc:spChg>
        <pc:spChg chg="add">
          <ac:chgData name="Abraham El-Jakl" userId="ba80e199-05f3-40e8-8f02-e1199c7e9b76" providerId="ADAL" clId="{D987FCCC-4150-5149-ACC0-04E1DE04392F}" dt="2023-12-05T19:50:18.685" v="261" actId="26606"/>
          <ac:spMkLst>
            <pc:docMk/>
            <pc:sldMk cId="1491117399" sldId="268"/>
            <ac:spMk id="8" creationId="{EDB4298B-514D-4087-BFCF-5E0B7C9A9979}"/>
          </ac:spMkLst>
        </pc:spChg>
        <pc:grpChg chg="add">
          <ac:chgData name="Abraham El-Jakl" userId="ba80e199-05f3-40e8-8f02-e1199c7e9b76" providerId="ADAL" clId="{D987FCCC-4150-5149-ACC0-04E1DE04392F}" dt="2023-12-05T19:50:18.685" v="261" actId="26606"/>
          <ac:grpSpMkLst>
            <pc:docMk/>
            <pc:sldMk cId="1491117399" sldId="268"/>
            <ac:grpSpMk id="10" creationId="{04250D78-05C1-41CC-8744-FF361296252F}"/>
          </ac:grpSpMkLst>
        </pc:grpChg>
      </pc:sldChg>
      <pc:sldChg chg="addSp modSp new mod setBg addAnim modAnim">
        <pc:chgData name="Abraham El-Jakl" userId="ba80e199-05f3-40e8-8f02-e1199c7e9b76" providerId="ADAL" clId="{D987FCCC-4150-5149-ACC0-04E1DE04392F}" dt="2023-12-05T19:51:36.218" v="306"/>
        <pc:sldMkLst>
          <pc:docMk/>
          <pc:sldMk cId="1096950661" sldId="269"/>
        </pc:sldMkLst>
        <pc:spChg chg="mod">
          <ac:chgData name="Abraham El-Jakl" userId="ba80e199-05f3-40e8-8f02-e1199c7e9b76" providerId="ADAL" clId="{D987FCCC-4150-5149-ACC0-04E1DE04392F}" dt="2023-12-05T19:50:22.058" v="263" actId="26606"/>
          <ac:spMkLst>
            <pc:docMk/>
            <pc:sldMk cId="1096950661" sldId="269"/>
            <ac:spMk id="2" creationId="{7CD787B6-F58B-2AB1-7FAB-F1251B296A96}"/>
          </ac:spMkLst>
        </pc:spChg>
        <pc:spChg chg="mod">
          <ac:chgData name="Abraham El-Jakl" userId="ba80e199-05f3-40e8-8f02-e1199c7e9b76" providerId="ADAL" clId="{D987FCCC-4150-5149-ACC0-04E1DE04392F}" dt="2023-12-05T19:50:22.058" v="263" actId="26606"/>
          <ac:spMkLst>
            <pc:docMk/>
            <pc:sldMk cId="1096950661" sldId="269"/>
            <ac:spMk id="3" creationId="{03F64018-A149-C46C-54A8-AD4493DEC94D}"/>
          </ac:spMkLst>
        </pc:spChg>
        <pc:spChg chg="add">
          <ac:chgData name="Abraham El-Jakl" userId="ba80e199-05f3-40e8-8f02-e1199c7e9b76" providerId="ADAL" clId="{D987FCCC-4150-5149-ACC0-04E1DE04392F}" dt="2023-12-05T19:50:22.058" v="263" actId="26606"/>
          <ac:spMkLst>
            <pc:docMk/>
            <pc:sldMk cId="1096950661" sldId="269"/>
            <ac:spMk id="8" creationId="{EDB4298B-514D-4087-BFCF-5E0B7C9A9979}"/>
          </ac:spMkLst>
        </pc:spChg>
        <pc:grpChg chg="add">
          <ac:chgData name="Abraham El-Jakl" userId="ba80e199-05f3-40e8-8f02-e1199c7e9b76" providerId="ADAL" clId="{D987FCCC-4150-5149-ACC0-04E1DE04392F}" dt="2023-12-05T19:50:22.058" v="263" actId="26606"/>
          <ac:grpSpMkLst>
            <pc:docMk/>
            <pc:sldMk cId="1096950661" sldId="269"/>
            <ac:grpSpMk id="10" creationId="{04250D78-05C1-41CC-8744-FF361296252F}"/>
          </ac:grpSpMkLst>
        </pc:grpChg>
      </pc:sldChg>
      <pc:sldChg chg="addSp delSp modSp new mod setBg">
        <pc:chgData name="Abraham El-Jakl" userId="ba80e199-05f3-40e8-8f02-e1199c7e9b76" providerId="ADAL" clId="{D987FCCC-4150-5149-ACC0-04E1DE04392F}" dt="2023-12-05T19:55:53.961" v="340" actId="26606"/>
        <pc:sldMkLst>
          <pc:docMk/>
          <pc:sldMk cId="4039479406" sldId="270"/>
        </pc:sldMkLst>
        <pc:spChg chg="mod">
          <ac:chgData name="Abraham El-Jakl" userId="ba80e199-05f3-40e8-8f02-e1199c7e9b76" providerId="ADAL" clId="{D987FCCC-4150-5149-ACC0-04E1DE04392F}" dt="2023-12-05T19:55:53.961" v="340" actId="26606"/>
          <ac:spMkLst>
            <pc:docMk/>
            <pc:sldMk cId="4039479406" sldId="270"/>
            <ac:spMk id="2" creationId="{9E6EF0FC-0F43-A58D-B456-BD1B165DC4AF}"/>
          </ac:spMkLst>
        </pc:spChg>
        <pc:spChg chg="del">
          <ac:chgData name="Abraham El-Jakl" userId="ba80e199-05f3-40e8-8f02-e1199c7e9b76" providerId="ADAL" clId="{D987FCCC-4150-5149-ACC0-04E1DE04392F}" dt="2023-12-05T19:55:53.961" v="340" actId="26606"/>
          <ac:spMkLst>
            <pc:docMk/>
            <pc:sldMk cId="4039479406" sldId="270"/>
            <ac:spMk id="3" creationId="{EE7E8793-AEA7-FB75-F4B2-A7007FFF2C12}"/>
          </ac:spMkLst>
        </pc:spChg>
        <pc:spChg chg="add">
          <ac:chgData name="Abraham El-Jakl" userId="ba80e199-05f3-40e8-8f02-e1199c7e9b76" providerId="ADAL" clId="{D987FCCC-4150-5149-ACC0-04E1DE04392F}" dt="2023-12-05T19:55:53.961" v="340" actId="26606"/>
          <ac:spMkLst>
            <pc:docMk/>
            <pc:sldMk cId="4039479406" sldId="270"/>
            <ac:spMk id="36" creationId="{A3BAF07C-C39E-42EB-BB22-8D46691D9735}"/>
          </ac:spMkLst>
        </pc:spChg>
        <pc:spChg chg="add">
          <ac:chgData name="Abraham El-Jakl" userId="ba80e199-05f3-40e8-8f02-e1199c7e9b76" providerId="ADAL" clId="{D987FCCC-4150-5149-ACC0-04E1DE04392F}" dt="2023-12-05T19:55:53.961" v="340" actId="26606"/>
          <ac:spMkLst>
            <pc:docMk/>
            <pc:sldMk cId="4039479406" sldId="270"/>
            <ac:spMk id="59" creationId="{A7795DFA-888F-47E2-B44E-DE1D3B3E46A4}"/>
          </ac:spMkLst>
        </pc:spChg>
        <pc:grpChg chg="add">
          <ac:chgData name="Abraham El-Jakl" userId="ba80e199-05f3-40e8-8f02-e1199c7e9b76" providerId="ADAL" clId="{D987FCCC-4150-5149-ACC0-04E1DE04392F}" dt="2023-12-05T19:55:53.961" v="340" actId="26606"/>
          <ac:grpSpMkLst>
            <pc:docMk/>
            <pc:sldMk cId="4039479406" sldId="270"/>
            <ac:grpSpMk id="10" creationId="{17C4610E-9C18-467B-BF10-BE6A974CC364}"/>
          </ac:grpSpMkLst>
        </pc:grpChg>
        <pc:grpChg chg="add">
          <ac:chgData name="Abraham El-Jakl" userId="ba80e199-05f3-40e8-8f02-e1199c7e9b76" providerId="ADAL" clId="{D987FCCC-4150-5149-ACC0-04E1DE04392F}" dt="2023-12-05T19:55:53.961" v="340" actId="26606"/>
          <ac:grpSpMkLst>
            <pc:docMk/>
            <pc:sldMk cId="4039479406" sldId="270"/>
            <ac:grpSpMk id="31" creationId="{A899734C-500F-4274-9854-8BFA14A1D7EE}"/>
          </ac:grpSpMkLst>
        </pc:grpChg>
        <pc:grpChg chg="add">
          <ac:chgData name="Abraham El-Jakl" userId="ba80e199-05f3-40e8-8f02-e1199c7e9b76" providerId="ADAL" clId="{D987FCCC-4150-5149-ACC0-04E1DE04392F}" dt="2023-12-05T19:55:53.961" v="340" actId="26606"/>
          <ac:grpSpMkLst>
            <pc:docMk/>
            <pc:sldMk cId="4039479406" sldId="270"/>
            <ac:grpSpMk id="38" creationId="{D8E9CF54-0466-4261-9E62-0249E60E1886}"/>
          </ac:grpSpMkLst>
        </pc:grpChg>
        <pc:picChg chg="add">
          <ac:chgData name="Abraham El-Jakl" userId="ba80e199-05f3-40e8-8f02-e1199c7e9b76" providerId="ADAL" clId="{D987FCCC-4150-5149-ACC0-04E1DE04392F}" dt="2023-12-05T19:55:53.961" v="340" actId="26606"/>
          <ac:picMkLst>
            <pc:docMk/>
            <pc:sldMk cId="4039479406" sldId="270"/>
            <ac:picMk id="7" creationId="{CA217D8F-B31B-4A96-E33D-88D3BF0DD157}"/>
          </ac:picMkLst>
        </pc:picChg>
      </pc:sldChg>
      <pc:sldChg chg="addSp delSp modSp new mod setBg">
        <pc:chgData name="Abraham El-Jakl" userId="ba80e199-05f3-40e8-8f02-e1199c7e9b76" providerId="ADAL" clId="{D987FCCC-4150-5149-ACC0-04E1DE04392F}" dt="2023-12-05T19:58:10.877" v="376"/>
        <pc:sldMkLst>
          <pc:docMk/>
          <pc:sldMk cId="2718037096" sldId="271"/>
        </pc:sldMkLst>
        <pc:spChg chg="mod">
          <ac:chgData name="Abraham El-Jakl" userId="ba80e199-05f3-40e8-8f02-e1199c7e9b76" providerId="ADAL" clId="{D987FCCC-4150-5149-ACC0-04E1DE04392F}" dt="2023-12-05T19:58:10.877" v="376"/>
          <ac:spMkLst>
            <pc:docMk/>
            <pc:sldMk cId="2718037096" sldId="271"/>
            <ac:spMk id="2" creationId="{5F8B0D3B-F20D-39FC-1D35-6900F697DEC2}"/>
          </ac:spMkLst>
        </pc:spChg>
        <pc:spChg chg="del">
          <ac:chgData name="Abraham El-Jakl" userId="ba80e199-05f3-40e8-8f02-e1199c7e9b76" providerId="ADAL" clId="{D987FCCC-4150-5149-ACC0-04E1DE04392F}" dt="2023-12-05T19:57:36.011" v="373" actId="26606"/>
          <ac:spMkLst>
            <pc:docMk/>
            <pc:sldMk cId="2718037096" sldId="271"/>
            <ac:spMk id="3" creationId="{6A30CAFA-61C1-A829-5047-945A2ED94139}"/>
          </ac:spMkLst>
        </pc:spChg>
        <pc:spChg chg="add del">
          <ac:chgData name="Abraham El-Jakl" userId="ba80e199-05f3-40e8-8f02-e1199c7e9b76" providerId="ADAL" clId="{D987FCCC-4150-5149-ACC0-04E1DE04392F}" dt="2023-12-05T19:58:00.574" v="375" actId="26606"/>
          <ac:spMkLst>
            <pc:docMk/>
            <pc:sldMk cId="2718037096" sldId="271"/>
            <ac:spMk id="36" creationId="{A3BAF07C-C39E-42EB-BB22-8D46691D9735}"/>
          </ac:spMkLst>
        </pc:spChg>
        <pc:spChg chg="add del">
          <ac:chgData name="Abraham El-Jakl" userId="ba80e199-05f3-40e8-8f02-e1199c7e9b76" providerId="ADAL" clId="{D987FCCC-4150-5149-ACC0-04E1DE04392F}" dt="2023-12-05T19:58:00.574" v="375" actId="26606"/>
          <ac:spMkLst>
            <pc:docMk/>
            <pc:sldMk cId="2718037096" sldId="271"/>
            <ac:spMk id="59" creationId="{A7795DFA-888F-47E2-B44E-DE1D3B3E46A4}"/>
          </ac:spMkLst>
        </pc:spChg>
        <pc:spChg chg="add">
          <ac:chgData name="Abraham El-Jakl" userId="ba80e199-05f3-40e8-8f02-e1199c7e9b76" providerId="ADAL" clId="{D987FCCC-4150-5149-ACC0-04E1DE04392F}" dt="2023-12-05T19:58:00.574" v="375" actId="26606"/>
          <ac:spMkLst>
            <pc:docMk/>
            <pc:sldMk cId="2718037096" sldId="271"/>
            <ac:spMk id="90" creationId="{FD8F1113-2E3C-46E3-B54F-B7F421EEFD11}"/>
          </ac:spMkLst>
        </pc:spChg>
        <pc:spChg chg="add">
          <ac:chgData name="Abraham El-Jakl" userId="ba80e199-05f3-40e8-8f02-e1199c7e9b76" providerId="ADAL" clId="{D987FCCC-4150-5149-ACC0-04E1DE04392F}" dt="2023-12-05T19:58:00.574" v="375" actId="26606"/>
          <ac:spMkLst>
            <pc:docMk/>
            <pc:sldMk cId="2718037096" sldId="271"/>
            <ac:spMk id="113" creationId="{4F37E7FB-7372-47E3-914E-7CF7E94B1C49}"/>
          </ac:spMkLst>
        </pc:spChg>
        <pc:spChg chg="add">
          <ac:chgData name="Abraham El-Jakl" userId="ba80e199-05f3-40e8-8f02-e1199c7e9b76" providerId="ADAL" clId="{D987FCCC-4150-5149-ACC0-04E1DE04392F}" dt="2023-12-05T19:58:00.574" v="375" actId="26606"/>
          <ac:spMkLst>
            <pc:docMk/>
            <pc:sldMk cId="2718037096" sldId="271"/>
            <ac:spMk id="115" creationId="{16E168E2-3256-43A5-9298-9E5A6AE8F736}"/>
          </ac:spMkLst>
        </pc:spChg>
        <pc:grpChg chg="add del">
          <ac:chgData name="Abraham El-Jakl" userId="ba80e199-05f3-40e8-8f02-e1199c7e9b76" providerId="ADAL" clId="{D987FCCC-4150-5149-ACC0-04E1DE04392F}" dt="2023-12-05T19:58:00.574" v="375" actId="26606"/>
          <ac:grpSpMkLst>
            <pc:docMk/>
            <pc:sldMk cId="2718037096" sldId="271"/>
            <ac:grpSpMk id="10" creationId="{17C4610E-9C18-467B-BF10-BE6A974CC364}"/>
          </ac:grpSpMkLst>
        </pc:grpChg>
        <pc:grpChg chg="add del">
          <ac:chgData name="Abraham El-Jakl" userId="ba80e199-05f3-40e8-8f02-e1199c7e9b76" providerId="ADAL" clId="{D987FCCC-4150-5149-ACC0-04E1DE04392F}" dt="2023-12-05T19:58:00.574" v="375" actId="26606"/>
          <ac:grpSpMkLst>
            <pc:docMk/>
            <pc:sldMk cId="2718037096" sldId="271"/>
            <ac:grpSpMk id="31" creationId="{A899734C-500F-4274-9854-8BFA14A1D7EE}"/>
          </ac:grpSpMkLst>
        </pc:grpChg>
        <pc:grpChg chg="add del">
          <ac:chgData name="Abraham El-Jakl" userId="ba80e199-05f3-40e8-8f02-e1199c7e9b76" providerId="ADAL" clId="{D987FCCC-4150-5149-ACC0-04E1DE04392F}" dt="2023-12-05T19:58:00.574" v="375" actId="26606"/>
          <ac:grpSpMkLst>
            <pc:docMk/>
            <pc:sldMk cId="2718037096" sldId="271"/>
            <ac:grpSpMk id="38" creationId="{D8E9CF54-0466-4261-9E62-0249E60E1886}"/>
          </ac:grpSpMkLst>
        </pc:grpChg>
        <pc:grpChg chg="add">
          <ac:chgData name="Abraham El-Jakl" userId="ba80e199-05f3-40e8-8f02-e1199c7e9b76" providerId="ADAL" clId="{D987FCCC-4150-5149-ACC0-04E1DE04392F}" dt="2023-12-05T19:58:00.574" v="375" actId="26606"/>
          <ac:grpSpMkLst>
            <pc:docMk/>
            <pc:sldMk cId="2718037096" sldId="271"/>
            <ac:grpSpMk id="64" creationId="{17C4610E-9C18-467B-BF10-BE6A974CC364}"/>
          </ac:grpSpMkLst>
        </pc:grpChg>
        <pc:grpChg chg="add">
          <ac:chgData name="Abraham El-Jakl" userId="ba80e199-05f3-40e8-8f02-e1199c7e9b76" providerId="ADAL" clId="{D987FCCC-4150-5149-ACC0-04E1DE04392F}" dt="2023-12-05T19:58:00.574" v="375" actId="26606"/>
          <ac:grpSpMkLst>
            <pc:docMk/>
            <pc:sldMk cId="2718037096" sldId="271"/>
            <ac:grpSpMk id="85" creationId="{A899734C-500F-4274-9854-8BFA14A1D7EE}"/>
          </ac:grpSpMkLst>
        </pc:grpChg>
        <pc:grpChg chg="add">
          <ac:chgData name="Abraham El-Jakl" userId="ba80e199-05f3-40e8-8f02-e1199c7e9b76" providerId="ADAL" clId="{D987FCCC-4150-5149-ACC0-04E1DE04392F}" dt="2023-12-05T19:58:00.574" v="375" actId="26606"/>
          <ac:grpSpMkLst>
            <pc:docMk/>
            <pc:sldMk cId="2718037096" sldId="271"/>
            <ac:grpSpMk id="92" creationId="{465DDECC-A11E-434E-87B2-8997CD3832FD}"/>
          </ac:grpSpMkLst>
        </pc:grpChg>
        <pc:picChg chg="add mod">
          <ac:chgData name="Abraham El-Jakl" userId="ba80e199-05f3-40e8-8f02-e1199c7e9b76" providerId="ADAL" clId="{D987FCCC-4150-5149-ACC0-04E1DE04392F}" dt="2023-12-05T19:58:00.574" v="375" actId="26606"/>
          <ac:picMkLst>
            <pc:docMk/>
            <pc:sldMk cId="2718037096" sldId="271"/>
            <ac:picMk id="7" creationId="{C18D61F7-A26D-613D-B8EB-C8F2090928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6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0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5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2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0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F84C-4E15-FC4A-98D9-5D6BE88F5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7EBB-238E-B74D-8C9A-5F33D8293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B46EB-A273-21A2-BDF7-0D14FBA8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>
                <a:latin typeface="Century Gothic" panose="020B0502020202020204" pitchFamily="34" charset="0"/>
              </a:rPr>
              <a:t>Beamformer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0AB01-E3C3-B3F2-5094-2C0A9798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8" y="3783690"/>
            <a:ext cx="5414125" cy="1196717"/>
          </a:xfrm>
        </p:spPr>
        <p:txBody>
          <a:bodyPr>
            <a:normAutofit/>
          </a:bodyPr>
          <a:lstStyle/>
          <a:p>
            <a:r>
              <a:rPr lang="en-US" sz="2000">
                <a:latin typeface="Century Gothic" panose="020B0502020202020204" pitchFamily="34" charset="0"/>
              </a:rPr>
              <a:t>Owen Stuttard </a:t>
            </a:r>
          </a:p>
          <a:p>
            <a:r>
              <a:rPr lang="en-US" sz="2000">
                <a:latin typeface="Century Gothic" panose="020B0502020202020204" pitchFamily="34" charset="0"/>
              </a:rPr>
              <a:t>Abraham El-Jakl</a:t>
            </a:r>
          </a:p>
        </p:txBody>
      </p:sp>
    </p:spTree>
    <p:extLst>
      <p:ext uri="{BB962C8B-B14F-4D97-AF65-F5344CB8AC3E}">
        <p14:creationId xmlns:p14="http://schemas.microsoft.com/office/powerpoint/2010/main" val="35035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66D815-10DA-7467-7588-4C682934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Initial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FCB05-73DE-FFDD-709B-57887E0F5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14226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18734A-28D0-7F00-CD1E-CD5CE9F3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</a:rPr>
              <a:t>In-Progress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99F85-514E-A7AD-B2A9-58D3DDD4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160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2933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B84601-A410-7486-3D39-1E1D6CA2B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</a:rPr>
              <a:t>Final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CB3F-EA6C-18FC-BA6C-948AAE19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160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9111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D787B6-F58B-2AB1-7FAB-F1251B29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r>
              <a:rPr lang="en-US" sz="3600">
                <a:solidFill>
                  <a:schemeClr val="tx1"/>
                </a:solidFill>
              </a:rPr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4018-A149-C46C-54A8-AD4493DEC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r>
              <a:rPr lang="en-US" sz="160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9695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6EF0FC-0F43-A58D-B456-BD1B165D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Conclusion &amp; Questions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CA217D8F-B31B-4A96-E33D-88D3BF0D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8223" y="626940"/>
            <a:ext cx="3864547" cy="386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7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4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BB46EB-A273-21A2-BDF7-0D14FBA8A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accent1"/>
                </a:solidFill>
              </a:rPr>
              <a:t>Project Description</a:t>
            </a:r>
            <a:endParaRPr lang="en-US" sz="720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0AB01-E3C3-B3F2-5094-2C0A9798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2000">
                <a:solidFill>
                  <a:schemeClr val="tx1"/>
                </a:solidFill>
              </a:rPr>
              <a:t>Design and implement a simple beamformer on the DE2 boards that can take 8 channels of raw data and creating a single line for an ultrasound image that can be outputted back via UART Protocol. </a:t>
            </a:r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9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71E15-F6CA-DAE9-72EE-1F1179FD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450" y="138112"/>
            <a:ext cx="6677553" cy="1353310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Proposed System</a:t>
            </a:r>
          </a:p>
        </p:txBody>
      </p:sp>
      <p:pic>
        <p:nvPicPr>
          <p:cNvPr id="34" name="Content Placeholder 33" descr="A diagram of a network&#10;&#10;Description automatically generated">
            <a:extLst>
              <a:ext uri="{FF2B5EF4-FFF2-40B4-BE49-F238E27FC236}">
                <a16:creationId xmlns:a16="http://schemas.microsoft.com/office/drawing/2014/main" id="{62ABCB28-9313-44A2-9B8D-116E7261C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422" y="1624772"/>
            <a:ext cx="9305384" cy="4123562"/>
          </a:xfrm>
        </p:spPr>
      </p:pic>
    </p:spTree>
    <p:extLst>
      <p:ext uri="{BB962C8B-B14F-4D97-AF65-F5344CB8AC3E}">
        <p14:creationId xmlns:p14="http://schemas.microsoft.com/office/powerpoint/2010/main" val="359504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8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5FBED-F733-EE6E-E42F-09251EB7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System Architecture</a:t>
            </a:r>
          </a:p>
        </p:txBody>
      </p:sp>
      <p:sp>
        <p:nvSpPr>
          <p:cNvPr id="107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Graphic 107" descr="Computer">
            <a:extLst>
              <a:ext uri="{FF2B5EF4-FFF2-40B4-BE49-F238E27FC236}">
                <a16:creationId xmlns:a16="http://schemas.microsoft.com/office/drawing/2014/main" id="{68EA4D5F-AC30-32E8-CDE9-CA73F7EDB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6092" y="1120792"/>
            <a:ext cx="3099816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61545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E47C6-1D8D-780E-6EAD-8D99D377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Filter Design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AFA65-E0A2-3566-F888-9F560584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Low Pass Filter Design that will up sample by 3 interpolations.</a:t>
            </a:r>
          </a:p>
          <a:p>
            <a:r>
              <a:rPr lang="en-US" dirty="0"/>
              <a:t>Sampling Frequency = 300 MHz, </a:t>
            </a:r>
            <a:r>
              <a:rPr lang="en-US" dirty="0" err="1"/>
              <a:t>FPass</a:t>
            </a:r>
            <a:r>
              <a:rPr lang="en-US" dirty="0"/>
              <a:t> = 45 MHz, </a:t>
            </a:r>
            <a:r>
              <a:rPr lang="en-US" dirty="0" err="1"/>
              <a:t>FStop</a:t>
            </a:r>
            <a:r>
              <a:rPr lang="en-US" dirty="0"/>
              <a:t> = 50 MHZ</a:t>
            </a:r>
          </a:p>
          <a:p>
            <a:r>
              <a:rPr lang="en-US" dirty="0"/>
              <a:t>Input 16 bits – Output 96 bits achieved by truncating 3 bits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221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D7F2E-5F7D-B117-8812-277C9D9F0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Beamformer Design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D463-7CF4-412E-F60F-C08AB211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98068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500E4-A51F-9667-F6F3-7FDC0EE4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Summing Design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909C4-1296-AEE9-F2A7-0CE53C8D5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80421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4A1E4-E3F8-5715-77F4-F4B6E7AA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9" y="960120"/>
            <a:ext cx="3865695" cy="417127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tx1"/>
                </a:solidFill>
              </a:rPr>
              <a:t>UART Design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52263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1F44-95F1-4CA1-2E71-D021F970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164" y="960120"/>
            <a:ext cx="5511800" cy="4171278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74636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3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B0D3B-F20D-39FC-1D35-6900F697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>
                <a:solidFill>
                  <a:schemeClr val="tx2"/>
                </a:solidFill>
              </a:rPr>
              <a:t>Testing</a:t>
            </a:r>
          </a:p>
        </p:txBody>
      </p:sp>
      <p:sp>
        <p:nvSpPr>
          <p:cNvPr id="113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C18D61F7-A26D-613D-B8EB-C8F209092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6092" y="1120792"/>
            <a:ext cx="3099816" cy="3099816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71803709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114</Words>
  <Application>Microsoft Macintosh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Century Gothic</vt:lpstr>
      <vt:lpstr>Rockwell</vt:lpstr>
      <vt:lpstr>Wingdings</vt:lpstr>
      <vt:lpstr>Atlas</vt:lpstr>
      <vt:lpstr>Beamformer</vt:lpstr>
      <vt:lpstr>Project Description</vt:lpstr>
      <vt:lpstr>Proposed System</vt:lpstr>
      <vt:lpstr>System Architecture</vt:lpstr>
      <vt:lpstr>Filter Design</vt:lpstr>
      <vt:lpstr>Beamformer Design</vt:lpstr>
      <vt:lpstr>Summing Design</vt:lpstr>
      <vt:lpstr>UART Design</vt:lpstr>
      <vt:lpstr>Testing</vt:lpstr>
      <vt:lpstr>Initial Testing</vt:lpstr>
      <vt:lpstr>In-Progress Testing</vt:lpstr>
      <vt:lpstr>Final Testing</vt:lpstr>
      <vt:lpstr>Final Results</vt:lpstr>
      <vt:lpstr>Conclusion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Beamformer</dc:title>
  <dc:creator>Abraham El-Jakl</dc:creator>
  <cp:lastModifiedBy>Abraham El-Jakl</cp:lastModifiedBy>
  <cp:revision>1</cp:revision>
  <dcterms:created xsi:type="dcterms:W3CDTF">2023-12-05T17:19:25Z</dcterms:created>
  <dcterms:modified xsi:type="dcterms:W3CDTF">2023-12-05T20:48:04Z</dcterms:modified>
</cp:coreProperties>
</file>