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76" r:id="rId6"/>
    <p:sldId id="279" r:id="rId7"/>
    <p:sldId id="278" r:id="rId8"/>
    <p:sldId id="262" r:id="rId9"/>
    <p:sldId id="277" r:id="rId10"/>
    <p:sldId id="280" r:id="rId11"/>
    <p:sldId id="281" r:id="rId12"/>
    <p:sldId id="282" r:id="rId13"/>
    <p:sldId id="283" r:id="rId14"/>
    <p:sldId id="285" r:id="rId15"/>
    <p:sldId id="284" r:id="rId16"/>
    <p:sldId id="287" r:id="rId17"/>
    <p:sldId id="286" r:id="rId18"/>
    <p:sldId id="27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D1C0"/>
    <a:srgbClr val="000000"/>
    <a:srgbClr val="FFFFFF"/>
    <a:srgbClr val="1EBCAD"/>
    <a:srgbClr val="1D273B"/>
    <a:srgbClr val="F5F5F5"/>
    <a:srgbClr val="20CABA"/>
    <a:srgbClr val="23DBC9"/>
    <a:srgbClr val="402EFB"/>
    <a:srgbClr val="1AA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5" autoAdjust="0"/>
    <p:restoredTop sz="93810" autoAdjust="0"/>
  </p:normalViewPr>
  <p:slideViewPr>
    <p:cSldViewPr snapToGrid="0" showGuides="1">
      <p:cViewPr varScale="1">
        <p:scale>
          <a:sx n="75" d="100"/>
          <a:sy n="75" d="100"/>
        </p:scale>
        <p:origin x="630" y="54"/>
      </p:cViewPr>
      <p:guideLst>
        <p:guide pos="3863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EE213-2182-4783-A077-AC167E7455AA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E715F-EC41-4D0B-ABCA-73862D70E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1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E715F-EC41-4D0B-ABCA-73862D70EE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2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E715F-EC41-4D0B-ABCA-73862D70EE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7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E715F-EC41-4D0B-ABCA-73862D70EE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3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336E5-C595-4228-8744-54FA3F5E95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0FC40-914E-4948-AF8E-2AC415A638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62C04-4084-4B73-AFC9-DDB7A09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3111B59-ED4D-443C-9E3A-3D20575A11FF}" type="datetimeFigureOut">
              <a:rPr lang="zh-CN" altLang="en-US" smtClean="0"/>
              <a:pPr/>
              <a:t>2021/12/19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FBFDB-DFA7-4A66-AE54-57E467C4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92C00-8C75-4C63-894F-CE805A53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5AA34E4-CE06-4EFE-A209-B24FC4B72D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4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6EF9D-12D3-48B5-A6D4-49E8CE8F1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8EE4D-C92A-4460-A5FC-13398387EEE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616D7-797F-4842-B810-38B9BE4A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3111B59-ED4D-443C-9E3A-3D20575A11FF}" type="datetimeFigureOut">
              <a:rPr lang="zh-CN" altLang="en-US" smtClean="0"/>
              <a:pPr/>
              <a:t>2021/12/19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9F598-5CD0-4C05-814A-2A1E4DFC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99875-B28D-4128-A079-5CCAFC47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5AA34E4-CE06-4EFE-A209-B24FC4B72D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7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1C927F-19E0-48C9-BF68-DD1B6CA6EE0C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0B033-8E72-4E99-9B88-88D6F4AEC49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5CAA7-1B60-4E5F-B1B8-BD9CC355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3111B59-ED4D-443C-9E3A-3D20575A11FF}" type="datetimeFigureOut">
              <a:rPr lang="zh-CN" altLang="en-US" smtClean="0"/>
              <a:pPr/>
              <a:t>2021/12/19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29C0B-08B6-45A3-9FE4-C6C20E3B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B435-7A59-47A9-BE78-D8A71B88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5AA34E4-CE06-4EFE-A209-B24FC4B72D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15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567B8-EA10-4DA2-A097-93915BF40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3B4F5-F6B0-4EE2-8BDB-E4AC23E0FC3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45034-B269-42ED-9C8D-82191098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3111B59-ED4D-443C-9E3A-3D20575A11FF}" type="datetimeFigureOut">
              <a:rPr lang="zh-CN" altLang="en-US" smtClean="0"/>
              <a:pPr/>
              <a:t>2021/12/19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D8378-3490-4388-95E7-CDEC8DB0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3AACD-4467-4C6F-98D2-A5012D67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5AA34E4-CE06-4EFE-A209-B24FC4B72D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5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16050-B593-4851-A914-B5F430B58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B7277-7F23-4F21-B77A-7B1322D2C5F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C17C5-122C-4986-BE4E-776515E3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3111B59-ED4D-443C-9E3A-3D20575A11FF}" type="datetimeFigureOut">
              <a:rPr lang="zh-CN" altLang="en-US" smtClean="0"/>
              <a:pPr/>
              <a:t>2021/12/19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390BC-8BBC-493A-A12E-5C605945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4F4FA-1A17-4FBD-B8DA-1DA20262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5AA34E4-CE06-4EFE-A209-B24FC4B72D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7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0E5BB-B20E-45DA-B092-02A168BB0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89822-BC40-4B63-93DC-95853B148CA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B546D-3893-4C44-BB9C-1DF3895E5C0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BA8918-8CC8-4A30-99F6-7D97E9ED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3111B59-ED4D-443C-9E3A-3D20575A11FF}" type="datetimeFigureOut">
              <a:rPr lang="zh-CN" altLang="en-US" smtClean="0"/>
              <a:pPr/>
              <a:t>2021/12/19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4A734-C66D-422B-B9D8-0F186643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FEAD0-4885-4663-BF16-FD8F3EB4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5AA34E4-CE06-4EFE-A209-B24FC4B72D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1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9012060" y="3878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E54681-4AC1-4FAD-9499-6C34A9CDAC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C2CF93-1B18-4861-A1E5-F6367EB1B1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F00A4-E5E3-4EFB-A690-5E810796F7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800C45-EADC-4391-A105-9798538DEB4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0FC967-10DB-48A5-B3C3-67BF319736C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BD6925-DA4A-4C51-8E1A-8B6B28F5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3111B59-ED4D-443C-9E3A-3D20575A11FF}" type="datetimeFigureOut">
              <a:rPr lang="zh-CN" altLang="en-US" smtClean="0"/>
              <a:pPr/>
              <a:t>2021/12/19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20FCD3-F5D6-4858-BF41-A01A9F42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014D7D-C7F4-49AC-9A9D-413D08AA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5AA34E4-CE06-4EFE-A209-B24FC4B72D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24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6F269-23D9-4036-A37E-AC04204E75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0DB803-CC8F-48BB-BA49-B466534B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3111B59-ED4D-443C-9E3A-3D20575A11FF}" type="datetimeFigureOut">
              <a:rPr lang="zh-CN" altLang="en-US" smtClean="0"/>
              <a:pPr/>
              <a:t>2021/12/19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1A25D7-7F56-4248-91B1-818E6B91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94CD6C-DAFE-4B12-82E4-D6D354B7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5AA34E4-CE06-4EFE-A209-B24FC4B72D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33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760606-813C-45A6-89B3-033A401A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3111B59-ED4D-443C-9E3A-3D20575A11FF}" type="datetimeFigureOut">
              <a:rPr lang="zh-CN" altLang="en-US" smtClean="0"/>
              <a:pPr/>
              <a:t>2021/12/19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EA1279-E232-4CAD-8000-B5E20590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C0A34B-4C6A-4C3D-991C-F078E858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5AA34E4-CE06-4EFE-A209-B24FC4B72D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89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8DD0B-ADBF-4D49-B8D3-82197E3224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10174-8D60-43AE-BDEB-BCBB5B30B4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7F4E3E-C129-4318-AE0A-B7DAC211D16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3F3568-7C42-41C2-86E0-FE9DE686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3111B59-ED4D-443C-9E3A-3D20575A11FF}" type="datetimeFigureOut">
              <a:rPr lang="zh-CN" altLang="en-US" smtClean="0"/>
              <a:pPr/>
              <a:t>2021/12/19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B13BB-71B1-4F93-89FF-F281ADE1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70D5F-C780-40E5-BC2C-9B78437E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5AA34E4-CE06-4EFE-A209-B24FC4B72D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5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424BD-8503-483D-B4B2-900A9475A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5FDAA5-3064-4CE2-807F-251F3FB65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CE5287-BC35-43A5-A226-4BE5EF4A324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9A508-0E19-4E4B-9069-ACF08BAB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3111B59-ED4D-443C-9E3A-3D20575A11FF}" type="datetimeFigureOut">
              <a:rPr lang="zh-CN" altLang="en-US" smtClean="0"/>
              <a:pPr/>
              <a:t>2021/12/19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8D94E-8901-41DF-A849-9989F866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CAA7AA-025A-47A9-9C08-00E2ADBE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95AA34E4-CE06-4EFE-A209-B24FC4B72DA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97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33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4D0277-5C60-46BE-8005-34DD387E35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C6A0F00-EE71-4C6B-B051-7DD4DF1752F5}"/>
              </a:ext>
            </a:extLst>
          </p:cNvPr>
          <p:cNvSpPr/>
          <p:nvPr/>
        </p:nvSpPr>
        <p:spPr>
          <a:xfrm flipH="1">
            <a:off x="-903817" y="4845365"/>
            <a:ext cx="16962898" cy="2625218"/>
          </a:xfrm>
          <a:custGeom>
            <a:avLst/>
            <a:gdLst>
              <a:gd name="connsiteX0" fmla="*/ 0 w 15102348"/>
              <a:gd name="connsiteY0" fmla="*/ 1091381 h 2625213"/>
              <a:gd name="connsiteX1" fmla="*/ 3805084 w 15102348"/>
              <a:gd name="connsiteY1" fmla="*/ 294968 h 2625213"/>
              <a:gd name="connsiteX2" fmla="*/ 7374194 w 15102348"/>
              <a:gd name="connsiteY2" fmla="*/ 884903 h 2625213"/>
              <a:gd name="connsiteX3" fmla="*/ 10677832 w 15102348"/>
              <a:gd name="connsiteY3" fmla="*/ 0 h 2625213"/>
              <a:gd name="connsiteX4" fmla="*/ 15102348 w 15102348"/>
              <a:gd name="connsiteY4" fmla="*/ 1327355 h 2625213"/>
              <a:gd name="connsiteX5" fmla="*/ 15102348 w 15102348"/>
              <a:gd name="connsiteY5" fmla="*/ 2625213 h 2625213"/>
              <a:gd name="connsiteX6" fmla="*/ 353961 w 15102348"/>
              <a:gd name="connsiteY6" fmla="*/ 2625213 h 2625213"/>
              <a:gd name="connsiteX7" fmla="*/ 0 w 15102348"/>
              <a:gd name="connsiteY7" fmla="*/ 1091381 h 2625213"/>
              <a:gd name="connsiteX0" fmla="*/ 0 w 15102348"/>
              <a:gd name="connsiteY0" fmla="*/ 1091381 h 2625213"/>
              <a:gd name="connsiteX1" fmla="*/ 3805084 w 15102348"/>
              <a:gd name="connsiteY1" fmla="*/ 294968 h 2625213"/>
              <a:gd name="connsiteX2" fmla="*/ 7374194 w 15102348"/>
              <a:gd name="connsiteY2" fmla="*/ 884903 h 2625213"/>
              <a:gd name="connsiteX3" fmla="*/ 10677832 w 15102348"/>
              <a:gd name="connsiteY3" fmla="*/ 0 h 2625213"/>
              <a:gd name="connsiteX4" fmla="*/ 15102348 w 15102348"/>
              <a:gd name="connsiteY4" fmla="*/ 1327355 h 2625213"/>
              <a:gd name="connsiteX5" fmla="*/ 15102348 w 15102348"/>
              <a:gd name="connsiteY5" fmla="*/ 2625213 h 2625213"/>
              <a:gd name="connsiteX6" fmla="*/ 353961 w 15102348"/>
              <a:gd name="connsiteY6" fmla="*/ 2625213 h 2625213"/>
              <a:gd name="connsiteX7" fmla="*/ 0 w 15102348"/>
              <a:gd name="connsiteY7" fmla="*/ 1091381 h 2625213"/>
              <a:gd name="connsiteX0" fmla="*/ 0 w 15102348"/>
              <a:gd name="connsiteY0" fmla="*/ 1091381 h 2625213"/>
              <a:gd name="connsiteX1" fmla="*/ 3805084 w 15102348"/>
              <a:gd name="connsiteY1" fmla="*/ 294968 h 2625213"/>
              <a:gd name="connsiteX2" fmla="*/ 7374194 w 15102348"/>
              <a:gd name="connsiteY2" fmla="*/ 884903 h 2625213"/>
              <a:gd name="connsiteX3" fmla="*/ 10677832 w 15102348"/>
              <a:gd name="connsiteY3" fmla="*/ 0 h 2625213"/>
              <a:gd name="connsiteX4" fmla="*/ 15102348 w 15102348"/>
              <a:gd name="connsiteY4" fmla="*/ 1327355 h 2625213"/>
              <a:gd name="connsiteX5" fmla="*/ 15102348 w 15102348"/>
              <a:gd name="connsiteY5" fmla="*/ 2625213 h 2625213"/>
              <a:gd name="connsiteX6" fmla="*/ 353961 w 15102348"/>
              <a:gd name="connsiteY6" fmla="*/ 2625213 h 2625213"/>
              <a:gd name="connsiteX7" fmla="*/ 0 w 15102348"/>
              <a:gd name="connsiteY7" fmla="*/ 1091381 h 2625213"/>
              <a:gd name="connsiteX0" fmla="*/ 0 w 15102348"/>
              <a:gd name="connsiteY0" fmla="*/ 1091381 h 2625213"/>
              <a:gd name="connsiteX1" fmla="*/ 3805084 w 15102348"/>
              <a:gd name="connsiteY1" fmla="*/ 294968 h 2625213"/>
              <a:gd name="connsiteX2" fmla="*/ 7374194 w 15102348"/>
              <a:gd name="connsiteY2" fmla="*/ 884903 h 2625213"/>
              <a:gd name="connsiteX3" fmla="*/ 10677832 w 15102348"/>
              <a:gd name="connsiteY3" fmla="*/ 0 h 2625213"/>
              <a:gd name="connsiteX4" fmla="*/ 15102348 w 15102348"/>
              <a:gd name="connsiteY4" fmla="*/ 1327355 h 2625213"/>
              <a:gd name="connsiteX5" fmla="*/ 15102348 w 15102348"/>
              <a:gd name="connsiteY5" fmla="*/ 2625213 h 2625213"/>
              <a:gd name="connsiteX6" fmla="*/ 353961 w 15102348"/>
              <a:gd name="connsiteY6" fmla="*/ 2625213 h 2625213"/>
              <a:gd name="connsiteX7" fmla="*/ 0 w 15102348"/>
              <a:gd name="connsiteY7" fmla="*/ 1091381 h 2625213"/>
              <a:gd name="connsiteX0" fmla="*/ 0 w 15102348"/>
              <a:gd name="connsiteY0" fmla="*/ 1183876 h 2717708"/>
              <a:gd name="connsiteX1" fmla="*/ 3805084 w 15102348"/>
              <a:gd name="connsiteY1" fmla="*/ 387463 h 2717708"/>
              <a:gd name="connsiteX2" fmla="*/ 7374194 w 15102348"/>
              <a:gd name="connsiteY2" fmla="*/ 977398 h 2717708"/>
              <a:gd name="connsiteX3" fmla="*/ 10677832 w 15102348"/>
              <a:gd name="connsiteY3" fmla="*/ 92495 h 2717708"/>
              <a:gd name="connsiteX4" fmla="*/ 15102348 w 15102348"/>
              <a:gd name="connsiteY4" fmla="*/ 1419850 h 2717708"/>
              <a:gd name="connsiteX5" fmla="*/ 15102348 w 15102348"/>
              <a:gd name="connsiteY5" fmla="*/ 2717708 h 2717708"/>
              <a:gd name="connsiteX6" fmla="*/ 353961 w 15102348"/>
              <a:gd name="connsiteY6" fmla="*/ 2717708 h 2717708"/>
              <a:gd name="connsiteX7" fmla="*/ 0 w 15102348"/>
              <a:gd name="connsiteY7" fmla="*/ 1183876 h 2717708"/>
              <a:gd name="connsiteX0" fmla="*/ 0 w 15102348"/>
              <a:gd name="connsiteY0" fmla="*/ 1093209 h 2627041"/>
              <a:gd name="connsiteX1" fmla="*/ 3805084 w 15102348"/>
              <a:gd name="connsiteY1" fmla="*/ 296796 h 2627041"/>
              <a:gd name="connsiteX2" fmla="*/ 7374194 w 15102348"/>
              <a:gd name="connsiteY2" fmla="*/ 886731 h 2627041"/>
              <a:gd name="connsiteX3" fmla="*/ 10677832 w 15102348"/>
              <a:gd name="connsiteY3" fmla="*/ 1828 h 2627041"/>
              <a:gd name="connsiteX4" fmla="*/ 15102348 w 15102348"/>
              <a:gd name="connsiteY4" fmla="*/ 1329183 h 2627041"/>
              <a:gd name="connsiteX5" fmla="*/ 15102348 w 15102348"/>
              <a:gd name="connsiteY5" fmla="*/ 2627041 h 2627041"/>
              <a:gd name="connsiteX6" fmla="*/ 353961 w 15102348"/>
              <a:gd name="connsiteY6" fmla="*/ 2627041 h 2627041"/>
              <a:gd name="connsiteX7" fmla="*/ 0 w 15102348"/>
              <a:gd name="connsiteY7" fmla="*/ 1093209 h 2627041"/>
              <a:gd name="connsiteX0" fmla="*/ 0 w 15102348"/>
              <a:gd name="connsiteY0" fmla="*/ 1091386 h 2625218"/>
              <a:gd name="connsiteX1" fmla="*/ 3805084 w 15102348"/>
              <a:gd name="connsiteY1" fmla="*/ 294973 h 2625218"/>
              <a:gd name="connsiteX2" fmla="*/ 7374194 w 15102348"/>
              <a:gd name="connsiteY2" fmla="*/ 884908 h 2625218"/>
              <a:gd name="connsiteX3" fmla="*/ 10677832 w 15102348"/>
              <a:gd name="connsiteY3" fmla="*/ 5 h 2625218"/>
              <a:gd name="connsiteX4" fmla="*/ 15102348 w 15102348"/>
              <a:gd name="connsiteY4" fmla="*/ 1327360 h 2625218"/>
              <a:gd name="connsiteX5" fmla="*/ 15102348 w 15102348"/>
              <a:gd name="connsiteY5" fmla="*/ 2625218 h 2625218"/>
              <a:gd name="connsiteX6" fmla="*/ 353961 w 15102348"/>
              <a:gd name="connsiteY6" fmla="*/ 2625218 h 2625218"/>
              <a:gd name="connsiteX7" fmla="*/ 0 w 15102348"/>
              <a:gd name="connsiteY7" fmla="*/ 1091386 h 262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02348" h="2625218">
                <a:moveTo>
                  <a:pt x="0" y="1091386"/>
                </a:moveTo>
                <a:cubicBezTo>
                  <a:pt x="575187" y="703012"/>
                  <a:pt x="2576052" y="329386"/>
                  <a:pt x="3805084" y="294973"/>
                </a:cubicBezTo>
                <a:cubicBezTo>
                  <a:pt x="5034116" y="260560"/>
                  <a:pt x="6747114" y="925876"/>
                  <a:pt x="7374194" y="884908"/>
                </a:cubicBezTo>
                <a:cubicBezTo>
                  <a:pt x="8001274" y="843940"/>
                  <a:pt x="9778726" y="-2180"/>
                  <a:pt x="10677832" y="5"/>
                </a:cubicBezTo>
                <a:cubicBezTo>
                  <a:pt x="11576938" y="2190"/>
                  <a:pt x="13627509" y="884908"/>
                  <a:pt x="15102348" y="1327360"/>
                </a:cubicBezTo>
                <a:lnTo>
                  <a:pt x="15102348" y="2625218"/>
                </a:lnTo>
                <a:lnTo>
                  <a:pt x="353961" y="2625218"/>
                </a:lnTo>
                <a:lnTo>
                  <a:pt x="0" y="1091386"/>
                </a:lnTo>
                <a:close/>
              </a:path>
            </a:pathLst>
          </a:custGeom>
          <a:solidFill>
            <a:srgbClr val="1EBCA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978123F-7E51-4D52-AFAF-C9B27F1063E0}"/>
              </a:ext>
            </a:extLst>
          </p:cNvPr>
          <p:cNvSpPr/>
          <p:nvPr/>
        </p:nvSpPr>
        <p:spPr>
          <a:xfrm>
            <a:off x="-1939413" y="5244799"/>
            <a:ext cx="15102348" cy="2625218"/>
          </a:xfrm>
          <a:custGeom>
            <a:avLst/>
            <a:gdLst>
              <a:gd name="connsiteX0" fmla="*/ 0 w 15102348"/>
              <a:gd name="connsiteY0" fmla="*/ 1091381 h 2625213"/>
              <a:gd name="connsiteX1" fmla="*/ 3805084 w 15102348"/>
              <a:gd name="connsiteY1" fmla="*/ 294968 h 2625213"/>
              <a:gd name="connsiteX2" fmla="*/ 7374194 w 15102348"/>
              <a:gd name="connsiteY2" fmla="*/ 884903 h 2625213"/>
              <a:gd name="connsiteX3" fmla="*/ 10677832 w 15102348"/>
              <a:gd name="connsiteY3" fmla="*/ 0 h 2625213"/>
              <a:gd name="connsiteX4" fmla="*/ 15102348 w 15102348"/>
              <a:gd name="connsiteY4" fmla="*/ 1327355 h 2625213"/>
              <a:gd name="connsiteX5" fmla="*/ 15102348 w 15102348"/>
              <a:gd name="connsiteY5" fmla="*/ 2625213 h 2625213"/>
              <a:gd name="connsiteX6" fmla="*/ 353961 w 15102348"/>
              <a:gd name="connsiteY6" fmla="*/ 2625213 h 2625213"/>
              <a:gd name="connsiteX7" fmla="*/ 0 w 15102348"/>
              <a:gd name="connsiteY7" fmla="*/ 1091381 h 2625213"/>
              <a:gd name="connsiteX0" fmla="*/ 0 w 15102348"/>
              <a:gd name="connsiteY0" fmla="*/ 1091381 h 2625213"/>
              <a:gd name="connsiteX1" fmla="*/ 3805084 w 15102348"/>
              <a:gd name="connsiteY1" fmla="*/ 294968 h 2625213"/>
              <a:gd name="connsiteX2" fmla="*/ 7374194 w 15102348"/>
              <a:gd name="connsiteY2" fmla="*/ 884903 h 2625213"/>
              <a:gd name="connsiteX3" fmla="*/ 10677832 w 15102348"/>
              <a:gd name="connsiteY3" fmla="*/ 0 h 2625213"/>
              <a:gd name="connsiteX4" fmla="*/ 15102348 w 15102348"/>
              <a:gd name="connsiteY4" fmla="*/ 1327355 h 2625213"/>
              <a:gd name="connsiteX5" fmla="*/ 15102348 w 15102348"/>
              <a:gd name="connsiteY5" fmla="*/ 2625213 h 2625213"/>
              <a:gd name="connsiteX6" fmla="*/ 353961 w 15102348"/>
              <a:gd name="connsiteY6" fmla="*/ 2625213 h 2625213"/>
              <a:gd name="connsiteX7" fmla="*/ 0 w 15102348"/>
              <a:gd name="connsiteY7" fmla="*/ 1091381 h 2625213"/>
              <a:gd name="connsiteX0" fmla="*/ 0 w 15102348"/>
              <a:gd name="connsiteY0" fmla="*/ 1091381 h 2625213"/>
              <a:gd name="connsiteX1" fmla="*/ 3805084 w 15102348"/>
              <a:gd name="connsiteY1" fmla="*/ 294968 h 2625213"/>
              <a:gd name="connsiteX2" fmla="*/ 7374194 w 15102348"/>
              <a:gd name="connsiteY2" fmla="*/ 884903 h 2625213"/>
              <a:gd name="connsiteX3" fmla="*/ 10677832 w 15102348"/>
              <a:gd name="connsiteY3" fmla="*/ 0 h 2625213"/>
              <a:gd name="connsiteX4" fmla="*/ 15102348 w 15102348"/>
              <a:gd name="connsiteY4" fmla="*/ 1327355 h 2625213"/>
              <a:gd name="connsiteX5" fmla="*/ 15102348 w 15102348"/>
              <a:gd name="connsiteY5" fmla="*/ 2625213 h 2625213"/>
              <a:gd name="connsiteX6" fmla="*/ 353961 w 15102348"/>
              <a:gd name="connsiteY6" fmla="*/ 2625213 h 2625213"/>
              <a:gd name="connsiteX7" fmla="*/ 0 w 15102348"/>
              <a:gd name="connsiteY7" fmla="*/ 1091381 h 2625213"/>
              <a:gd name="connsiteX0" fmla="*/ 0 w 15102348"/>
              <a:gd name="connsiteY0" fmla="*/ 1091381 h 2625213"/>
              <a:gd name="connsiteX1" fmla="*/ 3805084 w 15102348"/>
              <a:gd name="connsiteY1" fmla="*/ 294968 h 2625213"/>
              <a:gd name="connsiteX2" fmla="*/ 7374194 w 15102348"/>
              <a:gd name="connsiteY2" fmla="*/ 884903 h 2625213"/>
              <a:gd name="connsiteX3" fmla="*/ 10677832 w 15102348"/>
              <a:gd name="connsiteY3" fmla="*/ 0 h 2625213"/>
              <a:gd name="connsiteX4" fmla="*/ 15102348 w 15102348"/>
              <a:gd name="connsiteY4" fmla="*/ 1327355 h 2625213"/>
              <a:gd name="connsiteX5" fmla="*/ 15102348 w 15102348"/>
              <a:gd name="connsiteY5" fmla="*/ 2625213 h 2625213"/>
              <a:gd name="connsiteX6" fmla="*/ 353961 w 15102348"/>
              <a:gd name="connsiteY6" fmla="*/ 2625213 h 2625213"/>
              <a:gd name="connsiteX7" fmla="*/ 0 w 15102348"/>
              <a:gd name="connsiteY7" fmla="*/ 1091381 h 2625213"/>
              <a:gd name="connsiteX0" fmla="*/ 0 w 15102348"/>
              <a:gd name="connsiteY0" fmla="*/ 1183876 h 2717708"/>
              <a:gd name="connsiteX1" fmla="*/ 3805084 w 15102348"/>
              <a:gd name="connsiteY1" fmla="*/ 387463 h 2717708"/>
              <a:gd name="connsiteX2" fmla="*/ 7374194 w 15102348"/>
              <a:gd name="connsiteY2" fmla="*/ 977398 h 2717708"/>
              <a:gd name="connsiteX3" fmla="*/ 10677832 w 15102348"/>
              <a:gd name="connsiteY3" fmla="*/ 92495 h 2717708"/>
              <a:gd name="connsiteX4" fmla="*/ 15102348 w 15102348"/>
              <a:gd name="connsiteY4" fmla="*/ 1419850 h 2717708"/>
              <a:gd name="connsiteX5" fmla="*/ 15102348 w 15102348"/>
              <a:gd name="connsiteY5" fmla="*/ 2717708 h 2717708"/>
              <a:gd name="connsiteX6" fmla="*/ 353961 w 15102348"/>
              <a:gd name="connsiteY6" fmla="*/ 2717708 h 2717708"/>
              <a:gd name="connsiteX7" fmla="*/ 0 w 15102348"/>
              <a:gd name="connsiteY7" fmla="*/ 1183876 h 2717708"/>
              <a:gd name="connsiteX0" fmla="*/ 0 w 15102348"/>
              <a:gd name="connsiteY0" fmla="*/ 1093209 h 2627041"/>
              <a:gd name="connsiteX1" fmla="*/ 3805084 w 15102348"/>
              <a:gd name="connsiteY1" fmla="*/ 296796 h 2627041"/>
              <a:gd name="connsiteX2" fmla="*/ 7374194 w 15102348"/>
              <a:gd name="connsiteY2" fmla="*/ 886731 h 2627041"/>
              <a:gd name="connsiteX3" fmla="*/ 10677832 w 15102348"/>
              <a:gd name="connsiteY3" fmla="*/ 1828 h 2627041"/>
              <a:gd name="connsiteX4" fmla="*/ 15102348 w 15102348"/>
              <a:gd name="connsiteY4" fmla="*/ 1329183 h 2627041"/>
              <a:gd name="connsiteX5" fmla="*/ 15102348 w 15102348"/>
              <a:gd name="connsiteY5" fmla="*/ 2627041 h 2627041"/>
              <a:gd name="connsiteX6" fmla="*/ 353961 w 15102348"/>
              <a:gd name="connsiteY6" fmla="*/ 2627041 h 2627041"/>
              <a:gd name="connsiteX7" fmla="*/ 0 w 15102348"/>
              <a:gd name="connsiteY7" fmla="*/ 1093209 h 2627041"/>
              <a:gd name="connsiteX0" fmla="*/ 0 w 15102348"/>
              <a:gd name="connsiteY0" fmla="*/ 1091386 h 2625218"/>
              <a:gd name="connsiteX1" fmla="*/ 3805084 w 15102348"/>
              <a:gd name="connsiteY1" fmla="*/ 294973 h 2625218"/>
              <a:gd name="connsiteX2" fmla="*/ 7374194 w 15102348"/>
              <a:gd name="connsiteY2" fmla="*/ 884908 h 2625218"/>
              <a:gd name="connsiteX3" fmla="*/ 10677832 w 15102348"/>
              <a:gd name="connsiteY3" fmla="*/ 5 h 2625218"/>
              <a:gd name="connsiteX4" fmla="*/ 15102348 w 15102348"/>
              <a:gd name="connsiteY4" fmla="*/ 1327360 h 2625218"/>
              <a:gd name="connsiteX5" fmla="*/ 15102348 w 15102348"/>
              <a:gd name="connsiteY5" fmla="*/ 2625218 h 2625218"/>
              <a:gd name="connsiteX6" fmla="*/ 353961 w 15102348"/>
              <a:gd name="connsiteY6" fmla="*/ 2625218 h 2625218"/>
              <a:gd name="connsiteX7" fmla="*/ 0 w 15102348"/>
              <a:gd name="connsiteY7" fmla="*/ 1091386 h 262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02348" h="2625218">
                <a:moveTo>
                  <a:pt x="0" y="1091386"/>
                </a:moveTo>
                <a:cubicBezTo>
                  <a:pt x="575187" y="703012"/>
                  <a:pt x="2576052" y="329386"/>
                  <a:pt x="3805084" y="294973"/>
                </a:cubicBezTo>
                <a:cubicBezTo>
                  <a:pt x="5034116" y="260560"/>
                  <a:pt x="6747114" y="925876"/>
                  <a:pt x="7374194" y="884908"/>
                </a:cubicBezTo>
                <a:cubicBezTo>
                  <a:pt x="8001274" y="843940"/>
                  <a:pt x="9778726" y="-2180"/>
                  <a:pt x="10677832" y="5"/>
                </a:cubicBezTo>
                <a:cubicBezTo>
                  <a:pt x="11576938" y="2190"/>
                  <a:pt x="13627509" y="884908"/>
                  <a:pt x="15102348" y="1327360"/>
                </a:cubicBezTo>
                <a:lnTo>
                  <a:pt x="15102348" y="2625218"/>
                </a:lnTo>
                <a:lnTo>
                  <a:pt x="353961" y="2625218"/>
                </a:lnTo>
                <a:lnTo>
                  <a:pt x="0" y="1091386"/>
                </a:lnTo>
                <a:close/>
              </a:path>
            </a:pathLst>
          </a:custGeom>
          <a:solidFill>
            <a:srgbClr val="1EB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5330D9-D5F1-4FC0-AE9D-F4274AB1DB70}"/>
              </a:ext>
            </a:extLst>
          </p:cNvPr>
          <p:cNvSpPr txBox="1"/>
          <p:nvPr/>
        </p:nvSpPr>
        <p:spPr>
          <a:xfrm>
            <a:off x="834630" y="853294"/>
            <a:ext cx="11487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zh-CN" sz="4400" b="1" spc="-150" dirty="0" smtClean="0">
                <a:solidFill>
                  <a:schemeClr val="bg1"/>
                </a:solidFill>
                <a:latin typeface="+mj-lt"/>
                <a:ea typeface="微软简" pitchFamily="2" charset="-122"/>
              </a:rPr>
              <a:t>Дипломная работа по курсу</a:t>
            </a:r>
          </a:p>
          <a:p>
            <a:pPr algn="just"/>
            <a:r>
              <a:rPr lang="ru-RU" altLang="zh-CN" sz="4400" b="1" spc="-150" dirty="0" smtClean="0">
                <a:solidFill>
                  <a:schemeClr val="bg1"/>
                </a:solidFill>
                <a:latin typeface="+mj-lt"/>
                <a:ea typeface="微软简" pitchFamily="2" charset="-122"/>
              </a:rPr>
              <a:t>«</a:t>
            </a:r>
            <a:r>
              <a:rPr lang="en-US" sz="4400" b="1" spc="-150" dirty="0">
                <a:solidFill>
                  <a:schemeClr val="bg1"/>
                </a:solidFill>
                <a:latin typeface="+mj-lt"/>
                <a:ea typeface="微软简" pitchFamily="2" charset="-122"/>
              </a:rPr>
              <a:t>BI-</a:t>
            </a:r>
            <a:r>
              <a:rPr lang="ru-RU" sz="4400" b="1" spc="-150" smtClean="0">
                <a:solidFill>
                  <a:schemeClr val="bg1"/>
                </a:solidFill>
                <a:latin typeface="+mj-lt"/>
                <a:ea typeface="微软简" pitchFamily="2" charset="-122"/>
              </a:rPr>
              <a:t>аналитика</a:t>
            </a:r>
            <a:r>
              <a:rPr lang="ru-RU" altLang="zh-CN" sz="4400" b="1" spc="-150" smtClean="0">
                <a:solidFill>
                  <a:schemeClr val="bg1"/>
                </a:solidFill>
                <a:latin typeface="+mj-lt"/>
                <a:ea typeface="微软简" pitchFamily="2" charset="-122"/>
              </a:rPr>
              <a:t>»</a:t>
            </a:r>
            <a:endParaRPr lang="zh-CN" altLang="en-US" sz="4400" b="1" spc="-150" dirty="0">
              <a:solidFill>
                <a:schemeClr val="bg1"/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69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A083FD-DCEE-45DE-826A-9C3232053878}"/>
              </a:ext>
            </a:extLst>
          </p:cNvPr>
          <p:cNvSpPr/>
          <p:nvPr/>
        </p:nvSpPr>
        <p:spPr>
          <a:xfrm>
            <a:off x="0" y="-7620"/>
            <a:ext cx="12192000" cy="686562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4835784" y="-5594230"/>
            <a:ext cx="7416801" cy="12579877"/>
            <a:chOff x="4775200" y="-5721876"/>
            <a:chExt cx="7416801" cy="12579877"/>
          </a:xfrm>
        </p:grpSpPr>
        <p:sp>
          <p:nvSpPr>
            <p:cNvPr id="18" name="直角三角形 5">
              <a:extLst>
                <a:ext uri="{FF2B5EF4-FFF2-40B4-BE49-F238E27FC236}">
                  <a16:creationId xmlns:a16="http://schemas.microsoft.com/office/drawing/2014/main" id="{64567DEB-3134-43C5-BD18-7942145EA749}"/>
                </a:ext>
              </a:extLst>
            </p:cNvPr>
            <p:cNvSpPr/>
            <p:nvPr/>
          </p:nvSpPr>
          <p:spPr>
            <a:xfrm flipH="1">
              <a:off x="4775200" y="-5721876"/>
              <a:ext cx="7416800" cy="12579876"/>
            </a:xfrm>
            <a:custGeom>
              <a:avLst/>
              <a:gdLst>
                <a:gd name="connsiteX0" fmla="*/ 0 w 7416800"/>
                <a:gd name="connsiteY0" fmla="*/ 12579876 h 12579876"/>
                <a:gd name="connsiteX1" fmla="*/ 0 w 7416800"/>
                <a:gd name="connsiteY1" fmla="*/ 0 h 12579876"/>
                <a:gd name="connsiteX2" fmla="*/ 7416800 w 7416800"/>
                <a:gd name="connsiteY2" fmla="*/ 12579876 h 12579876"/>
                <a:gd name="connsiteX3" fmla="*/ 0 w 7416800"/>
                <a:gd name="connsiteY3" fmla="*/ 12579876 h 12579876"/>
                <a:gd name="connsiteX0" fmla="*/ 4775200 w 12192000"/>
                <a:gd name="connsiteY0" fmla="*/ 12579876 h 12579876"/>
                <a:gd name="connsiteX1" fmla="*/ 0 w 12192000"/>
                <a:gd name="connsiteY1" fmla="*/ 5721876 h 12579876"/>
                <a:gd name="connsiteX2" fmla="*/ 4775200 w 12192000"/>
                <a:gd name="connsiteY2" fmla="*/ 0 h 12579876"/>
                <a:gd name="connsiteX3" fmla="*/ 12192000 w 12192000"/>
                <a:gd name="connsiteY3" fmla="*/ 12579876 h 12579876"/>
                <a:gd name="connsiteX4" fmla="*/ 4775200 w 12192000"/>
                <a:gd name="connsiteY4" fmla="*/ 12579876 h 12579876"/>
                <a:gd name="connsiteX0" fmla="*/ 0 w 7416800"/>
                <a:gd name="connsiteY0" fmla="*/ 12579876 h 12579876"/>
                <a:gd name="connsiteX1" fmla="*/ 0 w 7416800"/>
                <a:gd name="connsiteY1" fmla="*/ 0 h 12579876"/>
                <a:gd name="connsiteX2" fmla="*/ 7416800 w 7416800"/>
                <a:gd name="connsiteY2" fmla="*/ 12579876 h 12579876"/>
                <a:gd name="connsiteX3" fmla="*/ 0 w 7416800"/>
                <a:gd name="connsiteY3" fmla="*/ 12579876 h 1257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6800" h="12579876">
                  <a:moveTo>
                    <a:pt x="0" y="12579876"/>
                  </a:moveTo>
                  <a:lnTo>
                    <a:pt x="0" y="0"/>
                  </a:lnTo>
                  <a:lnTo>
                    <a:pt x="7416800" y="12579876"/>
                  </a:lnTo>
                  <a:lnTo>
                    <a:pt x="0" y="125798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EBCAD">
                    <a:alpha val="40000"/>
                  </a:srgbClr>
                </a:gs>
                <a:gs pos="100000">
                  <a:srgbClr val="1EBCAD">
                    <a:alpha val="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 Light" panose="020B0502040204020203" pitchFamily="34" charset="-122"/>
              </a:endParaRPr>
            </a:p>
          </p:txBody>
        </p:sp>
        <p:sp>
          <p:nvSpPr>
            <p:cNvPr id="24" name="任意多边形: 形状 9">
              <a:extLst>
                <a:ext uri="{FF2B5EF4-FFF2-40B4-BE49-F238E27FC236}">
                  <a16:creationId xmlns:a16="http://schemas.microsoft.com/office/drawing/2014/main" id="{45F0FD61-6C67-4931-8346-8E180E58EA58}"/>
                </a:ext>
              </a:extLst>
            </p:cNvPr>
            <p:cNvSpPr/>
            <p:nvPr/>
          </p:nvSpPr>
          <p:spPr>
            <a:xfrm>
              <a:off x="7472772" y="-1146438"/>
              <a:ext cx="4719229" cy="8004439"/>
            </a:xfrm>
            <a:custGeom>
              <a:avLst/>
              <a:gdLst/>
              <a:ahLst/>
              <a:cxnLst/>
              <a:rect l="0" t="0" r="0" b="0"/>
              <a:pathLst>
                <a:path w="4719230" h="8004439">
                  <a:moveTo>
                    <a:pt x="4719229" y="8004438"/>
                  </a:moveTo>
                  <a:lnTo>
                    <a:pt x="4719229" y="0"/>
                  </a:lnTo>
                  <a:lnTo>
                    <a:pt x="0" y="800443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EBCAD">
                    <a:alpha val="65000"/>
                  </a:srgbClr>
                </a:gs>
                <a:gs pos="100000">
                  <a:srgbClr val="1EBCAD">
                    <a:alpha val="0"/>
                  </a:srgbClr>
                </a:gs>
              </a:gsLst>
              <a:lin ang="189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j-lt"/>
                <a:ea typeface="微软雅黑 Light" panose="020B0502040204020203" pitchFamily="34" charset="-122"/>
              </a:endParaRPr>
            </a:p>
          </p:txBody>
        </p:sp>
        <p:sp>
          <p:nvSpPr>
            <p:cNvPr id="25" name="直角三角形 6">
              <a:extLst>
                <a:ext uri="{FF2B5EF4-FFF2-40B4-BE49-F238E27FC236}">
                  <a16:creationId xmlns:a16="http://schemas.microsoft.com/office/drawing/2014/main" id="{07A1641D-2931-4002-83B7-B858FD74F5E0}"/>
                </a:ext>
              </a:extLst>
            </p:cNvPr>
            <p:cNvSpPr/>
            <p:nvPr/>
          </p:nvSpPr>
          <p:spPr>
            <a:xfrm flipH="1">
              <a:off x="10170342" y="3429000"/>
              <a:ext cx="2021658" cy="3429000"/>
            </a:xfrm>
            <a:custGeom>
              <a:avLst/>
              <a:gdLst>
                <a:gd name="connsiteX0" fmla="*/ 0 w 2021658"/>
                <a:gd name="connsiteY0" fmla="*/ 3429000 h 3429000"/>
                <a:gd name="connsiteX1" fmla="*/ 0 w 2021658"/>
                <a:gd name="connsiteY1" fmla="*/ 0 h 3429000"/>
                <a:gd name="connsiteX2" fmla="*/ 2021658 w 2021658"/>
                <a:gd name="connsiteY2" fmla="*/ 3429000 h 3429000"/>
                <a:gd name="connsiteX3" fmla="*/ 0 w 2021658"/>
                <a:gd name="connsiteY3" fmla="*/ 3429000 h 3429000"/>
                <a:gd name="connsiteX0" fmla="*/ 10170342 w 12192000"/>
                <a:gd name="connsiteY0" fmla="*/ 6858000 h 6858000"/>
                <a:gd name="connsiteX1" fmla="*/ 0 w 12192000"/>
                <a:gd name="connsiteY1" fmla="*/ 0 h 6858000"/>
                <a:gd name="connsiteX2" fmla="*/ 10170342 w 12192000"/>
                <a:gd name="connsiteY2" fmla="*/ 3429000 h 6858000"/>
                <a:gd name="connsiteX3" fmla="*/ 12192000 w 12192000"/>
                <a:gd name="connsiteY3" fmla="*/ 6858000 h 6858000"/>
                <a:gd name="connsiteX4" fmla="*/ 10170342 w 12192000"/>
                <a:gd name="connsiteY4" fmla="*/ 6858000 h 6858000"/>
                <a:gd name="connsiteX0" fmla="*/ 0 w 2021658"/>
                <a:gd name="connsiteY0" fmla="*/ 3429000 h 3429000"/>
                <a:gd name="connsiteX1" fmla="*/ 0 w 2021658"/>
                <a:gd name="connsiteY1" fmla="*/ 0 h 3429000"/>
                <a:gd name="connsiteX2" fmla="*/ 2021658 w 2021658"/>
                <a:gd name="connsiteY2" fmla="*/ 3429000 h 3429000"/>
                <a:gd name="connsiteX3" fmla="*/ 0 w 2021658"/>
                <a:gd name="connsiteY3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658" h="3429000">
                  <a:moveTo>
                    <a:pt x="0" y="3429000"/>
                  </a:moveTo>
                  <a:lnTo>
                    <a:pt x="0" y="0"/>
                  </a:lnTo>
                  <a:lnTo>
                    <a:pt x="2021658" y="3429000"/>
                  </a:lnTo>
                  <a:lnTo>
                    <a:pt x="0" y="34290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EBCAD">
                    <a:alpha val="90000"/>
                  </a:srgbClr>
                </a:gs>
                <a:gs pos="100000">
                  <a:srgbClr val="1EBCAD">
                    <a:alpha val="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21549" y="130300"/>
            <a:ext cx="76241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l"/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Создание объектов</a:t>
            </a:r>
          </a:p>
          <a:p>
            <a:pPr algn="l"/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на </a:t>
            </a:r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базе </a:t>
            </a:r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данных</a:t>
            </a:r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cxnSp>
        <p:nvCxnSpPr>
          <p:cNvPr id="27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CCAE8-F5A9-4BC2-BACA-5F626AB7A938}"/>
              </a:ext>
            </a:extLst>
          </p:cNvPr>
          <p:cNvSpPr txBox="1"/>
          <p:nvPr/>
        </p:nvSpPr>
        <p:spPr>
          <a:xfrm>
            <a:off x="710601" y="1740223"/>
            <a:ext cx="10587164" cy="369332"/>
          </a:xfrm>
          <a:prstGeom prst="rect">
            <a:avLst/>
          </a:prstGeom>
          <a:noFill/>
          <a:ln>
            <a:solidFill>
              <a:srgbClr val="21D1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altLang="zh-CN" b="1" dirty="0" smtClean="0">
                <a:solidFill>
                  <a:srgbClr val="FFFFFF"/>
                </a:solidFill>
              </a:rPr>
              <a:t>Процедура, позволяющая внести информацию о дисквалификации  пловца в указанной дисциплине</a:t>
            </a:r>
            <a:endParaRPr lang="en-US" altLang="zh-CN" b="1" dirty="0">
              <a:solidFill>
                <a:schemeClr val="bg1">
                  <a:alpha val="70000"/>
                </a:schemeClr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0601" y="2790423"/>
            <a:ext cx="5113195" cy="156966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NEWDISQ 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disqid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SWIMMING_Comp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[Competitions]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=null,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DisqID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disqid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SwimmerId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ru-RU" sz="1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70" y="2790423"/>
            <a:ext cx="5113195" cy="2796816"/>
          </a:xfrm>
          <a:prstGeom prst="rect">
            <a:avLst/>
          </a:prstGeom>
          <a:ln>
            <a:solidFill>
              <a:srgbClr val="21D1C0"/>
            </a:solidFill>
          </a:ln>
        </p:spPr>
      </p:pic>
    </p:spTree>
    <p:extLst>
      <p:ext uri="{BB962C8B-B14F-4D97-AF65-F5344CB8AC3E}">
        <p14:creationId xmlns:p14="http://schemas.microsoft.com/office/powerpoint/2010/main" val="35865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A083FD-DCEE-45DE-826A-9C3232053878}"/>
              </a:ext>
            </a:extLst>
          </p:cNvPr>
          <p:cNvSpPr/>
          <p:nvPr/>
        </p:nvSpPr>
        <p:spPr>
          <a:xfrm>
            <a:off x="0" y="-7620"/>
            <a:ext cx="12192000" cy="686562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4835784" y="-5594230"/>
            <a:ext cx="7416801" cy="12579877"/>
            <a:chOff x="4775200" y="-5721876"/>
            <a:chExt cx="7416801" cy="12579877"/>
          </a:xfrm>
        </p:grpSpPr>
        <p:sp>
          <p:nvSpPr>
            <p:cNvPr id="18" name="直角三角形 5">
              <a:extLst>
                <a:ext uri="{FF2B5EF4-FFF2-40B4-BE49-F238E27FC236}">
                  <a16:creationId xmlns:a16="http://schemas.microsoft.com/office/drawing/2014/main" id="{64567DEB-3134-43C5-BD18-7942145EA749}"/>
                </a:ext>
              </a:extLst>
            </p:cNvPr>
            <p:cNvSpPr/>
            <p:nvPr/>
          </p:nvSpPr>
          <p:spPr>
            <a:xfrm flipH="1">
              <a:off x="4775200" y="-5721876"/>
              <a:ext cx="7416800" cy="12579876"/>
            </a:xfrm>
            <a:custGeom>
              <a:avLst/>
              <a:gdLst>
                <a:gd name="connsiteX0" fmla="*/ 0 w 7416800"/>
                <a:gd name="connsiteY0" fmla="*/ 12579876 h 12579876"/>
                <a:gd name="connsiteX1" fmla="*/ 0 w 7416800"/>
                <a:gd name="connsiteY1" fmla="*/ 0 h 12579876"/>
                <a:gd name="connsiteX2" fmla="*/ 7416800 w 7416800"/>
                <a:gd name="connsiteY2" fmla="*/ 12579876 h 12579876"/>
                <a:gd name="connsiteX3" fmla="*/ 0 w 7416800"/>
                <a:gd name="connsiteY3" fmla="*/ 12579876 h 12579876"/>
                <a:gd name="connsiteX0" fmla="*/ 4775200 w 12192000"/>
                <a:gd name="connsiteY0" fmla="*/ 12579876 h 12579876"/>
                <a:gd name="connsiteX1" fmla="*/ 0 w 12192000"/>
                <a:gd name="connsiteY1" fmla="*/ 5721876 h 12579876"/>
                <a:gd name="connsiteX2" fmla="*/ 4775200 w 12192000"/>
                <a:gd name="connsiteY2" fmla="*/ 0 h 12579876"/>
                <a:gd name="connsiteX3" fmla="*/ 12192000 w 12192000"/>
                <a:gd name="connsiteY3" fmla="*/ 12579876 h 12579876"/>
                <a:gd name="connsiteX4" fmla="*/ 4775200 w 12192000"/>
                <a:gd name="connsiteY4" fmla="*/ 12579876 h 12579876"/>
                <a:gd name="connsiteX0" fmla="*/ 0 w 7416800"/>
                <a:gd name="connsiteY0" fmla="*/ 12579876 h 12579876"/>
                <a:gd name="connsiteX1" fmla="*/ 0 w 7416800"/>
                <a:gd name="connsiteY1" fmla="*/ 0 h 12579876"/>
                <a:gd name="connsiteX2" fmla="*/ 7416800 w 7416800"/>
                <a:gd name="connsiteY2" fmla="*/ 12579876 h 12579876"/>
                <a:gd name="connsiteX3" fmla="*/ 0 w 7416800"/>
                <a:gd name="connsiteY3" fmla="*/ 12579876 h 1257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6800" h="12579876">
                  <a:moveTo>
                    <a:pt x="0" y="12579876"/>
                  </a:moveTo>
                  <a:lnTo>
                    <a:pt x="0" y="0"/>
                  </a:lnTo>
                  <a:lnTo>
                    <a:pt x="7416800" y="12579876"/>
                  </a:lnTo>
                  <a:lnTo>
                    <a:pt x="0" y="125798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EBCAD">
                    <a:alpha val="40000"/>
                  </a:srgbClr>
                </a:gs>
                <a:gs pos="100000">
                  <a:srgbClr val="1EBCAD">
                    <a:alpha val="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 Light" panose="020B0502040204020203" pitchFamily="34" charset="-122"/>
              </a:endParaRPr>
            </a:p>
          </p:txBody>
        </p:sp>
        <p:sp>
          <p:nvSpPr>
            <p:cNvPr id="24" name="任意多边形: 形状 9">
              <a:extLst>
                <a:ext uri="{FF2B5EF4-FFF2-40B4-BE49-F238E27FC236}">
                  <a16:creationId xmlns:a16="http://schemas.microsoft.com/office/drawing/2014/main" id="{45F0FD61-6C67-4931-8346-8E180E58EA58}"/>
                </a:ext>
              </a:extLst>
            </p:cNvPr>
            <p:cNvSpPr/>
            <p:nvPr/>
          </p:nvSpPr>
          <p:spPr>
            <a:xfrm>
              <a:off x="7472772" y="-1146438"/>
              <a:ext cx="4719229" cy="8004439"/>
            </a:xfrm>
            <a:custGeom>
              <a:avLst/>
              <a:gdLst/>
              <a:ahLst/>
              <a:cxnLst/>
              <a:rect l="0" t="0" r="0" b="0"/>
              <a:pathLst>
                <a:path w="4719230" h="8004439">
                  <a:moveTo>
                    <a:pt x="4719229" y="8004438"/>
                  </a:moveTo>
                  <a:lnTo>
                    <a:pt x="4719229" y="0"/>
                  </a:lnTo>
                  <a:lnTo>
                    <a:pt x="0" y="800443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EBCAD">
                    <a:alpha val="65000"/>
                  </a:srgbClr>
                </a:gs>
                <a:gs pos="100000">
                  <a:srgbClr val="1EBCAD">
                    <a:alpha val="0"/>
                  </a:srgbClr>
                </a:gs>
              </a:gsLst>
              <a:lin ang="189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j-lt"/>
                <a:ea typeface="微软雅黑 Light" panose="020B0502040204020203" pitchFamily="34" charset="-122"/>
              </a:endParaRPr>
            </a:p>
          </p:txBody>
        </p:sp>
        <p:sp>
          <p:nvSpPr>
            <p:cNvPr id="25" name="直角三角形 6">
              <a:extLst>
                <a:ext uri="{FF2B5EF4-FFF2-40B4-BE49-F238E27FC236}">
                  <a16:creationId xmlns:a16="http://schemas.microsoft.com/office/drawing/2014/main" id="{07A1641D-2931-4002-83B7-B858FD74F5E0}"/>
                </a:ext>
              </a:extLst>
            </p:cNvPr>
            <p:cNvSpPr/>
            <p:nvPr/>
          </p:nvSpPr>
          <p:spPr>
            <a:xfrm flipH="1">
              <a:off x="10170342" y="3429000"/>
              <a:ext cx="2021658" cy="3429000"/>
            </a:xfrm>
            <a:custGeom>
              <a:avLst/>
              <a:gdLst>
                <a:gd name="connsiteX0" fmla="*/ 0 w 2021658"/>
                <a:gd name="connsiteY0" fmla="*/ 3429000 h 3429000"/>
                <a:gd name="connsiteX1" fmla="*/ 0 w 2021658"/>
                <a:gd name="connsiteY1" fmla="*/ 0 h 3429000"/>
                <a:gd name="connsiteX2" fmla="*/ 2021658 w 2021658"/>
                <a:gd name="connsiteY2" fmla="*/ 3429000 h 3429000"/>
                <a:gd name="connsiteX3" fmla="*/ 0 w 2021658"/>
                <a:gd name="connsiteY3" fmla="*/ 3429000 h 3429000"/>
                <a:gd name="connsiteX0" fmla="*/ 10170342 w 12192000"/>
                <a:gd name="connsiteY0" fmla="*/ 6858000 h 6858000"/>
                <a:gd name="connsiteX1" fmla="*/ 0 w 12192000"/>
                <a:gd name="connsiteY1" fmla="*/ 0 h 6858000"/>
                <a:gd name="connsiteX2" fmla="*/ 10170342 w 12192000"/>
                <a:gd name="connsiteY2" fmla="*/ 3429000 h 6858000"/>
                <a:gd name="connsiteX3" fmla="*/ 12192000 w 12192000"/>
                <a:gd name="connsiteY3" fmla="*/ 6858000 h 6858000"/>
                <a:gd name="connsiteX4" fmla="*/ 10170342 w 12192000"/>
                <a:gd name="connsiteY4" fmla="*/ 6858000 h 6858000"/>
                <a:gd name="connsiteX0" fmla="*/ 0 w 2021658"/>
                <a:gd name="connsiteY0" fmla="*/ 3429000 h 3429000"/>
                <a:gd name="connsiteX1" fmla="*/ 0 w 2021658"/>
                <a:gd name="connsiteY1" fmla="*/ 0 h 3429000"/>
                <a:gd name="connsiteX2" fmla="*/ 2021658 w 2021658"/>
                <a:gd name="connsiteY2" fmla="*/ 3429000 h 3429000"/>
                <a:gd name="connsiteX3" fmla="*/ 0 w 2021658"/>
                <a:gd name="connsiteY3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658" h="3429000">
                  <a:moveTo>
                    <a:pt x="0" y="3429000"/>
                  </a:moveTo>
                  <a:lnTo>
                    <a:pt x="0" y="0"/>
                  </a:lnTo>
                  <a:lnTo>
                    <a:pt x="2021658" y="3429000"/>
                  </a:lnTo>
                  <a:lnTo>
                    <a:pt x="0" y="34290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EBCAD">
                    <a:alpha val="90000"/>
                  </a:srgbClr>
                </a:gs>
                <a:gs pos="100000">
                  <a:srgbClr val="1EBCAD">
                    <a:alpha val="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21549" y="130300"/>
            <a:ext cx="76241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l"/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Создание объектов</a:t>
            </a:r>
          </a:p>
          <a:p>
            <a:pPr algn="l"/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на </a:t>
            </a:r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базе </a:t>
            </a:r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данных</a:t>
            </a:r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cxnSp>
        <p:nvCxnSpPr>
          <p:cNvPr id="27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CCAE8-F5A9-4BC2-BACA-5F626AB7A938}"/>
              </a:ext>
            </a:extLst>
          </p:cNvPr>
          <p:cNvSpPr txBox="1"/>
          <p:nvPr/>
        </p:nvSpPr>
        <p:spPr>
          <a:xfrm>
            <a:off x="721549" y="1700303"/>
            <a:ext cx="7624165" cy="369332"/>
          </a:xfrm>
          <a:prstGeom prst="rect">
            <a:avLst/>
          </a:prstGeom>
          <a:noFill/>
          <a:ln>
            <a:solidFill>
              <a:srgbClr val="21D1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altLang="zh-CN" b="1" dirty="0" smtClean="0">
                <a:solidFill>
                  <a:srgbClr val="FFFFFF"/>
                </a:solidFill>
              </a:rPr>
              <a:t>Представление (</a:t>
            </a:r>
            <a:r>
              <a:rPr lang="en-US" altLang="zh-CN" b="1" dirty="0" smtClean="0">
                <a:solidFill>
                  <a:srgbClr val="FFFFFF"/>
                </a:solidFill>
              </a:rPr>
              <a:t>View</a:t>
            </a:r>
            <a:r>
              <a:rPr lang="ru-RU" altLang="zh-CN" b="1" dirty="0" smtClean="0">
                <a:solidFill>
                  <a:srgbClr val="FFFFFF"/>
                </a:solidFill>
              </a:rPr>
              <a:t>)</a:t>
            </a:r>
            <a:r>
              <a:rPr lang="en-US" altLang="zh-CN" b="1" dirty="0" smtClean="0">
                <a:solidFill>
                  <a:srgbClr val="FFFFFF"/>
                </a:solidFill>
              </a:rPr>
              <a:t> </a:t>
            </a:r>
            <a:r>
              <a:rPr lang="ru-RU" altLang="zh-CN" b="1" dirty="0" smtClean="0">
                <a:solidFill>
                  <a:srgbClr val="FFFFFF"/>
                </a:solidFill>
              </a:rPr>
              <a:t>для  использования в построении визуализаций</a:t>
            </a:r>
            <a:endParaRPr lang="en-US" altLang="zh-CN" b="1" dirty="0">
              <a:solidFill>
                <a:schemeClr val="bg1">
                  <a:alpha val="70000"/>
                </a:schemeClr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41" y="2157317"/>
            <a:ext cx="9274629" cy="44992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0" y="2157317"/>
            <a:ext cx="2772162" cy="3124636"/>
          </a:xfrm>
          <a:prstGeom prst="rect">
            <a:avLst/>
          </a:prstGeom>
          <a:ln>
            <a:solidFill>
              <a:srgbClr val="21D1C0"/>
            </a:solidFill>
          </a:ln>
        </p:spPr>
      </p:pic>
    </p:spTree>
    <p:extLst>
      <p:ext uri="{BB962C8B-B14F-4D97-AF65-F5344CB8AC3E}">
        <p14:creationId xmlns:p14="http://schemas.microsoft.com/office/powerpoint/2010/main" val="333915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A083FD-DCEE-45DE-826A-9C3232053878}"/>
              </a:ext>
            </a:extLst>
          </p:cNvPr>
          <p:cNvSpPr/>
          <p:nvPr/>
        </p:nvSpPr>
        <p:spPr>
          <a:xfrm>
            <a:off x="0" y="-7620"/>
            <a:ext cx="12192000" cy="686562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27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 rot="4590659">
            <a:off x="-1067058" y="1086951"/>
            <a:ext cx="7733862" cy="7347942"/>
            <a:chOff x="7068091" y="650702"/>
            <a:chExt cx="5781646" cy="5493142"/>
          </a:xfrm>
          <a:solidFill>
            <a:srgbClr val="21D1C0">
              <a:alpha val="12157"/>
            </a:srgbClr>
          </a:solidFill>
        </p:grpSpPr>
        <p:sp>
          <p:nvSpPr>
            <p:cNvPr id="15" name="任意多边形: 形状 25">
              <a:extLst>
                <a:ext uri="{FF2B5EF4-FFF2-40B4-BE49-F238E27FC236}">
                  <a16:creationId xmlns:a16="http://schemas.microsoft.com/office/drawing/2014/main" id="{7BFC8F87-5405-4BD8-A8C2-77A3D0BB8471}"/>
                </a:ext>
              </a:extLst>
            </p:cNvPr>
            <p:cNvSpPr/>
            <p:nvPr/>
          </p:nvSpPr>
          <p:spPr>
            <a:xfrm>
              <a:off x="7068091" y="650702"/>
              <a:ext cx="5781646" cy="5493142"/>
            </a:xfrm>
            <a:custGeom>
              <a:avLst/>
              <a:gdLst>
                <a:gd name="connsiteX0" fmla="*/ 1905000 w 4629150"/>
                <a:gd name="connsiteY0" fmla="*/ 590550 h 4457700"/>
                <a:gd name="connsiteX1" fmla="*/ 1371600 w 4629150"/>
                <a:gd name="connsiteY1" fmla="*/ 1828800 h 4457700"/>
                <a:gd name="connsiteX2" fmla="*/ 0 w 4629150"/>
                <a:gd name="connsiteY2" fmla="*/ 2381250 h 4457700"/>
                <a:gd name="connsiteX3" fmla="*/ 400050 w 4629150"/>
                <a:gd name="connsiteY3" fmla="*/ 3810000 h 4457700"/>
                <a:gd name="connsiteX4" fmla="*/ 95250 w 4629150"/>
                <a:gd name="connsiteY4" fmla="*/ 4362450 h 4457700"/>
                <a:gd name="connsiteX5" fmla="*/ 1562100 w 4629150"/>
                <a:gd name="connsiteY5" fmla="*/ 4457700 h 4457700"/>
                <a:gd name="connsiteX6" fmla="*/ 4038600 w 4629150"/>
                <a:gd name="connsiteY6" fmla="*/ 2724150 h 4457700"/>
                <a:gd name="connsiteX7" fmla="*/ 4629150 w 4629150"/>
                <a:gd name="connsiteY7" fmla="*/ 2781300 h 4457700"/>
                <a:gd name="connsiteX8" fmla="*/ 3486150 w 4629150"/>
                <a:gd name="connsiteY8" fmla="*/ 0 h 4457700"/>
                <a:gd name="connsiteX9" fmla="*/ 1905000 w 4629150"/>
                <a:gd name="connsiteY9" fmla="*/ 590550 h 4457700"/>
                <a:gd name="connsiteX0" fmla="*/ 1905000 w 4629150"/>
                <a:gd name="connsiteY0" fmla="*/ 590550 h 4457700"/>
                <a:gd name="connsiteX1" fmla="*/ 1371600 w 4629150"/>
                <a:gd name="connsiteY1" fmla="*/ 1828800 h 4457700"/>
                <a:gd name="connsiteX2" fmla="*/ 0 w 4629150"/>
                <a:gd name="connsiteY2" fmla="*/ 2381250 h 4457700"/>
                <a:gd name="connsiteX3" fmla="*/ 400050 w 4629150"/>
                <a:gd name="connsiteY3" fmla="*/ 3810000 h 4457700"/>
                <a:gd name="connsiteX4" fmla="*/ 95250 w 4629150"/>
                <a:gd name="connsiteY4" fmla="*/ 4362450 h 4457700"/>
                <a:gd name="connsiteX5" fmla="*/ 1562100 w 4629150"/>
                <a:gd name="connsiteY5" fmla="*/ 4457700 h 4457700"/>
                <a:gd name="connsiteX6" fmla="*/ 4038600 w 4629150"/>
                <a:gd name="connsiteY6" fmla="*/ 2724150 h 4457700"/>
                <a:gd name="connsiteX7" fmla="*/ 4629150 w 4629150"/>
                <a:gd name="connsiteY7" fmla="*/ 2781300 h 4457700"/>
                <a:gd name="connsiteX8" fmla="*/ 3486150 w 4629150"/>
                <a:gd name="connsiteY8" fmla="*/ 0 h 4457700"/>
                <a:gd name="connsiteX9" fmla="*/ 1905000 w 4629150"/>
                <a:gd name="connsiteY9" fmla="*/ 590550 h 4457700"/>
                <a:gd name="connsiteX0" fmla="*/ 1915398 w 4639548"/>
                <a:gd name="connsiteY0" fmla="*/ 590550 h 4457700"/>
                <a:gd name="connsiteX1" fmla="*/ 1381998 w 4639548"/>
                <a:gd name="connsiteY1" fmla="*/ 1828800 h 4457700"/>
                <a:gd name="connsiteX2" fmla="*/ 10398 w 4639548"/>
                <a:gd name="connsiteY2" fmla="*/ 2381250 h 4457700"/>
                <a:gd name="connsiteX3" fmla="*/ 410448 w 4639548"/>
                <a:gd name="connsiteY3" fmla="*/ 3810000 h 4457700"/>
                <a:gd name="connsiteX4" fmla="*/ 105648 w 4639548"/>
                <a:gd name="connsiteY4" fmla="*/ 4362450 h 4457700"/>
                <a:gd name="connsiteX5" fmla="*/ 1572498 w 4639548"/>
                <a:gd name="connsiteY5" fmla="*/ 4457700 h 4457700"/>
                <a:gd name="connsiteX6" fmla="*/ 4048998 w 4639548"/>
                <a:gd name="connsiteY6" fmla="*/ 2724150 h 4457700"/>
                <a:gd name="connsiteX7" fmla="*/ 4639548 w 4639548"/>
                <a:gd name="connsiteY7" fmla="*/ 2781300 h 4457700"/>
                <a:gd name="connsiteX8" fmla="*/ 3496548 w 4639548"/>
                <a:gd name="connsiteY8" fmla="*/ 0 h 4457700"/>
                <a:gd name="connsiteX9" fmla="*/ 1915398 w 4639548"/>
                <a:gd name="connsiteY9" fmla="*/ 590550 h 4457700"/>
                <a:gd name="connsiteX0" fmla="*/ 1908270 w 4632420"/>
                <a:gd name="connsiteY0" fmla="*/ 590550 h 4457700"/>
                <a:gd name="connsiteX1" fmla="*/ 1374870 w 4632420"/>
                <a:gd name="connsiteY1" fmla="*/ 1828800 h 4457700"/>
                <a:gd name="connsiteX2" fmla="*/ 3270 w 4632420"/>
                <a:gd name="connsiteY2" fmla="*/ 2381250 h 4457700"/>
                <a:gd name="connsiteX3" fmla="*/ 403320 w 4632420"/>
                <a:gd name="connsiteY3" fmla="*/ 3810000 h 4457700"/>
                <a:gd name="connsiteX4" fmla="*/ 98520 w 4632420"/>
                <a:gd name="connsiteY4" fmla="*/ 4362450 h 4457700"/>
                <a:gd name="connsiteX5" fmla="*/ 1565370 w 4632420"/>
                <a:gd name="connsiteY5" fmla="*/ 4457700 h 4457700"/>
                <a:gd name="connsiteX6" fmla="*/ 4041870 w 4632420"/>
                <a:gd name="connsiteY6" fmla="*/ 2724150 h 4457700"/>
                <a:gd name="connsiteX7" fmla="*/ 4632420 w 4632420"/>
                <a:gd name="connsiteY7" fmla="*/ 2781300 h 4457700"/>
                <a:gd name="connsiteX8" fmla="*/ 3489420 w 4632420"/>
                <a:gd name="connsiteY8" fmla="*/ 0 h 4457700"/>
                <a:gd name="connsiteX9" fmla="*/ 1908270 w 4632420"/>
                <a:gd name="connsiteY9" fmla="*/ 590550 h 4457700"/>
                <a:gd name="connsiteX0" fmla="*/ 1906931 w 4631081"/>
                <a:gd name="connsiteY0" fmla="*/ 590550 h 4457700"/>
                <a:gd name="connsiteX1" fmla="*/ 1373531 w 4631081"/>
                <a:gd name="connsiteY1" fmla="*/ 1828800 h 4457700"/>
                <a:gd name="connsiteX2" fmla="*/ 1931 w 4631081"/>
                <a:gd name="connsiteY2" fmla="*/ 2381250 h 4457700"/>
                <a:gd name="connsiteX3" fmla="*/ 401981 w 4631081"/>
                <a:gd name="connsiteY3" fmla="*/ 3810000 h 4457700"/>
                <a:gd name="connsiteX4" fmla="*/ 97181 w 4631081"/>
                <a:gd name="connsiteY4" fmla="*/ 4362450 h 4457700"/>
                <a:gd name="connsiteX5" fmla="*/ 1564031 w 4631081"/>
                <a:gd name="connsiteY5" fmla="*/ 4457700 h 4457700"/>
                <a:gd name="connsiteX6" fmla="*/ 4040531 w 4631081"/>
                <a:gd name="connsiteY6" fmla="*/ 2724150 h 4457700"/>
                <a:gd name="connsiteX7" fmla="*/ 4631081 w 4631081"/>
                <a:gd name="connsiteY7" fmla="*/ 2781300 h 4457700"/>
                <a:gd name="connsiteX8" fmla="*/ 3488081 w 4631081"/>
                <a:gd name="connsiteY8" fmla="*/ 0 h 4457700"/>
                <a:gd name="connsiteX9" fmla="*/ 1906931 w 4631081"/>
                <a:gd name="connsiteY9" fmla="*/ 590550 h 4457700"/>
                <a:gd name="connsiteX0" fmla="*/ 1907413 w 4631563"/>
                <a:gd name="connsiteY0" fmla="*/ 590550 h 4457700"/>
                <a:gd name="connsiteX1" fmla="*/ 1374013 w 4631563"/>
                <a:gd name="connsiteY1" fmla="*/ 1828800 h 4457700"/>
                <a:gd name="connsiteX2" fmla="*/ 2413 w 4631563"/>
                <a:gd name="connsiteY2" fmla="*/ 2381250 h 4457700"/>
                <a:gd name="connsiteX3" fmla="*/ 402463 w 4631563"/>
                <a:gd name="connsiteY3" fmla="*/ 3810000 h 4457700"/>
                <a:gd name="connsiteX4" fmla="*/ 97663 w 4631563"/>
                <a:gd name="connsiteY4" fmla="*/ 4362450 h 4457700"/>
                <a:gd name="connsiteX5" fmla="*/ 1564513 w 4631563"/>
                <a:gd name="connsiteY5" fmla="*/ 4457700 h 4457700"/>
                <a:gd name="connsiteX6" fmla="*/ 4041013 w 4631563"/>
                <a:gd name="connsiteY6" fmla="*/ 2724150 h 4457700"/>
                <a:gd name="connsiteX7" fmla="*/ 4631563 w 4631563"/>
                <a:gd name="connsiteY7" fmla="*/ 2781300 h 4457700"/>
                <a:gd name="connsiteX8" fmla="*/ 3488563 w 4631563"/>
                <a:gd name="connsiteY8" fmla="*/ 0 h 4457700"/>
                <a:gd name="connsiteX9" fmla="*/ 1907413 w 4631563"/>
                <a:gd name="connsiteY9" fmla="*/ 590550 h 4457700"/>
                <a:gd name="connsiteX0" fmla="*/ 1967295 w 4691445"/>
                <a:gd name="connsiteY0" fmla="*/ 590550 h 4457700"/>
                <a:gd name="connsiteX1" fmla="*/ 1433895 w 4691445"/>
                <a:gd name="connsiteY1" fmla="*/ 1828800 h 4457700"/>
                <a:gd name="connsiteX2" fmla="*/ 62295 w 4691445"/>
                <a:gd name="connsiteY2" fmla="*/ 2381250 h 4457700"/>
                <a:gd name="connsiteX3" fmla="*/ 462345 w 4691445"/>
                <a:gd name="connsiteY3" fmla="*/ 3810000 h 4457700"/>
                <a:gd name="connsiteX4" fmla="*/ 157545 w 4691445"/>
                <a:gd name="connsiteY4" fmla="*/ 4362450 h 4457700"/>
                <a:gd name="connsiteX5" fmla="*/ 1624395 w 4691445"/>
                <a:gd name="connsiteY5" fmla="*/ 4457700 h 4457700"/>
                <a:gd name="connsiteX6" fmla="*/ 4100895 w 4691445"/>
                <a:gd name="connsiteY6" fmla="*/ 2724150 h 4457700"/>
                <a:gd name="connsiteX7" fmla="*/ 4691445 w 4691445"/>
                <a:gd name="connsiteY7" fmla="*/ 2781300 h 4457700"/>
                <a:gd name="connsiteX8" fmla="*/ 3548445 w 4691445"/>
                <a:gd name="connsiteY8" fmla="*/ 0 h 4457700"/>
                <a:gd name="connsiteX9" fmla="*/ 1967295 w 4691445"/>
                <a:gd name="connsiteY9" fmla="*/ 590550 h 4457700"/>
                <a:gd name="connsiteX0" fmla="*/ 1907414 w 4631564"/>
                <a:gd name="connsiteY0" fmla="*/ 590550 h 4524015"/>
                <a:gd name="connsiteX1" fmla="*/ 1374014 w 4631564"/>
                <a:gd name="connsiteY1" fmla="*/ 1828800 h 4524015"/>
                <a:gd name="connsiteX2" fmla="*/ 2414 w 4631564"/>
                <a:gd name="connsiteY2" fmla="*/ 2381250 h 4524015"/>
                <a:gd name="connsiteX3" fmla="*/ 402464 w 4631564"/>
                <a:gd name="connsiteY3" fmla="*/ 3810000 h 4524015"/>
                <a:gd name="connsiteX4" fmla="*/ 97664 w 4631564"/>
                <a:gd name="connsiteY4" fmla="*/ 4362450 h 4524015"/>
                <a:gd name="connsiteX5" fmla="*/ 1564514 w 4631564"/>
                <a:gd name="connsiteY5" fmla="*/ 4457700 h 4524015"/>
                <a:gd name="connsiteX6" fmla="*/ 4041014 w 4631564"/>
                <a:gd name="connsiteY6" fmla="*/ 2724150 h 4524015"/>
                <a:gd name="connsiteX7" fmla="*/ 4631564 w 4631564"/>
                <a:gd name="connsiteY7" fmla="*/ 2781300 h 4524015"/>
                <a:gd name="connsiteX8" fmla="*/ 3488564 w 4631564"/>
                <a:gd name="connsiteY8" fmla="*/ 0 h 4524015"/>
                <a:gd name="connsiteX9" fmla="*/ 1907414 w 4631564"/>
                <a:gd name="connsiteY9" fmla="*/ 590550 h 4524015"/>
                <a:gd name="connsiteX0" fmla="*/ 1907414 w 4631564"/>
                <a:gd name="connsiteY0" fmla="*/ 590550 h 4765490"/>
                <a:gd name="connsiteX1" fmla="*/ 1374014 w 4631564"/>
                <a:gd name="connsiteY1" fmla="*/ 1828800 h 4765490"/>
                <a:gd name="connsiteX2" fmla="*/ 2414 w 4631564"/>
                <a:gd name="connsiteY2" fmla="*/ 2381250 h 4765490"/>
                <a:gd name="connsiteX3" fmla="*/ 402464 w 4631564"/>
                <a:gd name="connsiteY3" fmla="*/ 3810000 h 4765490"/>
                <a:gd name="connsiteX4" fmla="*/ 97664 w 4631564"/>
                <a:gd name="connsiteY4" fmla="*/ 4362450 h 4765490"/>
                <a:gd name="connsiteX5" fmla="*/ 1564514 w 4631564"/>
                <a:gd name="connsiteY5" fmla="*/ 4457700 h 4765490"/>
                <a:gd name="connsiteX6" fmla="*/ 4041014 w 4631564"/>
                <a:gd name="connsiteY6" fmla="*/ 2724150 h 4765490"/>
                <a:gd name="connsiteX7" fmla="*/ 4631564 w 4631564"/>
                <a:gd name="connsiteY7" fmla="*/ 2781300 h 4765490"/>
                <a:gd name="connsiteX8" fmla="*/ 3488564 w 4631564"/>
                <a:gd name="connsiteY8" fmla="*/ 0 h 4765490"/>
                <a:gd name="connsiteX9" fmla="*/ 1907414 w 4631564"/>
                <a:gd name="connsiteY9" fmla="*/ 590550 h 4765490"/>
                <a:gd name="connsiteX0" fmla="*/ 1907414 w 4631564"/>
                <a:gd name="connsiteY0" fmla="*/ 590550 h 4666894"/>
                <a:gd name="connsiteX1" fmla="*/ 1374014 w 4631564"/>
                <a:gd name="connsiteY1" fmla="*/ 1828800 h 4666894"/>
                <a:gd name="connsiteX2" fmla="*/ 2414 w 4631564"/>
                <a:gd name="connsiteY2" fmla="*/ 2381250 h 4666894"/>
                <a:gd name="connsiteX3" fmla="*/ 402464 w 4631564"/>
                <a:gd name="connsiteY3" fmla="*/ 3810000 h 4666894"/>
                <a:gd name="connsiteX4" fmla="*/ 97664 w 4631564"/>
                <a:gd name="connsiteY4" fmla="*/ 4362450 h 4666894"/>
                <a:gd name="connsiteX5" fmla="*/ 1564514 w 4631564"/>
                <a:gd name="connsiteY5" fmla="*/ 4457700 h 4666894"/>
                <a:gd name="connsiteX6" fmla="*/ 4041014 w 4631564"/>
                <a:gd name="connsiteY6" fmla="*/ 2724150 h 4666894"/>
                <a:gd name="connsiteX7" fmla="*/ 4631564 w 4631564"/>
                <a:gd name="connsiteY7" fmla="*/ 2781300 h 4666894"/>
                <a:gd name="connsiteX8" fmla="*/ 3488564 w 4631564"/>
                <a:gd name="connsiteY8" fmla="*/ 0 h 4666894"/>
                <a:gd name="connsiteX9" fmla="*/ 1907414 w 4631564"/>
                <a:gd name="connsiteY9" fmla="*/ 590550 h 4666894"/>
                <a:gd name="connsiteX0" fmla="*/ 1907414 w 4631564"/>
                <a:gd name="connsiteY0" fmla="*/ 590550 h 4666894"/>
                <a:gd name="connsiteX1" fmla="*/ 1374014 w 4631564"/>
                <a:gd name="connsiteY1" fmla="*/ 1828800 h 4666894"/>
                <a:gd name="connsiteX2" fmla="*/ 2414 w 4631564"/>
                <a:gd name="connsiteY2" fmla="*/ 2381250 h 4666894"/>
                <a:gd name="connsiteX3" fmla="*/ 402464 w 4631564"/>
                <a:gd name="connsiteY3" fmla="*/ 3810000 h 4666894"/>
                <a:gd name="connsiteX4" fmla="*/ 97664 w 4631564"/>
                <a:gd name="connsiteY4" fmla="*/ 4362450 h 4666894"/>
                <a:gd name="connsiteX5" fmla="*/ 1564514 w 4631564"/>
                <a:gd name="connsiteY5" fmla="*/ 4457700 h 4666894"/>
                <a:gd name="connsiteX6" fmla="*/ 4041014 w 4631564"/>
                <a:gd name="connsiteY6" fmla="*/ 2724150 h 4666894"/>
                <a:gd name="connsiteX7" fmla="*/ 4631564 w 4631564"/>
                <a:gd name="connsiteY7" fmla="*/ 2781300 h 4666894"/>
                <a:gd name="connsiteX8" fmla="*/ 3488564 w 4631564"/>
                <a:gd name="connsiteY8" fmla="*/ 0 h 4666894"/>
                <a:gd name="connsiteX9" fmla="*/ 1907414 w 4631564"/>
                <a:gd name="connsiteY9" fmla="*/ 590550 h 4666894"/>
                <a:gd name="connsiteX0" fmla="*/ 1907414 w 4659669"/>
                <a:gd name="connsiteY0" fmla="*/ 590550 h 4666894"/>
                <a:gd name="connsiteX1" fmla="*/ 1374014 w 4659669"/>
                <a:gd name="connsiteY1" fmla="*/ 1828800 h 4666894"/>
                <a:gd name="connsiteX2" fmla="*/ 2414 w 4659669"/>
                <a:gd name="connsiteY2" fmla="*/ 2381250 h 4666894"/>
                <a:gd name="connsiteX3" fmla="*/ 402464 w 4659669"/>
                <a:gd name="connsiteY3" fmla="*/ 3810000 h 4666894"/>
                <a:gd name="connsiteX4" fmla="*/ 97664 w 4659669"/>
                <a:gd name="connsiteY4" fmla="*/ 4362450 h 4666894"/>
                <a:gd name="connsiteX5" fmla="*/ 1564514 w 4659669"/>
                <a:gd name="connsiteY5" fmla="*/ 4457700 h 4666894"/>
                <a:gd name="connsiteX6" fmla="*/ 4041014 w 4659669"/>
                <a:gd name="connsiteY6" fmla="*/ 2724150 h 4666894"/>
                <a:gd name="connsiteX7" fmla="*/ 4631564 w 4659669"/>
                <a:gd name="connsiteY7" fmla="*/ 2781300 h 4666894"/>
                <a:gd name="connsiteX8" fmla="*/ 3488564 w 4659669"/>
                <a:gd name="connsiteY8" fmla="*/ 0 h 4666894"/>
                <a:gd name="connsiteX9" fmla="*/ 1907414 w 4659669"/>
                <a:gd name="connsiteY9" fmla="*/ 590550 h 4666894"/>
                <a:gd name="connsiteX0" fmla="*/ 1907414 w 4679520"/>
                <a:gd name="connsiteY0" fmla="*/ 590550 h 4666894"/>
                <a:gd name="connsiteX1" fmla="*/ 1374014 w 4679520"/>
                <a:gd name="connsiteY1" fmla="*/ 1828800 h 4666894"/>
                <a:gd name="connsiteX2" fmla="*/ 2414 w 4679520"/>
                <a:gd name="connsiteY2" fmla="*/ 2381250 h 4666894"/>
                <a:gd name="connsiteX3" fmla="*/ 402464 w 4679520"/>
                <a:gd name="connsiteY3" fmla="*/ 3810000 h 4666894"/>
                <a:gd name="connsiteX4" fmla="*/ 97664 w 4679520"/>
                <a:gd name="connsiteY4" fmla="*/ 4362450 h 4666894"/>
                <a:gd name="connsiteX5" fmla="*/ 1564514 w 4679520"/>
                <a:gd name="connsiteY5" fmla="*/ 4457700 h 4666894"/>
                <a:gd name="connsiteX6" fmla="*/ 4041014 w 4679520"/>
                <a:gd name="connsiteY6" fmla="*/ 2724150 h 4666894"/>
                <a:gd name="connsiteX7" fmla="*/ 4631564 w 4679520"/>
                <a:gd name="connsiteY7" fmla="*/ 2781300 h 4666894"/>
                <a:gd name="connsiteX8" fmla="*/ 3488564 w 4679520"/>
                <a:gd name="connsiteY8" fmla="*/ 0 h 4666894"/>
                <a:gd name="connsiteX9" fmla="*/ 1907414 w 4679520"/>
                <a:gd name="connsiteY9" fmla="*/ 590550 h 4666894"/>
                <a:gd name="connsiteX0" fmla="*/ 1907414 w 4631574"/>
                <a:gd name="connsiteY0" fmla="*/ 590550 h 4632273"/>
                <a:gd name="connsiteX1" fmla="*/ 1374014 w 4631574"/>
                <a:gd name="connsiteY1" fmla="*/ 1828800 h 4632273"/>
                <a:gd name="connsiteX2" fmla="*/ 2414 w 4631574"/>
                <a:gd name="connsiteY2" fmla="*/ 2381250 h 4632273"/>
                <a:gd name="connsiteX3" fmla="*/ 402464 w 4631574"/>
                <a:gd name="connsiteY3" fmla="*/ 3810000 h 4632273"/>
                <a:gd name="connsiteX4" fmla="*/ 97664 w 4631574"/>
                <a:gd name="connsiteY4" fmla="*/ 4362450 h 4632273"/>
                <a:gd name="connsiteX5" fmla="*/ 1564514 w 4631574"/>
                <a:gd name="connsiteY5" fmla="*/ 4457700 h 4632273"/>
                <a:gd name="connsiteX6" fmla="*/ 3469514 w 4631574"/>
                <a:gd name="connsiteY6" fmla="*/ 2762250 h 4632273"/>
                <a:gd name="connsiteX7" fmla="*/ 4631564 w 4631574"/>
                <a:gd name="connsiteY7" fmla="*/ 2781300 h 4632273"/>
                <a:gd name="connsiteX8" fmla="*/ 3488564 w 4631574"/>
                <a:gd name="connsiteY8" fmla="*/ 0 h 4632273"/>
                <a:gd name="connsiteX9" fmla="*/ 1907414 w 4631574"/>
                <a:gd name="connsiteY9" fmla="*/ 590550 h 4632273"/>
                <a:gd name="connsiteX0" fmla="*/ 1907414 w 4631564"/>
                <a:gd name="connsiteY0" fmla="*/ 590550 h 4598809"/>
                <a:gd name="connsiteX1" fmla="*/ 1374014 w 4631564"/>
                <a:gd name="connsiteY1" fmla="*/ 1828800 h 4598809"/>
                <a:gd name="connsiteX2" fmla="*/ 2414 w 4631564"/>
                <a:gd name="connsiteY2" fmla="*/ 2381250 h 4598809"/>
                <a:gd name="connsiteX3" fmla="*/ 402464 w 4631564"/>
                <a:gd name="connsiteY3" fmla="*/ 3810000 h 4598809"/>
                <a:gd name="connsiteX4" fmla="*/ 97664 w 4631564"/>
                <a:gd name="connsiteY4" fmla="*/ 4362450 h 4598809"/>
                <a:gd name="connsiteX5" fmla="*/ 1564514 w 4631564"/>
                <a:gd name="connsiteY5" fmla="*/ 4457700 h 4598809"/>
                <a:gd name="connsiteX6" fmla="*/ 3488564 w 4631564"/>
                <a:gd name="connsiteY6" fmla="*/ 3257550 h 4598809"/>
                <a:gd name="connsiteX7" fmla="*/ 4631564 w 4631564"/>
                <a:gd name="connsiteY7" fmla="*/ 2781300 h 4598809"/>
                <a:gd name="connsiteX8" fmla="*/ 3488564 w 4631564"/>
                <a:gd name="connsiteY8" fmla="*/ 0 h 4598809"/>
                <a:gd name="connsiteX9" fmla="*/ 1907414 w 4631564"/>
                <a:gd name="connsiteY9" fmla="*/ 590550 h 4598809"/>
                <a:gd name="connsiteX0" fmla="*/ 1907414 w 4631564"/>
                <a:gd name="connsiteY0" fmla="*/ 590550 h 4598809"/>
                <a:gd name="connsiteX1" fmla="*/ 1374014 w 4631564"/>
                <a:gd name="connsiteY1" fmla="*/ 1828800 h 4598809"/>
                <a:gd name="connsiteX2" fmla="*/ 2414 w 4631564"/>
                <a:gd name="connsiteY2" fmla="*/ 2381250 h 4598809"/>
                <a:gd name="connsiteX3" fmla="*/ 402464 w 4631564"/>
                <a:gd name="connsiteY3" fmla="*/ 3810000 h 4598809"/>
                <a:gd name="connsiteX4" fmla="*/ 97664 w 4631564"/>
                <a:gd name="connsiteY4" fmla="*/ 4362450 h 4598809"/>
                <a:gd name="connsiteX5" fmla="*/ 1564514 w 4631564"/>
                <a:gd name="connsiteY5" fmla="*/ 4457700 h 4598809"/>
                <a:gd name="connsiteX6" fmla="*/ 3488564 w 4631564"/>
                <a:gd name="connsiteY6" fmla="*/ 3257550 h 4598809"/>
                <a:gd name="connsiteX7" fmla="*/ 4631564 w 4631564"/>
                <a:gd name="connsiteY7" fmla="*/ 2781300 h 4598809"/>
                <a:gd name="connsiteX8" fmla="*/ 3488564 w 4631564"/>
                <a:gd name="connsiteY8" fmla="*/ 0 h 4598809"/>
                <a:gd name="connsiteX9" fmla="*/ 1907414 w 4631564"/>
                <a:gd name="connsiteY9" fmla="*/ 590550 h 4598809"/>
                <a:gd name="connsiteX0" fmla="*/ 1907414 w 4631564"/>
                <a:gd name="connsiteY0" fmla="*/ 601840 h 4610099"/>
                <a:gd name="connsiteX1" fmla="*/ 1374014 w 4631564"/>
                <a:gd name="connsiteY1" fmla="*/ 1840090 h 4610099"/>
                <a:gd name="connsiteX2" fmla="*/ 2414 w 4631564"/>
                <a:gd name="connsiteY2" fmla="*/ 2392540 h 4610099"/>
                <a:gd name="connsiteX3" fmla="*/ 402464 w 4631564"/>
                <a:gd name="connsiteY3" fmla="*/ 3821290 h 4610099"/>
                <a:gd name="connsiteX4" fmla="*/ 97664 w 4631564"/>
                <a:gd name="connsiteY4" fmla="*/ 4373740 h 4610099"/>
                <a:gd name="connsiteX5" fmla="*/ 1564514 w 4631564"/>
                <a:gd name="connsiteY5" fmla="*/ 4468990 h 4610099"/>
                <a:gd name="connsiteX6" fmla="*/ 3488564 w 4631564"/>
                <a:gd name="connsiteY6" fmla="*/ 3268840 h 4610099"/>
                <a:gd name="connsiteX7" fmla="*/ 4631564 w 4631564"/>
                <a:gd name="connsiteY7" fmla="*/ 2792590 h 4610099"/>
                <a:gd name="connsiteX8" fmla="*/ 3488564 w 4631564"/>
                <a:gd name="connsiteY8" fmla="*/ 11290 h 4610099"/>
                <a:gd name="connsiteX9" fmla="*/ 1907414 w 4631564"/>
                <a:gd name="connsiteY9" fmla="*/ 601840 h 4610099"/>
                <a:gd name="connsiteX0" fmla="*/ 1907414 w 4631564"/>
                <a:gd name="connsiteY0" fmla="*/ 650918 h 4659177"/>
                <a:gd name="connsiteX1" fmla="*/ 1374014 w 4631564"/>
                <a:gd name="connsiteY1" fmla="*/ 1889168 h 4659177"/>
                <a:gd name="connsiteX2" fmla="*/ 2414 w 4631564"/>
                <a:gd name="connsiteY2" fmla="*/ 2441618 h 4659177"/>
                <a:gd name="connsiteX3" fmla="*/ 402464 w 4631564"/>
                <a:gd name="connsiteY3" fmla="*/ 3870368 h 4659177"/>
                <a:gd name="connsiteX4" fmla="*/ 97664 w 4631564"/>
                <a:gd name="connsiteY4" fmla="*/ 4422818 h 4659177"/>
                <a:gd name="connsiteX5" fmla="*/ 1564514 w 4631564"/>
                <a:gd name="connsiteY5" fmla="*/ 4518068 h 4659177"/>
                <a:gd name="connsiteX6" fmla="*/ 3488564 w 4631564"/>
                <a:gd name="connsiteY6" fmla="*/ 3317918 h 4659177"/>
                <a:gd name="connsiteX7" fmla="*/ 4631564 w 4631564"/>
                <a:gd name="connsiteY7" fmla="*/ 2841668 h 4659177"/>
                <a:gd name="connsiteX8" fmla="*/ 3488564 w 4631564"/>
                <a:gd name="connsiteY8" fmla="*/ 60368 h 4659177"/>
                <a:gd name="connsiteX9" fmla="*/ 1907414 w 4631564"/>
                <a:gd name="connsiteY9" fmla="*/ 650918 h 4659177"/>
                <a:gd name="connsiteX0" fmla="*/ 1910138 w 4634288"/>
                <a:gd name="connsiteY0" fmla="*/ 650918 h 4531650"/>
                <a:gd name="connsiteX1" fmla="*/ 1376738 w 4634288"/>
                <a:gd name="connsiteY1" fmla="*/ 1889168 h 4531650"/>
                <a:gd name="connsiteX2" fmla="*/ 5138 w 4634288"/>
                <a:gd name="connsiteY2" fmla="*/ 2441618 h 4531650"/>
                <a:gd name="connsiteX3" fmla="*/ 405188 w 4634288"/>
                <a:gd name="connsiteY3" fmla="*/ 3870368 h 4531650"/>
                <a:gd name="connsiteX4" fmla="*/ 1567238 w 4634288"/>
                <a:gd name="connsiteY4" fmla="*/ 4518068 h 4531650"/>
                <a:gd name="connsiteX5" fmla="*/ 3491288 w 4634288"/>
                <a:gd name="connsiteY5" fmla="*/ 3317918 h 4531650"/>
                <a:gd name="connsiteX6" fmla="*/ 4634288 w 4634288"/>
                <a:gd name="connsiteY6" fmla="*/ 2841668 h 4531650"/>
                <a:gd name="connsiteX7" fmla="*/ 3491288 w 4634288"/>
                <a:gd name="connsiteY7" fmla="*/ 60368 h 4531650"/>
                <a:gd name="connsiteX8" fmla="*/ 1910138 w 4634288"/>
                <a:gd name="connsiteY8" fmla="*/ 650918 h 4531650"/>
                <a:gd name="connsiteX0" fmla="*/ 1911271 w 4635421"/>
                <a:gd name="connsiteY0" fmla="*/ 650918 h 4593366"/>
                <a:gd name="connsiteX1" fmla="*/ 1377871 w 4635421"/>
                <a:gd name="connsiteY1" fmla="*/ 1889168 h 4593366"/>
                <a:gd name="connsiteX2" fmla="*/ 6271 w 4635421"/>
                <a:gd name="connsiteY2" fmla="*/ 2441618 h 4593366"/>
                <a:gd name="connsiteX3" fmla="*/ 406321 w 4635421"/>
                <a:gd name="connsiteY3" fmla="*/ 3870368 h 4593366"/>
                <a:gd name="connsiteX4" fmla="*/ 1820619 w 4635421"/>
                <a:gd name="connsiteY4" fmla="*/ 4581130 h 4593366"/>
                <a:gd name="connsiteX5" fmla="*/ 3492421 w 4635421"/>
                <a:gd name="connsiteY5" fmla="*/ 3317918 h 4593366"/>
                <a:gd name="connsiteX6" fmla="*/ 4635421 w 4635421"/>
                <a:gd name="connsiteY6" fmla="*/ 2841668 h 4593366"/>
                <a:gd name="connsiteX7" fmla="*/ 3492421 w 4635421"/>
                <a:gd name="connsiteY7" fmla="*/ 60368 h 4593366"/>
                <a:gd name="connsiteX8" fmla="*/ 1911271 w 4635421"/>
                <a:gd name="connsiteY8" fmla="*/ 650918 h 4593366"/>
                <a:gd name="connsiteX0" fmla="*/ 1911271 w 4637402"/>
                <a:gd name="connsiteY0" fmla="*/ 650918 h 4601051"/>
                <a:gd name="connsiteX1" fmla="*/ 1377871 w 4637402"/>
                <a:gd name="connsiteY1" fmla="*/ 1889168 h 4601051"/>
                <a:gd name="connsiteX2" fmla="*/ 6271 w 4637402"/>
                <a:gd name="connsiteY2" fmla="*/ 2441618 h 4601051"/>
                <a:gd name="connsiteX3" fmla="*/ 406321 w 4637402"/>
                <a:gd name="connsiteY3" fmla="*/ 3870368 h 4601051"/>
                <a:gd name="connsiteX4" fmla="*/ 1820619 w 4637402"/>
                <a:gd name="connsiteY4" fmla="*/ 4581130 h 4601051"/>
                <a:gd name="connsiteX5" fmla="*/ 3319001 w 4637402"/>
                <a:gd name="connsiteY5" fmla="*/ 3128732 h 4601051"/>
                <a:gd name="connsiteX6" fmla="*/ 4635421 w 4637402"/>
                <a:gd name="connsiteY6" fmla="*/ 2841668 h 4601051"/>
                <a:gd name="connsiteX7" fmla="*/ 3492421 w 4637402"/>
                <a:gd name="connsiteY7" fmla="*/ 60368 h 4601051"/>
                <a:gd name="connsiteX8" fmla="*/ 1911271 w 4637402"/>
                <a:gd name="connsiteY8" fmla="*/ 650918 h 4601051"/>
                <a:gd name="connsiteX0" fmla="*/ 1911271 w 4640276"/>
                <a:gd name="connsiteY0" fmla="*/ 650918 h 4645780"/>
                <a:gd name="connsiteX1" fmla="*/ 1377871 w 4640276"/>
                <a:gd name="connsiteY1" fmla="*/ 1889168 h 4645780"/>
                <a:gd name="connsiteX2" fmla="*/ 6271 w 4640276"/>
                <a:gd name="connsiteY2" fmla="*/ 2441618 h 4645780"/>
                <a:gd name="connsiteX3" fmla="*/ 406321 w 4640276"/>
                <a:gd name="connsiteY3" fmla="*/ 3870368 h 4645780"/>
                <a:gd name="connsiteX4" fmla="*/ 1820619 w 4640276"/>
                <a:gd name="connsiteY4" fmla="*/ 4581130 h 4645780"/>
                <a:gd name="connsiteX5" fmla="*/ 3204701 w 4640276"/>
                <a:gd name="connsiteY5" fmla="*/ 2271482 h 4645780"/>
                <a:gd name="connsiteX6" fmla="*/ 4635421 w 4640276"/>
                <a:gd name="connsiteY6" fmla="*/ 2841668 h 4645780"/>
                <a:gd name="connsiteX7" fmla="*/ 3492421 w 4640276"/>
                <a:gd name="connsiteY7" fmla="*/ 60368 h 4645780"/>
                <a:gd name="connsiteX8" fmla="*/ 1911271 w 4640276"/>
                <a:gd name="connsiteY8" fmla="*/ 650918 h 4645780"/>
                <a:gd name="connsiteX0" fmla="*/ 1911271 w 4827771"/>
                <a:gd name="connsiteY0" fmla="*/ 629188 h 4624050"/>
                <a:gd name="connsiteX1" fmla="*/ 1377871 w 4827771"/>
                <a:gd name="connsiteY1" fmla="*/ 1867438 h 4624050"/>
                <a:gd name="connsiteX2" fmla="*/ 6271 w 4827771"/>
                <a:gd name="connsiteY2" fmla="*/ 2419888 h 4624050"/>
                <a:gd name="connsiteX3" fmla="*/ 406321 w 4827771"/>
                <a:gd name="connsiteY3" fmla="*/ 3848638 h 4624050"/>
                <a:gd name="connsiteX4" fmla="*/ 1820619 w 4827771"/>
                <a:gd name="connsiteY4" fmla="*/ 4559400 h 4624050"/>
                <a:gd name="connsiteX5" fmla="*/ 3204701 w 4827771"/>
                <a:gd name="connsiteY5" fmla="*/ 2249752 h 4624050"/>
                <a:gd name="connsiteX6" fmla="*/ 4825921 w 4827771"/>
                <a:gd name="connsiteY6" fmla="*/ 1791238 h 4624050"/>
                <a:gd name="connsiteX7" fmla="*/ 3492421 w 4827771"/>
                <a:gd name="connsiteY7" fmla="*/ 38638 h 4624050"/>
                <a:gd name="connsiteX8" fmla="*/ 1911271 w 4827771"/>
                <a:gd name="connsiteY8" fmla="*/ 629188 h 4624050"/>
                <a:gd name="connsiteX0" fmla="*/ 1905272 w 4821772"/>
                <a:gd name="connsiteY0" fmla="*/ 629188 h 4624050"/>
                <a:gd name="connsiteX1" fmla="*/ 438422 w 4821772"/>
                <a:gd name="connsiteY1" fmla="*/ 1372138 h 4624050"/>
                <a:gd name="connsiteX2" fmla="*/ 272 w 4821772"/>
                <a:gd name="connsiteY2" fmla="*/ 2419888 h 4624050"/>
                <a:gd name="connsiteX3" fmla="*/ 400322 w 4821772"/>
                <a:gd name="connsiteY3" fmla="*/ 3848638 h 4624050"/>
                <a:gd name="connsiteX4" fmla="*/ 1814620 w 4821772"/>
                <a:gd name="connsiteY4" fmla="*/ 4559400 h 4624050"/>
                <a:gd name="connsiteX5" fmla="*/ 3198702 w 4821772"/>
                <a:gd name="connsiteY5" fmla="*/ 2249752 h 4624050"/>
                <a:gd name="connsiteX6" fmla="*/ 4819922 w 4821772"/>
                <a:gd name="connsiteY6" fmla="*/ 1791238 h 4624050"/>
                <a:gd name="connsiteX7" fmla="*/ 3486422 w 4821772"/>
                <a:gd name="connsiteY7" fmla="*/ 38638 h 4624050"/>
                <a:gd name="connsiteX8" fmla="*/ 1905272 w 4821772"/>
                <a:gd name="connsiteY8" fmla="*/ 629188 h 4624050"/>
                <a:gd name="connsiteX0" fmla="*/ 1905272 w 4823409"/>
                <a:gd name="connsiteY0" fmla="*/ 629188 h 4582721"/>
                <a:gd name="connsiteX1" fmla="*/ 438422 w 4823409"/>
                <a:gd name="connsiteY1" fmla="*/ 1372138 h 4582721"/>
                <a:gd name="connsiteX2" fmla="*/ 272 w 4823409"/>
                <a:gd name="connsiteY2" fmla="*/ 2419888 h 4582721"/>
                <a:gd name="connsiteX3" fmla="*/ 400322 w 4823409"/>
                <a:gd name="connsiteY3" fmla="*/ 3848638 h 4582721"/>
                <a:gd name="connsiteX4" fmla="*/ 1814620 w 4823409"/>
                <a:gd name="connsiteY4" fmla="*/ 4559400 h 4582721"/>
                <a:gd name="connsiteX5" fmla="*/ 3084402 w 4823409"/>
                <a:gd name="connsiteY5" fmla="*/ 3030802 h 4582721"/>
                <a:gd name="connsiteX6" fmla="*/ 4819922 w 4823409"/>
                <a:gd name="connsiteY6" fmla="*/ 1791238 h 4582721"/>
                <a:gd name="connsiteX7" fmla="*/ 3486422 w 4823409"/>
                <a:gd name="connsiteY7" fmla="*/ 38638 h 4582721"/>
                <a:gd name="connsiteX8" fmla="*/ 1905272 w 4823409"/>
                <a:gd name="connsiteY8" fmla="*/ 629188 h 458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3409" h="4582721">
                  <a:moveTo>
                    <a:pt x="1905272" y="629188"/>
                  </a:moveTo>
                  <a:cubicBezTo>
                    <a:pt x="1552847" y="933988"/>
                    <a:pt x="755922" y="1073688"/>
                    <a:pt x="438422" y="1372138"/>
                  </a:cubicBezTo>
                  <a:cubicBezTo>
                    <a:pt x="120922" y="1670588"/>
                    <a:pt x="6622" y="2007138"/>
                    <a:pt x="272" y="2419888"/>
                  </a:cubicBezTo>
                  <a:cubicBezTo>
                    <a:pt x="-6078" y="2832638"/>
                    <a:pt x="97931" y="3492053"/>
                    <a:pt x="400322" y="3848638"/>
                  </a:cubicBezTo>
                  <a:cubicBezTo>
                    <a:pt x="702713" y="4205223"/>
                    <a:pt x="1367273" y="4695706"/>
                    <a:pt x="1814620" y="4559400"/>
                  </a:cubicBezTo>
                  <a:cubicBezTo>
                    <a:pt x="2261967" y="4423094"/>
                    <a:pt x="2583518" y="3492162"/>
                    <a:pt x="3084402" y="3030802"/>
                  </a:cubicBezTo>
                  <a:cubicBezTo>
                    <a:pt x="3585286" y="2569442"/>
                    <a:pt x="4752919" y="2289932"/>
                    <a:pt x="4819922" y="1791238"/>
                  </a:cubicBezTo>
                  <a:cubicBezTo>
                    <a:pt x="4886925" y="1292544"/>
                    <a:pt x="3972197" y="232313"/>
                    <a:pt x="3486422" y="38638"/>
                  </a:cubicBezTo>
                  <a:cubicBezTo>
                    <a:pt x="3000647" y="-155037"/>
                    <a:pt x="2432322" y="432338"/>
                    <a:pt x="1905272" y="6291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 Light" panose="020B0502040204020203" pitchFamily="34" charset="-122"/>
              </a:endParaRPr>
            </a:p>
          </p:txBody>
        </p:sp>
        <p:sp>
          <p:nvSpPr>
            <p:cNvPr id="16" name="椭圆 26">
              <a:extLst>
                <a:ext uri="{FF2B5EF4-FFF2-40B4-BE49-F238E27FC236}">
                  <a16:creationId xmlns:a16="http://schemas.microsoft.com/office/drawing/2014/main" id="{841777B4-2D96-42CC-A5E6-3BDBC977F8AA}"/>
                </a:ext>
              </a:extLst>
            </p:cNvPr>
            <p:cNvSpPr/>
            <p:nvPr/>
          </p:nvSpPr>
          <p:spPr>
            <a:xfrm>
              <a:off x="10410633" y="4744732"/>
              <a:ext cx="423888" cy="4238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14" name="Рисунок 1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43675"/>
            <a:ext cx="5740717" cy="6563030"/>
          </a:xfrm>
          <a:prstGeom prst="rect">
            <a:avLst/>
          </a:prstGeom>
          <a:ln>
            <a:solidFill>
              <a:srgbClr val="21D1C0"/>
            </a:solidFill>
          </a:ln>
        </p:spPr>
      </p:pic>
      <p:sp>
        <p:nvSpPr>
          <p:cNvPr id="19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21549" y="130300"/>
            <a:ext cx="76241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l"/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Создание</a:t>
            </a:r>
            <a:endParaRPr lang="en-US" altLang="zh-CN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пакетов</a:t>
            </a:r>
            <a:r>
              <a:rPr lang="en-US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 </a:t>
            </a:r>
            <a:r>
              <a:rPr lang="en-US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ETL </a:t>
            </a:r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в </a:t>
            </a:r>
            <a:r>
              <a:rPr lang="en-US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SSIS</a:t>
            </a:r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 </a:t>
            </a:r>
            <a:endParaRPr lang="zh-CN" altLang="en-US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CCAE8-F5A9-4BC2-BACA-5F626AB7A938}"/>
              </a:ext>
            </a:extLst>
          </p:cNvPr>
          <p:cNvSpPr txBox="1"/>
          <p:nvPr/>
        </p:nvSpPr>
        <p:spPr>
          <a:xfrm>
            <a:off x="710601" y="1740223"/>
            <a:ext cx="3135685" cy="646331"/>
          </a:xfrm>
          <a:prstGeom prst="rect">
            <a:avLst/>
          </a:prstGeom>
          <a:noFill/>
          <a:ln>
            <a:solidFill>
              <a:srgbClr val="21D1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altLang="zh-CN" b="1" dirty="0">
                <a:solidFill>
                  <a:srgbClr val="FFFFFF"/>
                </a:solidFill>
              </a:rPr>
              <a:t>Загрузка 10 новых </a:t>
            </a:r>
            <a:r>
              <a:rPr lang="ru-RU" altLang="zh-CN" b="1" dirty="0" smtClean="0">
                <a:solidFill>
                  <a:srgbClr val="FFFFFF"/>
                </a:solidFill>
              </a:rPr>
              <a:t>заплывов в таблицу соревнований</a:t>
            </a:r>
            <a:endParaRPr lang="en-US" altLang="zh-CN" b="1" dirty="0">
              <a:solidFill>
                <a:schemeClr val="bg1">
                  <a:alpha val="70000"/>
                </a:schemeClr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31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A083FD-DCEE-45DE-826A-9C3232053878}"/>
              </a:ext>
            </a:extLst>
          </p:cNvPr>
          <p:cNvSpPr/>
          <p:nvPr/>
        </p:nvSpPr>
        <p:spPr>
          <a:xfrm>
            <a:off x="0" y="-7620"/>
            <a:ext cx="12192000" cy="686562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27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8">
            <a:extLst>
              <a:ext uri="{FF2B5EF4-FFF2-40B4-BE49-F238E27FC236}">
                <a16:creationId xmlns:a16="http://schemas.microsoft.com/office/drawing/2014/main" id="{7DDF417F-F819-40B3-95FD-6D756A9E8EB3}"/>
              </a:ext>
            </a:extLst>
          </p:cNvPr>
          <p:cNvSpPr/>
          <p:nvPr/>
        </p:nvSpPr>
        <p:spPr>
          <a:xfrm>
            <a:off x="10412800" y="5983216"/>
            <a:ext cx="2052158" cy="2052158"/>
          </a:xfrm>
          <a:prstGeom prst="ellipse">
            <a:avLst/>
          </a:prstGeom>
          <a:solidFill>
            <a:srgbClr val="21D1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3FD61CC-D856-4FAC-8AA8-C80F535184B1}"/>
              </a:ext>
            </a:extLst>
          </p:cNvPr>
          <p:cNvSpPr/>
          <p:nvPr/>
        </p:nvSpPr>
        <p:spPr>
          <a:xfrm flipV="1">
            <a:off x="-1592826" y="-3107262"/>
            <a:ext cx="7200306" cy="7350648"/>
          </a:xfrm>
          <a:custGeom>
            <a:avLst/>
            <a:gdLst>
              <a:gd name="connsiteX0" fmla="*/ 884903 w 6931742"/>
              <a:gd name="connsiteY0" fmla="*/ 0 h 7108722"/>
              <a:gd name="connsiteX1" fmla="*/ 3628103 w 6931742"/>
              <a:gd name="connsiteY1" fmla="*/ 914400 h 7108722"/>
              <a:gd name="connsiteX2" fmla="*/ 3923071 w 6931742"/>
              <a:gd name="connsiteY2" fmla="*/ 2330245 h 7108722"/>
              <a:gd name="connsiteX3" fmla="*/ 5899355 w 6931742"/>
              <a:gd name="connsiteY3" fmla="*/ 3215148 h 7108722"/>
              <a:gd name="connsiteX4" fmla="*/ 6931742 w 6931742"/>
              <a:gd name="connsiteY4" fmla="*/ 5220929 h 7108722"/>
              <a:gd name="connsiteX5" fmla="*/ 4306529 w 6931742"/>
              <a:gd name="connsiteY5" fmla="*/ 7108722 h 7108722"/>
              <a:gd name="connsiteX6" fmla="*/ 0 w 6931742"/>
              <a:gd name="connsiteY6" fmla="*/ 5427406 h 7108722"/>
              <a:gd name="connsiteX7" fmla="*/ 884903 w 6931742"/>
              <a:gd name="connsiteY7" fmla="*/ 0 h 7108722"/>
              <a:gd name="connsiteX0" fmla="*/ 884903 w 6931742"/>
              <a:gd name="connsiteY0" fmla="*/ 0 h 7108722"/>
              <a:gd name="connsiteX1" fmla="*/ 3628103 w 6931742"/>
              <a:gd name="connsiteY1" fmla="*/ 914400 h 7108722"/>
              <a:gd name="connsiteX2" fmla="*/ 3923071 w 6931742"/>
              <a:gd name="connsiteY2" fmla="*/ 2330245 h 7108722"/>
              <a:gd name="connsiteX3" fmla="*/ 5899355 w 6931742"/>
              <a:gd name="connsiteY3" fmla="*/ 3215148 h 7108722"/>
              <a:gd name="connsiteX4" fmla="*/ 6931742 w 6931742"/>
              <a:gd name="connsiteY4" fmla="*/ 5220929 h 7108722"/>
              <a:gd name="connsiteX5" fmla="*/ 4306529 w 6931742"/>
              <a:gd name="connsiteY5" fmla="*/ 7108722 h 7108722"/>
              <a:gd name="connsiteX6" fmla="*/ 0 w 6931742"/>
              <a:gd name="connsiteY6" fmla="*/ 5427406 h 7108722"/>
              <a:gd name="connsiteX7" fmla="*/ 884903 w 6931742"/>
              <a:gd name="connsiteY7" fmla="*/ 0 h 7108722"/>
              <a:gd name="connsiteX0" fmla="*/ 884903 w 6931742"/>
              <a:gd name="connsiteY0" fmla="*/ 232716 h 7341438"/>
              <a:gd name="connsiteX1" fmla="*/ 3628103 w 6931742"/>
              <a:gd name="connsiteY1" fmla="*/ 1147116 h 7341438"/>
              <a:gd name="connsiteX2" fmla="*/ 3923071 w 6931742"/>
              <a:gd name="connsiteY2" fmla="*/ 2562961 h 7341438"/>
              <a:gd name="connsiteX3" fmla="*/ 5899355 w 6931742"/>
              <a:gd name="connsiteY3" fmla="*/ 3447864 h 7341438"/>
              <a:gd name="connsiteX4" fmla="*/ 6931742 w 6931742"/>
              <a:gd name="connsiteY4" fmla="*/ 5453645 h 7341438"/>
              <a:gd name="connsiteX5" fmla="*/ 4306529 w 6931742"/>
              <a:gd name="connsiteY5" fmla="*/ 7341438 h 7341438"/>
              <a:gd name="connsiteX6" fmla="*/ 0 w 6931742"/>
              <a:gd name="connsiteY6" fmla="*/ 5660122 h 7341438"/>
              <a:gd name="connsiteX7" fmla="*/ 884903 w 6931742"/>
              <a:gd name="connsiteY7" fmla="*/ 232716 h 7341438"/>
              <a:gd name="connsiteX0" fmla="*/ 884903 w 6931742"/>
              <a:gd name="connsiteY0" fmla="*/ 232716 h 7341438"/>
              <a:gd name="connsiteX1" fmla="*/ 3628103 w 6931742"/>
              <a:gd name="connsiteY1" fmla="*/ 1147116 h 7341438"/>
              <a:gd name="connsiteX2" fmla="*/ 3923071 w 6931742"/>
              <a:gd name="connsiteY2" fmla="*/ 2562961 h 7341438"/>
              <a:gd name="connsiteX3" fmla="*/ 5899355 w 6931742"/>
              <a:gd name="connsiteY3" fmla="*/ 3447864 h 7341438"/>
              <a:gd name="connsiteX4" fmla="*/ 6931742 w 6931742"/>
              <a:gd name="connsiteY4" fmla="*/ 5453645 h 7341438"/>
              <a:gd name="connsiteX5" fmla="*/ 4306529 w 6931742"/>
              <a:gd name="connsiteY5" fmla="*/ 7341438 h 7341438"/>
              <a:gd name="connsiteX6" fmla="*/ 0 w 6931742"/>
              <a:gd name="connsiteY6" fmla="*/ 5660122 h 7341438"/>
              <a:gd name="connsiteX7" fmla="*/ 884903 w 6931742"/>
              <a:gd name="connsiteY7" fmla="*/ 232716 h 7341438"/>
              <a:gd name="connsiteX0" fmla="*/ 884903 w 6993323"/>
              <a:gd name="connsiteY0" fmla="*/ 232716 h 7341438"/>
              <a:gd name="connsiteX1" fmla="*/ 3628103 w 6993323"/>
              <a:gd name="connsiteY1" fmla="*/ 1147116 h 7341438"/>
              <a:gd name="connsiteX2" fmla="*/ 3923071 w 6993323"/>
              <a:gd name="connsiteY2" fmla="*/ 2562961 h 7341438"/>
              <a:gd name="connsiteX3" fmla="*/ 5899355 w 6993323"/>
              <a:gd name="connsiteY3" fmla="*/ 3447864 h 7341438"/>
              <a:gd name="connsiteX4" fmla="*/ 6931742 w 6993323"/>
              <a:gd name="connsiteY4" fmla="*/ 5453645 h 7341438"/>
              <a:gd name="connsiteX5" fmla="*/ 4306529 w 6993323"/>
              <a:gd name="connsiteY5" fmla="*/ 7341438 h 7341438"/>
              <a:gd name="connsiteX6" fmla="*/ 0 w 6993323"/>
              <a:gd name="connsiteY6" fmla="*/ 5660122 h 7341438"/>
              <a:gd name="connsiteX7" fmla="*/ 884903 w 6993323"/>
              <a:gd name="connsiteY7" fmla="*/ 232716 h 734143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7212308"/>
              <a:gd name="connsiteY0" fmla="*/ 241926 h 7350648"/>
              <a:gd name="connsiteX1" fmla="*/ 3628103 w 7212308"/>
              <a:gd name="connsiteY1" fmla="*/ 1156326 h 7350648"/>
              <a:gd name="connsiteX2" fmla="*/ 3923071 w 7212308"/>
              <a:gd name="connsiteY2" fmla="*/ 3044119 h 7350648"/>
              <a:gd name="connsiteX3" fmla="*/ 5899355 w 7212308"/>
              <a:gd name="connsiteY3" fmla="*/ 3457074 h 7350648"/>
              <a:gd name="connsiteX4" fmla="*/ 6931742 w 7212308"/>
              <a:gd name="connsiteY4" fmla="*/ 5462855 h 7350648"/>
              <a:gd name="connsiteX5" fmla="*/ 4306529 w 7212308"/>
              <a:gd name="connsiteY5" fmla="*/ 7350648 h 7350648"/>
              <a:gd name="connsiteX6" fmla="*/ 0 w 7212308"/>
              <a:gd name="connsiteY6" fmla="*/ 5669332 h 7350648"/>
              <a:gd name="connsiteX7" fmla="*/ 884903 w 7212308"/>
              <a:gd name="connsiteY7" fmla="*/ 241926 h 7350648"/>
              <a:gd name="connsiteX0" fmla="*/ 884903 w 7200306"/>
              <a:gd name="connsiteY0" fmla="*/ 241926 h 7350648"/>
              <a:gd name="connsiteX1" fmla="*/ 3628103 w 7200306"/>
              <a:gd name="connsiteY1" fmla="*/ 1156326 h 7350648"/>
              <a:gd name="connsiteX2" fmla="*/ 3923071 w 7200306"/>
              <a:gd name="connsiteY2" fmla="*/ 3044119 h 7350648"/>
              <a:gd name="connsiteX3" fmla="*/ 5899355 w 7200306"/>
              <a:gd name="connsiteY3" fmla="*/ 3457074 h 7350648"/>
              <a:gd name="connsiteX4" fmla="*/ 6931742 w 7200306"/>
              <a:gd name="connsiteY4" fmla="*/ 5462855 h 7350648"/>
              <a:gd name="connsiteX5" fmla="*/ 4306529 w 7200306"/>
              <a:gd name="connsiteY5" fmla="*/ 7350648 h 7350648"/>
              <a:gd name="connsiteX6" fmla="*/ 0 w 7200306"/>
              <a:gd name="connsiteY6" fmla="*/ 5669332 h 7350648"/>
              <a:gd name="connsiteX7" fmla="*/ 884903 w 7200306"/>
              <a:gd name="connsiteY7" fmla="*/ 241926 h 735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0306" h="7350648">
                <a:moveTo>
                  <a:pt x="884903" y="241926"/>
                </a:moveTo>
                <a:cubicBezTo>
                  <a:pt x="1489587" y="-510242"/>
                  <a:pt x="3121742" y="689294"/>
                  <a:pt x="3628103" y="1156326"/>
                </a:cubicBezTo>
                <a:cubicBezTo>
                  <a:pt x="4134464" y="1623358"/>
                  <a:pt x="3470787" y="2523008"/>
                  <a:pt x="3923071" y="3044119"/>
                </a:cubicBezTo>
                <a:cubicBezTo>
                  <a:pt x="4375355" y="3565230"/>
                  <a:pt x="5397910" y="3053951"/>
                  <a:pt x="5899355" y="3457074"/>
                </a:cubicBezTo>
                <a:cubicBezTo>
                  <a:pt x="6400800" y="3860197"/>
                  <a:pt x="7777316" y="3948688"/>
                  <a:pt x="6931742" y="5462855"/>
                </a:cubicBezTo>
                <a:cubicBezTo>
                  <a:pt x="6086168" y="6977022"/>
                  <a:pt x="5181600" y="6721384"/>
                  <a:pt x="4306529" y="7350648"/>
                </a:cubicBezTo>
                <a:lnTo>
                  <a:pt x="0" y="5669332"/>
                </a:lnTo>
                <a:lnTo>
                  <a:pt x="884903" y="241926"/>
                </a:lnTo>
                <a:close/>
              </a:path>
            </a:pathLst>
          </a:custGeom>
          <a:gradFill flip="none" rotWithShape="1">
            <a:gsLst>
              <a:gs pos="100000">
                <a:srgbClr val="1EBCAD">
                  <a:alpha val="20000"/>
                </a:srgbClr>
              </a:gs>
              <a:gs pos="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10601" y="138596"/>
            <a:ext cx="76241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l"/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Создание</a:t>
            </a:r>
            <a:endParaRPr lang="en-US" altLang="zh-CN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отчётов</a:t>
            </a:r>
            <a:endParaRPr lang="zh-CN" altLang="en-US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 </a:t>
            </a:r>
            <a:endParaRPr lang="zh-CN" altLang="en-US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"/>
          <a:stretch/>
        </p:blipFill>
        <p:spPr>
          <a:xfrm>
            <a:off x="3400241" y="714213"/>
            <a:ext cx="8038638" cy="5711988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704894" y="2787324"/>
            <a:ext cx="1691997" cy="2040510"/>
            <a:chOff x="911831" y="2359941"/>
            <a:chExt cx="1691997" cy="204051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831" y="2359941"/>
              <a:ext cx="1691997" cy="1691997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1305877" y="4031119"/>
              <a:ext cx="9562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FFFF"/>
                  </a:solidFill>
                </a:rPr>
                <a:t>Tableau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26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A083FD-DCEE-45DE-826A-9C3232053878}"/>
              </a:ext>
            </a:extLst>
          </p:cNvPr>
          <p:cNvSpPr/>
          <p:nvPr/>
        </p:nvSpPr>
        <p:spPr>
          <a:xfrm>
            <a:off x="0" y="-7620"/>
            <a:ext cx="12192000" cy="686562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27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8">
            <a:extLst>
              <a:ext uri="{FF2B5EF4-FFF2-40B4-BE49-F238E27FC236}">
                <a16:creationId xmlns:a16="http://schemas.microsoft.com/office/drawing/2014/main" id="{7DDF417F-F819-40B3-95FD-6D756A9E8EB3}"/>
              </a:ext>
            </a:extLst>
          </p:cNvPr>
          <p:cNvSpPr/>
          <p:nvPr/>
        </p:nvSpPr>
        <p:spPr>
          <a:xfrm>
            <a:off x="10412800" y="5983216"/>
            <a:ext cx="2052158" cy="2052158"/>
          </a:xfrm>
          <a:prstGeom prst="ellipse">
            <a:avLst/>
          </a:prstGeom>
          <a:solidFill>
            <a:srgbClr val="21D1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3FD61CC-D856-4FAC-8AA8-C80F535184B1}"/>
              </a:ext>
            </a:extLst>
          </p:cNvPr>
          <p:cNvSpPr/>
          <p:nvPr/>
        </p:nvSpPr>
        <p:spPr>
          <a:xfrm flipV="1">
            <a:off x="-1592826" y="-3107262"/>
            <a:ext cx="7200306" cy="7350648"/>
          </a:xfrm>
          <a:custGeom>
            <a:avLst/>
            <a:gdLst>
              <a:gd name="connsiteX0" fmla="*/ 884903 w 6931742"/>
              <a:gd name="connsiteY0" fmla="*/ 0 h 7108722"/>
              <a:gd name="connsiteX1" fmla="*/ 3628103 w 6931742"/>
              <a:gd name="connsiteY1" fmla="*/ 914400 h 7108722"/>
              <a:gd name="connsiteX2" fmla="*/ 3923071 w 6931742"/>
              <a:gd name="connsiteY2" fmla="*/ 2330245 h 7108722"/>
              <a:gd name="connsiteX3" fmla="*/ 5899355 w 6931742"/>
              <a:gd name="connsiteY3" fmla="*/ 3215148 h 7108722"/>
              <a:gd name="connsiteX4" fmla="*/ 6931742 w 6931742"/>
              <a:gd name="connsiteY4" fmla="*/ 5220929 h 7108722"/>
              <a:gd name="connsiteX5" fmla="*/ 4306529 w 6931742"/>
              <a:gd name="connsiteY5" fmla="*/ 7108722 h 7108722"/>
              <a:gd name="connsiteX6" fmla="*/ 0 w 6931742"/>
              <a:gd name="connsiteY6" fmla="*/ 5427406 h 7108722"/>
              <a:gd name="connsiteX7" fmla="*/ 884903 w 6931742"/>
              <a:gd name="connsiteY7" fmla="*/ 0 h 7108722"/>
              <a:gd name="connsiteX0" fmla="*/ 884903 w 6931742"/>
              <a:gd name="connsiteY0" fmla="*/ 0 h 7108722"/>
              <a:gd name="connsiteX1" fmla="*/ 3628103 w 6931742"/>
              <a:gd name="connsiteY1" fmla="*/ 914400 h 7108722"/>
              <a:gd name="connsiteX2" fmla="*/ 3923071 w 6931742"/>
              <a:gd name="connsiteY2" fmla="*/ 2330245 h 7108722"/>
              <a:gd name="connsiteX3" fmla="*/ 5899355 w 6931742"/>
              <a:gd name="connsiteY3" fmla="*/ 3215148 h 7108722"/>
              <a:gd name="connsiteX4" fmla="*/ 6931742 w 6931742"/>
              <a:gd name="connsiteY4" fmla="*/ 5220929 h 7108722"/>
              <a:gd name="connsiteX5" fmla="*/ 4306529 w 6931742"/>
              <a:gd name="connsiteY5" fmla="*/ 7108722 h 7108722"/>
              <a:gd name="connsiteX6" fmla="*/ 0 w 6931742"/>
              <a:gd name="connsiteY6" fmla="*/ 5427406 h 7108722"/>
              <a:gd name="connsiteX7" fmla="*/ 884903 w 6931742"/>
              <a:gd name="connsiteY7" fmla="*/ 0 h 7108722"/>
              <a:gd name="connsiteX0" fmla="*/ 884903 w 6931742"/>
              <a:gd name="connsiteY0" fmla="*/ 232716 h 7341438"/>
              <a:gd name="connsiteX1" fmla="*/ 3628103 w 6931742"/>
              <a:gd name="connsiteY1" fmla="*/ 1147116 h 7341438"/>
              <a:gd name="connsiteX2" fmla="*/ 3923071 w 6931742"/>
              <a:gd name="connsiteY2" fmla="*/ 2562961 h 7341438"/>
              <a:gd name="connsiteX3" fmla="*/ 5899355 w 6931742"/>
              <a:gd name="connsiteY3" fmla="*/ 3447864 h 7341438"/>
              <a:gd name="connsiteX4" fmla="*/ 6931742 w 6931742"/>
              <a:gd name="connsiteY4" fmla="*/ 5453645 h 7341438"/>
              <a:gd name="connsiteX5" fmla="*/ 4306529 w 6931742"/>
              <a:gd name="connsiteY5" fmla="*/ 7341438 h 7341438"/>
              <a:gd name="connsiteX6" fmla="*/ 0 w 6931742"/>
              <a:gd name="connsiteY6" fmla="*/ 5660122 h 7341438"/>
              <a:gd name="connsiteX7" fmla="*/ 884903 w 6931742"/>
              <a:gd name="connsiteY7" fmla="*/ 232716 h 7341438"/>
              <a:gd name="connsiteX0" fmla="*/ 884903 w 6931742"/>
              <a:gd name="connsiteY0" fmla="*/ 232716 h 7341438"/>
              <a:gd name="connsiteX1" fmla="*/ 3628103 w 6931742"/>
              <a:gd name="connsiteY1" fmla="*/ 1147116 h 7341438"/>
              <a:gd name="connsiteX2" fmla="*/ 3923071 w 6931742"/>
              <a:gd name="connsiteY2" fmla="*/ 2562961 h 7341438"/>
              <a:gd name="connsiteX3" fmla="*/ 5899355 w 6931742"/>
              <a:gd name="connsiteY3" fmla="*/ 3447864 h 7341438"/>
              <a:gd name="connsiteX4" fmla="*/ 6931742 w 6931742"/>
              <a:gd name="connsiteY4" fmla="*/ 5453645 h 7341438"/>
              <a:gd name="connsiteX5" fmla="*/ 4306529 w 6931742"/>
              <a:gd name="connsiteY5" fmla="*/ 7341438 h 7341438"/>
              <a:gd name="connsiteX6" fmla="*/ 0 w 6931742"/>
              <a:gd name="connsiteY6" fmla="*/ 5660122 h 7341438"/>
              <a:gd name="connsiteX7" fmla="*/ 884903 w 6931742"/>
              <a:gd name="connsiteY7" fmla="*/ 232716 h 7341438"/>
              <a:gd name="connsiteX0" fmla="*/ 884903 w 6993323"/>
              <a:gd name="connsiteY0" fmla="*/ 232716 h 7341438"/>
              <a:gd name="connsiteX1" fmla="*/ 3628103 w 6993323"/>
              <a:gd name="connsiteY1" fmla="*/ 1147116 h 7341438"/>
              <a:gd name="connsiteX2" fmla="*/ 3923071 w 6993323"/>
              <a:gd name="connsiteY2" fmla="*/ 2562961 h 7341438"/>
              <a:gd name="connsiteX3" fmla="*/ 5899355 w 6993323"/>
              <a:gd name="connsiteY3" fmla="*/ 3447864 h 7341438"/>
              <a:gd name="connsiteX4" fmla="*/ 6931742 w 6993323"/>
              <a:gd name="connsiteY4" fmla="*/ 5453645 h 7341438"/>
              <a:gd name="connsiteX5" fmla="*/ 4306529 w 6993323"/>
              <a:gd name="connsiteY5" fmla="*/ 7341438 h 7341438"/>
              <a:gd name="connsiteX6" fmla="*/ 0 w 6993323"/>
              <a:gd name="connsiteY6" fmla="*/ 5660122 h 7341438"/>
              <a:gd name="connsiteX7" fmla="*/ 884903 w 6993323"/>
              <a:gd name="connsiteY7" fmla="*/ 232716 h 734143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7212308"/>
              <a:gd name="connsiteY0" fmla="*/ 241926 h 7350648"/>
              <a:gd name="connsiteX1" fmla="*/ 3628103 w 7212308"/>
              <a:gd name="connsiteY1" fmla="*/ 1156326 h 7350648"/>
              <a:gd name="connsiteX2" fmla="*/ 3923071 w 7212308"/>
              <a:gd name="connsiteY2" fmla="*/ 3044119 h 7350648"/>
              <a:gd name="connsiteX3" fmla="*/ 5899355 w 7212308"/>
              <a:gd name="connsiteY3" fmla="*/ 3457074 h 7350648"/>
              <a:gd name="connsiteX4" fmla="*/ 6931742 w 7212308"/>
              <a:gd name="connsiteY4" fmla="*/ 5462855 h 7350648"/>
              <a:gd name="connsiteX5" fmla="*/ 4306529 w 7212308"/>
              <a:gd name="connsiteY5" fmla="*/ 7350648 h 7350648"/>
              <a:gd name="connsiteX6" fmla="*/ 0 w 7212308"/>
              <a:gd name="connsiteY6" fmla="*/ 5669332 h 7350648"/>
              <a:gd name="connsiteX7" fmla="*/ 884903 w 7212308"/>
              <a:gd name="connsiteY7" fmla="*/ 241926 h 7350648"/>
              <a:gd name="connsiteX0" fmla="*/ 884903 w 7200306"/>
              <a:gd name="connsiteY0" fmla="*/ 241926 h 7350648"/>
              <a:gd name="connsiteX1" fmla="*/ 3628103 w 7200306"/>
              <a:gd name="connsiteY1" fmla="*/ 1156326 h 7350648"/>
              <a:gd name="connsiteX2" fmla="*/ 3923071 w 7200306"/>
              <a:gd name="connsiteY2" fmla="*/ 3044119 h 7350648"/>
              <a:gd name="connsiteX3" fmla="*/ 5899355 w 7200306"/>
              <a:gd name="connsiteY3" fmla="*/ 3457074 h 7350648"/>
              <a:gd name="connsiteX4" fmla="*/ 6931742 w 7200306"/>
              <a:gd name="connsiteY4" fmla="*/ 5462855 h 7350648"/>
              <a:gd name="connsiteX5" fmla="*/ 4306529 w 7200306"/>
              <a:gd name="connsiteY5" fmla="*/ 7350648 h 7350648"/>
              <a:gd name="connsiteX6" fmla="*/ 0 w 7200306"/>
              <a:gd name="connsiteY6" fmla="*/ 5669332 h 7350648"/>
              <a:gd name="connsiteX7" fmla="*/ 884903 w 7200306"/>
              <a:gd name="connsiteY7" fmla="*/ 241926 h 735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0306" h="7350648">
                <a:moveTo>
                  <a:pt x="884903" y="241926"/>
                </a:moveTo>
                <a:cubicBezTo>
                  <a:pt x="1489587" y="-510242"/>
                  <a:pt x="3121742" y="689294"/>
                  <a:pt x="3628103" y="1156326"/>
                </a:cubicBezTo>
                <a:cubicBezTo>
                  <a:pt x="4134464" y="1623358"/>
                  <a:pt x="3470787" y="2523008"/>
                  <a:pt x="3923071" y="3044119"/>
                </a:cubicBezTo>
                <a:cubicBezTo>
                  <a:pt x="4375355" y="3565230"/>
                  <a:pt x="5397910" y="3053951"/>
                  <a:pt x="5899355" y="3457074"/>
                </a:cubicBezTo>
                <a:cubicBezTo>
                  <a:pt x="6400800" y="3860197"/>
                  <a:pt x="7777316" y="3948688"/>
                  <a:pt x="6931742" y="5462855"/>
                </a:cubicBezTo>
                <a:cubicBezTo>
                  <a:pt x="6086168" y="6977022"/>
                  <a:pt x="5181600" y="6721384"/>
                  <a:pt x="4306529" y="7350648"/>
                </a:cubicBezTo>
                <a:lnTo>
                  <a:pt x="0" y="5669332"/>
                </a:lnTo>
                <a:lnTo>
                  <a:pt x="884903" y="241926"/>
                </a:lnTo>
                <a:close/>
              </a:path>
            </a:pathLst>
          </a:custGeom>
          <a:gradFill flip="none" rotWithShape="1">
            <a:gsLst>
              <a:gs pos="100000">
                <a:srgbClr val="1EBCAD">
                  <a:alpha val="20000"/>
                </a:srgbClr>
              </a:gs>
              <a:gs pos="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10601" y="138596"/>
            <a:ext cx="76241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l"/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Создание</a:t>
            </a:r>
            <a:endParaRPr lang="en-US" altLang="zh-CN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отчётов</a:t>
            </a:r>
            <a:endParaRPr lang="zh-CN" altLang="en-US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 </a:t>
            </a:r>
            <a:endParaRPr lang="zh-CN" altLang="en-US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704894" y="2787324"/>
            <a:ext cx="1691997" cy="2040510"/>
            <a:chOff x="911831" y="2359941"/>
            <a:chExt cx="1691997" cy="204051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831" y="2359941"/>
              <a:ext cx="1691997" cy="1691997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1305877" y="4031119"/>
              <a:ext cx="9562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FFFF"/>
                  </a:solidFill>
                </a:rPr>
                <a:t>Tableau</a:t>
              </a:r>
              <a:endParaRPr lang="ru-RU" dirty="0"/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29" y="711199"/>
            <a:ext cx="8069942" cy="57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A083FD-DCEE-45DE-826A-9C3232053878}"/>
              </a:ext>
            </a:extLst>
          </p:cNvPr>
          <p:cNvSpPr/>
          <p:nvPr/>
        </p:nvSpPr>
        <p:spPr>
          <a:xfrm>
            <a:off x="0" y="-7620"/>
            <a:ext cx="12192000" cy="686562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27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8">
            <a:extLst>
              <a:ext uri="{FF2B5EF4-FFF2-40B4-BE49-F238E27FC236}">
                <a16:creationId xmlns:a16="http://schemas.microsoft.com/office/drawing/2014/main" id="{7DDF417F-F819-40B3-95FD-6D756A9E8EB3}"/>
              </a:ext>
            </a:extLst>
          </p:cNvPr>
          <p:cNvSpPr/>
          <p:nvPr/>
        </p:nvSpPr>
        <p:spPr>
          <a:xfrm>
            <a:off x="10412800" y="5983216"/>
            <a:ext cx="2052158" cy="2052158"/>
          </a:xfrm>
          <a:prstGeom prst="ellipse">
            <a:avLst/>
          </a:prstGeom>
          <a:solidFill>
            <a:srgbClr val="21D1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3FD61CC-D856-4FAC-8AA8-C80F535184B1}"/>
              </a:ext>
            </a:extLst>
          </p:cNvPr>
          <p:cNvSpPr/>
          <p:nvPr/>
        </p:nvSpPr>
        <p:spPr>
          <a:xfrm flipV="1">
            <a:off x="-1592826" y="-3107262"/>
            <a:ext cx="7200306" cy="7350648"/>
          </a:xfrm>
          <a:custGeom>
            <a:avLst/>
            <a:gdLst>
              <a:gd name="connsiteX0" fmla="*/ 884903 w 6931742"/>
              <a:gd name="connsiteY0" fmla="*/ 0 h 7108722"/>
              <a:gd name="connsiteX1" fmla="*/ 3628103 w 6931742"/>
              <a:gd name="connsiteY1" fmla="*/ 914400 h 7108722"/>
              <a:gd name="connsiteX2" fmla="*/ 3923071 w 6931742"/>
              <a:gd name="connsiteY2" fmla="*/ 2330245 h 7108722"/>
              <a:gd name="connsiteX3" fmla="*/ 5899355 w 6931742"/>
              <a:gd name="connsiteY3" fmla="*/ 3215148 h 7108722"/>
              <a:gd name="connsiteX4" fmla="*/ 6931742 w 6931742"/>
              <a:gd name="connsiteY4" fmla="*/ 5220929 h 7108722"/>
              <a:gd name="connsiteX5" fmla="*/ 4306529 w 6931742"/>
              <a:gd name="connsiteY5" fmla="*/ 7108722 h 7108722"/>
              <a:gd name="connsiteX6" fmla="*/ 0 w 6931742"/>
              <a:gd name="connsiteY6" fmla="*/ 5427406 h 7108722"/>
              <a:gd name="connsiteX7" fmla="*/ 884903 w 6931742"/>
              <a:gd name="connsiteY7" fmla="*/ 0 h 7108722"/>
              <a:gd name="connsiteX0" fmla="*/ 884903 w 6931742"/>
              <a:gd name="connsiteY0" fmla="*/ 0 h 7108722"/>
              <a:gd name="connsiteX1" fmla="*/ 3628103 w 6931742"/>
              <a:gd name="connsiteY1" fmla="*/ 914400 h 7108722"/>
              <a:gd name="connsiteX2" fmla="*/ 3923071 w 6931742"/>
              <a:gd name="connsiteY2" fmla="*/ 2330245 h 7108722"/>
              <a:gd name="connsiteX3" fmla="*/ 5899355 w 6931742"/>
              <a:gd name="connsiteY3" fmla="*/ 3215148 h 7108722"/>
              <a:gd name="connsiteX4" fmla="*/ 6931742 w 6931742"/>
              <a:gd name="connsiteY4" fmla="*/ 5220929 h 7108722"/>
              <a:gd name="connsiteX5" fmla="*/ 4306529 w 6931742"/>
              <a:gd name="connsiteY5" fmla="*/ 7108722 h 7108722"/>
              <a:gd name="connsiteX6" fmla="*/ 0 w 6931742"/>
              <a:gd name="connsiteY6" fmla="*/ 5427406 h 7108722"/>
              <a:gd name="connsiteX7" fmla="*/ 884903 w 6931742"/>
              <a:gd name="connsiteY7" fmla="*/ 0 h 7108722"/>
              <a:gd name="connsiteX0" fmla="*/ 884903 w 6931742"/>
              <a:gd name="connsiteY0" fmla="*/ 232716 h 7341438"/>
              <a:gd name="connsiteX1" fmla="*/ 3628103 w 6931742"/>
              <a:gd name="connsiteY1" fmla="*/ 1147116 h 7341438"/>
              <a:gd name="connsiteX2" fmla="*/ 3923071 w 6931742"/>
              <a:gd name="connsiteY2" fmla="*/ 2562961 h 7341438"/>
              <a:gd name="connsiteX3" fmla="*/ 5899355 w 6931742"/>
              <a:gd name="connsiteY3" fmla="*/ 3447864 h 7341438"/>
              <a:gd name="connsiteX4" fmla="*/ 6931742 w 6931742"/>
              <a:gd name="connsiteY4" fmla="*/ 5453645 h 7341438"/>
              <a:gd name="connsiteX5" fmla="*/ 4306529 w 6931742"/>
              <a:gd name="connsiteY5" fmla="*/ 7341438 h 7341438"/>
              <a:gd name="connsiteX6" fmla="*/ 0 w 6931742"/>
              <a:gd name="connsiteY6" fmla="*/ 5660122 h 7341438"/>
              <a:gd name="connsiteX7" fmla="*/ 884903 w 6931742"/>
              <a:gd name="connsiteY7" fmla="*/ 232716 h 7341438"/>
              <a:gd name="connsiteX0" fmla="*/ 884903 w 6931742"/>
              <a:gd name="connsiteY0" fmla="*/ 232716 h 7341438"/>
              <a:gd name="connsiteX1" fmla="*/ 3628103 w 6931742"/>
              <a:gd name="connsiteY1" fmla="*/ 1147116 h 7341438"/>
              <a:gd name="connsiteX2" fmla="*/ 3923071 w 6931742"/>
              <a:gd name="connsiteY2" fmla="*/ 2562961 h 7341438"/>
              <a:gd name="connsiteX3" fmla="*/ 5899355 w 6931742"/>
              <a:gd name="connsiteY3" fmla="*/ 3447864 h 7341438"/>
              <a:gd name="connsiteX4" fmla="*/ 6931742 w 6931742"/>
              <a:gd name="connsiteY4" fmla="*/ 5453645 h 7341438"/>
              <a:gd name="connsiteX5" fmla="*/ 4306529 w 6931742"/>
              <a:gd name="connsiteY5" fmla="*/ 7341438 h 7341438"/>
              <a:gd name="connsiteX6" fmla="*/ 0 w 6931742"/>
              <a:gd name="connsiteY6" fmla="*/ 5660122 h 7341438"/>
              <a:gd name="connsiteX7" fmla="*/ 884903 w 6931742"/>
              <a:gd name="connsiteY7" fmla="*/ 232716 h 7341438"/>
              <a:gd name="connsiteX0" fmla="*/ 884903 w 6993323"/>
              <a:gd name="connsiteY0" fmla="*/ 232716 h 7341438"/>
              <a:gd name="connsiteX1" fmla="*/ 3628103 w 6993323"/>
              <a:gd name="connsiteY1" fmla="*/ 1147116 h 7341438"/>
              <a:gd name="connsiteX2" fmla="*/ 3923071 w 6993323"/>
              <a:gd name="connsiteY2" fmla="*/ 2562961 h 7341438"/>
              <a:gd name="connsiteX3" fmla="*/ 5899355 w 6993323"/>
              <a:gd name="connsiteY3" fmla="*/ 3447864 h 7341438"/>
              <a:gd name="connsiteX4" fmla="*/ 6931742 w 6993323"/>
              <a:gd name="connsiteY4" fmla="*/ 5453645 h 7341438"/>
              <a:gd name="connsiteX5" fmla="*/ 4306529 w 6993323"/>
              <a:gd name="connsiteY5" fmla="*/ 7341438 h 7341438"/>
              <a:gd name="connsiteX6" fmla="*/ 0 w 6993323"/>
              <a:gd name="connsiteY6" fmla="*/ 5660122 h 7341438"/>
              <a:gd name="connsiteX7" fmla="*/ 884903 w 6993323"/>
              <a:gd name="connsiteY7" fmla="*/ 232716 h 734143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7212308"/>
              <a:gd name="connsiteY0" fmla="*/ 241926 h 7350648"/>
              <a:gd name="connsiteX1" fmla="*/ 3628103 w 7212308"/>
              <a:gd name="connsiteY1" fmla="*/ 1156326 h 7350648"/>
              <a:gd name="connsiteX2" fmla="*/ 3923071 w 7212308"/>
              <a:gd name="connsiteY2" fmla="*/ 3044119 h 7350648"/>
              <a:gd name="connsiteX3" fmla="*/ 5899355 w 7212308"/>
              <a:gd name="connsiteY3" fmla="*/ 3457074 h 7350648"/>
              <a:gd name="connsiteX4" fmla="*/ 6931742 w 7212308"/>
              <a:gd name="connsiteY4" fmla="*/ 5462855 h 7350648"/>
              <a:gd name="connsiteX5" fmla="*/ 4306529 w 7212308"/>
              <a:gd name="connsiteY5" fmla="*/ 7350648 h 7350648"/>
              <a:gd name="connsiteX6" fmla="*/ 0 w 7212308"/>
              <a:gd name="connsiteY6" fmla="*/ 5669332 h 7350648"/>
              <a:gd name="connsiteX7" fmla="*/ 884903 w 7212308"/>
              <a:gd name="connsiteY7" fmla="*/ 241926 h 7350648"/>
              <a:gd name="connsiteX0" fmla="*/ 884903 w 7200306"/>
              <a:gd name="connsiteY0" fmla="*/ 241926 h 7350648"/>
              <a:gd name="connsiteX1" fmla="*/ 3628103 w 7200306"/>
              <a:gd name="connsiteY1" fmla="*/ 1156326 h 7350648"/>
              <a:gd name="connsiteX2" fmla="*/ 3923071 w 7200306"/>
              <a:gd name="connsiteY2" fmla="*/ 3044119 h 7350648"/>
              <a:gd name="connsiteX3" fmla="*/ 5899355 w 7200306"/>
              <a:gd name="connsiteY3" fmla="*/ 3457074 h 7350648"/>
              <a:gd name="connsiteX4" fmla="*/ 6931742 w 7200306"/>
              <a:gd name="connsiteY4" fmla="*/ 5462855 h 7350648"/>
              <a:gd name="connsiteX5" fmla="*/ 4306529 w 7200306"/>
              <a:gd name="connsiteY5" fmla="*/ 7350648 h 7350648"/>
              <a:gd name="connsiteX6" fmla="*/ 0 w 7200306"/>
              <a:gd name="connsiteY6" fmla="*/ 5669332 h 7350648"/>
              <a:gd name="connsiteX7" fmla="*/ 884903 w 7200306"/>
              <a:gd name="connsiteY7" fmla="*/ 241926 h 735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0306" h="7350648">
                <a:moveTo>
                  <a:pt x="884903" y="241926"/>
                </a:moveTo>
                <a:cubicBezTo>
                  <a:pt x="1489587" y="-510242"/>
                  <a:pt x="3121742" y="689294"/>
                  <a:pt x="3628103" y="1156326"/>
                </a:cubicBezTo>
                <a:cubicBezTo>
                  <a:pt x="4134464" y="1623358"/>
                  <a:pt x="3470787" y="2523008"/>
                  <a:pt x="3923071" y="3044119"/>
                </a:cubicBezTo>
                <a:cubicBezTo>
                  <a:pt x="4375355" y="3565230"/>
                  <a:pt x="5397910" y="3053951"/>
                  <a:pt x="5899355" y="3457074"/>
                </a:cubicBezTo>
                <a:cubicBezTo>
                  <a:pt x="6400800" y="3860197"/>
                  <a:pt x="7777316" y="3948688"/>
                  <a:pt x="6931742" y="5462855"/>
                </a:cubicBezTo>
                <a:cubicBezTo>
                  <a:pt x="6086168" y="6977022"/>
                  <a:pt x="5181600" y="6721384"/>
                  <a:pt x="4306529" y="7350648"/>
                </a:cubicBezTo>
                <a:lnTo>
                  <a:pt x="0" y="5669332"/>
                </a:lnTo>
                <a:lnTo>
                  <a:pt x="884903" y="241926"/>
                </a:lnTo>
                <a:close/>
              </a:path>
            </a:pathLst>
          </a:custGeom>
          <a:gradFill flip="none" rotWithShape="1">
            <a:gsLst>
              <a:gs pos="100000">
                <a:srgbClr val="1EBCAD">
                  <a:alpha val="20000"/>
                </a:srgbClr>
              </a:gs>
              <a:gs pos="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10601" y="138596"/>
            <a:ext cx="76241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l"/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Создание</a:t>
            </a:r>
            <a:endParaRPr lang="en-US" altLang="zh-CN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отчётов</a:t>
            </a:r>
            <a:endParaRPr lang="zh-CN" altLang="en-US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 </a:t>
            </a:r>
            <a:endParaRPr lang="zh-CN" altLang="en-US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616656" y="2939363"/>
            <a:ext cx="1528146" cy="2172239"/>
            <a:chOff x="594417" y="3050786"/>
            <a:chExt cx="1528146" cy="217223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53" y="3050786"/>
              <a:ext cx="1291873" cy="1525908"/>
            </a:xfrm>
            <a:prstGeom prst="rect">
              <a:avLst/>
            </a:prstGeom>
          </p:spPr>
        </p:pic>
        <p:sp>
          <p:nvSpPr>
            <p:cNvPr id="13" name="Прямоугольник 12"/>
            <p:cNvSpPr/>
            <p:nvPr/>
          </p:nvSpPr>
          <p:spPr>
            <a:xfrm>
              <a:off x="594417" y="4576694"/>
              <a:ext cx="15281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FFFF"/>
                  </a:solidFill>
                </a:rPr>
                <a:t>Power BI Desktop</a:t>
              </a:r>
              <a:endParaRPr lang="ru-RU" dirty="0"/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640" y="1497336"/>
            <a:ext cx="9227332" cy="51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A083FD-DCEE-45DE-826A-9C3232053878}"/>
              </a:ext>
            </a:extLst>
          </p:cNvPr>
          <p:cNvSpPr/>
          <p:nvPr/>
        </p:nvSpPr>
        <p:spPr>
          <a:xfrm>
            <a:off x="0" y="-7620"/>
            <a:ext cx="12192000" cy="686562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27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8">
            <a:extLst>
              <a:ext uri="{FF2B5EF4-FFF2-40B4-BE49-F238E27FC236}">
                <a16:creationId xmlns:a16="http://schemas.microsoft.com/office/drawing/2014/main" id="{7DDF417F-F819-40B3-95FD-6D756A9E8EB3}"/>
              </a:ext>
            </a:extLst>
          </p:cNvPr>
          <p:cNvSpPr/>
          <p:nvPr/>
        </p:nvSpPr>
        <p:spPr>
          <a:xfrm>
            <a:off x="10412800" y="5983216"/>
            <a:ext cx="2052158" cy="2052158"/>
          </a:xfrm>
          <a:prstGeom prst="ellipse">
            <a:avLst/>
          </a:prstGeom>
          <a:solidFill>
            <a:srgbClr val="21D1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3FD61CC-D856-4FAC-8AA8-C80F535184B1}"/>
              </a:ext>
            </a:extLst>
          </p:cNvPr>
          <p:cNvSpPr/>
          <p:nvPr/>
        </p:nvSpPr>
        <p:spPr>
          <a:xfrm flipV="1">
            <a:off x="-1592826" y="-3107262"/>
            <a:ext cx="7200306" cy="7350648"/>
          </a:xfrm>
          <a:custGeom>
            <a:avLst/>
            <a:gdLst>
              <a:gd name="connsiteX0" fmla="*/ 884903 w 6931742"/>
              <a:gd name="connsiteY0" fmla="*/ 0 h 7108722"/>
              <a:gd name="connsiteX1" fmla="*/ 3628103 w 6931742"/>
              <a:gd name="connsiteY1" fmla="*/ 914400 h 7108722"/>
              <a:gd name="connsiteX2" fmla="*/ 3923071 w 6931742"/>
              <a:gd name="connsiteY2" fmla="*/ 2330245 h 7108722"/>
              <a:gd name="connsiteX3" fmla="*/ 5899355 w 6931742"/>
              <a:gd name="connsiteY3" fmla="*/ 3215148 h 7108722"/>
              <a:gd name="connsiteX4" fmla="*/ 6931742 w 6931742"/>
              <a:gd name="connsiteY4" fmla="*/ 5220929 h 7108722"/>
              <a:gd name="connsiteX5" fmla="*/ 4306529 w 6931742"/>
              <a:gd name="connsiteY5" fmla="*/ 7108722 h 7108722"/>
              <a:gd name="connsiteX6" fmla="*/ 0 w 6931742"/>
              <a:gd name="connsiteY6" fmla="*/ 5427406 h 7108722"/>
              <a:gd name="connsiteX7" fmla="*/ 884903 w 6931742"/>
              <a:gd name="connsiteY7" fmla="*/ 0 h 7108722"/>
              <a:gd name="connsiteX0" fmla="*/ 884903 w 6931742"/>
              <a:gd name="connsiteY0" fmla="*/ 0 h 7108722"/>
              <a:gd name="connsiteX1" fmla="*/ 3628103 w 6931742"/>
              <a:gd name="connsiteY1" fmla="*/ 914400 h 7108722"/>
              <a:gd name="connsiteX2" fmla="*/ 3923071 w 6931742"/>
              <a:gd name="connsiteY2" fmla="*/ 2330245 h 7108722"/>
              <a:gd name="connsiteX3" fmla="*/ 5899355 w 6931742"/>
              <a:gd name="connsiteY3" fmla="*/ 3215148 h 7108722"/>
              <a:gd name="connsiteX4" fmla="*/ 6931742 w 6931742"/>
              <a:gd name="connsiteY4" fmla="*/ 5220929 h 7108722"/>
              <a:gd name="connsiteX5" fmla="*/ 4306529 w 6931742"/>
              <a:gd name="connsiteY5" fmla="*/ 7108722 h 7108722"/>
              <a:gd name="connsiteX6" fmla="*/ 0 w 6931742"/>
              <a:gd name="connsiteY6" fmla="*/ 5427406 h 7108722"/>
              <a:gd name="connsiteX7" fmla="*/ 884903 w 6931742"/>
              <a:gd name="connsiteY7" fmla="*/ 0 h 7108722"/>
              <a:gd name="connsiteX0" fmla="*/ 884903 w 6931742"/>
              <a:gd name="connsiteY0" fmla="*/ 232716 h 7341438"/>
              <a:gd name="connsiteX1" fmla="*/ 3628103 w 6931742"/>
              <a:gd name="connsiteY1" fmla="*/ 1147116 h 7341438"/>
              <a:gd name="connsiteX2" fmla="*/ 3923071 w 6931742"/>
              <a:gd name="connsiteY2" fmla="*/ 2562961 h 7341438"/>
              <a:gd name="connsiteX3" fmla="*/ 5899355 w 6931742"/>
              <a:gd name="connsiteY3" fmla="*/ 3447864 h 7341438"/>
              <a:gd name="connsiteX4" fmla="*/ 6931742 w 6931742"/>
              <a:gd name="connsiteY4" fmla="*/ 5453645 h 7341438"/>
              <a:gd name="connsiteX5" fmla="*/ 4306529 w 6931742"/>
              <a:gd name="connsiteY5" fmla="*/ 7341438 h 7341438"/>
              <a:gd name="connsiteX6" fmla="*/ 0 w 6931742"/>
              <a:gd name="connsiteY6" fmla="*/ 5660122 h 7341438"/>
              <a:gd name="connsiteX7" fmla="*/ 884903 w 6931742"/>
              <a:gd name="connsiteY7" fmla="*/ 232716 h 7341438"/>
              <a:gd name="connsiteX0" fmla="*/ 884903 w 6931742"/>
              <a:gd name="connsiteY0" fmla="*/ 232716 h 7341438"/>
              <a:gd name="connsiteX1" fmla="*/ 3628103 w 6931742"/>
              <a:gd name="connsiteY1" fmla="*/ 1147116 h 7341438"/>
              <a:gd name="connsiteX2" fmla="*/ 3923071 w 6931742"/>
              <a:gd name="connsiteY2" fmla="*/ 2562961 h 7341438"/>
              <a:gd name="connsiteX3" fmla="*/ 5899355 w 6931742"/>
              <a:gd name="connsiteY3" fmla="*/ 3447864 h 7341438"/>
              <a:gd name="connsiteX4" fmla="*/ 6931742 w 6931742"/>
              <a:gd name="connsiteY4" fmla="*/ 5453645 h 7341438"/>
              <a:gd name="connsiteX5" fmla="*/ 4306529 w 6931742"/>
              <a:gd name="connsiteY5" fmla="*/ 7341438 h 7341438"/>
              <a:gd name="connsiteX6" fmla="*/ 0 w 6931742"/>
              <a:gd name="connsiteY6" fmla="*/ 5660122 h 7341438"/>
              <a:gd name="connsiteX7" fmla="*/ 884903 w 6931742"/>
              <a:gd name="connsiteY7" fmla="*/ 232716 h 7341438"/>
              <a:gd name="connsiteX0" fmla="*/ 884903 w 6993323"/>
              <a:gd name="connsiteY0" fmla="*/ 232716 h 7341438"/>
              <a:gd name="connsiteX1" fmla="*/ 3628103 w 6993323"/>
              <a:gd name="connsiteY1" fmla="*/ 1147116 h 7341438"/>
              <a:gd name="connsiteX2" fmla="*/ 3923071 w 6993323"/>
              <a:gd name="connsiteY2" fmla="*/ 2562961 h 7341438"/>
              <a:gd name="connsiteX3" fmla="*/ 5899355 w 6993323"/>
              <a:gd name="connsiteY3" fmla="*/ 3447864 h 7341438"/>
              <a:gd name="connsiteX4" fmla="*/ 6931742 w 6993323"/>
              <a:gd name="connsiteY4" fmla="*/ 5453645 h 7341438"/>
              <a:gd name="connsiteX5" fmla="*/ 4306529 w 6993323"/>
              <a:gd name="connsiteY5" fmla="*/ 7341438 h 7341438"/>
              <a:gd name="connsiteX6" fmla="*/ 0 w 6993323"/>
              <a:gd name="connsiteY6" fmla="*/ 5660122 h 7341438"/>
              <a:gd name="connsiteX7" fmla="*/ 884903 w 6993323"/>
              <a:gd name="connsiteY7" fmla="*/ 232716 h 734143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7212308"/>
              <a:gd name="connsiteY0" fmla="*/ 241926 h 7350648"/>
              <a:gd name="connsiteX1" fmla="*/ 3628103 w 7212308"/>
              <a:gd name="connsiteY1" fmla="*/ 1156326 h 7350648"/>
              <a:gd name="connsiteX2" fmla="*/ 3923071 w 7212308"/>
              <a:gd name="connsiteY2" fmla="*/ 3044119 h 7350648"/>
              <a:gd name="connsiteX3" fmla="*/ 5899355 w 7212308"/>
              <a:gd name="connsiteY3" fmla="*/ 3457074 h 7350648"/>
              <a:gd name="connsiteX4" fmla="*/ 6931742 w 7212308"/>
              <a:gd name="connsiteY4" fmla="*/ 5462855 h 7350648"/>
              <a:gd name="connsiteX5" fmla="*/ 4306529 w 7212308"/>
              <a:gd name="connsiteY5" fmla="*/ 7350648 h 7350648"/>
              <a:gd name="connsiteX6" fmla="*/ 0 w 7212308"/>
              <a:gd name="connsiteY6" fmla="*/ 5669332 h 7350648"/>
              <a:gd name="connsiteX7" fmla="*/ 884903 w 7212308"/>
              <a:gd name="connsiteY7" fmla="*/ 241926 h 7350648"/>
              <a:gd name="connsiteX0" fmla="*/ 884903 w 7200306"/>
              <a:gd name="connsiteY0" fmla="*/ 241926 h 7350648"/>
              <a:gd name="connsiteX1" fmla="*/ 3628103 w 7200306"/>
              <a:gd name="connsiteY1" fmla="*/ 1156326 h 7350648"/>
              <a:gd name="connsiteX2" fmla="*/ 3923071 w 7200306"/>
              <a:gd name="connsiteY2" fmla="*/ 3044119 h 7350648"/>
              <a:gd name="connsiteX3" fmla="*/ 5899355 w 7200306"/>
              <a:gd name="connsiteY3" fmla="*/ 3457074 h 7350648"/>
              <a:gd name="connsiteX4" fmla="*/ 6931742 w 7200306"/>
              <a:gd name="connsiteY4" fmla="*/ 5462855 h 7350648"/>
              <a:gd name="connsiteX5" fmla="*/ 4306529 w 7200306"/>
              <a:gd name="connsiteY5" fmla="*/ 7350648 h 7350648"/>
              <a:gd name="connsiteX6" fmla="*/ 0 w 7200306"/>
              <a:gd name="connsiteY6" fmla="*/ 5669332 h 7350648"/>
              <a:gd name="connsiteX7" fmla="*/ 884903 w 7200306"/>
              <a:gd name="connsiteY7" fmla="*/ 241926 h 735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0306" h="7350648">
                <a:moveTo>
                  <a:pt x="884903" y="241926"/>
                </a:moveTo>
                <a:cubicBezTo>
                  <a:pt x="1489587" y="-510242"/>
                  <a:pt x="3121742" y="689294"/>
                  <a:pt x="3628103" y="1156326"/>
                </a:cubicBezTo>
                <a:cubicBezTo>
                  <a:pt x="4134464" y="1623358"/>
                  <a:pt x="3470787" y="2523008"/>
                  <a:pt x="3923071" y="3044119"/>
                </a:cubicBezTo>
                <a:cubicBezTo>
                  <a:pt x="4375355" y="3565230"/>
                  <a:pt x="5397910" y="3053951"/>
                  <a:pt x="5899355" y="3457074"/>
                </a:cubicBezTo>
                <a:cubicBezTo>
                  <a:pt x="6400800" y="3860197"/>
                  <a:pt x="7777316" y="3948688"/>
                  <a:pt x="6931742" y="5462855"/>
                </a:cubicBezTo>
                <a:cubicBezTo>
                  <a:pt x="6086168" y="6977022"/>
                  <a:pt x="5181600" y="6721384"/>
                  <a:pt x="4306529" y="7350648"/>
                </a:cubicBezTo>
                <a:lnTo>
                  <a:pt x="0" y="5669332"/>
                </a:lnTo>
                <a:lnTo>
                  <a:pt x="884903" y="241926"/>
                </a:lnTo>
                <a:close/>
              </a:path>
            </a:pathLst>
          </a:custGeom>
          <a:gradFill flip="none" rotWithShape="1">
            <a:gsLst>
              <a:gs pos="100000">
                <a:srgbClr val="1EBCAD">
                  <a:alpha val="20000"/>
                </a:srgbClr>
              </a:gs>
              <a:gs pos="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10601" y="138596"/>
            <a:ext cx="76241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l"/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Создание</a:t>
            </a:r>
            <a:endParaRPr lang="en-US" altLang="zh-CN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отчётов</a:t>
            </a:r>
            <a:endParaRPr lang="zh-CN" altLang="en-US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 </a:t>
            </a:r>
            <a:endParaRPr lang="zh-CN" altLang="en-US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616656" y="2939363"/>
            <a:ext cx="1528146" cy="2172239"/>
            <a:chOff x="594417" y="3050786"/>
            <a:chExt cx="1528146" cy="217223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53" y="3050786"/>
              <a:ext cx="1291873" cy="1525908"/>
            </a:xfrm>
            <a:prstGeom prst="rect">
              <a:avLst/>
            </a:prstGeom>
          </p:spPr>
        </p:pic>
        <p:sp>
          <p:nvSpPr>
            <p:cNvPr id="13" name="Прямоугольник 12"/>
            <p:cNvSpPr/>
            <p:nvPr/>
          </p:nvSpPr>
          <p:spPr>
            <a:xfrm>
              <a:off x="594417" y="4576694"/>
              <a:ext cx="15281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FFFF"/>
                  </a:solidFill>
                </a:rPr>
                <a:t>Power BI Desktop</a:t>
              </a:r>
              <a:endParaRPr lang="ru-RU" dirty="0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6" y="1486022"/>
            <a:ext cx="9001458" cy="507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A083FD-DCEE-45DE-826A-9C3232053878}"/>
              </a:ext>
            </a:extLst>
          </p:cNvPr>
          <p:cNvSpPr/>
          <p:nvPr/>
        </p:nvSpPr>
        <p:spPr>
          <a:xfrm>
            <a:off x="0" y="-7620"/>
            <a:ext cx="12192000" cy="686562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cxnSp>
        <p:nvCxnSpPr>
          <p:cNvPr id="27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8">
            <a:extLst>
              <a:ext uri="{FF2B5EF4-FFF2-40B4-BE49-F238E27FC236}">
                <a16:creationId xmlns:a16="http://schemas.microsoft.com/office/drawing/2014/main" id="{7DDF417F-F819-40B3-95FD-6D756A9E8EB3}"/>
              </a:ext>
            </a:extLst>
          </p:cNvPr>
          <p:cNvSpPr/>
          <p:nvPr/>
        </p:nvSpPr>
        <p:spPr>
          <a:xfrm>
            <a:off x="10412800" y="5983216"/>
            <a:ext cx="2052158" cy="2052158"/>
          </a:xfrm>
          <a:prstGeom prst="ellipse">
            <a:avLst/>
          </a:prstGeom>
          <a:solidFill>
            <a:srgbClr val="21D1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3FD61CC-D856-4FAC-8AA8-C80F535184B1}"/>
              </a:ext>
            </a:extLst>
          </p:cNvPr>
          <p:cNvSpPr/>
          <p:nvPr/>
        </p:nvSpPr>
        <p:spPr>
          <a:xfrm flipV="1">
            <a:off x="-1592826" y="-3107262"/>
            <a:ext cx="7200306" cy="7350648"/>
          </a:xfrm>
          <a:custGeom>
            <a:avLst/>
            <a:gdLst>
              <a:gd name="connsiteX0" fmla="*/ 884903 w 6931742"/>
              <a:gd name="connsiteY0" fmla="*/ 0 h 7108722"/>
              <a:gd name="connsiteX1" fmla="*/ 3628103 w 6931742"/>
              <a:gd name="connsiteY1" fmla="*/ 914400 h 7108722"/>
              <a:gd name="connsiteX2" fmla="*/ 3923071 w 6931742"/>
              <a:gd name="connsiteY2" fmla="*/ 2330245 h 7108722"/>
              <a:gd name="connsiteX3" fmla="*/ 5899355 w 6931742"/>
              <a:gd name="connsiteY3" fmla="*/ 3215148 h 7108722"/>
              <a:gd name="connsiteX4" fmla="*/ 6931742 w 6931742"/>
              <a:gd name="connsiteY4" fmla="*/ 5220929 h 7108722"/>
              <a:gd name="connsiteX5" fmla="*/ 4306529 w 6931742"/>
              <a:gd name="connsiteY5" fmla="*/ 7108722 h 7108722"/>
              <a:gd name="connsiteX6" fmla="*/ 0 w 6931742"/>
              <a:gd name="connsiteY6" fmla="*/ 5427406 h 7108722"/>
              <a:gd name="connsiteX7" fmla="*/ 884903 w 6931742"/>
              <a:gd name="connsiteY7" fmla="*/ 0 h 7108722"/>
              <a:gd name="connsiteX0" fmla="*/ 884903 w 6931742"/>
              <a:gd name="connsiteY0" fmla="*/ 0 h 7108722"/>
              <a:gd name="connsiteX1" fmla="*/ 3628103 w 6931742"/>
              <a:gd name="connsiteY1" fmla="*/ 914400 h 7108722"/>
              <a:gd name="connsiteX2" fmla="*/ 3923071 w 6931742"/>
              <a:gd name="connsiteY2" fmla="*/ 2330245 h 7108722"/>
              <a:gd name="connsiteX3" fmla="*/ 5899355 w 6931742"/>
              <a:gd name="connsiteY3" fmla="*/ 3215148 h 7108722"/>
              <a:gd name="connsiteX4" fmla="*/ 6931742 w 6931742"/>
              <a:gd name="connsiteY4" fmla="*/ 5220929 h 7108722"/>
              <a:gd name="connsiteX5" fmla="*/ 4306529 w 6931742"/>
              <a:gd name="connsiteY5" fmla="*/ 7108722 h 7108722"/>
              <a:gd name="connsiteX6" fmla="*/ 0 w 6931742"/>
              <a:gd name="connsiteY6" fmla="*/ 5427406 h 7108722"/>
              <a:gd name="connsiteX7" fmla="*/ 884903 w 6931742"/>
              <a:gd name="connsiteY7" fmla="*/ 0 h 7108722"/>
              <a:gd name="connsiteX0" fmla="*/ 884903 w 6931742"/>
              <a:gd name="connsiteY0" fmla="*/ 232716 h 7341438"/>
              <a:gd name="connsiteX1" fmla="*/ 3628103 w 6931742"/>
              <a:gd name="connsiteY1" fmla="*/ 1147116 h 7341438"/>
              <a:gd name="connsiteX2" fmla="*/ 3923071 w 6931742"/>
              <a:gd name="connsiteY2" fmla="*/ 2562961 h 7341438"/>
              <a:gd name="connsiteX3" fmla="*/ 5899355 w 6931742"/>
              <a:gd name="connsiteY3" fmla="*/ 3447864 h 7341438"/>
              <a:gd name="connsiteX4" fmla="*/ 6931742 w 6931742"/>
              <a:gd name="connsiteY4" fmla="*/ 5453645 h 7341438"/>
              <a:gd name="connsiteX5" fmla="*/ 4306529 w 6931742"/>
              <a:gd name="connsiteY5" fmla="*/ 7341438 h 7341438"/>
              <a:gd name="connsiteX6" fmla="*/ 0 w 6931742"/>
              <a:gd name="connsiteY6" fmla="*/ 5660122 h 7341438"/>
              <a:gd name="connsiteX7" fmla="*/ 884903 w 6931742"/>
              <a:gd name="connsiteY7" fmla="*/ 232716 h 7341438"/>
              <a:gd name="connsiteX0" fmla="*/ 884903 w 6931742"/>
              <a:gd name="connsiteY0" fmla="*/ 232716 h 7341438"/>
              <a:gd name="connsiteX1" fmla="*/ 3628103 w 6931742"/>
              <a:gd name="connsiteY1" fmla="*/ 1147116 h 7341438"/>
              <a:gd name="connsiteX2" fmla="*/ 3923071 w 6931742"/>
              <a:gd name="connsiteY2" fmla="*/ 2562961 h 7341438"/>
              <a:gd name="connsiteX3" fmla="*/ 5899355 w 6931742"/>
              <a:gd name="connsiteY3" fmla="*/ 3447864 h 7341438"/>
              <a:gd name="connsiteX4" fmla="*/ 6931742 w 6931742"/>
              <a:gd name="connsiteY4" fmla="*/ 5453645 h 7341438"/>
              <a:gd name="connsiteX5" fmla="*/ 4306529 w 6931742"/>
              <a:gd name="connsiteY5" fmla="*/ 7341438 h 7341438"/>
              <a:gd name="connsiteX6" fmla="*/ 0 w 6931742"/>
              <a:gd name="connsiteY6" fmla="*/ 5660122 h 7341438"/>
              <a:gd name="connsiteX7" fmla="*/ 884903 w 6931742"/>
              <a:gd name="connsiteY7" fmla="*/ 232716 h 7341438"/>
              <a:gd name="connsiteX0" fmla="*/ 884903 w 6993323"/>
              <a:gd name="connsiteY0" fmla="*/ 232716 h 7341438"/>
              <a:gd name="connsiteX1" fmla="*/ 3628103 w 6993323"/>
              <a:gd name="connsiteY1" fmla="*/ 1147116 h 7341438"/>
              <a:gd name="connsiteX2" fmla="*/ 3923071 w 6993323"/>
              <a:gd name="connsiteY2" fmla="*/ 2562961 h 7341438"/>
              <a:gd name="connsiteX3" fmla="*/ 5899355 w 6993323"/>
              <a:gd name="connsiteY3" fmla="*/ 3447864 h 7341438"/>
              <a:gd name="connsiteX4" fmla="*/ 6931742 w 6993323"/>
              <a:gd name="connsiteY4" fmla="*/ 5453645 h 7341438"/>
              <a:gd name="connsiteX5" fmla="*/ 4306529 w 6993323"/>
              <a:gd name="connsiteY5" fmla="*/ 7341438 h 7341438"/>
              <a:gd name="connsiteX6" fmla="*/ 0 w 6993323"/>
              <a:gd name="connsiteY6" fmla="*/ 5660122 h 7341438"/>
              <a:gd name="connsiteX7" fmla="*/ 884903 w 6993323"/>
              <a:gd name="connsiteY7" fmla="*/ 232716 h 734143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6984548"/>
              <a:gd name="connsiteY0" fmla="*/ 241926 h 7350648"/>
              <a:gd name="connsiteX1" fmla="*/ 3628103 w 6984548"/>
              <a:gd name="connsiteY1" fmla="*/ 1156326 h 7350648"/>
              <a:gd name="connsiteX2" fmla="*/ 3923071 w 6984548"/>
              <a:gd name="connsiteY2" fmla="*/ 3044119 h 7350648"/>
              <a:gd name="connsiteX3" fmla="*/ 5899355 w 6984548"/>
              <a:gd name="connsiteY3" fmla="*/ 3457074 h 7350648"/>
              <a:gd name="connsiteX4" fmla="*/ 6931742 w 6984548"/>
              <a:gd name="connsiteY4" fmla="*/ 5462855 h 7350648"/>
              <a:gd name="connsiteX5" fmla="*/ 4306529 w 6984548"/>
              <a:gd name="connsiteY5" fmla="*/ 7350648 h 7350648"/>
              <a:gd name="connsiteX6" fmla="*/ 0 w 6984548"/>
              <a:gd name="connsiteY6" fmla="*/ 5669332 h 7350648"/>
              <a:gd name="connsiteX7" fmla="*/ 884903 w 6984548"/>
              <a:gd name="connsiteY7" fmla="*/ 241926 h 7350648"/>
              <a:gd name="connsiteX0" fmla="*/ 884903 w 7212308"/>
              <a:gd name="connsiteY0" fmla="*/ 241926 h 7350648"/>
              <a:gd name="connsiteX1" fmla="*/ 3628103 w 7212308"/>
              <a:gd name="connsiteY1" fmla="*/ 1156326 h 7350648"/>
              <a:gd name="connsiteX2" fmla="*/ 3923071 w 7212308"/>
              <a:gd name="connsiteY2" fmla="*/ 3044119 h 7350648"/>
              <a:gd name="connsiteX3" fmla="*/ 5899355 w 7212308"/>
              <a:gd name="connsiteY3" fmla="*/ 3457074 h 7350648"/>
              <a:gd name="connsiteX4" fmla="*/ 6931742 w 7212308"/>
              <a:gd name="connsiteY4" fmla="*/ 5462855 h 7350648"/>
              <a:gd name="connsiteX5" fmla="*/ 4306529 w 7212308"/>
              <a:gd name="connsiteY5" fmla="*/ 7350648 h 7350648"/>
              <a:gd name="connsiteX6" fmla="*/ 0 w 7212308"/>
              <a:gd name="connsiteY6" fmla="*/ 5669332 h 7350648"/>
              <a:gd name="connsiteX7" fmla="*/ 884903 w 7212308"/>
              <a:gd name="connsiteY7" fmla="*/ 241926 h 7350648"/>
              <a:gd name="connsiteX0" fmla="*/ 884903 w 7200306"/>
              <a:gd name="connsiteY0" fmla="*/ 241926 h 7350648"/>
              <a:gd name="connsiteX1" fmla="*/ 3628103 w 7200306"/>
              <a:gd name="connsiteY1" fmla="*/ 1156326 h 7350648"/>
              <a:gd name="connsiteX2" fmla="*/ 3923071 w 7200306"/>
              <a:gd name="connsiteY2" fmla="*/ 3044119 h 7350648"/>
              <a:gd name="connsiteX3" fmla="*/ 5899355 w 7200306"/>
              <a:gd name="connsiteY3" fmla="*/ 3457074 h 7350648"/>
              <a:gd name="connsiteX4" fmla="*/ 6931742 w 7200306"/>
              <a:gd name="connsiteY4" fmla="*/ 5462855 h 7350648"/>
              <a:gd name="connsiteX5" fmla="*/ 4306529 w 7200306"/>
              <a:gd name="connsiteY5" fmla="*/ 7350648 h 7350648"/>
              <a:gd name="connsiteX6" fmla="*/ 0 w 7200306"/>
              <a:gd name="connsiteY6" fmla="*/ 5669332 h 7350648"/>
              <a:gd name="connsiteX7" fmla="*/ 884903 w 7200306"/>
              <a:gd name="connsiteY7" fmla="*/ 241926 h 735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0306" h="7350648">
                <a:moveTo>
                  <a:pt x="884903" y="241926"/>
                </a:moveTo>
                <a:cubicBezTo>
                  <a:pt x="1489587" y="-510242"/>
                  <a:pt x="3121742" y="689294"/>
                  <a:pt x="3628103" y="1156326"/>
                </a:cubicBezTo>
                <a:cubicBezTo>
                  <a:pt x="4134464" y="1623358"/>
                  <a:pt x="3470787" y="2523008"/>
                  <a:pt x="3923071" y="3044119"/>
                </a:cubicBezTo>
                <a:cubicBezTo>
                  <a:pt x="4375355" y="3565230"/>
                  <a:pt x="5397910" y="3053951"/>
                  <a:pt x="5899355" y="3457074"/>
                </a:cubicBezTo>
                <a:cubicBezTo>
                  <a:pt x="6400800" y="3860197"/>
                  <a:pt x="7777316" y="3948688"/>
                  <a:pt x="6931742" y="5462855"/>
                </a:cubicBezTo>
                <a:cubicBezTo>
                  <a:pt x="6086168" y="6977022"/>
                  <a:pt x="5181600" y="6721384"/>
                  <a:pt x="4306529" y="7350648"/>
                </a:cubicBezTo>
                <a:lnTo>
                  <a:pt x="0" y="5669332"/>
                </a:lnTo>
                <a:lnTo>
                  <a:pt x="884903" y="241926"/>
                </a:lnTo>
                <a:close/>
              </a:path>
            </a:pathLst>
          </a:custGeom>
          <a:gradFill flip="none" rotWithShape="1">
            <a:gsLst>
              <a:gs pos="100000">
                <a:srgbClr val="1EBCAD">
                  <a:alpha val="20000"/>
                </a:srgbClr>
              </a:gs>
              <a:gs pos="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10601" y="138596"/>
            <a:ext cx="76241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l"/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Создание</a:t>
            </a:r>
            <a:endParaRPr lang="en-US" altLang="zh-CN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отчётов</a:t>
            </a:r>
            <a:endParaRPr lang="zh-CN" altLang="en-US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 </a:t>
            </a:r>
            <a:endParaRPr lang="zh-CN" altLang="en-US" b="1" dirty="0">
              <a:solidFill>
                <a:srgbClr val="1EBCAD"/>
              </a:solidFill>
              <a:ea typeface="微软雅黑 Light" panose="020B0502040204020203" pitchFamily="34" charset="-122"/>
            </a:endParaRPr>
          </a:p>
          <a:p>
            <a:pPr algn="l"/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616656" y="2939363"/>
            <a:ext cx="1528146" cy="2172239"/>
            <a:chOff x="594417" y="3050786"/>
            <a:chExt cx="1528146" cy="217223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53" y="3050786"/>
              <a:ext cx="1291873" cy="1525908"/>
            </a:xfrm>
            <a:prstGeom prst="rect">
              <a:avLst/>
            </a:prstGeom>
          </p:spPr>
        </p:pic>
        <p:sp>
          <p:nvSpPr>
            <p:cNvPr id="13" name="Прямоугольник 12"/>
            <p:cNvSpPr/>
            <p:nvPr/>
          </p:nvSpPr>
          <p:spPr>
            <a:xfrm>
              <a:off x="594417" y="4576694"/>
              <a:ext cx="15281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FFFFF"/>
                  </a:solidFill>
                </a:rPr>
                <a:t>Power BI Desktop</a:t>
              </a:r>
              <a:endParaRPr lang="ru-RU" dirty="0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97" y="1504422"/>
            <a:ext cx="9115618" cy="51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4D0277-5C60-46BE-8005-34DD387E35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26E4AA-7C2D-4B09-892F-4726430CE6D6}"/>
              </a:ext>
            </a:extLst>
          </p:cNvPr>
          <p:cNvSpPr txBox="1"/>
          <p:nvPr/>
        </p:nvSpPr>
        <p:spPr>
          <a:xfrm>
            <a:off x="22827" y="2149573"/>
            <a:ext cx="115442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zh-CN" sz="8000" b="1" dirty="0" smtClean="0">
                <a:solidFill>
                  <a:schemeClr val="bg1">
                    <a:alpha val="20000"/>
                  </a:schemeClr>
                </a:solidFill>
                <a:latin typeface="+mj-lt"/>
                <a:ea typeface="微软简" pitchFamily="2" charset="-122"/>
              </a:rPr>
              <a:t>СПАСИБО ЗА ВНИМАНИЕ</a:t>
            </a:r>
            <a:r>
              <a:rPr lang="tr-TR" altLang="zh-CN" sz="8000" b="1" dirty="0" smtClean="0">
                <a:solidFill>
                  <a:schemeClr val="bg1">
                    <a:alpha val="20000"/>
                  </a:schemeClr>
                </a:solidFill>
                <a:latin typeface="+mj-lt"/>
                <a:ea typeface="微软简" pitchFamily="2" charset="-122"/>
              </a:rPr>
              <a:t>!</a:t>
            </a:r>
            <a:endParaRPr lang="en-US" altLang="zh-CN" sz="8000" b="1" dirty="0">
              <a:solidFill>
                <a:schemeClr val="bg1">
                  <a:alpha val="20000"/>
                </a:schemeClr>
              </a:solidFill>
              <a:latin typeface="+mj-lt"/>
              <a:ea typeface="微软简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6AB33F4-450E-4A18-A206-E543FF32897F}"/>
              </a:ext>
            </a:extLst>
          </p:cNvPr>
          <p:cNvCxnSpPr/>
          <p:nvPr/>
        </p:nvCxnSpPr>
        <p:spPr>
          <a:xfrm flipH="1">
            <a:off x="6114000" y="-684415"/>
            <a:ext cx="3524250" cy="1842034"/>
          </a:xfrm>
          <a:prstGeom prst="line">
            <a:avLst/>
          </a:prstGeom>
          <a:ln>
            <a:gradFill>
              <a:gsLst>
                <a:gs pos="2000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D44EAFD-6DE6-48F7-98BF-C6BDE4D83ED3}"/>
              </a:ext>
            </a:extLst>
          </p:cNvPr>
          <p:cNvCxnSpPr>
            <a:cxnSpLocks/>
          </p:cNvCxnSpPr>
          <p:nvPr/>
        </p:nvCxnSpPr>
        <p:spPr>
          <a:xfrm flipH="1">
            <a:off x="5431828" y="4820753"/>
            <a:ext cx="1364343" cy="71310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DABA659-341C-4B6E-9299-DFAF5FE69B6C}"/>
              </a:ext>
            </a:extLst>
          </p:cNvPr>
          <p:cNvCxnSpPr>
            <a:cxnSpLocks/>
          </p:cNvCxnSpPr>
          <p:nvPr/>
        </p:nvCxnSpPr>
        <p:spPr>
          <a:xfrm flipH="1">
            <a:off x="8594725" y="1248046"/>
            <a:ext cx="2236338" cy="1168876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36E28AE-99BA-4BD6-BC56-3D33693AAD7C}"/>
              </a:ext>
            </a:extLst>
          </p:cNvPr>
          <p:cNvCxnSpPr>
            <a:cxnSpLocks/>
          </p:cNvCxnSpPr>
          <p:nvPr/>
        </p:nvCxnSpPr>
        <p:spPr>
          <a:xfrm flipH="1">
            <a:off x="3051964" y="4792585"/>
            <a:ext cx="736063" cy="384721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8CB26B0-392D-4645-A0DD-51C4FD80E27E}"/>
              </a:ext>
            </a:extLst>
          </p:cNvPr>
          <p:cNvCxnSpPr>
            <a:cxnSpLocks/>
          </p:cNvCxnSpPr>
          <p:nvPr/>
        </p:nvCxnSpPr>
        <p:spPr>
          <a:xfrm flipH="1">
            <a:off x="1835151" y="400315"/>
            <a:ext cx="1216813" cy="63599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9BBE271-7349-4A2D-8790-2A3D78A9EDE3}"/>
              </a:ext>
            </a:extLst>
          </p:cNvPr>
          <p:cNvCxnSpPr>
            <a:cxnSpLocks/>
          </p:cNvCxnSpPr>
          <p:nvPr/>
        </p:nvCxnSpPr>
        <p:spPr>
          <a:xfrm flipH="1">
            <a:off x="10831063" y="3426846"/>
            <a:ext cx="736063" cy="384721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455253B-20A8-4F57-8D86-A40FFAB0502A}"/>
              </a:ext>
            </a:extLst>
          </p:cNvPr>
          <p:cNvCxnSpPr>
            <a:cxnSpLocks/>
          </p:cNvCxnSpPr>
          <p:nvPr/>
        </p:nvCxnSpPr>
        <p:spPr>
          <a:xfrm flipH="1">
            <a:off x="752531" y="4062431"/>
            <a:ext cx="1216813" cy="635997"/>
          </a:xfrm>
          <a:prstGeom prst="line">
            <a:avLst/>
          </a:prstGeom>
          <a:ln>
            <a:gradFill>
              <a:gsLst>
                <a:gs pos="0">
                  <a:srgbClr val="23DBC9">
                    <a:alpha val="0"/>
                  </a:srgbClr>
                </a:gs>
                <a:gs pos="100000">
                  <a:srgbClr val="23DBC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: 空心 27">
            <a:extLst>
              <a:ext uri="{FF2B5EF4-FFF2-40B4-BE49-F238E27FC236}">
                <a16:creationId xmlns:a16="http://schemas.microsoft.com/office/drawing/2014/main" id="{53042529-BED5-46F0-9506-2E1B61AFA48B}"/>
              </a:ext>
            </a:extLst>
          </p:cNvPr>
          <p:cNvSpPr/>
          <p:nvPr/>
        </p:nvSpPr>
        <p:spPr>
          <a:xfrm>
            <a:off x="3161397" y="494397"/>
            <a:ext cx="5869207" cy="5869207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2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9495BC-723E-46C3-B4F6-251F4A97FD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B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C91CC595-0733-495D-9D96-6D64E6989EF2}"/>
              </a:ext>
            </a:extLst>
          </p:cNvPr>
          <p:cNvSpPr/>
          <p:nvPr/>
        </p:nvSpPr>
        <p:spPr>
          <a:xfrm rot="16200000">
            <a:off x="3978087" y="-1340703"/>
            <a:ext cx="4235827" cy="12192000"/>
          </a:xfrm>
          <a:custGeom>
            <a:avLst/>
            <a:gdLst>
              <a:gd name="connsiteX0" fmla="*/ 4235827 w 4235827"/>
              <a:gd name="connsiteY0" fmla="*/ 12192000 h 12192000"/>
              <a:gd name="connsiteX1" fmla="*/ 0 w 4235827"/>
              <a:gd name="connsiteY1" fmla="*/ 12192000 h 12192000"/>
              <a:gd name="connsiteX2" fmla="*/ 0 w 4235827"/>
              <a:gd name="connsiteY2" fmla="*/ 0 h 12192000"/>
              <a:gd name="connsiteX3" fmla="*/ 2532904 w 4235827"/>
              <a:gd name="connsiteY3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5827" h="12192000">
                <a:moveTo>
                  <a:pt x="4235827" y="12192000"/>
                </a:moveTo>
                <a:lnTo>
                  <a:pt x="0" y="12192000"/>
                </a:lnTo>
                <a:lnTo>
                  <a:pt x="0" y="0"/>
                </a:lnTo>
                <a:lnTo>
                  <a:pt x="2532904" y="0"/>
                </a:lnTo>
                <a:close/>
              </a:path>
            </a:pathLst>
          </a:cu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9" name="六边形 14"/>
          <p:cNvSpPr/>
          <p:nvPr/>
        </p:nvSpPr>
        <p:spPr>
          <a:xfrm rot="5400000">
            <a:off x="484288" y="1871263"/>
            <a:ext cx="649442" cy="5595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文本框 19">
            <a:extLst>
              <a:ext uri="{FF2B5EF4-FFF2-40B4-BE49-F238E27FC236}">
                <a16:creationId xmlns:a16="http://schemas.microsoft.com/office/drawing/2014/main" id="{C8FAA746-3560-47B7-99DF-6B0B94E8EB5E}"/>
              </a:ext>
            </a:extLst>
          </p:cNvPr>
          <p:cNvSpPr txBox="1"/>
          <p:nvPr/>
        </p:nvSpPr>
        <p:spPr>
          <a:xfrm>
            <a:off x="1155962" y="1508023"/>
            <a:ext cx="3702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400" b="1" dirty="0" smtClean="0">
                <a:solidFill>
                  <a:srgbClr val="1D273B"/>
                </a:solidFill>
                <a:latin typeface="+mj-lt"/>
                <a:ea typeface="微软雅黑 Light" panose="020B0502040204020203" pitchFamily="34" charset="-122"/>
              </a:rPr>
              <a:t>Концептуальное проектирование</a:t>
            </a:r>
          </a:p>
          <a:p>
            <a:r>
              <a:rPr lang="ru-RU" altLang="zh-CN" sz="2400" b="1" dirty="0" smtClean="0">
                <a:solidFill>
                  <a:srgbClr val="1D273B"/>
                </a:solidFill>
                <a:latin typeface="+mj-lt"/>
                <a:ea typeface="微软雅黑 Light" panose="020B0502040204020203" pitchFamily="34" charset="-122"/>
              </a:rPr>
              <a:t>базы данных</a:t>
            </a:r>
            <a:endParaRPr lang="zh-CN" altLang="en-US" sz="2400" b="1" dirty="0">
              <a:solidFill>
                <a:srgbClr val="1D273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42" name="文本框 19">
            <a:extLst>
              <a:ext uri="{FF2B5EF4-FFF2-40B4-BE49-F238E27FC236}">
                <a16:creationId xmlns:a16="http://schemas.microsoft.com/office/drawing/2014/main" id="{C8FAA746-3560-47B7-99DF-6B0B94E8EB5E}"/>
              </a:ext>
            </a:extLst>
          </p:cNvPr>
          <p:cNvSpPr txBox="1"/>
          <p:nvPr/>
        </p:nvSpPr>
        <p:spPr>
          <a:xfrm>
            <a:off x="2873454" y="327549"/>
            <a:ext cx="6445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ru-RU" altLang="zh-CN" sz="4400" b="1" dirty="0" smtClean="0">
                <a:solidFill>
                  <a:schemeClr val="bg1"/>
                </a:solidFill>
                <a:latin typeface="+mj-lt"/>
                <a:ea typeface="微软雅黑 Light" panose="020B0502040204020203" pitchFamily="34" charset="-122"/>
              </a:rPr>
              <a:t>СОДЕРЖАНИЕ РАБОТЫ</a:t>
            </a:r>
            <a:endParaRPr lang="zh-CN" altLang="en-US" sz="4400" b="1" dirty="0">
              <a:solidFill>
                <a:schemeClr val="bg1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43" name="六边形 14"/>
          <p:cNvSpPr/>
          <p:nvPr/>
        </p:nvSpPr>
        <p:spPr>
          <a:xfrm rot="5400000">
            <a:off x="4306355" y="1881550"/>
            <a:ext cx="649441" cy="55949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文本框 19">
            <a:extLst>
              <a:ext uri="{FF2B5EF4-FFF2-40B4-BE49-F238E27FC236}">
                <a16:creationId xmlns:a16="http://schemas.microsoft.com/office/drawing/2014/main" id="{C8FAA746-3560-47B7-99DF-6B0B94E8EB5E}"/>
              </a:ext>
            </a:extLst>
          </p:cNvPr>
          <p:cNvSpPr txBox="1"/>
          <p:nvPr/>
        </p:nvSpPr>
        <p:spPr>
          <a:xfrm>
            <a:off x="4995307" y="1508023"/>
            <a:ext cx="3702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400" b="1" dirty="0" smtClean="0">
                <a:solidFill>
                  <a:srgbClr val="1D273B"/>
                </a:solidFill>
                <a:latin typeface="+mj-lt"/>
                <a:ea typeface="微软雅黑 Light" panose="020B0502040204020203" pitchFamily="34" charset="-122"/>
              </a:rPr>
              <a:t>Логическое проектирование</a:t>
            </a:r>
          </a:p>
          <a:p>
            <a:r>
              <a:rPr lang="ru-RU" altLang="zh-CN" sz="2400" b="1" dirty="0" smtClean="0">
                <a:solidFill>
                  <a:srgbClr val="1D273B"/>
                </a:solidFill>
                <a:latin typeface="+mj-lt"/>
                <a:ea typeface="微软雅黑 Light" panose="020B0502040204020203" pitchFamily="34" charset="-122"/>
              </a:rPr>
              <a:t>базы данных</a:t>
            </a:r>
            <a:endParaRPr lang="zh-CN" altLang="en-US" sz="2400" b="1" dirty="0">
              <a:solidFill>
                <a:srgbClr val="1D273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45" name="六边形 14"/>
          <p:cNvSpPr/>
          <p:nvPr/>
        </p:nvSpPr>
        <p:spPr>
          <a:xfrm rot="5400000">
            <a:off x="8182092" y="1883151"/>
            <a:ext cx="649441" cy="55949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文本框 19">
            <a:extLst>
              <a:ext uri="{FF2B5EF4-FFF2-40B4-BE49-F238E27FC236}">
                <a16:creationId xmlns:a16="http://schemas.microsoft.com/office/drawing/2014/main" id="{C8FAA746-3560-47B7-99DF-6B0B94E8EB5E}"/>
              </a:ext>
            </a:extLst>
          </p:cNvPr>
          <p:cNvSpPr txBox="1"/>
          <p:nvPr/>
        </p:nvSpPr>
        <p:spPr>
          <a:xfrm>
            <a:off x="8925279" y="1509624"/>
            <a:ext cx="300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400" b="1" dirty="0" smtClean="0">
                <a:solidFill>
                  <a:srgbClr val="1D273B"/>
                </a:solidFill>
                <a:latin typeface="+mj-lt"/>
                <a:ea typeface="微软雅黑 Light" panose="020B0502040204020203" pitchFamily="34" charset="-122"/>
              </a:rPr>
              <a:t>Физическое проектирование</a:t>
            </a:r>
          </a:p>
          <a:p>
            <a:r>
              <a:rPr lang="ru-RU" altLang="zh-CN" sz="2400" b="1" dirty="0" smtClean="0">
                <a:solidFill>
                  <a:srgbClr val="1D273B"/>
                </a:solidFill>
                <a:latin typeface="+mj-lt"/>
                <a:ea typeface="微软雅黑 Light" panose="020B0502040204020203" pitchFamily="34" charset="-122"/>
              </a:rPr>
              <a:t>базы данных</a:t>
            </a:r>
            <a:endParaRPr lang="zh-CN" altLang="en-US" sz="2400" b="1" dirty="0">
              <a:solidFill>
                <a:srgbClr val="1D273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47" name="六边形 14"/>
          <p:cNvSpPr/>
          <p:nvPr/>
        </p:nvSpPr>
        <p:spPr>
          <a:xfrm rot="5400000">
            <a:off x="538437" y="4921610"/>
            <a:ext cx="649441" cy="55949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文本框 19">
            <a:extLst>
              <a:ext uri="{FF2B5EF4-FFF2-40B4-BE49-F238E27FC236}">
                <a16:creationId xmlns:a16="http://schemas.microsoft.com/office/drawing/2014/main" id="{C8FAA746-3560-47B7-99DF-6B0B94E8EB5E}"/>
              </a:ext>
            </a:extLst>
          </p:cNvPr>
          <p:cNvSpPr txBox="1"/>
          <p:nvPr/>
        </p:nvSpPr>
        <p:spPr>
          <a:xfrm>
            <a:off x="1256225" y="4566555"/>
            <a:ext cx="3702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Заполнение</a:t>
            </a:r>
          </a:p>
          <a:p>
            <a:r>
              <a:rPr lang="ru-RU" altLang="zh-CN" sz="2400" b="1" dirty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б</a:t>
            </a:r>
            <a:r>
              <a:rPr lang="ru-RU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азы</a:t>
            </a:r>
          </a:p>
          <a:p>
            <a:r>
              <a:rPr lang="ru-RU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данными</a:t>
            </a:r>
            <a:endParaRPr lang="zh-CN" altLang="en-US" sz="2400" b="1" dirty="0">
              <a:solidFill>
                <a:srgbClr val="1EBCAD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49" name="六边形 14"/>
          <p:cNvSpPr/>
          <p:nvPr/>
        </p:nvSpPr>
        <p:spPr>
          <a:xfrm rot="5400000">
            <a:off x="3285239" y="4921610"/>
            <a:ext cx="649441" cy="55949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文本框 19">
            <a:extLst>
              <a:ext uri="{FF2B5EF4-FFF2-40B4-BE49-F238E27FC236}">
                <a16:creationId xmlns:a16="http://schemas.microsoft.com/office/drawing/2014/main" id="{C8FAA746-3560-47B7-99DF-6B0B94E8EB5E}"/>
              </a:ext>
            </a:extLst>
          </p:cNvPr>
          <p:cNvSpPr txBox="1"/>
          <p:nvPr/>
        </p:nvSpPr>
        <p:spPr>
          <a:xfrm>
            <a:off x="3977852" y="4610097"/>
            <a:ext cx="3702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Создание</a:t>
            </a:r>
          </a:p>
          <a:p>
            <a:r>
              <a:rPr lang="ru-RU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объектов</a:t>
            </a:r>
          </a:p>
          <a:p>
            <a:r>
              <a:rPr lang="ru-RU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на базе данных</a:t>
            </a:r>
            <a:endParaRPr lang="zh-CN" altLang="en-US" sz="2400" b="1" dirty="0">
              <a:solidFill>
                <a:srgbClr val="1EBCAD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51" name="六边形 14"/>
          <p:cNvSpPr/>
          <p:nvPr/>
        </p:nvSpPr>
        <p:spPr>
          <a:xfrm rot="5400000">
            <a:off x="6559069" y="4921610"/>
            <a:ext cx="649441" cy="55949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文本框 19">
            <a:extLst>
              <a:ext uri="{FF2B5EF4-FFF2-40B4-BE49-F238E27FC236}">
                <a16:creationId xmlns:a16="http://schemas.microsoft.com/office/drawing/2014/main" id="{C8FAA746-3560-47B7-99DF-6B0B94E8EB5E}"/>
              </a:ext>
            </a:extLst>
          </p:cNvPr>
          <p:cNvSpPr txBox="1"/>
          <p:nvPr/>
        </p:nvSpPr>
        <p:spPr>
          <a:xfrm>
            <a:off x="7289126" y="4619165"/>
            <a:ext cx="3702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Создание</a:t>
            </a:r>
            <a:endParaRPr lang="en-US" altLang="zh-CN" sz="2400" b="1" dirty="0" smtClean="0">
              <a:solidFill>
                <a:srgbClr val="1EBCAD"/>
              </a:solidFill>
              <a:latin typeface="+mj-lt"/>
              <a:ea typeface="微软雅黑 Light" panose="020B0502040204020203" pitchFamily="34" charset="-122"/>
            </a:endParaRPr>
          </a:p>
          <a:p>
            <a:r>
              <a:rPr lang="ru-RU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пакетов</a:t>
            </a:r>
            <a:r>
              <a:rPr lang="en-US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 ETL</a:t>
            </a:r>
            <a:endParaRPr lang="ru-RU" altLang="zh-CN" sz="2400" b="1" dirty="0" smtClean="0">
              <a:solidFill>
                <a:srgbClr val="1EBCAD"/>
              </a:solidFill>
              <a:latin typeface="+mj-lt"/>
              <a:ea typeface="微软雅黑 Light" panose="020B0502040204020203" pitchFamily="34" charset="-122"/>
            </a:endParaRPr>
          </a:p>
          <a:p>
            <a:r>
              <a:rPr lang="ru-RU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в </a:t>
            </a:r>
            <a:r>
              <a:rPr lang="en-US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SSIS</a:t>
            </a:r>
            <a:r>
              <a:rPr lang="ru-RU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 </a:t>
            </a:r>
            <a:endParaRPr lang="zh-CN" altLang="en-US" sz="2400" b="1" dirty="0">
              <a:solidFill>
                <a:srgbClr val="1EBCAD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59" name="六边形 14"/>
          <p:cNvSpPr/>
          <p:nvPr/>
        </p:nvSpPr>
        <p:spPr>
          <a:xfrm rot="5400000">
            <a:off x="9419603" y="4914143"/>
            <a:ext cx="649441" cy="55949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文本框 19">
            <a:extLst>
              <a:ext uri="{FF2B5EF4-FFF2-40B4-BE49-F238E27FC236}">
                <a16:creationId xmlns:a16="http://schemas.microsoft.com/office/drawing/2014/main" id="{C8FAA746-3560-47B7-99DF-6B0B94E8EB5E}"/>
              </a:ext>
            </a:extLst>
          </p:cNvPr>
          <p:cNvSpPr txBox="1"/>
          <p:nvPr/>
        </p:nvSpPr>
        <p:spPr>
          <a:xfrm>
            <a:off x="10055930" y="4778393"/>
            <a:ext cx="1659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Создание</a:t>
            </a:r>
            <a:endParaRPr lang="en-US" altLang="zh-CN" sz="2400" b="1" dirty="0" smtClean="0">
              <a:solidFill>
                <a:srgbClr val="1EBCAD"/>
              </a:solidFill>
              <a:latin typeface="+mj-lt"/>
              <a:ea typeface="微软雅黑 Light" panose="020B0502040204020203" pitchFamily="34" charset="-122"/>
            </a:endParaRPr>
          </a:p>
          <a:p>
            <a:r>
              <a:rPr lang="ru-RU" altLang="zh-CN" sz="2400" b="1" dirty="0" smtClean="0">
                <a:solidFill>
                  <a:srgbClr val="1EBCAD"/>
                </a:solidFill>
                <a:latin typeface="+mj-lt"/>
                <a:ea typeface="微软雅黑 Light" panose="020B0502040204020203" pitchFamily="34" charset="-122"/>
              </a:rPr>
              <a:t>отчётов</a:t>
            </a:r>
            <a:endParaRPr lang="zh-CN" altLang="en-US" sz="2400" b="1" dirty="0">
              <a:solidFill>
                <a:srgbClr val="1EBCAD"/>
              </a:solidFill>
              <a:latin typeface="+mj-lt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44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F60638-81C9-4029-BA90-AA283C451D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7C20C2B-0205-4B0C-9E93-84DB362DD76D}"/>
              </a:ext>
            </a:extLst>
          </p:cNvPr>
          <p:cNvSpPr/>
          <p:nvPr/>
        </p:nvSpPr>
        <p:spPr>
          <a:xfrm>
            <a:off x="-3342968" y="-5397911"/>
            <a:ext cx="9603762" cy="9468624"/>
          </a:xfrm>
          <a:custGeom>
            <a:avLst/>
            <a:gdLst>
              <a:gd name="connsiteX0" fmla="*/ 0 w 9438968"/>
              <a:gd name="connsiteY0" fmla="*/ 4719484 h 9438968"/>
              <a:gd name="connsiteX1" fmla="*/ 4719484 w 9438968"/>
              <a:gd name="connsiteY1" fmla="*/ 0 h 9438968"/>
              <a:gd name="connsiteX2" fmla="*/ 9438968 w 9438968"/>
              <a:gd name="connsiteY2" fmla="*/ 4719484 h 9438968"/>
              <a:gd name="connsiteX3" fmla="*/ 4719484 w 9438968"/>
              <a:gd name="connsiteY3" fmla="*/ 9438968 h 9438968"/>
              <a:gd name="connsiteX4" fmla="*/ 0 w 9438968"/>
              <a:gd name="connsiteY4" fmla="*/ 4719484 h 9438968"/>
              <a:gd name="connsiteX0" fmla="*/ 0 w 9585446"/>
              <a:gd name="connsiteY0" fmla="*/ 4719484 h 9577068"/>
              <a:gd name="connsiteX1" fmla="*/ 4719484 w 9585446"/>
              <a:gd name="connsiteY1" fmla="*/ 0 h 9577068"/>
              <a:gd name="connsiteX2" fmla="*/ 9438968 w 9585446"/>
              <a:gd name="connsiteY2" fmla="*/ 4719484 h 9577068"/>
              <a:gd name="connsiteX3" fmla="*/ 8056858 w 9585446"/>
              <a:gd name="connsiteY3" fmla="*/ 7999220 h 9577068"/>
              <a:gd name="connsiteX4" fmla="*/ 4719484 w 9585446"/>
              <a:gd name="connsiteY4" fmla="*/ 9438968 h 9577068"/>
              <a:gd name="connsiteX5" fmla="*/ 0 w 9585446"/>
              <a:gd name="connsiteY5" fmla="*/ 4719484 h 9577068"/>
              <a:gd name="connsiteX0" fmla="*/ 0 w 9530470"/>
              <a:gd name="connsiteY0" fmla="*/ 4719484 h 9554513"/>
              <a:gd name="connsiteX1" fmla="*/ 4719484 w 9530470"/>
              <a:gd name="connsiteY1" fmla="*/ 0 h 9554513"/>
              <a:gd name="connsiteX2" fmla="*/ 9438968 w 9530470"/>
              <a:gd name="connsiteY2" fmla="*/ 4719484 h 9554513"/>
              <a:gd name="connsiteX3" fmla="*/ 7079396 w 9530470"/>
              <a:gd name="connsiteY3" fmla="*/ 7825799 h 9554513"/>
              <a:gd name="connsiteX4" fmla="*/ 4719484 w 9530470"/>
              <a:gd name="connsiteY4" fmla="*/ 9438968 h 9554513"/>
              <a:gd name="connsiteX5" fmla="*/ 0 w 9530470"/>
              <a:gd name="connsiteY5" fmla="*/ 4719484 h 9554513"/>
              <a:gd name="connsiteX0" fmla="*/ 0 w 9603762"/>
              <a:gd name="connsiteY0" fmla="*/ 4719484 h 9554513"/>
              <a:gd name="connsiteX1" fmla="*/ 4719484 w 9603762"/>
              <a:gd name="connsiteY1" fmla="*/ 0 h 9554513"/>
              <a:gd name="connsiteX2" fmla="*/ 9438968 w 9603762"/>
              <a:gd name="connsiteY2" fmla="*/ 4719484 h 9554513"/>
              <a:gd name="connsiteX3" fmla="*/ 7079396 w 9603762"/>
              <a:gd name="connsiteY3" fmla="*/ 7825799 h 9554513"/>
              <a:gd name="connsiteX4" fmla="*/ 4719484 w 9603762"/>
              <a:gd name="connsiteY4" fmla="*/ 9438968 h 9554513"/>
              <a:gd name="connsiteX5" fmla="*/ 0 w 9603762"/>
              <a:gd name="connsiteY5" fmla="*/ 4719484 h 9554513"/>
              <a:gd name="connsiteX0" fmla="*/ 0 w 9603762"/>
              <a:gd name="connsiteY0" fmla="*/ 4719484 h 9529925"/>
              <a:gd name="connsiteX1" fmla="*/ 4719484 w 9603762"/>
              <a:gd name="connsiteY1" fmla="*/ 0 h 9529925"/>
              <a:gd name="connsiteX2" fmla="*/ 9438968 w 9603762"/>
              <a:gd name="connsiteY2" fmla="*/ 4719484 h 9529925"/>
              <a:gd name="connsiteX3" fmla="*/ 7079396 w 9603762"/>
              <a:gd name="connsiteY3" fmla="*/ 7825799 h 9529925"/>
              <a:gd name="connsiteX4" fmla="*/ 4719484 w 9603762"/>
              <a:gd name="connsiteY4" fmla="*/ 9438968 h 9529925"/>
              <a:gd name="connsiteX5" fmla="*/ 0 w 9603762"/>
              <a:gd name="connsiteY5" fmla="*/ 4719484 h 9529925"/>
              <a:gd name="connsiteX0" fmla="*/ 0 w 9603762"/>
              <a:gd name="connsiteY0" fmla="*/ 4719484 h 9468624"/>
              <a:gd name="connsiteX1" fmla="*/ 4719484 w 9603762"/>
              <a:gd name="connsiteY1" fmla="*/ 0 h 9468624"/>
              <a:gd name="connsiteX2" fmla="*/ 9438968 w 9603762"/>
              <a:gd name="connsiteY2" fmla="*/ 4719484 h 9468624"/>
              <a:gd name="connsiteX3" fmla="*/ 7079396 w 9603762"/>
              <a:gd name="connsiteY3" fmla="*/ 7825799 h 9468624"/>
              <a:gd name="connsiteX4" fmla="*/ 4719484 w 9603762"/>
              <a:gd name="connsiteY4" fmla="*/ 9438968 h 9468624"/>
              <a:gd name="connsiteX5" fmla="*/ 0 w 9603762"/>
              <a:gd name="connsiteY5" fmla="*/ 4719484 h 946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3762" h="9468624">
                <a:moveTo>
                  <a:pt x="0" y="4719484"/>
                </a:moveTo>
                <a:cubicBezTo>
                  <a:pt x="0" y="2112985"/>
                  <a:pt x="2112985" y="0"/>
                  <a:pt x="4719484" y="0"/>
                </a:cubicBezTo>
                <a:cubicBezTo>
                  <a:pt x="7325983" y="0"/>
                  <a:pt x="8882739" y="3386281"/>
                  <a:pt x="9438968" y="4719484"/>
                </a:cubicBezTo>
                <a:cubicBezTo>
                  <a:pt x="9995197" y="6052687"/>
                  <a:pt x="9127219" y="7354529"/>
                  <a:pt x="7079396" y="7825799"/>
                </a:cubicBezTo>
                <a:cubicBezTo>
                  <a:pt x="5867146" y="8107884"/>
                  <a:pt x="5552541" y="9704438"/>
                  <a:pt x="4719484" y="9438968"/>
                </a:cubicBezTo>
                <a:cubicBezTo>
                  <a:pt x="3886427" y="9173498"/>
                  <a:pt x="0" y="7325983"/>
                  <a:pt x="0" y="4719484"/>
                </a:cubicBezTo>
                <a:close/>
              </a:path>
            </a:pathLst>
          </a:cu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FA8302-0C43-4203-A8D1-67BD8D58ADF9}"/>
              </a:ext>
            </a:extLst>
          </p:cNvPr>
          <p:cNvSpPr/>
          <p:nvPr/>
        </p:nvSpPr>
        <p:spPr>
          <a:xfrm>
            <a:off x="809222" y="1898828"/>
            <a:ext cx="5291775" cy="3879672"/>
          </a:xfrm>
          <a:prstGeom prst="rect">
            <a:avLst/>
          </a:prstGeom>
          <a:noFill/>
          <a:ln>
            <a:solidFill>
              <a:srgbClr val="1EB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21549" y="130300"/>
            <a:ext cx="8534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just"/>
            <a:r>
              <a:rPr lang="ru-RU" altLang="zh-CN" b="1" dirty="0" smtClean="0">
                <a:solidFill>
                  <a:srgbClr val="1EBCAD"/>
                </a:solidFill>
                <a:latin typeface="+mj-lt"/>
              </a:rPr>
              <a:t>Концептуальное</a:t>
            </a:r>
            <a:endParaRPr lang="en-US" altLang="zh-CN" b="1" dirty="0" smtClean="0">
              <a:solidFill>
                <a:srgbClr val="1EBCAD"/>
              </a:solidFill>
              <a:latin typeface="+mj-lt"/>
            </a:endParaRPr>
          </a:p>
          <a:p>
            <a:pPr algn="just"/>
            <a:r>
              <a:rPr lang="ru-RU" altLang="zh-CN" b="1" dirty="0" smtClean="0">
                <a:solidFill>
                  <a:srgbClr val="1EBCAD"/>
                </a:solidFill>
                <a:latin typeface="+mj-lt"/>
              </a:rPr>
              <a:t>проектирование</a:t>
            </a:r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155EBD-D946-4480-B65C-510143483255}"/>
              </a:ext>
            </a:extLst>
          </p:cNvPr>
          <p:cNvSpPr txBox="1"/>
          <p:nvPr/>
        </p:nvSpPr>
        <p:spPr>
          <a:xfrm>
            <a:off x="979002" y="2138928"/>
            <a:ext cx="5121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diagrams.net </a:t>
            </a:r>
            <a:r>
              <a:rPr lang="en-US" b="1" dirty="0">
                <a:solidFill>
                  <a:srgbClr val="FFFFFF"/>
                </a:solidFill>
              </a:rPr>
              <a:t>(draw.io)</a:t>
            </a:r>
          </a:p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alpha val="70000"/>
                </a:schemeClr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4CB5FA-B7BE-487A-80D3-727C8DF66DBB}"/>
              </a:ext>
            </a:extLst>
          </p:cNvPr>
          <p:cNvSpPr txBox="1"/>
          <p:nvPr/>
        </p:nvSpPr>
        <p:spPr>
          <a:xfrm>
            <a:off x="979002" y="2758376"/>
            <a:ext cx="512199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FF"/>
                </a:solidFill>
              </a:rPr>
              <a:t>ERD-</a:t>
            </a:r>
            <a:r>
              <a:rPr lang="ru-RU" altLang="zh-CN" b="1" dirty="0" smtClean="0">
                <a:solidFill>
                  <a:srgbClr val="FFFFFF"/>
                </a:solidFill>
              </a:rPr>
              <a:t>диаграмма</a:t>
            </a:r>
            <a:endParaRPr lang="en-US" altLang="zh-CN" b="1" dirty="0">
              <a:solidFill>
                <a:srgbClr val="FFFFFF">
                  <a:alpha val="70000"/>
                </a:srgbClr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7951A4-32AB-49DC-B828-8F8DF7A37264}"/>
              </a:ext>
            </a:extLst>
          </p:cNvPr>
          <p:cNvSpPr txBox="1"/>
          <p:nvPr/>
        </p:nvSpPr>
        <p:spPr>
          <a:xfrm>
            <a:off x="979003" y="3384236"/>
            <a:ext cx="51219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FFFFFF"/>
                </a:solidFill>
              </a:rPr>
              <a:t>Таблицы</a:t>
            </a:r>
            <a:r>
              <a:rPr lang="en-US" b="1" dirty="0">
                <a:solidFill>
                  <a:srgbClr val="FFFFFF"/>
                </a:solidFill>
              </a:rPr>
              <a:t>:</a:t>
            </a:r>
            <a:r>
              <a:rPr lang="ru-RU" b="1" dirty="0" smtClean="0">
                <a:solidFill>
                  <a:srgbClr val="FFFFFF"/>
                </a:solidFill>
              </a:rPr>
              <a:t> пловцов (</a:t>
            </a:r>
            <a:r>
              <a:rPr lang="en-US" b="1" dirty="0" smtClean="0">
                <a:solidFill>
                  <a:srgbClr val="FFFFFF"/>
                </a:solidFill>
              </a:rPr>
              <a:t>Swimmer</a:t>
            </a:r>
            <a:r>
              <a:rPr lang="ru-RU" b="1" dirty="0" smtClean="0">
                <a:solidFill>
                  <a:srgbClr val="FFFFFF"/>
                </a:solidFill>
              </a:rPr>
              <a:t>), тренеров</a:t>
            </a:r>
            <a:r>
              <a:rPr lang="en-US" b="1" dirty="0" smtClean="0">
                <a:solidFill>
                  <a:srgbClr val="FFFFFF"/>
                </a:solidFill>
              </a:rPr>
              <a:t> (Trainer)</a:t>
            </a:r>
            <a:r>
              <a:rPr lang="ru-RU" b="1" dirty="0" smtClean="0">
                <a:solidFill>
                  <a:srgbClr val="FFFFFF"/>
                </a:solidFill>
              </a:rPr>
              <a:t>, спонсоров</a:t>
            </a:r>
            <a:r>
              <a:rPr lang="en-US" b="1" dirty="0" smtClean="0">
                <a:solidFill>
                  <a:srgbClr val="FFFFFF"/>
                </a:solidFill>
              </a:rPr>
              <a:t> (Sponsors)</a:t>
            </a:r>
            <a:r>
              <a:rPr lang="ru-RU" b="1" dirty="0" smtClean="0">
                <a:solidFill>
                  <a:srgbClr val="FFFFFF"/>
                </a:solidFill>
              </a:rPr>
              <a:t>, 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ru-RU" b="1" dirty="0" smtClean="0">
                <a:solidFill>
                  <a:srgbClr val="FFFFFF"/>
                </a:solidFill>
              </a:rPr>
              <a:t>стилей </a:t>
            </a:r>
            <a:r>
              <a:rPr lang="en-US" b="1" dirty="0">
                <a:solidFill>
                  <a:srgbClr val="FFFFFF"/>
                </a:solidFill>
              </a:rPr>
              <a:t>(Styles) </a:t>
            </a:r>
            <a:r>
              <a:rPr lang="ru-RU" b="1" dirty="0" smtClean="0">
                <a:solidFill>
                  <a:srgbClr val="FFFFFF"/>
                </a:solidFill>
              </a:rPr>
              <a:t>, бассейнов </a:t>
            </a:r>
            <a:r>
              <a:rPr lang="en-US" b="1" dirty="0" smtClean="0">
                <a:solidFill>
                  <a:srgbClr val="FFFFFF"/>
                </a:solidFill>
              </a:rPr>
              <a:t>(Pools)</a:t>
            </a:r>
            <a:r>
              <a:rPr lang="ru-RU" b="1" dirty="0" smtClean="0">
                <a:solidFill>
                  <a:srgbClr val="FFFFFF"/>
                </a:solidFill>
              </a:rPr>
              <a:t>, заплывов с результатами (</a:t>
            </a:r>
            <a:r>
              <a:rPr lang="en-US" b="1" dirty="0" smtClean="0">
                <a:solidFill>
                  <a:srgbClr val="FFFFFF"/>
                </a:solidFill>
              </a:rPr>
              <a:t>Competition</a:t>
            </a:r>
            <a:r>
              <a:rPr lang="ru-RU" b="1" dirty="0" smtClean="0">
                <a:solidFill>
                  <a:srgbClr val="FFFFFF"/>
                </a:solidFill>
              </a:rPr>
              <a:t>), дисквалификаций</a:t>
            </a:r>
            <a:r>
              <a:rPr lang="en-US" b="1" dirty="0" smtClean="0">
                <a:solidFill>
                  <a:srgbClr val="FFFFFF"/>
                </a:solidFill>
              </a:rPr>
              <a:t>(Disqualification)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: 空心 18">
            <a:extLst>
              <a:ext uri="{FF2B5EF4-FFF2-40B4-BE49-F238E27FC236}">
                <a16:creationId xmlns:a16="http://schemas.microsoft.com/office/drawing/2014/main" id="{02C9B353-9B44-4ACF-9E05-951CE4082AF4}"/>
              </a:ext>
            </a:extLst>
          </p:cNvPr>
          <p:cNvSpPr/>
          <p:nvPr/>
        </p:nvSpPr>
        <p:spPr>
          <a:xfrm>
            <a:off x="9442536" y="2119093"/>
            <a:ext cx="5869207" cy="5869207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78" y="86394"/>
            <a:ext cx="5686656" cy="6677580"/>
          </a:xfrm>
          <a:prstGeom prst="rect">
            <a:avLst/>
          </a:prstGeom>
          <a:ln>
            <a:solidFill>
              <a:srgbClr val="1EBCAD"/>
            </a:solidFill>
          </a:ln>
        </p:spPr>
      </p:pic>
    </p:spTree>
    <p:extLst>
      <p:ext uri="{BB962C8B-B14F-4D97-AF65-F5344CB8AC3E}">
        <p14:creationId xmlns:p14="http://schemas.microsoft.com/office/powerpoint/2010/main" val="32918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60F537-F34B-4F04-AE1D-63B4AF7E63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1" name="圆: 空心 20">
            <a:extLst>
              <a:ext uri="{FF2B5EF4-FFF2-40B4-BE49-F238E27FC236}">
                <a16:creationId xmlns:a16="http://schemas.microsoft.com/office/drawing/2014/main" id="{4ADD9677-F57F-4E1E-A536-F5B45682712A}"/>
              </a:ext>
            </a:extLst>
          </p:cNvPr>
          <p:cNvSpPr/>
          <p:nvPr/>
        </p:nvSpPr>
        <p:spPr>
          <a:xfrm>
            <a:off x="-2723239" y="2119093"/>
            <a:ext cx="5869207" cy="5869207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83144" y="142990"/>
            <a:ext cx="8534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just"/>
            <a:r>
              <a:rPr lang="ru-RU" altLang="zh-CN" b="1" dirty="0" smtClean="0">
                <a:solidFill>
                  <a:srgbClr val="1EBCAD"/>
                </a:solidFill>
                <a:latin typeface="+mj-lt"/>
              </a:rPr>
              <a:t>Логическое</a:t>
            </a:r>
          </a:p>
          <a:p>
            <a:pPr algn="just"/>
            <a:r>
              <a:rPr lang="ru-RU" altLang="zh-CN" b="1" dirty="0" smtClean="0">
                <a:solidFill>
                  <a:srgbClr val="1EBCAD"/>
                </a:solidFill>
                <a:latin typeface="+mj-lt"/>
              </a:rPr>
              <a:t>проектирование</a:t>
            </a:r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cxnSp>
        <p:nvCxnSpPr>
          <p:cNvPr id="16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6">
            <a:extLst>
              <a:ext uri="{FF2B5EF4-FFF2-40B4-BE49-F238E27FC236}">
                <a16:creationId xmlns:a16="http://schemas.microsoft.com/office/drawing/2014/main" id="{F8FA8302-0C43-4203-A8D1-67BD8D58ADF9}"/>
              </a:ext>
            </a:extLst>
          </p:cNvPr>
          <p:cNvSpPr/>
          <p:nvPr/>
        </p:nvSpPr>
        <p:spPr>
          <a:xfrm>
            <a:off x="783144" y="1864101"/>
            <a:ext cx="3297237" cy="4837562"/>
          </a:xfrm>
          <a:prstGeom prst="rect">
            <a:avLst/>
          </a:prstGeom>
          <a:noFill/>
          <a:ln>
            <a:solidFill>
              <a:srgbClr val="1EB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9" name="文本框 11">
            <a:extLst>
              <a:ext uri="{FF2B5EF4-FFF2-40B4-BE49-F238E27FC236}">
                <a16:creationId xmlns:a16="http://schemas.microsoft.com/office/drawing/2014/main" id="{C3155EBD-D946-4480-B65C-510143483255}"/>
              </a:ext>
            </a:extLst>
          </p:cNvPr>
          <p:cNvSpPr txBox="1"/>
          <p:nvPr/>
        </p:nvSpPr>
        <p:spPr>
          <a:xfrm>
            <a:off x="956362" y="2055695"/>
            <a:ext cx="5121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diagrams.net </a:t>
            </a:r>
            <a:r>
              <a:rPr lang="en-US" b="1" dirty="0">
                <a:solidFill>
                  <a:srgbClr val="FFFFFF"/>
                </a:solidFill>
              </a:rPr>
              <a:t>(draw.io)</a:t>
            </a:r>
          </a:p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>
                  <a:alpha val="70000"/>
                </a:schemeClr>
              </a:solidFill>
              <a:latin typeface="+mj-lt"/>
              <a:ea typeface="微软简" pitchFamily="2" charset="-122"/>
            </a:endParaRPr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6F4CB5FA-B7BE-487A-80D3-727C8DF66DBB}"/>
              </a:ext>
            </a:extLst>
          </p:cNvPr>
          <p:cNvSpPr txBox="1"/>
          <p:nvPr/>
        </p:nvSpPr>
        <p:spPr>
          <a:xfrm>
            <a:off x="956361" y="2808777"/>
            <a:ext cx="512199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ru-RU" altLang="zh-CN" b="1" dirty="0" smtClean="0">
                <a:solidFill>
                  <a:srgbClr val="FFFFFF"/>
                </a:solidFill>
              </a:rPr>
              <a:t>реляционная модель</a:t>
            </a:r>
            <a:endParaRPr lang="en-US" altLang="zh-CN" b="1" dirty="0">
              <a:solidFill>
                <a:srgbClr val="FFFFFF">
                  <a:alpha val="70000"/>
                </a:srgbClr>
              </a:solidFill>
              <a:latin typeface="+mj-lt"/>
              <a:ea typeface="微软简" pitchFamily="2" charset="-12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4" y="1864102"/>
            <a:ext cx="7777162" cy="4837561"/>
          </a:xfrm>
          <a:prstGeom prst="rect">
            <a:avLst/>
          </a:prstGeom>
          <a:ln>
            <a:solidFill>
              <a:srgbClr val="1EBCAD"/>
            </a:solidFill>
          </a:ln>
        </p:spPr>
      </p:pic>
      <p:sp>
        <p:nvSpPr>
          <p:cNvPr id="25" name="文本框 13">
            <a:extLst>
              <a:ext uri="{FF2B5EF4-FFF2-40B4-BE49-F238E27FC236}">
                <a16:creationId xmlns:a16="http://schemas.microsoft.com/office/drawing/2014/main" id="{6C7951A4-32AB-49DC-B828-8F8DF7A37264}"/>
              </a:ext>
            </a:extLst>
          </p:cNvPr>
          <p:cNvSpPr txBox="1"/>
          <p:nvPr/>
        </p:nvSpPr>
        <p:spPr>
          <a:xfrm>
            <a:off x="986718" y="3622535"/>
            <a:ext cx="28155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FFFFFF"/>
                </a:solidFill>
              </a:rPr>
              <a:t>типы данных:</a:t>
            </a:r>
            <a:r>
              <a:rPr lang="ru-RU" b="1" dirty="0">
                <a:solidFill>
                  <a:srgbClr val="FFFFFF"/>
                </a:solidFill>
              </a:rPr>
              <a:t> символьные, числовые, даты, </a:t>
            </a:r>
            <a:r>
              <a:rPr lang="ru-RU" b="1" dirty="0" smtClean="0">
                <a:solidFill>
                  <a:srgbClr val="FFFFFF"/>
                </a:solidFill>
              </a:rPr>
              <a:t>двоичные, денежные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285750" indent="-285750">
              <a:buClr>
                <a:srgbClr val="1EBCAD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</a:endParaRPr>
          </a:p>
          <a:p>
            <a:pPr marL="285750" indent="-285750"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FFFFFF"/>
                </a:solidFill>
              </a:rPr>
              <a:t>Связь</a:t>
            </a:r>
            <a:r>
              <a:rPr lang="en-US" b="1" dirty="0" smtClean="0">
                <a:solidFill>
                  <a:srgbClr val="FFFFFF"/>
                </a:solidFill>
              </a:rPr>
              <a:t> M:N  </a:t>
            </a:r>
            <a:r>
              <a:rPr lang="ru-RU" b="1" dirty="0" smtClean="0">
                <a:solidFill>
                  <a:srgbClr val="FFFFFF"/>
                </a:solidFill>
              </a:rPr>
              <a:t>реализована через таблицу-мост </a:t>
            </a:r>
            <a:r>
              <a:rPr lang="en-US" b="1" dirty="0" err="1" smtClean="0">
                <a:solidFill>
                  <a:srgbClr val="FFFFFF"/>
                </a:solidFill>
              </a:rPr>
              <a:t>SponsPayments</a:t>
            </a:r>
            <a:endParaRPr lang="en-US" b="1" dirty="0">
              <a:solidFill>
                <a:srgbClr val="FFFFFF"/>
              </a:solidFill>
            </a:endParaRPr>
          </a:p>
          <a:p>
            <a:pPr>
              <a:buClr>
                <a:srgbClr val="1EBCAD"/>
              </a:buClr>
            </a:pP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8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60F537-F34B-4F04-AE1D-63B4AF7E63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83144" y="142990"/>
            <a:ext cx="8534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just"/>
            <a:r>
              <a:rPr lang="ru-RU" altLang="zh-CN" b="1" dirty="0" smtClean="0">
                <a:solidFill>
                  <a:srgbClr val="1EBCAD"/>
                </a:solidFill>
                <a:latin typeface="+mj-lt"/>
              </a:rPr>
              <a:t>Физическое</a:t>
            </a:r>
          </a:p>
          <a:p>
            <a:pPr algn="just"/>
            <a:r>
              <a:rPr lang="ru-RU" altLang="zh-CN" b="1" dirty="0" smtClean="0">
                <a:solidFill>
                  <a:srgbClr val="1EBCAD"/>
                </a:solidFill>
                <a:latin typeface="+mj-lt"/>
              </a:rPr>
              <a:t>проектирование</a:t>
            </a:r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cxnSp>
        <p:nvCxnSpPr>
          <p:cNvPr id="16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5">
            <a:extLst>
              <a:ext uri="{FF2B5EF4-FFF2-40B4-BE49-F238E27FC236}">
                <a16:creationId xmlns:a16="http://schemas.microsoft.com/office/drawing/2014/main" id="{6CB49502-61D6-4CBE-8F02-70F8DD692A1F}"/>
              </a:ext>
            </a:extLst>
          </p:cNvPr>
          <p:cNvSpPr/>
          <p:nvPr/>
        </p:nvSpPr>
        <p:spPr>
          <a:xfrm rot="20360239">
            <a:off x="-819394" y="2663226"/>
            <a:ext cx="8954813" cy="6241743"/>
          </a:xfrm>
          <a:custGeom>
            <a:avLst/>
            <a:gdLst>
              <a:gd name="connsiteX0" fmla="*/ 383458 w 3038168"/>
              <a:gd name="connsiteY0" fmla="*/ 117987 h 3864078"/>
              <a:gd name="connsiteX1" fmla="*/ 1533833 w 3038168"/>
              <a:gd name="connsiteY1" fmla="*/ 1091381 h 3864078"/>
              <a:gd name="connsiteX2" fmla="*/ 1917291 w 3038168"/>
              <a:gd name="connsiteY2" fmla="*/ 2153265 h 3864078"/>
              <a:gd name="connsiteX3" fmla="*/ 3038168 w 3038168"/>
              <a:gd name="connsiteY3" fmla="*/ 2684207 h 3864078"/>
              <a:gd name="connsiteX4" fmla="*/ 471949 w 3038168"/>
              <a:gd name="connsiteY4" fmla="*/ 3864078 h 3864078"/>
              <a:gd name="connsiteX5" fmla="*/ 0 w 3038168"/>
              <a:gd name="connsiteY5" fmla="*/ 0 h 3864078"/>
              <a:gd name="connsiteX6" fmla="*/ 383458 w 3038168"/>
              <a:gd name="connsiteY6" fmla="*/ 117987 h 3864078"/>
              <a:gd name="connsiteX0" fmla="*/ 384499 w 3039209"/>
              <a:gd name="connsiteY0" fmla="*/ 405383 h 4151474"/>
              <a:gd name="connsiteX1" fmla="*/ 1534874 w 3039209"/>
              <a:gd name="connsiteY1" fmla="*/ 1378777 h 4151474"/>
              <a:gd name="connsiteX2" fmla="*/ 1918332 w 3039209"/>
              <a:gd name="connsiteY2" fmla="*/ 2440661 h 4151474"/>
              <a:gd name="connsiteX3" fmla="*/ 3039209 w 3039209"/>
              <a:gd name="connsiteY3" fmla="*/ 2971603 h 4151474"/>
              <a:gd name="connsiteX4" fmla="*/ 472990 w 3039209"/>
              <a:gd name="connsiteY4" fmla="*/ 4151474 h 4151474"/>
              <a:gd name="connsiteX5" fmla="*/ 1041 w 3039209"/>
              <a:gd name="connsiteY5" fmla="*/ 287396 h 4151474"/>
              <a:gd name="connsiteX6" fmla="*/ 384499 w 3039209"/>
              <a:gd name="connsiteY6" fmla="*/ 405383 h 4151474"/>
              <a:gd name="connsiteX0" fmla="*/ 384499 w 3039209"/>
              <a:gd name="connsiteY0" fmla="*/ 405383 h 4151474"/>
              <a:gd name="connsiteX1" fmla="*/ 1534874 w 3039209"/>
              <a:gd name="connsiteY1" fmla="*/ 1378777 h 4151474"/>
              <a:gd name="connsiteX2" fmla="*/ 1918332 w 3039209"/>
              <a:gd name="connsiteY2" fmla="*/ 2440661 h 4151474"/>
              <a:gd name="connsiteX3" fmla="*/ 3039209 w 3039209"/>
              <a:gd name="connsiteY3" fmla="*/ 2971603 h 4151474"/>
              <a:gd name="connsiteX4" fmla="*/ 472990 w 3039209"/>
              <a:gd name="connsiteY4" fmla="*/ 4151474 h 4151474"/>
              <a:gd name="connsiteX5" fmla="*/ 1041 w 3039209"/>
              <a:gd name="connsiteY5" fmla="*/ 287396 h 4151474"/>
              <a:gd name="connsiteX6" fmla="*/ 384499 w 3039209"/>
              <a:gd name="connsiteY6" fmla="*/ 405383 h 4151474"/>
              <a:gd name="connsiteX0" fmla="*/ 384499 w 3070300"/>
              <a:gd name="connsiteY0" fmla="*/ 405383 h 4151474"/>
              <a:gd name="connsiteX1" fmla="*/ 1534874 w 3070300"/>
              <a:gd name="connsiteY1" fmla="*/ 1378777 h 4151474"/>
              <a:gd name="connsiteX2" fmla="*/ 1918332 w 3070300"/>
              <a:gd name="connsiteY2" fmla="*/ 2440661 h 4151474"/>
              <a:gd name="connsiteX3" fmla="*/ 3039209 w 3070300"/>
              <a:gd name="connsiteY3" fmla="*/ 2971603 h 4151474"/>
              <a:gd name="connsiteX4" fmla="*/ 472990 w 3070300"/>
              <a:gd name="connsiteY4" fmla="*/ 4151474 h 4151474"/>
              <a:gd name="connsiteX5" fmla="*/ 1041 w 3070300"/>
              <a:gd name="connsiteY5" fmla="*/ 287396 h 4151474"/>
              <a:gd name="connsiteX6" fmla="*/ 384499 w 3070300"/>
              <a:gd name="connsiteY6" fmla="*/ 405383 h 4151474"/>
              <a:gd name="connsiteX0" fmla="*/ 384499 w 3072019"/>
              <a:gd name="connsiteY0" fmla="*/ 405383 h 4151474"/>
              <a:gd name="connsiteX1" fmla="*/ 1534874 w 3072019"/>
              <a:gd name="connsiteY1" fmla="*/ 1378777 h 4151474"/>
              <a:gd name="connsiteX2" fmla="*/ 1918332 w 3072019"/>
              <a:gd name="connsiteY2" fmla="*/ 2440661 h 4151474"/>
              <a:gd name="connsiteX3" fmla="*/ 3039209 w 3072019"/>
              <a:gd name="connsiteY3" fmla="*/ 2971603 h 4151474"/>
              <a:gd name="connsiteX4" fmla="*/ 472990 w 3072019"/>
              <a:gd name="connsiteY4" fmla="*/ 4151474 h 4151474"/>
              <a:gd name="connsiteX5" fmla="*/ 1041 w 3072019"/>
              <a:gd name="connsiteY5" fmla="*/ 287396 h 4151474"/>
              <a:gd name="connsiteX6" fmla="*/ 384499 w 3072019"/>
              <a:gd name="connsiteY6" fmla="*/ 405383 h 4151474"/>
              <a:gd name="connsiteX0" fmla="*/ 384499 w 3271022"/>
              <a:gd name="connsiteY0" fmla="*/ 405383 h 4151474"/>
              <a:gd name="connsiteX1" fmla="*/ 1534874 w 3271022"/>
              <a:gd name="connsiteY1" fmla="*/ 1378777 h 4151474"/>
              <a:gd name="connsiteX2" fmla="*/ 1918332 w 3271022"/>
              <a:gd name="connsiteY2" fmla="*/ 2440661 h 4151474"/>
              <a:gd name="connsiteX3" fmla="*/ 3039209 w 3271022"/>
              <a:gd name="connsiteY3" fmla="*/ 2971603 h 4151474"/>
              <a:gd name="connsiteX4" fmla="*/ 472990 w 3271022"/>
              <a:gd name="connsiteY4" fmla="*/ 4151474 h 4151474"/>
              <a:gd name="connsiteX5" fmla="*/ 1041 w 3271022"/>
              <a:gd name="connsiteY5" fmla="*/ 287396 h 4151474"/>
              <a:gd name="connsiteX6" fmla="*/ 384499 w 3271022"/>
              <a:gd name="connsiteY6" fmla="*/ 405383 h 4151474"/>
              <a:gd name="connsiteX0" fmla="*/ 384499 w 3082406"/>
              <a:gd name="connsiteY0" fmla="*/ 405383 h 4151474"/>
              <a:gd name="connsiteX1" fmla="*/ 1534874 w 3082406"/>
              <a:gd name="connsiteY1" fmla="*/ 1378777 h 4151474"/>
              <a:gd name="connsiteX2" fmla="*/ 1918332 w 3082406"/>
              <a:gd name="connsiteY2" fmla="*/ 2440661 h 4151474"/>
              <a:gd name="connsiteX3" fmla="*/ 3039209 w 3082406"/>
              <a:gd name="connsiteY3" fmla="*/ 2971603 h 4151474"/>
              <a:gd name="connsiteX4" fmla="*/ 472990 w 3082406"/>
              <a:gd name="connsiteY4" fmla="*/ 4151474 h 4151474"/>
              <a:gd name="connsiteX5" fmla="*/ 1041 w 3082406"/>
              <a:gd name="connsiteY5" fmla="*/ 287396 h 4151474"/>
              <a:gd name="connsiteX6" fmla="*/ 384499 w 3082406"/>
              <a:gd name="connsiteY6" fmla="*/ 405383 h 4151474"/>
              <a:gd name="connsiteX0" fmla="*/ 384499 w 2847230"/>
              <a:gd name="connsiteY0" fmla="*/ 405383 h 4151474"/>
              <a:gd name="connsiteX1" fmla="*/ 1534874 w 2847230"/>
              <a:gd name="connsiteY1" fmla="*/ 1378777 h 4151474"/>
              <a:gd name="connsiteX2" fmla="*/ 1918332 w 2847230"/>
              <a:gd name="connsiteY2" fmla="*/ 2440661 h 4151474"/>
              <a:gd name="connsiteX3" fmla="*/ 2794735 w 2847230"/>
              <a:gd name="connsiteY3" fmla="*/ 3409890 h 4151474"/>
              <a:gd name="connsiteX4" fmla="*/ 472990 w 2847230"/>
              <a:gd name="connsiteY4" fmla="*/ 4151474 h 4151474"/>
              <a:gd name="connsiteX5" fmla="*/ 1041 w 2847230"/>
              <a:gd name="connsiteY5" fmla="*/ 287396 h 4151474"/>
              <a:gd name="connsiteX6" fmla="*/ 384499 w 2847230"/>
              <a:gd name="connsiteY6" fmla="*/ 405383 h 415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7230" h="4151474">
                <a:moveTo>
                  <a:pt x="384499" y="405383"/>
                </a:moveTo>
                <a:cubicBezTo>
                  <a:pt x="640138" y="587280"/>
                  <a:pt x="1407055" y="1024816"/>
                  <a:pt x="1534874" y="1378777"/>
                </a:cubicBezTo>
                <a:cubicBezTo>
                  <a:pt x="1662693" y="1732738"/>
                  <a:pt x="1708355" y="2102142"/>
                  <a:pt x="1918332" y="2440661"/>
                </a:cubicBezTo>
                <a:cubicBezTo>
                  <a:pt x="2128309" y="2779180"/>
                  <a:pt x="3078641" y="2978500"/>
                  <a:pt x="2794735" y="3409890"/>
                </a:cubicBezTo>
                <a:cubicBezTo>
                  <a:pt x="2510829" y="3841280"/>
                  <a:pt x="1328396" y="3758184"/>
                  <a:pt x="472990" y="4151474"/>
                </a:cubicBezTo>
                <a:lnTo>
                  <a:pt x="1041" y="287396"/>
                </a:lnTo>
                <a:cubicBezTo>
                  <a:pt x="-13707" y="-336952"/>
                  <a:pt x="128860" y="223486"/>
                  <a:pt x="384499" y="405383"/>
                </a:cubicBezTo>
                <a:close/>
              </a:path>
            </a:pathLst>
          </a:custGeom>
          <a:solidFill>
            <a:srgbClr val="1EBCAD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9" name="圆: 空心 20">
            <a:extLst>
              <a:ext uri="{FF2B5EF4-FFF2-40B4-BE49-F238E27FC236}">
                <a16:creationId xmlns:a16="http://schemas.microsoft.com/office/drawing/2014/main" id="{EB775C62-8414-45A3-84F7-CD026CBF7BF6}"/>
              </a:ext>
            </a:extLst>
          </p:cNvPr>
          <p:cNvSpPr/>
          <p:nvPr/>
        </p:nvSpPr>
        <p:spPr>
          <a:xfrm rot="14320581">
            <a:off x="8572642" y="469887"/>
            <a:ext cx="3194738" cy="3194736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467"/>
          <a:stretch/>
        </p:blipFill>
        <p:spPr>
          <a:xfrm>
            <a:off x="1765300" y="1589539"/>
            <a:ext cx="8385917" cy="5148425"/>
          </a:xfrm>
          <a:prstGeom prst="rect">
            <a:avLst/>
          </a:prstGeom>
          <a:ln>
            <a:solidFill>
              <a:srgbClr val="1EBCAD"/>
            </a:solidFill>
          </a:ln>
        </p:spPr>
      </p:pic>
    </p:spTree>
    <p:extLst>
      <p:ext uri="{BB962C8B-B14F-4D97-AF65-F5344CB8AC3E}">
        <p14:creationId xmlns:p14="http://schemas.microsoft.com/office/powerpoint/2010/main" val="42919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60F537-F34B-4F04-AE1D-63B4AF7E63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83144" y="142990"/>
            <a:ext cx="8534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just"/>
            <a:r>
              <a:rPr lang="ru-RU" altLang="zh-CN" b="1" dirty="0" smtClean="0">
                <a:solidFill>
                  <a:srgbClr val="1EBCAD"/>
                </a:solidFill>
                <a:latin typeface="+mj-lt"/>
              </a:rPr>
              <a:t>Физическое</a:t>
            </a:r>
          </a:p>
          <a:p>
            <a:pPr algn="just"/>
            <a:r>
              <a:rPr lang="ru-RU" altLang="zh-CN" b="1" dirty="0" smtClean="0">
                <a:solidFill>
                  <a:srgbClr val="1EBCAD"/>
                </a:solidFill>
                <a:latin typeface="+mj-lt"/>
              </a:rPr>
              <a:t>проектирование</a:t>
            </a:r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cxnSp>
        <p:nvCxnSpPr>
          <p:cNvPr id="16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5">
            <a:extLst>
              <a:ext uri="{FF2B5EF4-FFF2-40B4-BE49-F238E27FC236}">
                <a16:creationId xmlns:a16="http://schemas.microsoft.com/office/drawing/2014/main" id="{6CB49502-61D6-4CBE-8F02-70F8DD692A1F}"/>
              </a:ext>
            </a:extLst>
          </p:cNvPr>
          <p:cNvSpPr/>
          <p:nvPr/>
        </p:nvSpPr>
        <p:spPr>
          <a:xfrm rot="20360239">
            <a:off x="-819394" y="2663226"/>
            <a:ext cx="8954813" cy="6241743"/>
          </a:xfrm>
          <a:custGeom>
            <a:avLst/>
            <a:gdLst>
              <a:gd name="connsiteX0" fmla="*/ 383458 w 3038168"/>
              <a:gd name="connsiteY0" fmla="*/ 117987 h 3864078"/>
              <a:gd name="connsiteX1" fmla="*/ 1533833 w 3038168"/>
              <a:gd name="connsiteY1" fmla="*/ 1091381 h 3864078"/>
              <a:gd name="connsiteX2" fmla="*/ 1917291 w 3038168"/>
              <a:gd name="connsiteY2" fmla="*/ 2153265 h 3864078"/>
              <a:gd name="connsiteX3" fmla="*/ 3038168 w 3038168"/>
              <a:gd name="connsiteY3" fmla="*/ 2684207 h 3864078"/>
              <a:gd name="connsiteX4" fmla="*/ 471949 w 3038168"/>
              <a:gd name="connsiteY4" fmla="*/ 3864078 h 3864078"/>
              <a:gd name="connsiteX5" fmla="*/ 0 w 3038168"/>
              <a:gd name="connsiteY5" fmla="*/ 0 h 3864078"/>
              <a:gd name="connsiteX6" fmla="*/ 383458 w 3038168"/>
              <a:gd name="connsiteY6" fmla="*/ 117987 h 3864078"/>
              <a:gd name="connsiteX0" fmla="*/ 384499 w 3039209"/>
              <a:gd name="connsiteY0" fmla="*/ 405383 h 4151474"/>
              <a:gd name="connsiteX1" fmla="*/ 1534874 w 3039209"/>
              <a:gd name="connsiteY1" fmla="*/ 1378777 h 4151474"/>
              <a:gd name="connsiteX2" fmla="*/ 1918332 w 3039209"/>
              <a:gd name="connsiteY2" fmla="*/ 2440661 h 4151474"/>
              <a:gd name="connsiteX3" fmla="*/ 3039209 w 3039209"/>
              <a:gd name="connsiteY3" fmla="*/ 2971603 h 4151474"/>
              <a:gd name="connsiteX4" fmla="*/ 472990 w 3039209"/>
              <a:gd name="connsiteY4" fmla="*/ 4151474 h 4151474"/>
              <a:gd name="connsiteX5" fmla="*/ 1041 w 3039209"/>
              <a:gd name="connsiteY5" fmla="*/ 287396 h 4151474"/>
              <a:gd name="connsiteX6" fmla="*/ 384499 w 3039209"/>
              <a:gd name="connsiteY6" fmla="*/ 405383 h 4151474"/>
              <a:gd name="connsiteX0" fmla="*/ 384499 w 3039209"/>
              <a:gd name="connsiteY0" fmla="*/ 405383 h 4151474"/>
              <a:gd name="connsiteX1" fmla="*/ 1534874 w 3039209"/>
              <a:gd name="connsiteY1" fmla="*/ 1378777 h 4151474"/>
              <a:gd name="connsiteX2" fmla="*/ 1918332 w 3039209"/>
              <a:gd name="connsiteY2" fmla="*/ 2440661 h 4151474"/>
              <a:gd name="connsiteX3" fmla="*/ 3039209 w 3039209"/>
              <a:gd name="connsiteY3" fmla="*/ 2971603 h 4151474"/>
              <a:gd name="connsiteX4" fmla="*/ 472990 w 3039209"/>
              <a:gd name="connsiteY4" fmla="*/ 4151474 h 4151474"/>
              <a:gd name="connsiteX5" fmla="*/ 1041 w 3039209"/>
              <a:gd name="connsiteY5" fmla="*/ 287396 h 4151474"/>
              <a:gd name="connsiteX6" fmla="*/ 384499 w 3039209"/>
              <a:gd name="connsiteY6" fmla="*/ 405383 h 4151474"/>
              <a:gd name="connsiteX0" fmla="*/ 384499 w 3070300"/>
              <a:gd name="connsiteY0" fmla="*/ 405383 h 4151474"/>
              <a:gd name="connsiteX1" fmla="*/ 1534874 w 3070300"/>
              <a:gd name="connsiteY1" fmla="*/ 1378777 h 4151474"/>
              <a:gd name="connsiteX2" fmla="*/ 1918332 w 3070300"/>
              <a:gd name="connsiteY2" fmla="*/ 2440661 h 4151474"/>
              <a:gd name="connsiteX3" fmla="*/ 3039209 w 3070300"/>
              <a:gd name="connsiteY3" fmla="*/ 2971603 h 4151474"/>
              <a:gd name="connsiteX4" fmla="*/ 472990 w 3070300"/>
              <a:gd name="connsiteY4" fmla="*/ 4151474 h 4151474"/>
              <a:gd name="connsiteX5" fmla="*/ 1041 w 3070300"/>
              <a:gd name="connsiteY5" fmla="*/ 287396 h 4151474"/>
              <a:gd name="connsiteX6" fmla="*/ 384499 w 3070300"/>
              <a:gd name="connsiteY6" fmla="*/ 405383 h 4151474"/>
              <a:gd name="connsiteX0" fmla="*/ 384499 w 3072019"/>
              <a:gd name="connsiteY0" fmla="*/ 405383 h 4151474"/>
              <a:gd name="connsiteX1" fmla="*/ 1534874 w 3072019"/>
              <a:gd name="connsiteY1" fmla="*/ 1378777 h 4151474"/>
              <a:gd name="connsiteX2" fmla="*/ 1918332 w 3072019"/>
              <a:gd name="connsiteY2" fmla="*/ 2440661 h 4151474"/>
              <a:gd name="connsiteX3" fmla="*/ 3039209 w 3072019"/>
              <a:gd name="connsiteY3" fmla="*/ 2971603 h 4151474"/>
              <a:gd name="connsiteX4" fmla="*/ 472990 w 3072019"/>
              <a:gd name="connsiteY4" fmla="*/ 4151474 h 4151474"/>
              <a:gd name="connsiteX5" fmla="*/ 1041 w 3072019"/>
              <a:gd name="connsiteY5" fmla="*/ 287396 h 4151474"/>
              <a:gd name="connsiteX6" fmla="*/ 384499 w 3072019"/>
              <a:gd name="connsiteY6" fmla="*/ 405383 h 4151474"/>
              <a:gd name="connsiteX0" fmla="*/ 384499 w 3271022"/>
              <a:gd name="connsiteY0" fmla="*/ 405383 h 4151474"/>
              <a:gd name="connsiteX1" fmla="*/ 1534874 w 3271022"/>
              <a:gd name="connsiteY1" fmla="*/ 1378777 h 4151474"/>
              <a:gd name="connsiteX2" fmla="*/ 1918332 w 3271022"/>
              <a:gd name="connsiteY2" fmla="*/ 2440661 h 4151474"/>
              <a:gd name="connsiteX3" fmla="*/ 3039209 w 3271022"/>
              <a:gd name="connsiteY3" fmla="*/ 2971603 h 4151474"/>
              <a:gd name="connsiteX4" fmla="*/ 472990 w 3271022"/>
              <a:gd name="connsiteY4" fmla="*/ 4151474 h 4151474"/>
              <a:gd name="connsiteX5" fmla="*/ 1041 w 3271022"/>
              <a:gd name="connsiteY5" fmla="*/ 287396 h 4151474"/>
              <a:gd name="connsiteX6" fmla="*/ 384499 w 3271022"/>
              <a:gd name="connsiteY6" fmla="*/ 405383 h 4151474"/>
              <a:gd name="connsiteX0" fmla="*/ 384499 w 3082406"/>
              <a:gd name="connsiteY0" fmla="*/ 405383 h 4151474"/>
              <a:gd name="connsiteX1" fmla="*/ 1534874 w 3082406"/>
              <a:gd name="connsiteY1" fmla="*/ 1378777 h 4151474"/>
              <a:gd name="connsiteX2" fmla="*/ 1918332 w 3082406"/>
              <a:gd name="connsiteY2" fmla="*/ 2440661 h 4151474"/>
              <a:gd name="connsiteX3" fmla="*/ 3039209 w 3082406"/>
              <a:gd name="connsiteY3" fmla="*/ 2971603 h 4151474"/>
              <a:gd name="connsiteX4" fmla="*/ 472990 w 3082406"/>
              <a:gd name="connsiteY4" fmla="*/ 4151474 h 4151474"/>
              <a:gd name="connsiteX5" fmla="*/ 1041 w 3082406"/>
              <a:gd name="connsiteY5" fmla="*/ 287396 h 4151474"/>
              <a:gd name="connsiteX6" fmla="*/ 384499 w 3082406"/>
              <a:gd name="connsiteY6" fmla="*/ 405383 h 4151474"/>
              <a:gd name="connsiteX0" fmla="*/ 384499 w 2847230"/>
              <a:gd name="connsiteY0" fmla="*/ 405383 h 4151474"/>
              <a:gd name="connsiteX1" fmla="*/ 1534874 w 2847230"/>
              <a:gd name="connsiteY1" fmla="*/ 1378777 h 4151474"/>
              <a:gd name="connsiteX2" fmla="*/ 1918332 w 2847230"/>
              <a:gd name="connsiteY2" fmla="*/ 2440661 h 4151474"/>
              <a:gd name="connsiteX3" fmla="*/ 2794735 w 2847230"/>
              <a:gd name="connsiteY3" fmla="*/ 3409890 h 4151474"/>
              <a:gd name="connsiteX4" fmla="*/ 472990 w 2847230"/>
              <a:gd name="connsiteY4" fmla="*/ 4151474 h 4151474"/>
              <a:gd name="connsiteX5" fmla="*/ 1041 w 2847230"/>
              <a:gd name="connsiteY5" fmla="*/ 287396 h 4151474"/>
              <a:gd name="connsiteX6" fmla="*/ 384499 w 2847230"/>
              <a:gd name="connsiteY6" fmla="*/ 405383 h 415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7230" h="4151474">
                <a:moveTo>
                  <a:pt x="384499" y="405383"/>
                </a:moveTo>
                <a:cubicBezTo>
                  <a:pt x="640138" y="587280"/>
                  <a:pt x="1407055" y="1024816"/>
                  <a:pt x="1534874" y="1378777"/>
                </a:cubicBezTo>
                <a:cubicBezTo>
                  <a:pt x="1662693" y="1732738"/>
                  <a:pt x="1708355" y="2102142"/>
                  <a:pt x="1918332" y="2440661"/>
                </a:cubicBezTo>
                <a:cubicBezTo>
                  <a:pt x="2128309" y="2779180"/>
                  <a:pt x="3078641" y="2978500"/>
                  <a:pt x="2794735" y="3409890"/>
                </a:cubicBezTo>
                <a:cubicBezTo>
                  <a:pt x="2510829" y="3841280"/>
                  <a:pt x="1328396" y="3758184"/>
                  <a:pt x="472990" y="4151474"/>
                </a:cubicBezTo>
                <a:lnTo>
                  <a:pt x="1041" y="287396"/>
                </a:lnTo>
                <a:cubicBezTo>
                  <a:pt x="-13707" y="-336952"/>
                  <a:pt x="128860" y="223486"/>
                  <a:pt x="384499" y="405383"/>
                </a:cubicBezTo>
                <a:close/>
              </a:path>
            </a:pathLst>
          </a:custGeom>
          <a:solidFill>
            <a:srgbClr val="1EBCAD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9" name="圆: 空心 20">
            <a:extLst>
              <a:ext uri="{FF2B5EF4-FFF2-40B4-BE49-F238E27FC236}">
                <a16:creationId xmlns:a16="http://schemas.microsoft.com/office/drawing/2014/main" id="{EB775C62-8414-45A3-84F7-CD026CBF7BF6}"/>
              </a:ext>
            </a:extLst>
          </p:cNvPr>
          <p:cNvSpPr/>
          <p:nvPr/>
        </p:nvSpPr>
        <p:spPr>
          <a:xfrm rot="14320581">
            <a:off x="8572642" y="469887"/>
            <a:ext cx="3194738" cy="3194736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0" name="矩形 16">
            <a:extLst>
              <a:ext uri="{FF2B5EF4-FFF2-40B4-BE49-F238E27FC236}">
                <a16:creationId xmlns:a16="http://schemas.microsoft.com/office/drawing/2014/main" id="{F8FA8302-0C43-4203-A8D1-67BD8D58ADF9}"/>
              </a:ext>
            </a:extLst>
          </p:cNvPr>
          <p:cNvSpPr/>
          <p:nvPr/>
        </p:nvSpPr>
        <p:spPr>
          <a:xfrm>
            <a:off x="783144" y="1864102"/>
            <a:ext cx="11192956" cy="4650998"/>
          </a:xfrm>
          <a:prstGeom prst="rect">
            <a:avLst/>
          </a:prstGeom>
          <a:noFill/>
          <a:ln>
            <a:solidFill>
              <a:srgbClr val="1EBC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1" name="文本框 11">
            <a:extLst>
              <a:ext uri="{FF2B5EF4-FFF2-40B4-BE49-F238E27FC236}">
                <a16:creationId xmlns:a16="http://schemas.microsoft.com/office/drawing/2014/main" id="{C3155EBD-D946-4480-B65C-510143483255}"/>
              </a:ext>
            </a:extLst>
          </p:cNvPr>
          <p:cNvSpPr txBox="1"/>
          <p:nvPr/>
        </p:nvSpPr>
        <p:spPr>
          <a:xfrm>
            <a:off x="851566" y="2764361"/>
            <a:ext cx="540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1D1C0"/>
                </a:solidFill>
              </a:rPr>
              <a:t>Trainer:</a:t>
            </a:r>
          </a:p>
          <a:p>
            <a:pPr>
              <a:lnSpc>
                <a:spcPct val="150000"/>
              </a:lnSpc>
              <a:buClr>
                <a:srgbClr val="1EBCAD"/>
              </a:buClr>
            </a:pPr>
            <a:r>
              <a:rPr lang="en-US" sz="1200" b="1" dirty="0" err="1">
                <a:solidFill>
                  <a:srgbClr val="FFFFFF"/>
                </a:solidFill>
              </a:rPr>
              <a:t>PassportNumber</a:t>
            </a:r>
            <a:r>
              <a:rPr lang="en-US" sz="1200" b="1" dirty="0">
                <a:solidFill>
                  <a:srgbClr val="FFFFFF"/>
                </a:solidFill>
              </a:rPr>
              <a:t> varchar(20) unique not null check(</a:t>
            </a:r>
            <a:r>
              <a:rPr lang="en-US" sz="1200" b="1" dirty="0" err="1">
                <a:solidFill>
                  <a:srgbClr val="FFFFFF"/>
                </a:solidFill>
              </a:rPr>
              <a:t>len</a:t>
            </a:r>
            <a:r>
              <a:rPr lang="en-US" sz="1200" b="1" dirty="0">
                <a:solidFill>
                  <a:srgbClr val="FFFFFF"/>
                </a:solidFill>
              </a:rPr>
              <a:t>(</a:t>
            </a:r>
            <a:r>
              <a:rPr lang="en-US" sz="1200" b="1" dirty="0" err="1">
                <a:solidFill>
                  <a:srgbClr val="FFFFFF"/>
                </a:solidFill>
              </a:rPr>
              <a:t>PassportNumber</a:t>
            </a:r>
            <a:r>
              <a:rPr lang="en-US" sz="1200" b="1" dirty="0">
                <a:solidFill>
                  <a:srgbClr val="FFFFFF"/>
                </a:solidFill>
              </a:rPr>
              <a:t>)&gt;=5</a:t>
            </a:r>
            <a:r>
              <a:rPr lang="en-US" sz="1200" b="1" dirty="0" smtClean="0">
                <a:solidFill>
                  <a:srgbClr val="FFFFFF"/>
                </a:solidFill>
              </a:rPr>
              <a:t>),</a:t>
            </a:r>
            <a:endParaRPr lang="en-US" sz="1200" b="1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1EBCAD"/>
              </a:buClr>
            </a:pPr>
            <a:r>
              <a:rPr lang="en-US" sz="1200" b="1" dirty="0">
                <a:solidFill>
                  <a:srgbClr val="FFFFFF"/>
                </a:solidFill>
              </a:rPr>
              <a:t>Gender </a:t>
            </a:r>
            <a:r>
              <a:rPr lang="en-US" sz="1200" b="1" dirty="0" err="1">
                <a:solidFill>
                  <a:srgbClr val="FFFFFF"/>
                </a:solidFill>
              </a:rPr>
              <a:t>nchar</a:t>
            </a:r>
            <a:r>
              <a:rPr lang="en-US" sz="1200" b="1" dirty="0">
                <a:solidFill>
                  <a:srgbClr val="FFFFFF"/>
                </a:solidFill>
              </a:rPr>
              <a:t> (1) check (Gender like '[mf</a:t>
            </a:r>
            <a:r>
              <a:rPr lang="en-US" sz="1200" b="1" dirty="0" smtClean="0">
                <a:solidFill>
                  <a:srgbClr val="FFFFFF"/>
                </a:solidFill>
              </a:rPr>
              <a:t>]'),</a:t>
            </a:r>
            <a:endParaRPr lang="en-US" sz="1200" b="1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1EBCAD"/>
              </a:buClr>
            </a:pPr>
            <a:r>
              <a:rPr lang="en-US" sz="1200" b="1" dirty="0" err="1">
                <a:solidFill>
                  <a:srgbClr val="FFFFFF"/>
                </a:solidFill>
              </a:rPr>
              <a:t>PK_Trainer_Swimmer</a:t>
            </a:r>
            <a:r>
              <a:rPr lang="en-US" sz="1200" b="1" dirty="0">
                <a:solidFill>
                  <a:srgbClr val="FFFFFF"/>
                </a:solidFill>
              </a:rPr>
              <a:t> primary key(</a:t>
            </a:r>
            <a:r>
              <a:rPr lang="en-US" sz="1200" b="1" dirty="0" err="1">
                <a:solidFill>
                  <a:srgbClr val="FFFFFF"/>
                </a:solidFill>
              </a:rPr>
              <a:t>TrainerID</a:t>
            </a:r>
            <a:r>
              <a:rPr lang="en-US" sz="1200" b="1" dirty="0">
                <a:solidFill>
                  <a:srgbClr val="FFFFFF"/>
                </a:solidFill>
              </a:rPr>
              <a:t>)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  <p:sp>
        <p:nvSpPr>
          <p:cNvPr id="14" name="文本框 11">
            <a:extLst>
              <a:ext uri="{FF2B5EF4-FFF2-40B4-BE49-F238E27FC236}">
                <a16:creationId xmlns:a16="http://schemas.microsoft.com/office/drawing/2014/main" id="{C3155EBD-D946-4480-B65C-510143483255}"/>
              </a:ext>
            </a:extLst>
          </p:cNvPr>
          <p:cNvSpPr txBox="1"/>
          <p:nvPr/>
        </p:nvSpPr>
        <p:spPr>
          <a:xfrm>
            <a:off x="839849" y="1909348"/>
            <a:ext cx="512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21D1C0"/>
                </a:solidFill>
              </a:rPr>
              <a:t>Styles:</a:t>
            </a:r>
          </a:p>
          <a:p>
            <a:pPr>
              <a:lnSpc>
                <a:spcPct val="150000"/>
              </a:lnSpc>
              <a:buClr>
                <a:srgbClr val="1EBCAD"/>
              </a:buClr>
            </a:pPr>
            <a:r>
              <a:rPr lang="en-US" sz="1200" b="1" dirty="0" err="1" smtClean="0">
                <a:solidFill>
                  <a:srgbClr val="FFFFFF"/>
                </a:solidFill>
              </a:rPr>
              <a:t>PK_Styles_Comp</a:t>
            </a:r>
            <a:r>
              <a:rPr lang="en-US" sz="1200" b="1" dirty="0" smtClean="0">
                <a:solidFill>
                  <a:srgbClr val="FFFFFF"/>
                </a:solidFill>
              </a:rPr>
              <a:t> </a:t>
            </a:r>
            <a:r>
              <a:rPr lang="en-US" sz="1200" b="1" dirty="0">
                <a:solidFill>
                  <a:srgbClr val="FFFFFF"/>
                </a:solidFill>
              </a:rPr>
              <a:t>primary key(</a:t>
            </a:r>
            <a:r>
              <a:rPr lang="en-US" sz="1200" b="1" dirty="0" err="1">
                <a:solidFill>
                  <a:srgbClr val="FFFFFF"/>
                </a:solidFill>
              </a:rPr>
              <a:t>StyleID</a:t>
            </a:r>
            <a:r>
              <a:rPr lang="en-US" sz="1200" b="1" dirty="0">
                <a:solidFill>
                  <a:srgbClr val="FFFFFF"/>
                </a:solidFill>
              </a:rPr>
              <a:t>)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  <p:sp>
        <p:nvSpPr>
          <p:cNvPr id="17" name="文本框 11">
            <a:extLst>
              <a:ext uri="{FF2B5EF4-FFF2-40B4-BE49-F238E27FC236}">
                <a16:creationId xmlns:a16="http://schemas.microsoft.com/office/drawing/2014/main" id="{C3155EBD-D946-4480-B65C-510143483255}"/>
              </a:ext>
            </a:extLst>
          </p:cNvPr>
          <p:cNvSpPr txBox="1"/>
          <p:nvPr/>
        </p:nvSpPr>
        <p:spPr>
          <a:xfrm>
            <a:off x="875537" y="4180363"/>
            <a:ext cx="10047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rgbClr val="21D1C0"/>
                </a:solidFill>
              </a:rPr>
              <a:t>Swimmer:</a:t>
            </a:r>
            <a:endParaRPr lang="en-US" sz="1200" b="1" dirty="0">
              <a:solidFill>
                <a:srgbClr val="21D1C0"/>
              </a:solidFill>
            </a:endParaRPr>
          </a:p>
          <a:p>
            <a:pPr>
              <a:lnSpc>
                <a:spcPct val="150000"/>
              </a:lnSpc>
              <a:buClr>
                <a:srgbClr val="1EBCAD"/>
              </a:buClr>
            </a:pPr>
            <a:r>
              <a:rPr lang="en-US" sz="1200" b="1" dirty="0" err="1">
                <a:solidFill>
                  <a:srgbClr val="FFFFFF"/>
                </a:solidFill>
              </a:rPr>
              <a:t>BirthDate</a:t>
            </a:r>
            <a:r>
              <a:rPr lang="en-US" sz="1200" b="1" dirty="0">
                <a:solidFill>
                  <a:srgbClr val="FFFFFF"/>
                </a:solidFill>
              </a:rPr>
              <a:t> date check(year(</a:t>
            </a:r>
            <a:r>
              <a:rPr lang="en-US" sz="1200" b="1" dirty="0" err="1">
                <a:solidFill>
                  <a:srgbClr val="FFFFFF"/>
                </a:solidFill>
              </a:rPr>
              <a:t>getdate</a:t>
            </a:r>
            <a:r>
              <a:rPr lang="en-US" sz="1200" b="1" dirty="0">
                <a:solidFill>
                  <a:srgbClr val="FFFFFF"/>
                </a:solidFill>
              </a:rPr>
              <a:t>())-year(</a:t>
            </a:r>
            <a:r>
              <a:rPr lang="en-US" sz="1200" b="1" dirty="0" err="1">
                <a:solidFill>
                  <a:srgbClr val="FFFFFF"/>
                </a:solidFill>
              </a:rPr>
              <a:t>BirthDate</a:t>
            </a:r>
            <a:r>
              <a:rPr lang="en-US" sz="1200" b="1" dirty="0">
                <a:solidFill>
                  <a:srgbClr val="FFFFFF"/>
                </a:solidFill>
              </a:rPr>
              <a:t>) between 18 and 35</a:t>
            </a:r>
            <a:r>
              <a:rPr lang="en-US" sz="1200" b="1" dirty="0" smtClean="0">
                <a:solidFill>
                  <a:srgbClr val="FFFFFF"/>
                </a:solidFill>
              </a:rPr>
              <a:t>),</a:t>
            </a:r>
          </a:p>
          <a:p>
            <a:pPr>
              <a:lnSpc>
                <a:spcPct val="150000"/>
              </a:lnSpc>
              <a:buClr>
                <a:srgbClr val="1EBCAD"/>
              </a:buClr>
            </a:pPr>
            <a:r>
              <a:rPr lang="en-US" sz="1200" b="1" dirty="0" err="1">
                <a:solidFill>
                  <a:srgbClr val="FFFFFF"/>
                </a:solidFill>
              </a:rPr>
              <a:t>FK_Swimmer_Trainer</a:t>
            </a:r>
            <a:r>
              <a:rPr lang="en-US" sz="1200" b="1" dirty="0">
                <a:solidFill>
                  <a:srgbClr val="FFFFFF"/>
                </a:solidFill>
              </a:rPr>
              <a:t> foreign key(</a:t>
            </a:r>
            <a:r>
              <a:rPr lang="en-US" sz="1200" b="1" dirty="0" err="1">
                <a:solidFill>
                  <a:srgbClr val="FFFFFF"/>
                </a:solidFill>
              </a:rPr>
              <a:t>TrainerID</a:t>
            </a:r>
            <a:r>
              <a:rPr lang="en-US" sz="1200" b="1" dirty="0">
                <a:solidFill>
                  <a:srgbClr val="FFFFFF"/>
                </a:solidFill>
              </a:rPr>
              <a:t>) </a:t>
            </a:r>
            <a:r>
              <a:rPr lang="ru-RU" sz="1200" b="1" dirty="0" err="1">
                <a:solidFill>
                  <a:srgbClr val="FFFFFF"/>
                </a:solidFill>
              </a:rPr>
              <a:t>references</a:t>
            </a:r>
            <a:r>
              <a:rPr lang="ru-RU" sz="1200" b="1" dirty="0">
                <a:solidFill>
                  <a:srgbClr val="FFFFFF"/>
                </a:solidFill>
              </a:rPr>
              <a:t> </a:t>
            </a:r>
            <a:r>
              <a:rPr lang="ru-RU" sz="1200" b="1" dirty="0" err="1">
                <a:solidFill>
                  <a:srgbClr val="FFFFFF"/>
                </a:solidFill>
              </a:rPr>
              <a:t>Trainer</a:t>
            </a:r>
            <a:r>
              <a:rPr lang="ru-RU" sz="1200" b="1" dirty="0">
                <a:solidFill>
                  <a:srgbClr val="FFFFFF"/>
                </a:solidFill>
              </a:rPr>
              <a:t>([</a:t>
            </a:r>
            <a:r>
              <a:rPr lang="ru-RU" sz="1200" b="1" dirty="0" err="1">
                <a:solidFill>
                  <a:srgbClr val="FFFFFF"/>
                </a:solidFill>
              </a:rPr>
              <a:t>TrainerID</a:t>
            </a:r>
            <a:r>
              <a:rPr lang="ru-RU" sz="1200" b="1" dirty="0" smtClean="0">
                <a:solidFill>
                  <a:srgbClr val="FFFFFF"/>
                </a:solidFill>
              </a:rPr>
              <a:t>])</a:t>
            </a:r>
            <a:r>
              <a:rPr lang="en-US" sz="1200" b="1" dirty="0" smtClean="0">
                <a:solidFill>
                  <a:srgbClr val="FFFFFF"/>
                </a:solidFill>
              </a:rPr>
              <a:t>,</a:t>
            </a:r>
            <a:endParaRPr lang="en-US" sz="1200" b="1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1EBCAD"/>
              </a:buClr>
            </a:pPr>
            <a:r>
              <a:rPr lang="en-US" sz="1200" b="1" dirty="0" err="1">
                <a:solidFill>
                  <a:srgbClr val="FFFFFF"/>
                </a:solidFill>
              </a:rPr>
              <a:t>PK_Swimmer_Comp</a:t>
            </a:r>
            <a:r>
              <a:rPr lang="en-US" sz="1200" b="1" dirty="0">
                <a:solidFill>
                  <a:srgbClr val="FFFFFF"/>
                </a:solidFill>
              </a:rPr>
              <a:t> primary key (</a:t>
            </a:r>
            <a:r>
              <a:rPr lang="en-US" sz="1200" b="1" dirty="0" err="1">
                <a:solidFill>
                  <a:srgbClr val="FFFFFF"/>
                </a:solidFill>
              </a:rPr>
              <a:t>SwimmerID</a:t>
            </a:r>
            <a:r>
              <a:rPr lang="en-US" sz="1200" b="1" dirty="0">
                <a:solidFill>
                  <a:srgbClr val="FFFFFF"/>
                </a:solidFill>
              </a:rPr>
              <a:t>)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C3155EBD-D946-4480-B65C-510143483255}"/>
              </a:ext>
            </a:extLst>
          </p:cNvPr>
          <p:cNvSpPr txBox="1"/>
          <p:nvPr/>
        </p:nvSpPr>
        <p:spPr>
          <a:xfrm>
            <a:off x="874554" y="5560406"/>
            <a:ext cx="1004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1D1C0"/>
                </a:solidFill>
              </a:rPr>
              <a:t>Sponsors:</a:t>
            </a:r>
          </a:p>
          <a:p>
            <a:pPr>
              <a:lnSpc>
                <a:spcPct val="150000"/>
              </a:lnSpc>
              <a:buClr>
                <a:srgbClr val="1EBCAD"/>
              </a:buClr>
            </a:pPr>
            <a:r>
              <a:rPr lang="en-US" sz="1200" b="1" dirty="0" err="1">
                <a:solidFill>
                  <a:srgbClr val="FFFFFF"/>
                </a:solidFill>
              </a:rPr>
              <a:t>PK_sponsors_paym</a:t>
            </a:r>
            <a:r>
              <a:rPr lang="en-US" sz="1200" b="1" dirty="0">
                <a:solidFill>
                  <a:srgbClr val="FFFFFF"/>
                </a:solidFill>
              </a:rPr>
              <a:t> primary key (</a:t>
            </a:r>
            <a:r>
              <a:rPr lang="en-US" sz="1200" b="1" dirty="0" err="1">
                <a:solidFill>
                  <a:srgbClr val="FFFFFF"/>
                </a:solidFill>
              </a:rPr>
              <a:t>SponsID</a:t>
            </a:r>
            <a:r>
              <a:rPr lang="en-US" sz="1200" b="1" dirty="0">
                <a:solidFill>
                  <a:srgbClr val="FFFFFF"/>
                </a:solidFill>
              </a:rPr>
              <a:t>)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  <p:sp>
        <p:nvSpPr>
          <p:cNvPr id="19" name="文本框 11">
            <a:extLst>
              <a:ext uri="{FF2B5EF4-FFF2-40B4-BE49-F238E27FC236}">
                <a16:creationId xmlns:a16="http://schemas.microsoft.com/office/drawing/2014/main" id="{C3155EBD-D946-4480-B65C-510143483255}"/>
              </a:ext>
            </a:extLst>
          </p:cNvPr>
          <p:cNvSpPr txBox="1"/>
          <p:nvPr/>
        </p:nvSpPr>
        <p:spPr>
          <a:xfrm>
            <a:off x="6412436" y="2740775"/>
            <a:ext cx="1004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1D1C0"/>
                </a:solidFill>
              </a:rPr>
              <a:t>Disqualification:</a:t>
            </a:r>
          </a:p>
          <a:p>
            <a:pPr>
              <a:lnSpc>
                <a:spcPct val="150000"/>
              </a:lnSpc>
              <a:buClr>
                <a:srgbClr val="1EBCAD"/>
              </a:buClr>
            </a:pPr>
            <a:r>
              <a:rPr lang="en-US" sz="1200" b="1" dirty="0" err="1">
                <a:solidFill>
                  <a:srgbClr val="FFFFFF"/>
                </a:solidFill>
              </a:rPr>
              <a:t>PK_Disq_Comp</a:t>
            </a:r>
            <a:r>
              <a:rPr lang="en-US" sz="1200" b="1" dirty="0">
                <a:solidFill>
                  <a:srgbClr val="FFFFFF"/>
                </a:solidFill>
              </a:rPr>
              <a:t> primary key (</a:t>
            </a:r>
            <a:r>
              <a:rPr lang="en-US" sz="1200" b="1" dirty="0" err="1">
                <a:solidFill>
                  <a:srgbClr val="FFFFFF"/>
                </a:solidFill>
              </a:rPr>
              <a:t>DisqID</a:t>
            </a:r>
            <a:r>
              <a:rPr lang="en-US" sz="1200" b="1" dirty="0">
                <a:solidFill>
                  <a:srgbClr val="FFFFFF"/>
                </a:solidFill>
              </a:rPr>
              <a:t>)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  <p:sp>
        <p:nvSpPr>
          <p:cNvPr id="20" name="文本框 11">
            <a:extLst>
              <a:ext uri="{FF2B5EF4-FFF2-40B4-BE49-F238E27FC236}">
                <a16:creationId xmlns:a16="http://schemas.microsoft.com/office/drawing/2014/main" id="{C3155EBD-D946-4480-B65C-510143483255}"/>
              </a:ext>
            </a:extLst>
          </p:cNvPr>
          <p:cNvSpPr txBox="1"/>
          <p:nvPr/>
        </p:nvSpPr>
        <p:spPr>
          <a:xfrm>
            <a:off x="6412436" y="4657281"/>
            <a:ext cx="57515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1D1C0"/>
                </a:solidFill>
              </a:rPr>
              <a:t>Competitions:</a:t>
            </a:r>
          </a:p>
          <a:p>
            <a:r>
              <a:rPr lang="en-US" sz="1200" b="1" dirty="0" err="1">
                <a:solidFill>
                  <a:srgbClr val="FFFFFF"/>
                </a:solidFill>
              </a:rPr>
              <a:t>PK_Comp</a:t>
            </a:r>
            <a:r>
              <a:rPr lang="en-US" sz="1200" b="1" dirty="0">
                <a:solidFill>
                  <a:srgbClr val="FFFFFF"/>
                </a:solidFill>
              </a:rPr>
              <a:t> primary key(</a:t>
            </a:r>
            <a:r>
              <a:rPr lang="en-US" sz="1200" b="1" dirty="0" err="1">
                <a:solidFill>
                  <a:srgbClr val="FFFFFF"/>
                </a:solidFill>
              </a:rPr>
              <a:t>CompID</a:t>
            </a:r>
            <a:r>
              <a:rPr lang="en-US" sz="1200" b="1" dirty="0">
                <a:solidFill>
                  <a:srgbClr val="FFFFFF"/>
                </a:solidFill>
              </a:rPr>
              <a:t>),</a:t>
            </a:r>
            <a:endParaRPr lang="ru-RU" sz="1200" b="1" dirty="0">
              <a:solidFill>
                <a:srgbClr val="FFFFFF"/>
              </a:solidFill>
            </a:endParaRPr>
          </a:p>
          <a:p>
            <a:r>
              <a:rPr lang="en-US" sz="1200" b="1" dirty="0" err="1" smtClean="0">
                <a:solidFill>
                  <a:srgbClr val="FFFFFF"/>
                </a:solidFill>
              </a:rPr>
              <a:t>FK_Comp_Swim</a:t>
            </a:r>
            <a:r>
              <a:rPr lang="en-US" sz="1200" b="1" dirty="0" smtClean="0">
                <a:solidFill>
                  <a:srgbClr val="FFFFFF"/>
                </a:solidFill>
              </a:rPr>
              <a:t> </a:t>
            </a:r>
            <a:r>
              <a:rPr lang="en-US" sz="1200" b="1" dirty="0">
                <a:solidFill>
                  <a:srgbClr val="FFFFFF"/>
                </a:solidFill>
              </a:rPr>
              <a:t>foreign key(</a:t>
            </a:r>
            <a:r>
              <a:rPr lang="en-US" sz="1200" b="1" dirty="0" err="1">
                <a:solidFill>
                  <a:srgbClr val="FFFFFF"/>
                </a:solidFill>
              </a:rPr>
              <a:t>SwimmerId</a:t>
            </a:r>
            <a:r>
              <a:rPr lang="en-US" sz="1200" b="1" dirty="0" smtClean="0">
                <a:solidFill>
                  <a:srgbClr val="FFFFFF"/>
                </a:solidFill>
              </a:rPr>
              <a:t>) references </a:t>
            </a:r>
            <a:r>
              <a:rPr lang="en-US" sz="1200" b="1" dirty="0">
                <a:solidFill>
                  <a:srgbClr val="FFFFFF"/>
                </a:solidFill>
              </a:rPr>
              <a:t>[Swimmer]([</a:t>
            </a:r>
            <a:r>
              <a:rPr lang="en-US" sz="1200" b="1" dirty="0" err="1">
                <a:solidFill>
                  <a:srgbClr val="FFFFFF"/>
                </a:solidFill>
              </a:rPr>
              <a:t>SwimmerID</a:t>
            </a:r>
            <a:r>
              <a:rPr lang="en-US" sz="1200" b="1" dirty="0">
                <a:solidFill>
                  <a:srgbClr val="FFFFFF"/>
                </a:solidFill>
              </a:rPr>
              <a:t>]),</a:t>
            </a:r>
            <a:endParaRPr lang="ru-RU" sz="1200" b="1" dirty="0">
              <a:solidFill>
                <a:srgbClr val="FFFFFF"/>
              </a:solidFill>
            </a:endParaRPr>
          </a:p>
          <a:p>
            <a:r>
              <a:rPr lang="en-US" sz="1200" b="1" dirty="0" err="1" smtClean="0">
                <a:solidFill>
                  <a:srgbClr val="FFFFFF"/>
                </a:solidFill>
              </a:rPr>
              <a:t>FK_Comp_Style</a:t>
            </a:r>
            <a:r>
              <a:rPr lang="en-US" sz="1200" b="1" dirty="0" smtClean="0">
                <a:solidFill>
                  <a:srgbClr val="FFFFFF"/>
                </a:solidFill>
              </a:rPr>
              <a:t> </a:t>
            </a:r>
            <a:r>
              <a:rPr lang="en-US" sz="1200" b="1" dirty="0">
                <a:solidFill>
                  <a:srgbClr val="FFFFFF"/>
                </a:solidFill>
              </a:rPr>
              <a:t>foreign key(</a:t>
            </a:r>
            <a:r>
              <a:rPr lang="en-US" sz="1200" b="1" dirty="0" err="1">
                <a:solidFill>
                  <a:srgbClr val="FFFFFF"/>
                </a:solidFill>
              </a:rPr>
              <a:t>StyleID</a:t>
            </a:r>
            <a:r>
              <a:rPr lang="en-US" sz="1200" b="1" dirty="0" smtClean="0">
                <a:solidFill>
                  <a:srgbClr val="FFFFFF"/>
                </a:solidFill>
              </a:rPr>
              <a:t>) references </a:t>
            </a:r>
            <a:r>
              <a:rPr lang="en-US" sz="1200" b="1" dirty="0">
                <a:solidFill>
                  <a:srgbClr val="FFFFFF"/>
                </a:solidFill>
              </a:rPr>
              <a:t>Styles([</a:t>
            </a:r>
            <a:r>
              <a:rPr lang="en-US" sz="1200" b="1" dirty="0" err="1">
                <a:solidFill>
                  <a:srgbClr val="FFFFFF"/>
                </a:solidFill>
              </a:rPr>
              <a:t>StyleID</a:t>
            </a:r>
            <a:r>
              <a:rPr lang="en-US" sz="1200" b="1" dirty="0">
                <a:solidFill>
                  <a:srgbClr val="FFFFFF"/>
                </a:solidFill>
              </a:rPr>
              <a:t>]),</a:t>
            </a:r>
            <a:endParaRPr lang="ru-RU" sz="1200" b="1" dirty="0">
              <a:solidFill>
                <a:srgbClr val="FFFFFF"/>
              </a:solidFill>
            </a:endParaRPr>
          </a:p>
          <a:p>
            <a:r>
              <a:rPr lang="en-US" sz="1200" b="1" dirty="0" err="1" smtClean="0">
                <a:solidFill>
                  <a:srgbClr val="FFFFFF"/>
                </a:solidFill>
              </a:rPr>
              <a:t>FK_Comp_Pools</a:t>
            </a:r>
            <a:r>
              <a:rPr lang="en-US" sz="1200" b="1" dirty="0" smtClean="0">
                <a:solidFill>
                  <a:srgbClr val="FFFFFF"/>
                </a:solidFill>
              </a:rPr>
              <a:t> </a:t>
            </a:r>
            <a:r>
              <a:rPr lang="en-US" sz="1200" b="1" dirty="0">
                <a:solidFill>
                  <a:srgbClr val="FFFFFF"/>
                </a:solidFill>
              </a:rPr>
              <a:t>foreign key(</a:t>
            </a:r>
            <a:r>
              <a:rPr lang="en-US" sz="1200" b="1" dirty="0" err="1">
                <a:solidFill>
                  <a:srgbClr val="FFFFFF"/>
                </a:solidFill>
              </a:rPr>
              <a:t>PoolID</a:t>
            </a:r>
            <a:r>
              <a:rPr lang="en-US" sz="1200" b="1" dirty="0" smtClean="0">
                <a:solidFill>
                  <a:srgbClr val="FFFFFF"/>
                </a:solidFill>
              </a:rPr>
              <a:t>) </a:t>
            </a:r>
            <a:r>
              <a:rPr lang="en-US" sz="1200" b="1" dirty="0">
                <a:solidFill>
                  <a:srgbClr val="FFFFFF"/>
                </a:solidFill>
              </a:rPr>
              <a:t>references </a:t>
            </a:r>
            <a:r>
              <a:rPr lang="en-US" sz="1200" b="1" dirty="0" err="1">
                <a:solidFill>
                  <a:srgbClr val="FFFFFF"/>
                </a:solidFill>
              </a:rPr>
              <a:t>SwimPools</a:t>
            </a:r>
            <a:r>
              <a:rPr lang="en-US" sz="1200" b="1" dirty="0">
                <a:solidFill>
                  <a:srgbClr val="FFFFFF"/>
                </a:solidFill>
              </a:rPr>
              <a:t>(</a:t>
            </a:r>
            <a:r>
              <a:rPr lang="en-US" sz="1200" b="1" dirty="0" err="1">
                <a:solidFill>
                  <a:srgbClr val="FFFFFF"/>
                </a:solidFill>
              </a:rPr>
              <a:t>PoolID</a:t>
            </a:r>
            <a:r>
              <a:rPr lang="en-US" sz="1200" b="1" dirty="0">
                <a:solidFill>
                  <a:srgbClr val="FFFFFF"/>
                </a:solidFill>
              </a:rPr>
              <a:t> ),</a:t>
            </a:r>
            <a:endParaRPr lang="ru-RU" sz="1200" b="1" dirty="0">
              <a:solidFill>
                <a:srgbClr val="FFFFFF"/>
              </a:solidFill>
            </a:endParaRPr>
          </a:p>
          <a:p>
            <a:r>
              <a:rPr lang="en-US" sz="1200" b="1" dirty="0" err="1" smtClean="0">
                <a:solidFill>
                  <a:srgbClr val="FFFFFF"/>
                </a:solidFill>
              </a:rPr>
              <a:t>FK_Comp_Disq</a:t>
            </a:r>
            <a:r>
              <a:rPr lang="en-US" sz="1200" b="1" dirty="0" smtClean="0">
                <a:solidFill>
                  <a:srgbClr val="FFFFFF"/>
                </a:solidFill>
              </a:rPr>
              <a:t> </a:t>
            </a:r>
            <a:r>
              <a:rPr lang="en-US" sz="1200" b="1" dirty="0">
                <a:solidFill>
                  <a:srgbClr val="FFFFFF"/>
                </a:solidFill>
              </a:rPr>
              <a:t>foreign key (</a:t>
            </a:r>
            <a:r>
              <a:rPr lang="en-US" sz="1200" b="1" dirty="0" err="1">
                <a:solidFill>
                  <a:srgbClr val="FFFFFF"/>
                </a:solidFill>
              </a:rPr>
              <a:t>DisqID</a:t>
            </a:r>
            <a:r>
              <a:rPr lang="en-US" sz="1200" b="1" dirty="0" smtClean="0">
                <a:solidFill>
                  <a:srgbClr val="FFFFFF"/>
                </a:solidFill>
              </a:rPr>
              <a:t>) </a:t>
            </a:r>
            <a:r>
              <a:rPr lang="en-US" sz="1200" b="1" dirty="0">
                <a:solidFill>
                  <a:srgbClr val="FFFFFF"/>
                </a:solidFill>
              </a:rPr>
              <a:t>references Disqualification(</a:t>
            </a:r>
            <a:r>
              <a:rPr lang="en-US" sz="1200" b="1" dirty="0" err="1">
                <a:solidFill>
                  <a:srgbClr val="FFFFFF"/>
                </a:solidFill>
              </a:rPr>
              <a:t>DisqID</a:t>
            </a:r>
            <a:r>
              <a:rPr lang="en-US" sz="1200" b="1" dirty="0">
                <a:solidFill>
                  <a:srgbClr val="FFFFFF"/>
                </a:solidFill>
              </a:rPr>
              <a:t>),</a:t>
            </a:r>
            <a:endParaRPr lang="ru-RU" sz="1200" b="1" dirty="0">
              <a:solidFill>
                <a:srgbClr val="FFFFFF"/>
              </a:solidFill>
            </a:endParaRPr>
          </a:p>
          <a:p>
            <a:r>
              <a:rPr lang="en-US" sz="1200" b="1" dirty="0" err="1" smtClean="0">
                <a:solidFill>
                  <a:srgbClr val="FFFFFF"/>
                </a:solidFill>
              </a:rPr>
              <a:t>CK_Comp_resORdisq</a:t>
            </a:r>
            <a:r>
              <a:rPr lang="en-US" sz="1200" b="1" dirty="0" smtClean="0">
                <a:solidFill>
                  <a:srgbClr val="FFFFFF"/>
                </a:solidFill>
              </a:rPr>
              <a:t> </a:t>
            </a:r>
            <a:r>
              <a:rPr lang="en-US" sz="1200" b="1" dirty="0">
                <a:solidFill>
                  <a:srgbClr val="FFFFFF"/>
                </a:solidFill>
              </a:rPr>
              <a:t>CHECK((</a:t>
            </a:r>
            <a:r>
              <a:rPr lang="en-US" sz="1200" b="1" dirty="0" err="1">
                <a:solidFill>
                  <a:srgbClr val="FFFFFF"/>
                </a:solidFill>
              </a:rPr>
              <a:t>ResTime</a:t>
            </a:r>
            <a:r>
              <a:rPr lang="en-US" sz="1200" b="1" dirty="0">
                <a:solidFill>
                  <a:srgbClr val="FFFFFF"/>
                </a:solidFill>
              </a:rPr>
              <a:t> IS NULL AND </a:t>
            </a:r>
            <a:r>
              <a:rPr lang="en-US" sz="1200" b="1" dirty="0" err="1">
                <a:solidFill>
                  <a:srgbClr val="FFFFFF"/>
                </a:solidFill>
              </a:rPr>
              <a:t>DisqID</a:t>
            </a:r>
            <a:r>
              <a:rPr lang="en-US" sz="1200" b="1" dirty="0">
                <a:solidFill>
                  <a:srgbClr val="FFFFFF"/>
                </a:solidFill>
              </a:rPr>
              <a:t> IS NOT NULL) </a:t>
            </a:r>
            <a:endParaRPr lang="ru-RU" sz="1200" b="1" dirty="0">
              <a:solidFill>
                <a:srgbClr val="FFFFFF"/>
              </a:solidFill>
            </a:endParaRPr>
          </a:p>
          <a:p>
            <a:r>
              <a:rPr lang="en-US" sz="1200" b="1" dirty="0">
                <a:solidFill>
                  <a:srgbClr val="FFFFFF"/>
                </a:solidFill>
              </a:rPr>
              <a:t>                                OR (</a:t>
            </a:r>
            <a:r>
              <a:rPr lang="en-US" sz="1200" b="1" dirty="0" err="1">
                <a:solidFill>
                  <a:srgbClr val="FFFFFF"/>
                </a:solidFill>
              </a:rPr>
              <a:t>ResTime</a:t>
            </a:r>
            <a:r>
              <a:rPr lang="en-US" sz="1200" b="1" dirty="0">
                <a:solidFill>
                  <a:srgbClr val="FFFFFF"/>
                </a:solidFill>
              </a:rPr>
              <a:t> IS NOT NULL AND </a:t>
            </a:r>
            <a:r>
              <a:rPr lang="en-US" sz="1200" b="1" dirty="0" err="1">
                <a:solidFill>
                  <a:srgbClr val="FFFFFF"/>
                </a:solidFill>
              </a:rPr>
              <a:t>DisqID</a:t>
            </a:r>
            <a:r>
              <a:rPr lang="en-US" sz="1200" b="1" dirty="0">
                <a:solidFill>
                  <a:srgbClr val="FFFFFF"/>
                </a:solidFill>
              </a:rPr>
              <a:t> IS NULL))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C3155EBD-D946-4480-B65C-510143483255}"/>
              </a:ext>
            </a:extLst>
          </p:cNvPr>
          <p:cNvSpPr txBox="1"/>
          <p:nvPr/>
        </p:nvSpPr>
        <p:spPr>
          <a:xfrm>
            <a:off x="6440488" y="1974101"/>
            <a:ext cx="5751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21D1C0"/>
                </a:solidFill>
              </a:rPr>
              <a:t>SwimPools</a:t>
            </a:r>
            <a:r>
              <a:rPr lang="en-US" sz="1200" b="1" dirty="0">
                <a:solidFill>
                  <a:srgbClr val="21D1C0"/>
                </a:solidFill>
              </a:rPr>
              <a:t>:</a:t>
            </a:r>
          </a:p>
          <a:p>
            <a:r>
              <a:rPr lang="en-US" sz="1200" b="1" dirty="0" err="1">
                <a:solidFill>
                  <a:srgbClr val="FFFFFF"/>
                </a:solidFill>
              </a:rPr>
              <a:t>PK_Pools_Comp</a:t>
            </a:r>
            <a:r>
              <a:rPr lang="en-US" sz="1200" b="1" dirty="0">
                <a:solidFill>
                  <a:srgbClr val="FFFFFF"/>
                </a:solidFill>
              </a:rPr>
              <a:t> Primary key(</a:t>
            </a:r>
            <a:r>
              <a:rPr lang="en-US" sz="1200" b="1" dirty="0" err="1">
                <a:solidFill>
                  <a:srgbClr val="FFFFFF"/>
                </a:solidFill>
              </a:rPr>
              <a:t>PoolID</a:t>
            </a:r>
            <a:r>
              <a:rPr lang="en-US" sz="1200" b="1" dirty="0">
                <a:solidFill>
                  <a:srgbClr val="FFFFFF"/>
                </a:solidFill>
              </a:rPr>
              <a:t>)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  <p:sp>
        <p:nvSpPr>
          <p:cNvPr id="22" name="文本框 11">
            <a:extLst>
              <a:ext uri="{FF2B5EF4-FFF2-40B4-BE49-F238E27FC236}">
                <a16:creationId xmlns:a16="http://schemas.microsoft.com/office/drawing/2014/main" id="{C3155EBD-D946-4480-B65C-510143483255}"/>
              </a:ext>
            </a:extLst>
          </p:cNvPr>
          <p:cNvSpPr txBox="1"/>
          <p:nvPr/>
        </p:nvSpPr>
        <p:spPr>
          <a:xfrm>
            <a:off x="6440488" y="3518803"/>
            <a:ext cx="575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BCAD"/>
              </a:buClr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21D1C0"/>
                </a:solidFill>
              </a:rPr>
              <a:t>SponsPayments</a:t>
            </a:r>
            <a:r>
              <a:rPr lang="en-US" sz="1200" b="1" dirty="0">
                <a:solidFill>
                  <a:srgbClr val="21D1C0"/>
                </a:solidFill>
              </a:rPr>
              <a:t>:</a:t>
            </a:r>
          </a:p>
          <a:p>
            <a:r>
              <a:rPr lang="en-US" sz="1200" b="1" dirty="0" err="1">
                <a:solidFill>
                  <a:srgbClr val="FFFFFF"/>
                </a:solidFill>
              </a:rPr>
              <a:t>FK_Paym_Comp</a:t>
            </a:r>
            <a:r>
              <a:rPr lang="en-US" sz="1200" b="1" dirty="0">
                <a:solidFill>
                  <a:srgbClr val="FFFFFF"/>
                </a:solidFill>
              </a:rPr>
              <a:t> foreign key(</a:t>
            </a:r>
            <a:r>
              <a:rPr lang="en-US" sz="1200" b="1" dirty="0" err="1">
                <a:solidFill>
                  <a:srgbClr val="FFFFFF"/>
                </a:solidFill>
              </a:rPr>
              <a:t>CompID</a:t>
            </a:r>
            <a:r>
              <a:rPr lang="en-US" sz="1200" b="1" dirty="0">
                <a:solidFill>
                  <a:srgbClr val="FFFFFF"/>
                </a:solidFill>
              </a:rPr>
              <a:t>)</a:t>
            </a:r>
            <a:endParaRPr lang="ru-RU" sz="1200" b="1" dirty="0">
              <a:solidFill>
                <a:srgbClr val="FFFFFF"/>
              </a:solidFill>
            </a:endParaRPr>
          </a:p>
          <a:p>
            <a:r>
              <a:rPr lang="en-US" sz="1200" b="1" dirty="0">
                <a:solidFill>
                  <a:srgbClr val="FFFFFF"/>
                </a:solidFill>
              </a:rPr>
              <a:t>          references Competitions(</a:t>
            </a:r>
            <a:r>
              <a:rPr lang="en-US" sz="1200" b="1" dirty="0" err="1">
                <a:solidFill>
                  <a:srgbClr val="FFFFFF"/>
                </a:solidFill>
              </a:rPr>
              <a:t>CompID</a:t>
            </a:r>
            <a:r>
              <a:rPr lang="en-US" sz="1200" b="1" dirty="0">
                <a:solidFill>
                  <a:srgbClr val="FFFFFF"/>
                </a:solidFill>
              </a:rPr>
              <a:t>),</a:t>
            </a:r>
            <a:endParaRPr lang="ru-RU" sz="1200" b="1" dirty="0">
              <a:solidFill>
                <a:srgbClr val="FFFFFF"/>
              </a:solidFill>
            </a:endParaRPr>
          </a:p>
          <a:p>
            <a:r>
              <a:rPr lang="en-US" sz="1200" b="1" dirty="0" err="1" smtClean="0">
                <a:solidFill>
                  <a:srgbClr val="FFFFFF"/>
                </a:solidFill>
              </a:rPr>
              <a:t>FK_Paym_Spons</a:t>
            </a:r>
            <a:r>
              <a:rPr lang="en-US" sz="1200" b="1" dirty="0" smtClean="0">
                <a:solidFill>
                  <a:srgbClr val="FFFFFF"/>
                </a:solidFill>
              </a:rPr>
              <a:t> </a:t>
            </a:r>
            <a:r>
              <a:rPr lang="en-US" sz="1200" b="1" dirty="0">
                <a:solidFill>
                  <a:srgbClr val="FFFFFF"/>
                </a:solidFill>
              </a:rPr>
              <a:t>foreign key(</a:t>
            </a:r>
            <a:r>
              <a:rPr lang="en-US" sz="1200" b="1" dirty="0" err="1">
                <a:solidFill>
                  <a:srgbClr val="FFFFFF"/>
                </a:solidFill>
              </a:rPr>
              <a:t>SponsID</a:t>
            </a:r>
            <a:r>
              <a:rPr lang="en-US" sz="1200" b="1" dirty="0" smtClean="0">
                <a:solidFill>
                  <a:srgbClr val="FFFFFF"/>
                </a:solidFill>
              </a:rPr>
              <a:t>) </a:t>
            </a:r>
            <a:r>
              <a:rPr lang="ru-RU" sz="1200" b="1" dirty="0" err="1">
                <a:solidFill>
                  <a:srgbClr val="FFFFFF"/>
                </a:solidFill>
              </a:rPr>
              <a:t>references</a:t>
            </a:r>
            <a:r>
              <a:rPr lang="ru-RU" sz="1200" b="1" dirty="0">
                <a:solidFill>
                  <a:srgbClr val="FFFFFF"/>
                </a:solidFill>
              </a:rPr>
              <a:t> </a:t>
            </a:r>
            <a:r>
              <a:rPr lang="ru-RU" sz="1200" b="1" dirty="0" err="1">
                <a:solidFill>
                  <a:srgbClr val="FFFFFF"/>
                </a:solidFill>
              </a:rPr>
              <a:t>Sponsors</a:t>
            </a:r>
            <a:r>
              <a:rPr lang="ru-RU" sz="1200" b="1" dirty="0">
                <a:solidFill>
                  <a:srgbClr val="FFFFFF"/>
                </a:solidFill>
              </a:rPr>
              <a:t>(</a:t>
            </a:r>
            <a:r>
              <a:rPr lang="ru-RU" sz="1200" b="1" dirty="0" err="1">
                <a:solidFill>
                  <a:srgbClr val="FFFFFF"/>
                </a:solidFill>
              </a:rPr>
              <a:t>SponsID</a:t>
            </a:r>
            <a:r>
              <a:rPr lang="ru-RU" sz="1200" b="1" dirty="0">
                <a:solidFill>
                  <a:srgbClr val="FFFFFF"/>
                </a:solidFill>
              </a:rPr>
              <a:t>)</a:t>
            </a:r>
            <a:endParaRPr lang="en-US" altLang="zh-CN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60F537-F34B-4F04-AE1D-63B4AF7E63C2}"/>
              </a:ext>
            </a:extLst>
          </p:cNvPr>
          <p:cNvSpPr/>
          <p:nvPr/>
        </p:nvSpPr>
        <p:spPr>
          <a:xfrm>
            <a:off x="0" y="-130629"/>
            <a:ext cx="12192000" cy="685800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8589" y="99139"/>
            <a:ext cx="4681307" cy="175432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1EBCAD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SWIMMING_Comp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SWIMMING_Comp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Styles</a:t>
            </a: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StyleID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Style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Distance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PK_Styles_Comp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StyleID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5231" y="2149615"/>
            <a:ext cx="4694665" cy="1938992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solidFill>
              <a:srgbClr val="1EBCAD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Trainer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PassportNumber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PassportNumber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)&gt;=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da-DK" sz="1200" dirty="0">
                <a:solidFill>
                  <a:srgbClr val="0000FF"/>
                </a:solidFill>
                <a:latin typeface="Consolas" panose="020B0609020204030204" pitchFamily="49" charset="0"/>
              </a:rPr>
              <a:t>nchar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FF0000"/>
                </a:solidFill>
                <a:latin typeface="Consolas" panose="020B0609020204030204" pitchFamily="49" charset="0"/>
              </a:rPr>
              <a:t>'[mf]'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da-DK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CareerStart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PK_Trainer_Swimmer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任意多边形: 形状 5">
            <a:extLst>
              <a:ext uri="{FF2B5EF4-FFF2-40B4-BE49-F238E27FC236}">
                <a16:creationId xmlns:a16="http://schemas.microsoft.com/office/drawing/2014/main" id="{6CB49502-61D6-4CBE-8F02-70F8DD692A1F}"/>
              </a:ext>
            </a:extLst>
          </p:cNvPr>
          <p:cNvSpPr/>
          <p:nvPr/>
        </p:nvSpPr>
        <p:spPr>
          <a:xfrm rot="20360239">
            <a:off x="-819394" y="2663226"/>
            <a:ext cx="8954813" cy="6241743"/>
          </a:xfrm>
          <a:custGeom>
            <a:avLst/>
            <a:gdLst>
              <a:gd name="connsiteX0" fmla="*/ 383458 w 3038168"/>
              <a:gd name="connsiteY0" fmla="*/ 117987 h 3864078"/>
              <a:gd name="connsiteX1" fmla="*/ 1533833 w 3038168"/>
              <a:gd name="connsiteY1" fmla="*/ 1091381 h 3864078"/>
              <a:gd name="connsiteX2" fmla="*/ 1917291 w 3038168"/>
              <a:gd name="connsiteY2" fmla="*/ 2153265 h 3864078"/>
              <a:gd name="connsiteX3" fmla="*/ 3038168 w 3038168"/>
              <a:gd name="connsiteY3" fmla="*/ 2684207 h 3864078"/>
              <a:gd name="connsiteX4" fmla="*/ 471949 w 3038168"/>
              <a:gd name="connsiteY4" fmla="*/ 3864078 h 3864078"/>
              <a:gd name="connsiteX5" fmla="*/ 0 w 3038168"/>
              <a:gd name="connsiteY5" fmla="*/ 0 h 3864078"/>
              <a:gd name="connsiteX6" fmla="*/ 383458 w 3038168"/>
              <a:gd name="connsiteY6" fmla="*/ 117987 h 3864078"/>
              <a:gd name="connsiteX0" fmla="*/ 384499 w 3039209"/>
              <a:gd name="connsiteY0" fmla="*/ 405383 h 4151474"/>
              <a:gd name="connsiteX1" fmla="*/ 1534874 w 3039209"/>
              <a:gd name="connsiteY1" fmla="*/ 1378777 h 4151474"/>
              <a:gd name="connsiteX2" fmla="*/ 1918332 w 3039209"/>
              <a:gd name="connsiteY2" fmla="*/ 2440661 h 4151474"/>
              <a:gd name="connsiteX3" fmla="*/ 3039209 w 3039209"/>
              <a:gd name="connsiteY3" fmla="*/ 2971603 h 4151474"/>
              <a:gd name="connsiteX4" fmla="*/ 472990 w 3039209"/>
              <a:gd name="connsiteY4" fmla="*/ 4151474 h 4151474"/>
              <a:gd name="connsiteX5" fmla="*/ 1041 w 3039209"/>
              <a:gd name="connsiteY5" fmla="*/ 287396 h 4151474"/>
              <a:gd name="connsiteX6" fmla="*/ 384499 w 3039209"/>
              <a:gd name="connsiteY6" fmla="*/ 405383 h 4151474"/>
              <a:gd name="connsiteX0" fmla="*/ 384499 w 3039209"/>
              <a:gd name="connsiteY0" fmla="*/ 405383 h 4151474"/>
              <a:gd name="connsiteX1" fmla="*/ 1534874 w 3039209"/>
              <a:gd name="connsiteY1" fmla="*/ 1378777 h 4151474"/>
              <a:gd name="connsiteX2" fmla="*/ 1918332 w 3039209"/>
              <a:gd name="connsiteY2" fmla="*/ 2440661 h 4151474"/>
              <a:gd name="connsiteX3" fmla="*/ 3039209 w 3039209"/>
              <a:gd name="connsiteY3" fmla="*/ 2971603 h 4151474"/>
              <a:gd name="connsiteX4" fmla="*/ 472990 w 3039209"/>
              <a:gd name="connsiteY4" fmla="*/ 4151474 h 4151474"/>
              <a:gd name="connsiteX5" fmla="*/ 1041 w 3039209"/>
              <a:gd name="connsiteY5" fmla="*/ 287396 h 4151474"/>
              <a:gd name="connsiteX6" fmla="*/ 384499 w 3039209"/>
              <a:gd name="connsiteY6" fmla="*/ 405383 h 4151474"/>
              <a:gd name="connsiteX0" fmla="*/ 384499 w 3070300"/>
              <a:gd name="connsiteY0" fmla="*/ 405383 h 4151474"/>
              <a:gd name="connsiteX1" fmla="*/ 1534874 w 3070300"/>
              <a:gd name="connsiteY1" fmla="*/ 1378777 h 4151474"/>
              <a:gd name="connsiteX2" fmla="*/ 1918332 w 3070300"/>
              <a:gd name="connsiteY2" fmla="*/ 2440661 h 4151474"/>
              <a:gd name="connsiteX3" fmla="*/ 3039209 w 3070300"/>
              <a:gd name="connsiteY3" fmla="*/ 2971603 h 4151474"/>
              <a:gd name="connsiteX4" fmla="*/ 472990 w 3070300"/>
              <a:gd name="connsiteY4" fmla="*/ 4151474 h 4151474"/>
              <a:gd name="connsiteX5" fmla="*/ 1041 w 3070300"/>
              <a:gd name="connsiteY5" fmla="*/ 287396 h 4151474"/>
              <a:gd name="connsiteX6" fmla="*/ 384499 w 3070300"/>
              <a:gd name="connsiteY6" fmla="*/ 405383 h 4151474"/>
              <a:gd name="connsiteX0" fmla="*/ 384499 w 3072019"/>
              <a:gd name="connsiteY0" fmla="*/ 405383 h 4151474"/>
              <a:gd name="connsiteX1" fmla="*/ 1534874 w 3072019"/>
              <a:gd name="connsiteY1" fmla="*/ 1378777 h 4151474"/>
              <a:gd name="connsiteX2" fmla="*/ 1918332 w 3072019"/>
              <a:gd name="connsiteY2" fmla="*/ 2440661 h 4151474"/>
              <a:gd name="connsiteX3" fmla="*/ 3039209 w 3072019"/>
              <a:gd name="connsiteY3" fmla="*/ 2971603 h 4151474"/>
              <a:gd name="connsiteX4" fmla="*/ 472990 w 3072019"/>
              <a:gd name="connsiteY4" fmla="*/ 4151474 h 4151474"/>
              <a:gd name="connsiteX5" fmla="*/ 1041 w 3072019"/>
              <a:gd name="connsiteY5" fmla="*/ 287396 h 4151474"/>
              <a:gd name="connsiteX6" fmla="*/ 384499 w 3072019"/>
              <a:gd name="connsiteY6" fmla="*/ 405383 h 4151474"/>
              <a:gd name="connsiteX0" fmla="*/ 384499 w 3271022"/>
              <a:gd name="connsiteY0" fmla="*/ 405383 h 4151474"/>
              <a:gd name="connsiteX1" fmla="*/ 1534874 w 3271022"/>
              <a:gd name="connsiteY1" fmla="*/ 1378777 h 4151474"/>
              <a:gd name="connsiteX2" fmla="*/ 1918332 w 3271022"/>
              <a:gd name="connsiteY2" fmla="*/ 2440661 h 4151474"/>
              <a:gd name="connsiteX3" fmla="*/ 3039209 w 3271022"/>
              <a:gd name="connsiteY3" fmla="*/ 2971603 h 4151474"/>
              <a:gd name="connsiteX4" fmla="*/ 472990 w 3271022"/>
              <a:gd name="connsiteY4" fmla="*/ 4151474 h 4151474"/>
              <a:gd name="connsiteX5" fmla="*/ 1041 w 3271022"/>
              <a:gd name="connsiteY5" fmla="*/ 287396 h 4151474"/>
              <a:gd name="connsiteX6" fmla="*/ 384499 w 3271022"/>
              <a:gd name="connsiteY6" fmla="*/ 405383 h 4151474"/>
              <a:gd name="connsiteX0" fmla="*/ 384499 w 3082406"/>
              <a:gd name="connsiteY0" fmla="*/ 405383 h 4151474"/>
              <a:gd name="connsiteX1" fmla="*/ 1534874 w 3082406"/>
              <a:gd name="connsiteY1" fmla="*/ 1378777 h 4151474"/>
              <a:gd name="connsiteX2" fmla="*/ 1918332 w 3082406"/>
              <a:gd name="connsiteY2" fmla="*/ 2440661 h 4151474"/>
              <a:gd name="connsiteX3" fmla="*/ 3039209 w 3082406"/>
              <a:gd name="connsiteY3" fmla="*/ 2971603 h 4151474"/>
              <a:gd name="connsiteX4" fmla="*/ 472990 w 3082406"/>
              <a:gd name="connsiteY4" fmla="*/ 4151474 h 4151474"/>
              <a:gd name="connsiteX5" fmla="*/ 1041 w 3082406"/>
              <a:gd name="connsiteY5" fmla="*/ 287396 h 4151474"/>
              <a:gd name="connsiteX6" fmla="*/ 384499 w 3082406"/>
              <a:gd name="connsiteY6" fmla="*/ 405383 h 4151474"/>
              <a:gd name="connsiteX0" fmla="*/ 384499 w 2847230"/>
              <a:gd name="connsiteY0" fmla="*/ 405383 h 4151474"/>
              <a:gd name="connsiteX1" fmla="*/ 1534874 w 2847230"/>
              <a:gd name="connsiteY1" fmla="*/ 1378777 h 4151474"/>
              <a:gd name="connsiteX2" fmla="*/ 1918332 w 2847230"/>
              <a:gd name="connsiteY2" fmla="*/ 2440661 h 4151474"/>
              <a:gd name="connsiteX3" fmla="*/ 2794735 w 2847230"/>
              <a:gd name="connsiteY3" fmla="*/ 3409890 h 4151474"/>
              <a:gd name="connsiteX4" fmla="*/ 472990 w 2847230"/>
              <a:gd name="connsiteY4" fmla="*/ 4151474 h 4151474"/>
              <a:gd name="connsiteX5" fmla="*/ 1041 w 2847230"/>
              <a:gd name="connsiteY5" fmla="*/ 287396 h 4151474"/>
              <a:gd name="connsiteX6" fmla="*/ 384499 w 2847230"/>
              <a:gd name="connsiteY6" fmla="*/ 405383 h 415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7230" h="4151474">
                <a:moveTo>
                  <a:pt x="384499" y="405383"/>
                </a:moveTo>
                <a:cubicBezTo>
                  <a:pt x="640138" y="587280"/>
                  <a:pt x="1407055" y="1024816"/>
                  <a:pt x="1534874" y="1378777"/>
                </a:cubicBezTo>
                <a:cubicBezTo>
                  <a:pt x="1662693" y="1732738"/>
                  <a:pt x="1708355" y="2102142"/>
                  <a:pt x="1918332" y="2440661"/>
                </a:cubicBezTo>
                <a:cubicBezTo>
                  <a:pt x="2128309" y="2779180"/>
                  <a:pt x="3078641" y="2978500"/>
                  <a:pt x="2794735" y="3409890"/>
                </a:cubicBezTo>
                <a:cubicBezTo>
                  <a:pt x="2510829" y="3841280"/>
                  <a:pt x="1328396" y="3758184"/>
                  <a:pt x="472990" y="4151474"/>
                </a:cubicBezTo>
                <a:lnTo>
                  <a:pt x="1041" y="287396"/>
                </a:lnTo>
                <a:cubicBezTo>
                  <a:pt x="-13707" y="-336952"/>
                  <a:pt x="128860" y="223486"/>
                  <a:pt x="384499" y="405383"/>
                </a:cubicBezTo>
                <a:close/>
              </a:path>
            </a:pathLst>
          </a:custGeom>
          <a:solidFill>
            <a:srgbClr val="1EBCAD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4" name="圆: 空心 20">
            <a:extLst>
              <a:ext uri="{FF2B5EF4-FFF2-40B4-BE49-F238E27FC236}">
                <a16:creationId xmlns:a16="http://schemas.microsoft.com/office/drawing/2014/main" id="{EB775C62-8414-45A3-84F7-CD026CBF7BF6}"/>
              </a:ext>
            </a:extLst>
          </p:cNvPr>
          <p:cNvSpPr/>
          <p:nvPr/>
        </p:nvSpPr>
        <p:spPr>
          <a:xfrm rot="14320581">
            <a:off x="8572642" y="469887"/>
            <a:ext cx="3194738" cy="3194736"/>
          </a:xfrm>
          <a:prstGeom prst="donut">
            <a:avLst>
              <a:gd name="adj" fmla="val 17092"/>
            </a:avLst>
          </a:pr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68918" y="91672"/>
            <a:ext cx="6704536" cy="286232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1EBCAD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Swimmer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SwimmerID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PassportNumber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PassportNumber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)&gt;=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da-DK" sz="1200" dirty="0">
                <a:solidFill>
                  <a:srgbClr val="0000FF"/>
                </a:solidFill>
                <a:latin typeface="Consolas" panose="020B0609020204030204" pitchFamily="49" charset="0"/>
              </a:rPr>
              <a:t>nchar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Gender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FF0000"/>
                </a:solidFill>
                <a:latin typeface="Consolas" panose="020B0609020204030204" pitchFamily="49" charset="0"/>
              </a:rPr>
              <a:t>'[mf]'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da-DK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())-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18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35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CareerStart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ountry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DopingRec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FK_Swimmer_Trainer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Trainer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PK_Swimmer_Comp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SwimmerID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8589" y="4386201"/>
            <a:ext cx="4685760" cy="83099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1EBCAD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Sponsors</a:t>
            </a:r>
          </a:p>
          <a:p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SponsID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PK_sponsors_paym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SponsID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68918" y="2999764"/>
            <a:ext cx="6704536" cy="360098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1EBCAD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Competitions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SwimmerId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DisqID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PK_Comp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FK_Comp_Swim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SwimmerId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[Swimmer]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SwimmerID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FK_Comp_Style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Styles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FK_Comp_Pools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SwimPools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FK_Comp_Disq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DisqID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Disqualification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DisqID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CK_Comp_resORdisq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DisqID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DisqID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NULL)))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0780" y="5592342"/>
            <a:ext cx="4699116" cy="10156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1EBCAD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Disqualification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DisqID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Term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Reason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PK_Disq_Comp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DisqID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9411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0245F1-ADC5-4081-8BD6-4A62BFBCC666}"/>
              </a:ext>
            </a:extLst>
          </p:cNvPr>
          <p:cNvSpPr/>
          <p:nvPr/>
        </p:nvSpPr>
        <p:spPr>
          <a:xfrm>
            <a:off x="0" y="-7620"/>
            <a:ext cx="12192000" cy="686562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12" name="椭圆 2">
            <a:extLst>
              <a:ext uri="{FF2B5EF4-FFF2-40B4-BE49-F238E27FC236}">
                <a16:creationId xmlns:a16="http://schemas.microsoft.com/office/drawing/2014/main" id="{3CE8A388-6AB8-4CBE-877B-C6CCB3A2E845}"/>
              </a:ext>
            </a:extLst>
          </p:cNvPr>
          <p:cNvSpPr/>
          <p:nvPr/>
        </p:nvSpPr>
        <p:spPr>
          <a:xfrm flipH="1">
            <a:off x="-4801880" y="-1368272"/>
            <a:ext cx="9296186" cy="8428373"/>
          </a:xfrm>
          <a:custGeom>
            <a:avLst/>
            <a:gdLst>
              <a:gd name="connsiteX0" fmla="*/ 0 w 9438968"/>
              <a:gd name="connsiteY0" fmla="*/ 4719484 h 9438968"/>
              <a:gd name="connsiteX1" fmla="*/ 4719484 w 9438968"/>
              <a:gd name="connsiteY1" fmla="*/ 0 h 9438968"/>
              <a:gd name="connsiteX2" fmla="*/ 9438968 w 9438968"/>
              <a:gd name="connsiteY2" fmla="*/ 4719484 h 9438968"/>
              <a:gd name="connsiteX3" fmla="*/ 4719484 w 9438968"/>
              <a:gd name="connsiteY3" fmla="*/ 9438968 h 9438968"/>
              <a:gd name="connsiteX4" fmla="*/ 0 w 9438968"/>
              <a:gd name="connsiteY4" fmla="*/ 4719484 h 9438968"/>
              <a:gd name="connsiteX0" fmla="*/ 0 w 9585446"/>
              <a:gd name="connsiteY0" fmla="*/ 4719484 h 9577068"/>
              <a:gd name="connsiteX1" fmla="*/ 4719484 w 9585446"/>
              <a:gd name="connsiteY1" fmla="*/ 0 h 9577068"/>
              <a:gd name="connsiteX2" fmla="*/ 9438968 w 9585446"/>
              <a:gd name="connsiteY2" fmla="*/ 4719484 h 9577068"/>
              <a:gd name="connsiteX3" fmla="*/ 8056858 w 9585446"/>
              <a:gd name="connsiteY3" fmla="*/ 7999220 h 9577068"/>
              <a:gd name="connsiteX4" fmla="*/ 4719484 w 9585446"/>
              <a:gd name="connsiteY4" fmla="*/ 9438968 h 9577068"/>
              <a:gd name="connsiteX5" fmla="*/ 0 w 9585446"/>
              <a:gd name="connsiteY5" fmla="*/ 4719484 h 9577068"/>
              <a:gd name="connsiteX0" fmla="*/ 0 w 9530470"/>
              <a:gd name="connsiteY0" fmla="*/ 4719484 h 9554513"/>
              <a:gd name="connsiteX1" fmla="*/ 4719484 w 9530470"/>
              <a:gd name="connsiteY1" fmla="*/ 0 h 9554513"/>
              <a:gd name="connsiteX2" fmla="*/ 9438968 w 9530470"/>
              <a:gd name="connsiteY2" fmla="*/ 4719484 h 9554513"/>
              <a:gd name="connsiteX3" fmla="*/ 7079396 w 9530470"/>
              <a:gd name="connsiteY3" fmla="*/ 7825799 h 9554513"/>
              <a:gd name="connsiteX4" fmla="*/ 4719484 w 9530470"/>
              <a:gd name="connsiteY4" fmla="*/ 9438968 h 9554513"/>
              <a:gd name="connsiteX5" fmla="*/ 0 w 9530470"/>
              <a:gd name="connsiteY5" fmla="*/ 4719484 h 9554513"/>
              <a:gd name="connsiteX0" fmla="*/ 0 w 9603762"/>
              <a:gd name="connsiteY0" fmla="*/ 4719484 h 9554513"/>
              <a:gd name="connsiteX1" fmla="*/ 4719484 w 9603762"/>
              <a:gd name="connsiteY1" fmla="*/ 0 h 9554513"/>
              <a:gd name="connsiteX2" fmla="*/ 9438968 w 9603762"/>
              <a:gd name="connsiteY2" fmla="*/ 4719484 h 9554513"/>
              <a:gd name="connsiteX3" fmla="*/ 7079396 w 9603762"/>
              <a:gd name="connsiteY3" fmla="*/ 7825799 h 9554513"/>
              <a:gd name="connsiteX4" fmla="*/ 4719484 w 9603762"/>
              <a:gd name="connsiteY4" fmla="*/ 9438968 h 9554513"/>
              <a:gd name="connsiteX5" fmla="*/ 0 w 9603762"/>
              <a:gd name="connsiteY5" fmla="*/ 4719484 h 9554513"/>
              <a:gd name="connsiteX0" fmla="*/ 0 w 9603762"/>
              <a:gd name="connsiteY0" fmla="*/ 4719484 h 9529925"/>
              <a:gd name="connsiteX1" fmla="*/ 4719484 w 9603762"/>
              <a:gd name="connsiteY1" fmla="*/ 0 h 9529925"/>
              <a:gd name="connsiteX2" fmla="*/ 9438968 w 9603762"/>
              <a:gd name="connsiteY2" fmla="*/ 4719484 h 9529925"/>
              <a:gd name="connsiteX3" fmla="*/ 7079396 w 9603762"/>
              <a:gd name="connsiteY3" fmla="*/ 7825799 h 9529925"/>
              <a:gd name="connsiteX4" fmla="*/ 4719484 w 9603762"/>
              <a:gd name="connsiteY4" fmla="*/ 9438968 h 9529925"/>
              <a:gd name="connsiteX5" fmla="*/ 0 w 9603762"/>
              <a:gd name="connsiteY5" fmla="*/ 4719484 h 9529925"/>
              <a:gd name="connsiteX0" fmla="*/ 0 w 9603762"/>
              <a:gd name="connsiteY0" fmla="*/ 4719484 h 9468624"/>
              <a:gd name="connsiteX1" fmla="*/ 4719484 w 9603762"/>
              <a:gd name="connsiteY1" fmla="*/ 0 h 9468624"/>
              <a:gd name="connsiteX2" fmla="*/ 9438968 w 9603762"/>
              <a:gd name="connsiteY2" fmla="*/ 4719484 h 9468624"/>
              <a:gd name="connsiteX3" fmla="*/ 7079396 w 9603762"/>
              <a:gd name="connsiteY3" fmla="*/ 7825799 h 9468624"/>
              <a:gd name="connsiteX4" fmla="*/ 4719484 w 9603762"/>
              <a:gd name="connsiteY4" fmla="*/ 9438968 h 9468624"/>
              <a:gd name="connsiteX5" fmla="*/ 0 w 9603762"/>
              <a:gd name="connsiteY5" fmla="*/ 4719484 h 9468624"/>
              <a:gd name="connsiteX0" fmla="*/ 201581 w 9805343"/>
              <a:gd name="connsiteY0" fmla="*/ 4818395 h 9567535"/>
              <a:gd name="connsiteX1" fmla="*/ 1269662 w 9805343"/>
              <a:gd name="connsiteY1" fmla="*/ 1861423 h 9567535"/>
              <a:gd name="connsiteX2" fmla="*/ 4921065 w 9805343"/>
              <a:gd name="connsiteY2" fmla="*/ 98911 h 9567535"/>
              <a:gd name="connsiteX3" fmla="*/ 9640549 w 9805343"/>
              <a:gd name="connsiteY3" fmla="*/ 4818395 h 9567535"/>
              <a:gd name="connsiteX4" fmla="*/ 7280977 w 9805343"/>
              <a:gd name="connsiteY4" fmla="*/ 7924710 h 9567535"/>
              <a:gd name="connsiteX5" fmla="*/ 4921065 w 9805343"/>
              <a:gd name="connsiteY5" fmla="*/ 9537879 h 9567535"/>
              <a:gd name="connsiteX6" fmla="*/ 201581 w 9805343"/>
              <a:gd name="connsiteY6" fmla="*/ 4818395 h 9567535"/>
              <a:gd name="connsiteX0" fmla="*/ 28387 w 9632149"/>
              <a:gd name="connsiteY0" fmla="*/ 4782443 h 9531583"/>
              <a:gd name="connsiteX1" fmla="*/ 2868118 w 9632149"/>
              <a:gd name="connsiteY1" fmla="*/ 2244571 h 9531583"/>
              <a:gd name="connsiteX2" fmla="*/ 4747871 w 9632149"/>
              <a:gd name="connsiteY2" fmla="*/ 62959 h 9531583"/>
              <a:gd name="connsiteX3" fmla="*/ 9467355 w 9632149"/>
              <a:gd name="connsiteY3" fmla="*/ 4782443 h 9531583"/>
              <a:gd name="connsiteX4" fmla="*/ 7107783 w 9632149"/>
              <a:gd name="connsiteY4" fmla="*/ 7888758 h 9531583"/>
              <a:gd name="connsiteX5" fmla="*/ 4747871 w 9632149"/>
              <a:gd name="connsiteY5" fmla="*/ 9501927 h 9531583"/>
              <a:gd name="connsiteX6" fmla="*/ 28387 w 9632149"/>
              <a:gd name="connsiteY6" fmla="*/ 4782443 h 9531583"/>
              <a:gd name="connsiteX0" fmla="*/ 40388 w 9644150"/>
              <a:gd name="connsiteY0" fmla="*/ 4782443 h 8485313"/>
              <a:gd name="connsiteX1" fmla="*/ 2880119 w 9644150"/>
              <a:gd name="connsiteY1" fmla="*/ 2244571 h 8485313"/>
              <a:gd name="connsiteX2" fmla="*/ 4759872 w 9644150"/>
              <a:gd name="connsiteY2" fmla="*/ 62959 h 8485313"/>
              <a:gd name="connsiteX3" fmla="*/ 9479356 w 9644150"/>
              <a:gd name="connsiteY3" fmla="*/ 4782443 h 8485313"/>
              <a:gd name="connsiteX4" fmla="*/ 7119784 w 9644150"/>
              <a:gd name="connsiteY4" fmla="*/ 7888758 h 8485313"/>
              <a:gd name="connsiteX5" fmla="*/ 5172826 w 9644150"/>
              <a:gd name="connsiteY5" fmla="*/ 8410547 h 8485313"/>
              <a:gd name="connsiteX6" fmla="*/ 40388 w 9644150"/>
              <a:gd name="connsiteY6" fmla="*/ 4782443 h 8485313"/>
              <a:gd name="connsiteX0" fmla="*/ 46385 w 9296186"/>
              <a:gd name="connsiteY0" fmla="*/ 7289669 h 8428373"/>
              <a:gd name="connsiteX1" fmla="*/ 2532155 w 9296186"/>
              <a:gd name="connsiteY1" fmla="*/ 2244571 h 8428373"/>
              <a:gd name="connsiteX2" fmla="*/ 4411908 w 9296186"/>
              <a:gd name="connsiteY2" fmla="*/ 62959 h 8428373"/>
              <a:gd name="connsiteX3" fmla="*/ 9131392 w 9296186"/>
              <a:gd name="connsiteY3" fmla="*/ 4782443 h 8428373"/>
              <a:gd name="connsiteX4" fmla="*/ 6771820 w 9296186"/>
              <a:gd name="connsiteY4" fmla="*/ 7888758 h 8428373"/>
              <a:gd name="connsiteX5" fmla="*/ 4824862 w 9296186"/>
              <a:gd name="connsiteY5" fmla="*/ 8410547 h 8428373"/>
              <a:gd name="connsiteX6" fmla="*/ 46385 w 9296186"/>
              <a:gd name="connsiteY6" fmla="*/ 7289669 h 842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96186" h="8428373">
                <a:moveTo>
                  <a:pt x="46385" y="7289669"/>
                </a:moveTo>
                <a:cubicBezTo>
                  <a:pt x="-335733" y="6262006"/>
                  <a:pt x="1745574" y="3031152"/>
                  <a:pt x="2532155" y="2244571"/>
                </a:cubicBezTo>
                <a:cubicBezTo>
                  <a:pt x="3318736" y="1457990"/>
                  <a:pt x="3312035" y="-360020"/>
                  <a:pt x="4411908" y="62959"/>
                </a:cubicBezTo>
                <a:cubicBezTo>
                  <a:pt x="5511781" y="485938"/>
                  <a:pt x="8575163" y="3449240"/>
                  <a:pt x="9131392" y="4782443"/>
                </a:cubicBezTo>
                <a:cubicBezTo>
                  <a:pt x="9687621" y="6115646"/>
                  <a:pt x="8819643" y="7417488"/>
                  <a:pt x="6771820" y="7888758"/>
                </a:cubicBezTo>
                <a:cubicBezTo>
                  <a:pt x="5559570" y="8170843"/>
                  <a:pt x="5945768" y="8510395"/>
                  <a:pt x="4824862" y="8410547"/>
                </a:cubicBezTo>
                <a:cubicBezTo>
                  <a:pt x="3703956" y="8310699"/>
                  <a:pt x="428503" y="8317332"/>
                  <a:pt x="46385" y="7289669"/>
                </a:cubicBezTo>
                <a:close/>
              </a:path>
            </a:pathLst>
          </a:cu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87EB250-AD35-4E47-848D-CB890868AEEA}"/>
              </a:ext>
            </a:extLst>
          </p:cNvPr>
          <p:cNvSpPr/>
          <p:nvPr/>
        </p:nvSpPr>
        <p:spPr>
          <a:xfrm>
            <a:off x="6274386" y="5756159"/>
            <a:ext cx="7582154" cy="1678872"/>
          </a:xfrm>
          <a:custGeom>
            <a:avLst/>
            <a:gdLst>
              <a:gd name="connsiteX0" fmla="*/ 0 w 6990735"/>
              <a:gd name="connsiteY0" fmla="*/ 1504335 h 1563329"/>
              <a:gd name="connsiteX1" fmla="*/ 2153264 w 6990735"/>
              <a:gd name="connsiteY1" fmla="*/ 619432 h 1563329"/>
              <a:gd name="connsiteX2" fmla="*/ 3805084 w 6990735"/>
              <a:gd name="connsiteY2" fmla="*/ 707922 h 1563329"/>
              <a:gd name="connsiteX3" fmla="*/ 6017342 w 6990735"/>
              <a:gd name="connsiteY3" fmla="*/ 0 h 1563329"/>
              <a:gd name="connsiteX4" fmla="*/ 6990735 w 6990735"/>
              <a:gd name="connsiteY4" fmla="*/ 1563329 h 1563329"/>
              <a:gd name="connsiteX5" fmla="*/ 0 w 6990735"/>
              <a:gd name="connsiteY5" fmla="*/ 1504335 h 1563329"/>
              <a:gd name="connsiteX0" fmla="*/ 167895 w 7158630"/>
              <a:gd name="connsiteY0" fmla="*/ 1504335 h 1563329"/>
              <a:gd name="connsiteX1" fmla="*/ 2321159 w 7158630"/>
              <a:gd name="connsiteY1" fmla="*/ 619432 h 1563329"/>
              <a:gd name="connsiteX2" fmla="*/ 3972979 w 7158630"/>
              <a:gd name="connsiteY2" fmla="*/ 707922 h 1563329"/>
              <a:gd name="connsiteX3" fmla="*/ 6185237 w 7158630"/>
              <a:gd name="connsiteY3" fmla="*/ 0 h 1563329"/>
              <a:gd name="connsiteX4" fmla="*/ 7158630 w 7158630"/>
              <a:gd name="connsiteY4" fmla="*/ 1563329 h 1563329"/>
              <a:gd name="connsiteX5" fmla="*/ 167895 w 7158630"/>
              <a:gd name="connsiteY5" fmla="*/ 1504335 h 1563329"/>
              <a:gd name="connsiteX0" fmla="*/ 167895 w 7158630"/>
              <a:gd name="connsiteY0" fmla="*/ 1504335 h 1563329"/>
              <a:gd name="connsiteX1" fmla="*/ 2321159 w 7158630"/>
              <a:gd name="connsiteY1" fmla="*/ 619432 h 1563329"/>
              <a:gd name="connsiteX2" fmla="*/ 3972979 w 7158630"/>
              <a:gd name="connsiteY2" fmla="*/ 707922 h 1563329"/>
              <a:gd name="connsiteX3" fmla="*/ 6185237 w 7158630"/>
              <a:gd name="connsiteY3" fmla="*/ 0 h 1563329"/>
              <a:gd name="connsiteX4" fmla="*/ 7158630 w 7158630"/>
              <a:gd name="connsiteY4" fmla="*/ 1563329 h 1563329"/>
              <a:gd name="connsiteX5" fmla="*/ 167895 w 7158630"/>
              <a:gd name="connsiteY5" fmla="*/ 1504335 h 1563329"/>
              <a:gd name="connsiteX0" fmla="*/ 167895 w 7534723"/>
              <a:gd name="connsiteY0" fmla="*/ 1528714 h 1587708"/>
              <a:gd name="connsiteX1" fmla="*/ 2321159 w 7534723"/>
              <a:gd name="connsiteY1" fmla="*/ 643811 h 1587708"/>
              <a:gd name="connsiteX2" fmla="*/ 3972979 w 7534723"/>
              <a:gd name="connsiteY2" fmla="*/ 732301 h 1587708"/>
              <a:gd name="connsiteX3" fmla="*/ 6185237 w 7534723"/>
              <a:gd name="connsiteY3" fmla="*/ 24379 h 1587708"/>
              <a:gd name="connsiteX4" fmla="*/ 7158630 w 7534723"/>
              <a:gd name="connsiteY4" fmla="*/ 1587708 h 1587708"/>
              <a:gd name="connsiteX5" fmla="*/ 167895 w 7534723"/>
              <a:gd name="connsiteY5" fmla="*/ 1528714 h 1587708"/>
              <a:gd name="connsiteX0" fmla="*/ 167895 w 7582154"/>
              <a:gd name="connsiteY0" fmla="*/ 1619878 h 1678872"/>
              <a:gd name="connsiteX1" fmla="*/ 2321159 w 7582154"/>
              <a:gd name="connsiteY1" fmla="*/ 734975 h 1678872"/>
              <a:gd name="connsiteX2" fmla="*/ 3972979 w 7582154"/>
              <a:gd name="connsiteY2" fmla="*/ 823465 h 1678872"/>
              <a:gd name="connsiteX3" fmla="*/ 6185237 w 7582154"/>
              <a:gd name="connsiteY3" fmla="*/ 115543 h 1678872"/>
              <a:gd name="connsiteX4" fmla="*/ 7158630 w 7582154"/>
              <a:gd name="connsiteY4" fmla="*/ 1678872 h 1678872"/>
              <a:gd name="connsiteX5" fmla="*/ 167895 w 7582154"/>
              <a:gd name="connsiteY5" fmla="*/ 1619878 h 167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2154" h="1678872">
                <a:moveTo>
                  <a:pt x="167895" y="1619878"/>
                </a:moveTo>
                <a:cubicBezTo>
                  <a:pt x="-638350" y="1462562"/>
                  <a:pt x="1686978" y="867710"/>
                  <a:pt x="2321159" y="734975"/>
                </a:cubicBezTo>
                <a:cubicBezTo>
                  <a:pt x="2955340" y="602240"/>
                  <a:pt x="3235560" y="1059439"/>
                  <a:pt x="3972979" y="823465"/>
                </a:cubicBezTo>
                <a:cubicBezTo>
                  <a:pt x="4710398" y="587491"/>
                  <a:pt x="5172046" y="714374"/>
                  <a:pt x="6185237" y="115543"/>
                </a:cubicBezTo>
                <a:cubicBezTo>
                  <a:pt x="7198428" y="-483288"/>
                  <a:pt x="8161520" y="1428150"/>
                  <a:pt x="7158630" y="1678872"/>
                </a:cubicBezTo>
                <a:lnTo>
                  <a:pt x="167895" y="1619878"/>
                </a:lnTo>
                <a:close/>
              </a:path>
            </a:pathLst>
          </a:custGeom>
          <a:gradFill flip="none" rotWithShape="1">
            <a:gsLst>
              <a:gs pos="0">
                <a:srgbClr val="1EBCAD">
                  <a:alpha val="20000"/>
                </a:srgbClr>
              </a:gs>
              <a:gs pos="100000">
                <a:srgbClr val="1EBCAD">
                  <a:alpha val="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+mj-lt"/>
              <a:ea typeface="微软雅黑 Light" panose="020B0502040204020203" pitchFamily="34" charset="-122"/>
            </a:endParaRPr>
          </a:p>
        </p:txBody>
      </p:sp>
      <p:sp>
        <p:nvSpPr>
          <p:cNvPr id="33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21549" y="130300"/>
            <a:ext cx="45172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just"/>
            <a:r>
              <a:rPr lang="ru-RU" altLang="zh-CN" b="1" dirty="0" smtClean="0">
                <a:solidFill>
                  <a:srgbClr val="1EBCAD"/>
                </a:solidFill>
                <a:latin typeface="+mj-lt"/>
              </a:rPr>
              <a:t>Заполнение таблиц данными</a:t>
            </a:r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cxnSp>
        <p:nvCxnSpPr>
          <p:cNvPr id="34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/>
        </p:nvGrpSpPr>
        <p:grpSpPr>
          <a:xfrm>
            <a:off x="767409" y="1986627"/>
            <a:ext cx="9908521" cy="2167878"/>
            <a:chOff x="5550168" y="1684989"/>
            <a:chExt cx="9908521" cy="216787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11577546" y="1776121"/>
              <a:ext cx="3881143" cy="1110398"/>
              <a:chOff x="10675813" y="1609712"/>
              <a:chExt cx="4867115" cy="1110398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A63B6B9-94A9-46C5-98D9-7A6AB4B85D81}"/>
                  </a:ext>
                </a:extLst>
              </p:cNvPr>
              <p:cNvSpPr/>
              <p:nvPr/>
            </p:nvSpPr>
            <p:spPr>
              <a:xfrm>
                <a:off x="10675813" y="1609712"/>
                <a:ext cx="4867115" cy="1110398"/>
              </a:xfrm>
              <a:prstGeom prst="rect">
                <a:avLst/>
              </a:prstGeom>
              <a:gradFill flip="none" rotWithShape="1">
                <a:gsLst>
                  <a:gs pos="0">
                    <a:srgbClr val="1EBCAD">
                      <a:alpha val="20000"/>
                    </a:srgbClr>
                  </a:gs>
                  <a:gs pos="100000">
                    <a:srgbClr val="1EBCAD">
                      <a:alpha val="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DAFEC19-0EF5-4857-BF4E-DC5889BFFB25}"/>
                  </a:ext>
                </a:extLst>
              </p:cNvPr>
              <p:cNvSpPr txBox="1"/>
              <p:nvPr/>
            </p:nvSpPr>
            <p:spPr>
              <a:xfrm>
                <a:off x="10967800" y="1681168"/>
                <a:ext cx="2753373" cy="88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r-TR" altLang="zh-CN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微软简" pitchFamily="2" charset="-122"/>
                  </a:rPr>
                  <a:t>mockaroo.com</a:t>
                </a:r>
                <a:endParaRPr lang="en-US" altLang="zh-CN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微软简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微软简" pitchFamily="2" charset="-122"/>
                  </a:rPr>
                  <a:t>generatedata.com</a:t>
                </a:r>
              </a:p>
            </p:txBody>
          </p:sp>
        </p:grpSp>
        <p:grpSp>
          <p:nvGrpSpPr>
            <p:cNvPr id="4" name="Группа 3"/>
            <p:cNvGrpSpPr/>
            <p:nvPr/>
          </p:nvGrpSpPr>
          <p:grpSpPr>
            <a:xfrm>
              <a:off x="5550168" y="1921951"/>
              <a:ext cx="1800891" cy="134021"/>
              <a:chOff x="5870713" y="2667767"/>
              <a:chExt cx="1800891" cy="134021"/>
            </a:xfrm>
          </p:grpSpPr>
          <p:sp>
            <p:nvSpPr>
              <p:cNvPr id="11" name="椭圆 21">
                <a:extLst>
                  <a:ext uri="{FF2B5EF4-FFF2-40B4-BE49-F238E27FC236}">
                    <a16:creationId xmlns:a16="http://schemas.microsoft.com/office/drawing/2014/main" id="{CA882C93-1349-4B25-9FAA-92CB70453967}"/>
                  </a:ext>
                </a:extLst>
              </p:cNvPr>
              <p:cNvSpPr/>
              <p:nvPr/>
            </p:nvSpPr>
            <p:spPr>
              <a:xfrm>
                <a:off x="5870713" y="2667767"/>
                <a:ext cx="134021" cy="134021"/>
              </a:xfrm>
              <a:prstGeom prst="ellipse">
                <a:avLst/>
              </a:prstGeom>
              <a:solidFill>
                <a:srgbClr val="1EB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3" name="椭圆 22">
                <a:extLst>
                  <a:ext uri="{FF2B5EF4-FFF2-40B4-BE49-F238E27FC236}">
                    <a16:creationId xmlns:a16="http://schemas.microsoft.com/office/drawing/2014/main" id="{F1E50168-60BA-4563-B2FB-17018416099A}"/>
                  </a:ext>
                </a:extLst>
              </p:cNvPr>
              <p:cNvSpPr/>
              <p:nvPr/>
            </p:nvSpPr>
            <p:spPr>
              <a:xfrm>
                <a:off x="6315109" y="2667767"/>
                <a:ext cx="134021" cy="134021"/>
              </a:xfrm>
              <a:prstGeom prst="ellipse">
                <a:avLst/>
              </a:prstGeom>
              <a:noFill/>
              <a:ln>
                <a:solidFill>
                  <a:srgbClr val="1EBCA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15" name="直接连接符 7">
                <a:extLst>
                  <a:ext uri="{FF2B5EF4-FFF2-40B4-BE49-F238E27FC236}">
                    <a16:creationId xmlns:a16="http://schemas.microsoft.com/office/drawing/2014/main" id="{FB7FB30E-12AF-448A-A659-E21E603B9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3993" y="2734777"/>
                <a:ext cx="1037611" cy="0"/>
              </a:xfrm>
              <a:prstGeom prst="line">
                <a:avLst/>
              </a:prstGeom>
              <a:ln>
                <a:solidFill>
                  <a:srgbClr val="1EBC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Прямоугольник 5"/>
            <p:cNvSpPr/>
            <p:nvPr/>
          </p:nvSpPr>
          <p:spPr>
            <a:xfrm>
              <a:off x="7539583" y="1684989"/>
              <a:ext cx="35132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>
                  <a:solidFill>
                    <a:srgbClr val="FFFFFF"/>
                  </a:solidFill>
                </a:rPr>
                <a:t>Синтетические наборы данных с помощью генераторов</a:t>
              </a:r>
              <a:endParaRPr lang="ru-RU" dirty="0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5550168" y="3206536"/>
              <a:ext cx="4453054" cy="646331"/>
              <a:chOff x="5550168" y="3206536"/>
              <a:chExt cx="4453054" cy="646331"/>
            </a:xfrm>
          </p:grpSpPr>
          <p:sp>
            <p:nvSpPr>
              <p:cNvPr id="24" name="椭圆 21">
                <a:extLst>
                  <a:ext uri="{FF2B5EF4-FFF2-40B4-BE49-F238E27FC236}">
                    <a16:creationId xmlns:a16="http://schemas.microsoft.com/office/drawing/2014/main" id="{CA882C93-1349-4B25-9FAA-92CB70453967}"/>
                  </a:ext>
                </a:extLst>
              </p:cNvPr>
              <p:cNvSpPr/>
              <p:nvPr/>
            </p:nvSpPr>
            <p:spPr>
              <a:xfrm>
                <a:off x="5991474" y="3395681"/>
                <a:ext cx="134021" cy="134021"/>
              </a:xfrm>
              <a:prstGeom prst="ellipse">
                <a:avLst/>
              </a:prstGeom>
              <a:solidFill>
                <a:srgbClr val="1EB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8" name="Группа 7"/>
              <p:cNvGrpSpPr/>
              <p:nvPr/>
            </p:nvGrpSpPr>
            <p:grpSpPr>
              <a:xfrm>
                <a:off x="5550168" y="3206536"/>
                <a:ext cx="4453054" cy="646331"/>
                <a:chOff x="5550168" y="2613417"/>
                <a:chExt cx="4453054" cy="646331"/>
              </a:xfrm>
            </p:grpSpPr>
            <p:grpSp>
              <p:nvGrpSpPr>
                <p:cNvPr id="7" name="Группа 6"/>
                <p:cNvGrpSpPr/>
                <p:nvPr/>
              </p:nvGrpSpPr>
              <p:grpSpPr>
                <a:xfrm>
                  <a:off x="5550168" y="2805130"/>
                  <a:ext cx="1761829" cy="134021"/>
                  <a:chOff x="5550168" y="2805130"/>
                  <a:chExt cx="1761829" cy="134021"/>
                </a:xfrm>
              </p:grpSpPr>
              <p:cxnSp>
                <p:nvCxnSpPr>
                  <p:cNvPr id="23" name="直接连接符 7">
                    <a:extLst>
                      <a:ext uri="{FF2B5EF4-FFF2-40B4-BE49-F238E27FC236}">
                        <a16:creationId xmlns:a16="http://schemas.microsoft.com/office/drawing/2014/main" id="{FB7FB30E-12AF-448A-A659-E21E603B91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4386" y="2861437"/>
                    <a:ext cx="1037611" cy="0"/>
                  </a:xfrm>
                  <a:prstGeom prst="line">
                    <a:avLst/>
                  </a:prstGeom>
                  <a:ln>
                    <a:solidFill>
                      <a:srgbClr val="1EBCA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椭圆 23">
                    <a:extLst>
                      <a:ext uri="{FF2B5EF4-FFF2-40B4-BE49-F238E27FC236}">
                        <a16:creationId xmlns:a16="http://schemas.microsoft.com/office/drawing/2014/main" id="{92828B70-13BB-44F8-8ADB-9876A656BD0A}"/>
                      </a:ext>
                    </a:extLst>
                  </p:cNvPr>
                  <p:cNvSpPr/>
                  <p:nvPr/>
                </p:nvSpPr>
                <p:spPr>
                  <a:xfrm>
                    <a:off x="5550168" y="2805130"/>
                    <a:ext cx="134021" cy="134021"/>
                  </a:xfrm>
                  <a:prstGeom prst="ellipse">
                    <a:avLst/>
                  </a:prstGeom>
                  <a:noFill/>
                  <a:ln>
                    <a:solidFill>
                      <a:srgbClr val="1EBCAD">
                        <a:alpha val="7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+mj-lt"/>
                      <a:ea typeface="微软雅黑 Light" panose="020B0502040204020203" pitchFamily="34" charset="-122"/>
                    </a:endParaRPr>
                  </a:p>
                </p:txBody>
              </p:sp>
            </p:grpSp>
            <p:sp>
              <p:nvSpPr>
                <p:cNvPr id="26" name="Прямоугольник 25"/>
                <p:cNvSpPr/>
                <p:nvPr/>
              </p:nvSpPr>
              <p:spPr>
                <a:xfrm>
                  <a:off x="7539583" y="2613417"/>
                  <a:ext cx="246363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b="1" dirty="0" smtClean="0">
                      <a:solidFill>
                        <a:srgbClr val="FFFFFF"/>
                      </a:solidFill>
                    </a:rPr>
                    <a:t>Ко</a:t>
                  </a:r>
                  <a:r>
                    <a:rPr lang="ru-RU" b="1" dirty="0">
                      <a:solidFill>
                        <a:srgbClr val="FFFFFF"/>
                      </a:solidFill>
                    </a:rPr>
                    <a:t>м</a:t>
                  </a:r>
                  <a:r>
                    <a:rPr lang="ru-RU" b="1" dirty="0" smtClean="0">
                      <a:solidFill>
                        <a:srgbClr val="FFFFFF"/>
                      </a:solidFill>
                    </a:rPr>
                    <a:t>бинации строк с помощью </a:t>
                  </a:r>
                  <a:r>
                    <a:rPr lang="en-US" b="1" dirty="0" smtClean="0">
                      <a:solidFill>
                        <a:srgbClr val="FFFFFF"/>
                      </a:solidFill>
                    </a:rPr>
                    <a:t>CROSS JOIN</a:t>
                  </a:r>
                  <a:endParaRPr lang="ru-RU" dirty="0"/>
                </a:p>
              </p:txBody>
            </p:sp>
          </p:grpSp>
        </p:grpSp>
      </p:grpSp>
      <p:grpSp>
        <p:nvGrpSpPr>
          <p:cNvPr id="10" name="Группа 9"/>
          <p:cNvGrpSpPr/>
          <p:nvPr/>
        </p:nvGrpSpPr>
        <p:grpSpPr>
          <a:xfrm>
            <a:off x="6801850" y="3633702"/>
            <a:ext cx="3881143" cy="2677656"/>
            <a:chOff x="807231" y="1954767"/>
            <a:chExt cx="3545537" cy="2677656"/>
          </a:xfrm>
        </p:grpSpPr>
        <p:sp>
          <p:nvSpPr>
            <p:cNvPr id="30" name="矩形 31">
              <a:extLst>
                <a:ext uri="{FF2B5EF4-FFF2-40B4-BE49-F238E27FC236}">
                  <a16:creationId xmlns:a16="http://schemas.microsoft.com/office/drawing/2014/main" id="{2A63B6B9-94A9-46C5-98D9-7A6AB4B85D81}"/>
                </a:ext>
              </a:extLst>
            </p:cNvPr>
            <p:cNvSpPr/>
            <p:nvPr/>
          </p:nvSpPr>
          <p:spPr>
            <a:xfrm>
              <a:off x="807231" y="1954767"/>
              <a:ext cx="3537707" cy="2677656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1EBCAD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 Light" panose="020B0502040204020203" pitchFamily="34" charset="-122"/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808248" y="1954767"/>
              <a:ext cx="3544520" cy="26776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into</a:t>
              </a:r>
              <a:endPara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Styles</a:t>
              </a:r>
              <a:r>
                <a:rPr lang="en-US" sz="12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[Style]</a:t>
              </a:r>
              <a:r>
                <a:rPr lang="en-US" sz="12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[Distance]</a:t>
              </a:r>
              <a:r>
                <a:rPr lang="en-US" sz="12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endPara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</a:t>
              </a:r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Dis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sz="12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'Front Crawl'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St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union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'Breaststroke'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union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'Butterfly Stroke'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union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'Backstroke'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union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'Sidestroke</a:t>
              </a:r>
              <a:r>
                <a:rPr lang="en-US" sz="12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2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cross join</a:t>
              </a:r>
            </a:p>
            <a:p>
              <a:r>
                <a:rPr lang="en-US" sz="12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'50'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Dis</a:t>
              </a: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union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'100</a:t>
              </a:r>
              <a:r>
                <a:rPr lang="en-US" sz="12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union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'200</a:t>
              </a:r>
              <a:r>
                <a:rPr lang="en-US" sz="12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union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'400'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union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'800'</a:t>
              </a:r>
              <a:r>
                <a:rPr lang="en-US" sz="1200" dirty="0" smtClean="0">
                  <a:solidFill>
                    <a:srgbClr val="808080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d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570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A083FD-DCEE-45DE-826A-9C3232053878}"/>
              </a:ext>
            </a:extLst>
          </p:cNvPr>
          <p:cNvSpPr/>
          <p:nvPr/>
        </p:nvSpPr>
        <p:spPr>
          <a:xfrm>
            <a:off x="0" y="-7620"/>
            <a:ext cx="12192000" cy="6865620"/>
          </a:xfrm>
          <a:prstGeom prst="rect">
            <a:avLst/>
          </a:prstGeom>
          <a:solidFill>
            <a:srgbClr val="1D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A0D5B"/>
              </a:solidFill>
              <a:latin typeface="+mj-lt"/>
              <a:ea typeface="微软雅黑 Light" panose="020B0502040204020203" pitchFamily="34" charset="-122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4835784" y="-5594230"/>
            <a:ext cx="7416801" cy="12579877"/>
            <a:chOff x="4775200" y="-5721876"/>
            <a:chExt cx="7416801" cy="12579877"/>
          </a:xfrm>
        </p:grpSpPr>
        <p:sp>
          <p:nvSpPr>
            <p:cNvPr id="18" name="直角三角形 5">
              <a:extLst>
                <a:ext uri="{FF2B5EF4-FFF2-40B4-BE49-F238E27FC236}">
                  <a16:creationId xmlns:a16="http://schemas.microsoft.com/office/drawing/2014/main" id="{64567DEB-3134-43C5-BD18-7942145EA749}"/>
                </a:ext>
              </a:extLst>
            </p:cNvPr>
            <p:cNvSpPr/>
            <p:nvPr/>
          </p:nvSpPr>
          <p:spPr>
            <a:xfrm flipH="1">
              <a:off x="4775200" y="-5721876"/>
              <a:ext cx="7416800" cy="12579876"/>
            </a:xfrm>
            <a:custGeom>
              <a:avLst/>
              <a:gdLst>
                <a:gd name="connsiteX0" fmla="*/ 0 w 7416800"/>
                <a:gd name="connsiteY0" fmla="*/ 12579876 h 12579876"/>
                <a:gd name="connsiteX1" fmla="*/ 0 w 7416800"/>
                <a:gd name="connsiteY1" fmla="*/ 0 h 12579876"/>
                <a:gd name="connsiteX2" fmla="*/ 7416800 w 7416800"/>
                <a:gd name="connsiteY2" fmla="*/ 12579876 h 12579876"/>
                <a:gd name="connsiteX3" fmla="*/ 0 w 7416800"/>
                <a:gd name="connsiteY3" fmla="*/ 12579876 h 12579876"/>
                <a:gd name="connsiteX0" fmla="*/ 4775200 w 12192000"/>
                <a:gd name="connsiteY0" fmla="*/ 12579876 h 12579876"/>
                <a:gd name="connsiteX1" fmla="*/ 0 w 12192000"/>
                <a:gd name="connsiteY1" fmla="*/ 5721876 h 12579876"/>
                <a:gd name="connsiteX2" fmla="*/ 4775200 w 12192000"/>
                <a:gd name="connsiteY2" fmla="*/ 0 h 12579876"/>
                <a:gd name="connsiteX3" fmla="*/ 12192000 w 12192000"/>
                <a:gd name="connsiteY3" fmla="*/ 12579876 h 12579876"/>
                <a:gd name="connsiteX4" fmla="*/ 4775200 w 12192000"/>
                <a:gd name="connsiteY4" fmla="*/ 12579876 h 12579876"/>
                <a:gd name="connsiteX0" fmla="*/ 0 w 7416800"/>
                <a:gd name="connsiteY0" fmla="*/ 12579876 h 12579876"/>
                <a:gd name="connsiteX1" fmla="*/ 0 w 7416800"/>
                <a:gd name="connsiteY1" fmla="*/ 0 h 12579876"/>
                <a:gd name="connsiteX2" fmla="*/ 7416800 w 7416800"/>
                <a:gd name="connsiteY2" fmla="*/ 12579876 h 12579876"/>
                <a:gd name="connsiteX3" fmla="*/ 0 w 7416800"/>
                <a:gd name="connsiteY3" fmla="*/ 12579876 h 1257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6800" h="12579876">
                  <a:moveTo>
                    <a:pt x="0" y="12579876"/>
                  </a:moveTo>
                  <a:lnTo>
                    <a:pt x="0" y="0"/>
                  </a:lnTo>
                  <a:lnTo>
                    <a:pt x="7416800" y="12579876"/>
                  </a:lnTo>
                  <a:lnTo>
                    <a:pt x="0" y="125798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EBCAD">
                    <a:alpha val="40000"/>
                  </a:srgbClr>
                </a:gs>
                <a:gs pos="100000">
                  <a:srgbClr val="1EBCAD">
                    <a:alpha val="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  <a:ea typeface="微软雅黑 Light" panose="020B0502040204020203" pitchFamily="34" charset="-122"/>
              </a:endParaRPr>
            </a:p>
          </p:txBody>
        </p:sp>
        <p:sp>
          <p:nvSpPr>
            <p:cNvPr id="24" name="任意多边形: 形状 9">
              <a:extLst>
                <a:ext uri="{FF2B5EF4-FFF2-40B4-BE49-F238E27FC236}">
                  <a16:creationId xmlns:a16="http://schemas.microsoft.com/office/drawing/2014/main" id="{45F0FD61-6C67-4931-8346-8E180E58EA58}"/>
                </a:ext>
              </a:extLst>
            </p:cNvPr>
            <p:cNvSpPr/>
            <p:nvPr/>
          </p:nvSpPr>
          <p:spPr>
            <a:xfrm>
              <a:off x="7472772" y="-1146438"/>
              <a:ext cx="4719229" cy="8004439"/>
            </a:xfrm>
            <a:custGeom>
              <a:avLst/>
              <a:gdLst/>
              <a:ahLst/>
              <a:cxnLst/>
              <a:rect l="0" t="0" r="0" b="0"/>
              <a:pathLst>
                <a:path w="4719230" h="8004439">
                  <a:moveTo>
                    <a:pt x="4719229" y="8004438"/>
                  </a:moveTo>
                  <a:lnTo>
                    <a:pt x="4719229" y="0"/>
                  </a:lnTo>
                  <a:lnTo>
                    <a:pt x="0" y="800443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EBCAD">
                    <a:alpha val="65000"/>
                  </a:srgbClr>
                </a:gs>
                <a:gs pos="100000">
                  <a:srgbClr val="1EBCAD">
                    <a:alpha val="0"/>
                  </a:srgbClr>
                </a:gs>
              </a:gsLst>
              <a:lin ang="189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j-lt"/>
                <a:ea typeface="微软雅黑 Light" panose="020B0502040204020203" pitchFamily="34" charset="-122"/>
              </a:endParaRPr>
            </a:p>
          </p:txBody>
        </p:sp>
        <p:sp>
          <p:nvSpPr>
            <p:cNvPr id="25" name="直角三角形 6">
              <a:extLst>
                <a:ext uri="{FF2B5EF4-FFF2-40B4-BE49-F238E27FC236}">
                  <a16:creationId xmlns:a16="http://schemas.microsoft.com/office/drawing/2014/main" id="{07A1641D-2931-4002-83B7-B858FD74F5E0}"/>
                </a:ext>
              </a:extLst>
            </p:cNvPr>
            <p:cNvSpPr/>
            <p:nvPr/>
          </p:nvSpPr>
          <p:spPr>
            <a:xfrm flipH="1">
              <a:off x="10170342" y="3429000"/>
              <a:ext cx="2021658" cy="3429000"/>
            </a:xfrm>
            <a:custGeom>
              <a:avLst/>
              <a:gdLst>
                <a:gd name="connsiteX0" fmla="*/ 0 w 2021658"/>
                <a:gd name="connsiteY0" fmla="*/ 3429000 h 3429000"/>
                <a:gd name="connsiteX1" fmla="*/ 0 w 2021658"/>
                <a:gd name="connsiteY1" fmla="*/ 0 h 3429000"/>
                <a:gd name="connsiteX2" fmla="*/ 2021658 w 2021658"/>
                <a:gd name="connsiteY2" fmla="*/ 3429000 h 3429000"/>
                <a:gd name="connsiteX3" fmla="*/ 0 w 2021658"/>
                <a:gd name="connsiteY3" fmla="*/ 3429000 h 3429000"/>
                <a:gd name="connsiteX0" fmla="*/ 10170342 w 12192000"/>
                <a:gd name="connsiteY0" fmla="*/ 6858000 h 6858000"/>
                <a:gd name="connsiteX1" fmla="*/ 0 w 12192000"/>
                <a:gd name="connsiteY1" fmla="*/ 0 h 6858000"/>
                <a:gd name="connsiteX2" fmla="*/ 10170342 w 12192000"/>
                <a:gd name="connsiteY2" fmla="*/ 3429000 h 6858000"/>
                <a:gd name="connsiteX3" fmla="*/ 12192000 w 12192000"/>
                <a:gd name="connsiteY3" fmla="*/ 6858000 h 6858000"/>
                <a:gd name="connsiteX4" fmla="*/ 10170342 w 12192000"/>
                <a:gd name="connsiteY4" fmla="*/ 6858000 h 6858000"/>
                <a:gd name="connsiteX0" fmla="*/ 0 w 2021658"/>
                <a:gd name="connsiteY0" fmla="*/ 3429000 h 3429000"/>
                <a:gd name="connsiteX1" fmla="*/ 0 w 2021658"/>
                <a:gd name="connsiteY1" fmla="*/ 0 h 3429000"/>
                <a:gd name="connsiteX2" fmla="*/ 2021658 w 2021658"/>
                <a:gd name="connsiteY2" fmla="*/ 3429000 h 3429000"/>
                <a:gd name="connsiteX3" fmla="*/ 0 w 2021658"/>
                <a:gd name="connsiteY3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1658" h="3429000">
                  <a:moveTo>
                    <a:pt x="0" y="3429000"/>
                  </a:moveTo>
                  <a:lnTo>
                    <a:pt x="0" y="0"/>
                  </a:lnTo>
                  <a:lnTo>
                    <a:pt x="2021658" y="3429000"/>
                  </a:lnTo>
                  <a:lnTo>
                    <a:pt x="0" y="34290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EBCAD">
                    <a:alpha val="90000"/>
                  </a:srgbClr>
                </a:gs>
                <a:gs pos="100000">
                  <a:srgbClr val="1EBCAD">
                    <a:alpha val="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文本框 4">
            <a:extLst>
              <a:ext uri="{FF2B5EF4-FFF2-40B4-BE49-F238E27FC236}">
                <a16:creationId xmlns:a16="http://schemas.microsoft.com/office/drawing/2014/main" id="{301085CB-EE46-4EB4-9872-815FB3548F67}"/>
              </a:ext>
            </a:extLst>
          </p:cNvPr>
          <p:cNvSpPr txBox="1"/>
          <p:nvPr/>
        </p:nvSpPr>
        <p:spPr>
          <a:xfrm>
            <a:off x="721549" y="130300"/>
            <a:ext cx="76241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chemeClr val="bg1"/>
                </a:solidFill>
                <a:ea typeface="微软简" pitchFamily="2" charset="-122"/>
              </a:defRPr>
            </a:lvl1pPr>
          </a:lstStyle>
          <a:p>
            <a:pPr algn="l"/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Создание объектов</a:t>
            </a:r>
          </a:p>
          <a:p>
            <a:pPr algn="l"/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на </a:t>
            </a:r>
            <a:r>
              <a:rPr lang="ru-RU" altLang="zh-CN" b="1" dirty="0">
                <a:solidFill>
                  <a:srgbClr val="1EBCAD"/>
                </a:solidFill>
                <a:ea typeface="微软雅黑 Light" panose="020B0502040204020203" pitchFamily="34" charset="-122"/>
              </a:rPr>
              <a:t>базе </a:t>
            </a:r>
            <a:r>
              <a:rPr lang="ru-RU" altLang="zh-CN" b="1" dirty="0" smtClean="0">
                <a:solidFill>
                  <a:srgbClr val="1EBCAD"/>
                </a:solidFill>
                <a:ea typeface="微软雅黑 Light" panose="020B0502040204020203" pitchFamily="34" charset="-122"/>
              </a:rPr>
              <a:t>данных</a:t>
            </a:r>
            <a:endParaRPr lang="zh-CN" altLang="en-US" b="1" dirty="0">
              <a:solidFill>
                <a:srgbClr val="1EBCAD"/>
              </a:solidFill>
              <a:latin typeface="+mj-lt"/>
            </a:endParaRPr>
          </a:p>
        </p:txBody>
      </p:sp>
      <p:cxnSp>
        <p:nvCxnSpPr>
          <p:cNvPr id="27" name="直接连接符 20">
            <a:extLst>
              <a:ext uri="{FF2B5EF4-FFF2-40B4-BE49-F238E27FC236}">
                <a16:creationId xmlns:a16="http://schemas.microsoft.com/office/drawing/2014/main" id="{C0C81C1C-C57C-46CF-9899-0DD3C7B6833B}"/>
              </a:ext>
            </a:extLst>
          </p:cNvPr>
          <p:cNvCxnSpPr>
            <a:cxnSpLocks/>
          </p:cNvCxnSpPr>
          <p:nvPr/>
        </p:nvCxnSpPr>
        <p:spPr>
          <a:xfrm>
            <a:off x="0" y="860596"/>
            <a:ext cx="721549" cy="0"/>
          </a:xfrm>
          <a:prstGeom prst="line">
            <a:avLst/>
          </a:prstGeom>
          <a:ln>
            <a:solidFill>
              <a:srgbClr val="1EB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721549" y="2363699"/>
            <a:ext cx="4242337" cy="193899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month1WD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Fvmes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@F1dmes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@F1dmes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Fvmes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Fvmes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dw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iif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(((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dw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@F1dmes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@@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DATEFIRST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%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7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'2018-01-01'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@F1dmes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48" y="4433295"/>
            <a:ext cx="4242337" cy="1965300"/>
          </a:xfrm>
          <a:prstGeom prst="rect">
            <a:avLst/>
          </a:prstGeom>
          <a:ln>
            <a:solidFill>
              <a:srgbClr val="21D1C0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6233063" y="3656360"/>
            <a:ext cx="4225302" cy="64633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[Month]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month1WD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[1st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day]</a:t>
            </a:r>
            <a:endParaRPr 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[Competitions]</a:t>
            </a:r>
            <a:endParaRPr lang="ru-RU" sz="1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62" y="4433295"/>
            <a:ext cx="4227673" cy="1531103"/>
          </a:xfrm>
          <a:prstGeom prst="rect">
            <a:avLst/>
          </a:prstGeom>
          <a:ln>
            <a:solidFill>
              <a:srgbClr val="21D1C0"/>
            </a:solidFill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B4CCAE8-F5A9-4BC2-BACA-5F626AB7A938}"/>
              </a:ext>
            </a:extLst>
          </p:cNvPr>
          <p:cNvSpPr txBox="1"/>
          <p:nvPr/>
        </p:nvSpPr>
        <p:spPr>
          <a:xfrm>
            <a:off x="721548" y="1714770"/>
            <a:ext cx="9736817" cy="369332"/>
          </a:xfrm>
          <a:prstGeom prst="rect">
            <a:avLst/>
          </a:prstGeom>
          <a:noFill/>
          <a:ln>
            <a:solidFill>
              <a:srgbClr val="21D1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altLang="zh-CN" b="1" dirty="0">
                <a:solidFill>
                  <a:srgbClr val="FFFFFF"/>
                </a:solidFill>
              </a:rPr>
              <a:t>Функция, возвращающая первый будний день месяца для выбранной </a:t>
            </a:r>
            <a:r>
              <a:rPr lang="ru-RU" altLang="zh-CN" b="1" dirty="0" smtClean="0">
                <a:solidFill>
                  <a:srgbClr val="FFFFFF"/>
                </a:solidFill>
              </a:rPr>
              <a:t>даты</a:t>
            </a:r>
            <a:endParaRPr lang="en-US" altLang="zh-CN" b="1" dirty="0">
              <a:solidFill>
                <a:schemeClr val="bg1">
                  <a:alpha val="70000"/>
                </a:schemeClr>
              </a:solidFill>
              <a:latin typeface="+mj-lt"/>
              <a:ea typeface="微软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76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CV Resume Powerpoint Template，Freepptbackgrounds.ne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893</Words>
  <Application>Microsoft Office PowerPoint</Application>
  <PresentationFormat>Широкоэкранный</PresentationFormat>
  <Paragraphs>199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宋体</vt:lpstr>
      <vt:lpstr>微软雅黑 Light</vt:lpstr>
      <vt:lpstr>Arial</vt:lpstr>
      <vt:lpstr>Calibri</vt:lpstr>
      <vt:lpstr>Candara</vt:lpstr>
      <vt:lpstr>Consolas</vt:lpstr>
      <vt:lpstr>等线</vt:lpstr>
      <vt:lpstr>华文楷体</vt:lpstr>
      <vt:lpstr>微软简</vt:lpstr>
      <vt:lpstr>CV Resume Powerpoint Template，Freepptbackgrounds.net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Resume Powerpoint Template</dc:title>
  <dc:subject>Powerpoint Template</dc:subject>
  <dc:creator>Freepptbackgrounds.net</dc:creator>
  <cp:keywords>Freepptbackgrounds.net</cp:keywords>
  <dc:description>CV Resume Powerpoint Template_x000d_
www.freepptbackgrounds.net</dc:description>
  <cp:lastModifiedBy>User</cp:lastModifiedBy>
  <cp:revision>199</cp:revision>
  <dcterms:created xsi:type="dcterms:W3CDTF">2018-07-19T07:16:01Z</dcterms:created>
  <dcterms:modified xsi:type="dcterms:W3CDTF">2021-12-19T10:28:41Z</dcterms:modified>
</cp:coreProperties>
</file>