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56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0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1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90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3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3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241209-E759-409E-A908-4207F4B78A5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02D628-D0AC-446A-9E62-3E9095C725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95835"/>
            <a:ext cx="12192000" cy="1515533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Procesador de entrada y salida de indicadores climáticos para el perfeccionamiento de los servicios en lenguaje </a:t>
            </a:r>
            <a:r>
              <a:rPr lang="es-ES_tradnl" dirty="0" err="1"/>
              <a:t>Python</a:t>
            </a:r>
            <a:r>
              <a:rPr lang="es-ES_tradnl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6068" y="4153601"/>
            <a:ext cx="4463617" cy="685800"/>
          </a:xfrm>
        </p:spPr>
        <p:txBody>
          <a:bodyPr>
            <a:noAutofit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Autores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Daiyaris</a:t>
            </a:r>
            <a:r>
              <a:rPr lang="en-US" dirty="0" smtClean="0">
                <a:solidFill>
                  <a:schemeClr val="tx1"/>
                </a:solidFill>
              </a:rPr>
              <a:t> Gómez </a:t>
            </a:r>
            <a:r>
              <a:rPr lang="en-US" dirty="0" err="1" smtClean="0">
                <a:solidFill>
                  <a:schemeClr val="tx1"/>
                </a:solidFill>
              </a:rPr>
              <a:t>Álvarez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Osvaldo Delgado González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683358" y="296214"/>
            <a:ext cx="436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Interfaz</a:t>
            </a:r>
            <a:r>
              <a:rPr lang="en-US" sz="5400" dirty="0" smtClean="0"/>
              <a:t> </a:t>
            </a:r>
            <a:r>
              <a:rPr lang="en-US" sz="5400" dirty="0" err="1" smtClean="0"/>
              <a:t>gráfica</a:t>
            </a:r>
            <a:endParaRPr lang="en-US" sz="5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602308" y="1219544"/>
            <a:ext cx="6510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Módulo</a:t>
            </a:r>
            <a:r>
              <a:rPr lang="en-US" sz="2800" dirty="0" smtClean="0"/>
              <a:t> 1: </a:t>
            </a:r>
            <a:r>
              <a:rPr lang="en-US" sz="2800" dirty="0" err="1" smtClean="0"/>
              <a:t>Extracción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endParaRPr lang="en-US" sz="2800" dirty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entrada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Trabajo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Operativo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err="1" smtClean="0">
                <a:sym typeface="Wingdings" panose="05000000000000000000" pitchFamily="2" charset="2"/>
              </a:rPr>
              <a:t>Salida</a:t>
            </a:r>
            <a:r>
              <a:rPr lang="en-US" sz="2800" dirty="0" smtClean="0">
                <a:sym typeface="Wingdings" panose="05000000000000000000" pitchFamily="2" charset="2"/>
              </a:rPr>
              <a:t>  un </a:t>
            </a:r>
            <a:r>
              <a:rPr lang="en-US" sz="2800" dirty="0" err="1" smtClean="0">
                <a:sym typeface="Wingdings" panose="05000000000000000000" pitchFamily="2" charset="2"/>
              </a:rPr>
              <a:t>xlsx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con los </a:t>
            </a:r>
            <a:r>
              <a:rPr lang="en-US" sz="2800" dirty="0" err="1" smtClean="0">
                <a:sym typeface="Wingdings" panose="05000000000000000000" pitchFamily="2" charset="2"/>
              </a:rPr>
              <a:t>datos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diarios</a:t>
            </a:r>
            <a:r>
              <a:rPr lang="en-US" sz="2800" dirty="0" smtClean="0">
                <a:sym typeface="Wingdings" panose="05000000000000000000" pitchFamily="2" charset="2"/>
              </a:rPr>
              <a:t> y txt)</a:t>
            </a:r>
            <a:endParaRPr lang="en-US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602308" y="2856962"/>
            <a:ext cx="58957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Módulo</a:t>
            </a:r>
            <a:r>
              <a:rPr lang="en-US" sz="2800" dirty="0" smtClean="0"/>
              <a:t> 2: </a:t>
            </a:r>
            <a:r>
              <a:rPr lang="en-US" sz="2800" dirty="0" err="1" smtClean="0"/>
              <a:t>Análisis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entrada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ficheros</a:t>
            </a:r>
            <a:r>
              <a:rPr lang="en-US" sz="2800" dirty="0" smtClean="0">
                <a:sym typeface="Wingdings" panose="05000000000000000000" pitchFamily="2" charset="2"/>
              </a:rPr>
              <a:t> de </a:t>
            </a:r>
            <a:r>
              <a:rPr lang="en-US" sz="2800" dirty="0" err="1" smtClean="0">
                <a:sym typeface="Wingdings" panose="05000000000000000000" pitchFamily="2" charset="2"/>
              </a:rPr>
              <a:t>Rclimdex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err="1" smtClean="0">
                <a:sym typeface="Wingdings" panose="05000000000000000000" pitchFamily="2" charset="2"/>
              </a:rPr>
              <a:t>Salida</a:t>
            </a:r>
            <a:r>
              <a:rPr lang="en-US" sz="2800" dirty="0" smtClean="0">
                <a:sym typeface="Wingdings" panose="05000000000000000000" pitchFamily="2" charset="2"/>
              </a:rPr>
              <a:t>  </a:t>
            </a:r>
            <a:r>
              <a:rPr lang="en-US" sz="2800" dirty="0" err="1" smtClean="0">
                <a:sym typeface="Wingdings" panose="05000000000000000000" pitchFamily="2" charset="2"/>
              </a:rPr>
              <a:t>texto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indicando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índice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orden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y valor)</a:t>
            </a:r>
            <a:endParaRPr lang="en-US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6117" t="9991" r="51914" b="52157"/>
          <a:stretch/>
        </p:blipFill>
        <p:spPr>
          <a:xfrm>
            <a:off x="141665" y="1219544"/>
            <a:ext cx="5460643" cy="27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b="1" dirty="0" err="1" smtClean="0"/>
              <a:t>Módulo</a:t>
            </a:r>
            <a:r>
              <a:rPr lang="en-US" sz="8000" b="1" dirty="0" smtClean="0"/>
              <a:t> 1: </a:t>
            </a:r>
            <a:r>
              <a:rPr lang="en-US" sz="8000" b="1" dirty="0" err="1" smtClean="0"/>
              <a:t>Resumen</a:t>
            </a:r>
            <a:r>
              <a:rPr lang="en-US" sz="8000" b="1" dirty="0" smtClean="0"/>
              <a:t> del </a:t>
            </a:r>
            <a:r>
              <a:rPr lang="en-US" sz="8000" b="1" dirty="0" err="1" smtClean="0"/>
              <a:t>funcionamiento</a:t>
            </a:r>
            <a:endParaRPr lang="en-US" sz="8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9060" y="3082925"/>
            <a:ext cx="599694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.\ </a:t>
            </a:r>
          </a:p>
          <a:p>
            <a:pPr marL="0" indent="0">
              <a:buNone/>
            </a:pPr>
            <a:r>
              <a:rPr lang="en-US" sz="2800" dirty="0" smtClean="0"/>
              <a:t>	09 TRABAJO OPERATIVO.xlsx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362324" y="2214694"/>
            <a:ext cx="5996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 smtClean="0"/>
              <a:t>Antes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 smtClean="0"/>
              <a:t>		</a:t>
            </a:r>
            <a:endParaRPr lang="en-US" sz="60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622527" y="2214694"/>
            <a:ext cx="5996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 err="1" smtClean="0"/>
              <a:t>Después</a:t>
            </a:r>
            <a:endParaRPr lang="en-US" sz="6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 smtClean="0"/>
              <a:t>		</a:t>
            </a:r>
            <a:endParaRPr lang="en-US" sz="60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18521" y="3091346"/>
            <a:ext cx="5996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.\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09 TRABAJO OPERATIVO.xlsx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78337.txt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78341.txt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78342.txt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78349.txt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resumen_Datos_Diarios.xlsx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814399" cy="1596177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err="1" smtClean="0"/>
              <a:t>Módulo</a:t>
            </a:r>
            <a:r>
              <a:rPr lang="en-US" sz="8000" b="1" dirty="0" smtClean="0"/>
              <a:t> 1: Operando</a:t>
            </a:r>
            <a:endParaRPr lang="en-US" sz="8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200" y="1983545"/>
            <a:ext cx="10252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Entra</a:t>
            </a:r>
            <a:r>
              <a:rPr lang="en-US" dirty="0" smtClean="0"/>
              <a:t> a un </a:t>
            </a:r>
            <a:r>
              <a:rPr lang="en-US" dirty="0" err="1" smtClean="0"/>
              <a:t>fichero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termine</a:t>
            </a:r>
            <a:r>
              <a:rPr lang="en-US" dirty="0" smtClean="0"/>
              <a:t> en la forma *TRABAJO OPERATIVO.xlsx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Busca</a:t>
            </a:r>
            <a:r>
              <a:rPr lang="en-US" dirty="0" smtClean="0"/>
              <a:t> la </a:t>
            </a:r>
            <a:r>
              <a:rPr lang="en-US" dirty="0" err="1" smtClean="0"/>
              <a:t>hoja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Diarios</a:t>
            </a:r>
            <a:r>
              <a:rPr lang="en-US" dirty="0" smtClean="0"/>
              <a:t> y </a:t>
            </a:r>
            <a:r>
              <a:rPr lang="en-US" dirty="0" err="1" smtClean="0"/>
              <a:t>allí</a:t>
            </a:r>
            <a:r>
              <a:rPr lang="en-US" dirty="0" smtClean="0"/>
              <a:t> </a:t>
            </a:r>
            <a:r>
              <a:rPr lang="en-US" dirty="0" err="1" smtClean="0"/>
              <a:t>selecciona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filas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año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Saca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para un </a:t>
            </a:r>
            <a:r>
              <a:rPr lang="en-US" dirty="0" err="1" smtClean="0"/>
              <a:t>fichero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resumen_Datos_Diarios.xlsx y </a:t>
            </a:r>
            <a:r>
              <a:rPr lang="en-US" dirty="0" err="1" smtClean="0"/>
              <a:t>txts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la </a:t>
            </a:r>
            <a:r>
              <a:rPr lang="en-US" dirty="0" err="1" smtClean="0"/>
              <a:t>estación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12" t="26394" r="53388" b="8029"/>
          <a:stretch/>
        </p:blipFill>
        <p:spPr>
          <a:xfrm>
            <a:off x="303281" y="3032320"/>
            <a:ext cx="4835389" cy="38256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-118" t="27069" r="59436" b="7790"/>
          <a:stretch/>
        </p:blipFill>
        <p:spPr>
          <a:xfrm>
            <a:off x="5357611" y="3032320"/>
            <a:ext cx="4249606" cy="382568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076965" y="6587264"/>
            <a:ext cx="712078" cy="2707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6770336" y="6587264"/>
            <a:ext cx="712078" cy="2707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r="73426" b="23686"/>
          <a:stretch/>
        </p:blipFill>
        <p:spPr>
          <a:xfrm>
            <a:off x="9638474" y="2906875"/>
            <a:ext cx="2446790" cy="39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049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err="1" smtClean="0"/>
              <a:t>Módulo</a:t>
            </a:r>
            <a:r>
              <a:rPr lang="en-US" sz="8000" b="1" dirty="0" smtClean="0"/>
              <a:t> 2: </a:t>
            </a:r>
            <a:r>
              <a:rPr lang="en-US" sz="8000" b="1" dirty="0" err="1" smtClean="0"/>
              <a:t>Cómo</a:t>
            </a:r>
            <a:r>
              <a:rPr lang="en-US" sz="8000" b="1" dirty="0" smtClean="0"/>
              <a:t> se </a:t>
            </a:r>
            <a:r>
              <a:rPr lang="en-US" sz="8000" b="1" dirty="0" err="1" smtClean="0"/>
              <a:t>hace</a:t>
            </a:r>
            <a:r>
              <a:rPr lang="en-US" sz="8000" b="1" dirty="0" smtClean="0"/>
              <a:t> manual</a:t>
            </a:r>
            <a:endParaRPr lang="en-US" sz="80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38200" y="2511579"/>
            <a:ext cx="9614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abre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</a:t>
            </a:r>
            <a:r>
              <a:rPr lang="en-US" dirty="0" err="1" smtClean="0"/>
              <a:t>índices</a:t>
            </a:r>
            <a:r>
              <a:rPr lang="en-US" dirty="0" smtClean="0"/>
              <a:t> (52 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Busca</a:t>
            </a:r>
            <a:r>
              <a:rPr lang="en-US" dirty="0" smtClean="0"/>
              <a:t> la </a:t>
            </a:r>
            <a:r>
              <a:rPr lang="en-US" dirty="0" err="1" smtClean="0"/>
              <a:t>columna</a:t>
            </a:r>
            <a:r>
              <a:rPr lang="en-US" dirty="0" smtClean="0"/>
              <a:t> de el </a:t>
            </a:r>
            <a:r>
              <a:rPr lang="en-US" dirty="0" err="1" smtClean="0"/>
              <a:t>mes</a:t>
            </a:r>
            <a:r>
              <a:rPr lang="en-US" dirty="0" smtClean="0"/>
              <a:t> de </a:t>
            </a:r>
            <a:r>
              <a:rPr lang="en-US" dirty="0" err="1" smtClean="0"/>
              <a:t>interés</a:t>
            </a:r>
            <a:r>
              <a:rPr lang="en-US" dirty="0" smtClean="0"/>
              <a:t>, </a:t>
            </a:r>
            <a:r>
              <a:rPr lang="en-US" dirty="0" err="1" smtClean="0"/>
              <a:t>busca</a:t>
            </a:r>
            <a:r>
              <a:rPr lang="en-US" dirty="0" smtClean="0"/>
              <a:t> en la </a:t>
            </a:r>
            <a:r>
              <a:rPr lang="en-US" dirty="0" err="1" smtClean="0"/>
              <a:t>fila</a:t>
            </a:r>
            <a:r>
              <a:rPr lang="en-US" dirty="0" smtClean="0"/>
              <a:t> el </a:t>
            </a:r>
            <a:r>
              <a:rPr lang="en-US" dirty="0" err="1" smtClean="0"/>
              <a:t>año</a:t>
            </a:r>
            <a:r>
              <a:rPr lang="en-US" dirty="0" smtClean="0"/>
              <a:t> 2022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Copia</a:t>
            </a:r>
            <a:r>
              <a:rPr lang="en-US" dirty="0" smtClean="0"/>
              <a:t> el valor de la </a:t>
            </a:r>
            <a:r>
              <a:rPr lang="en-US" dirty="0" err="1" smtClean="0"/>
              <a:t>celda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Filtra</a:t>
            </a:r>
            <a:r>
              <a:rPr lang="en-US" dirty="0" smtClean="0"/>
              <a:t> la </a:t>
            </a:r>
            <a:r>
              <a:rPr lang="en-US" dirty="0" err="1" smtClean="0"/>
              <a:t>columna</a:t>
            </a:r>
            <a:r>
              <a:rPr lang="en-US" dirty="0" smtClean="0"/>
              <a:t> y </a:t>
            </a:r>
            <a:r>
              <a:rPr lang="en-US" dirty="0" err="1" smtClean="0"/>
              <a:t>compara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valor </a:t>
            </a:r>
            <a:r>
              <a:rPr lang="en-US" dirty="0" err="1" smtClean="0"/>
              <a:t>es</a:t>
            </a:r>
            <a:r>
              <a:rPr lang="en-US" dirty="0" smtClean="0"/>
              <a:t> de los </a:t>
            </a:r>
            <a:r>
              <a:rPr lang="en-US" dirty="0" err="1" smtClean="0"/>
              <a:t>extremos</a:t>
            </a:r>
            <a:r>
              <a:rPr lang="en-US" dirty="0" smtClean="0"/>
              <a:t> para </a:t>
            </a:r>
            <a:r>
              <a:rPr lang="en-US" dirty="0" err="1" smtClean="0"/>
              <a:t>considerarlo</a:t>
            </a:r>
            <a:r>
              <a:rPr lang="en-US" dirty="0" smtClean="0"/>
              <a:t> de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significación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8704" r="69148"/>
          <a:stretch/>
        </p:blipFill>
        <p:spPr>
          <a:xfrm>
            <a:off x="213277" y="3711908"/>
            <a:ext cx="2119106" cy="3139416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213277" y="6461368"/>
            <a:ext cx="409575" cy="2177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91" t="28306" r="39714" b="14085"/>
          <a:stretch/>
        </p:blipFill>
        <p:spPr>
          <a:xfrm>
            <a:off x="6334544" y="3711908"/>
            <a:ext cx="5834576" cy="3139416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0172289" y="6679095"/>
            <a:ext cx="409575" cy="2177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213277" y="5999703"/>
            <a:ext cx="1272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52 items</a:t>
            </a:r>
            <a:endParaRPr lang="en-US" sz="24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734735" y="6171932"/>
            <a:ext cx="3284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valor de </a:t>
            </a:r>
            <a:r>
              <a:rPr lang="en-US" sz="2400" b="1" dirty="0" err="1" smtClean="0"/>
              <a:t>posible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interés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23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83295" y="155348"/>
            <a:ext cx="12878873" cy="1596177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err="1" smtClean="0"/>
              <a:t>Módulo</a:t>
            </a:r>
            <a:r>
              <a:rPr lang="en-US" sz="8000" b="1" dirty="0" smtClean="0"/>
              <a:t> 2: Operando</a:t>
            </a:r>
            <a:endParaRPr lang="en-US" sz="8000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6513" t="10728" r="52224" b="30579"/>
          <a:stretch/>
        </p:blipFill>
        <p:spPr>
          <a:xfrm>
            <a:off x="442174" y="1481070"/>
            <a:ext cx="6450995" cy="515888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199697" y="3258355"/>
            <a:ext cx="1712890" cy="4893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5199698" y="3747752"/>
            <a:ext cx="1712890" cy="4893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442174" y="4237149"/>
            <a:ext cx="4724106" cy="1966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7033846" y="325835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err="1" smtClean="0"/>
              <a:t>Mes</a:t>
            </a:r>
            <a:endParaRPr lang="en-US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033846" y="3707410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err="1" smtClean="0"/>
              <a:t>Año</a:t>
            </a:r>
            <a:endParaRPr lang="en-US" sz="3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033845" y="5059022"/>
            <a:ext cx="3222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err="1" smtClean="0"/>
              <a:t>Salida</a:t>
            </a:r>
            <a:r>
              <a:rPr lang="en-US" sz="3200" dirty="0" smtClean="0"/>
              <a:t> (valor </a:t>
            </a:r>
          </a:p>
          <a:p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significativos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03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59</TotalTime>
  <Words>212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Gota</vt:lpstr>
      <vt:lpstr>Procesador de entrada y salida de indicadores climáticos para el perfeccionamiento de los servicios en lenguaje Python.  </vt:lpstr>
      <vt:lpstr>Presentación de PowerPoint</vt:lpstr>
      <vt:lpstr>Módulo 1: Resumen del funcionamiento</vt:lpstr>
      <vt:lpstr>Módulo 1: Operando</vt:lpstr>
      <vt:lpstr>Módulo 2: Cómo se hace manual</vt:lpstr>
      <vt:lpstr>Módulo 2: Operando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 Delgado González</dc:creator>
  <cp:lastModifiedBy>Osvaldo Delgado González</cp:lastModifiedBy>
  <cp:revision>13</cp:revision>
  <dcterms:created xsi:type="dcterms:W3CDTF">2022-10-12T03:55:36Z</dcterms:created>
  <dcterms:modified xsi:type="dcterms:W3CDTF">2022-10-12T12:38:50Z</dcterms:modified>
</cp:coreProperties>
</file>