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0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28B3-A93F-45FC-B6FB-CA5774B3B55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17EB-3040-48F3-B279-985126593EEE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1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28B3-A93F-45FC-B6FB-CA5774B3B55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17EB-3040-48F3-B279-985126593E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28B3-A93F-45FC-B6FB-CA5774B3B55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17EB-3040-48F3-B279-985126593E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1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28B3-A93F-45FC-B6FB-CA5774B3B55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17EB-3040-48F3-B279-985126593E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28B3-A93F-45FC-B6FB-CA5774B3B55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17EB-3040-48F3-B279-985126593EEE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85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28B3-A93F-45FC-B6FB-CA5774B3B55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17EB-3040-48F3-B279-985126593E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0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28B3-A93F-45FC-B6FB-CA5774B3B55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17EB-3040-48F3-B279-985126593E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2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28B3-A93F-45FC-B6FB-CA5774B3B55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17EB-3040-48F3-B279-985126593E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7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28B3-A93F-45FC-B6FB-CA5774B3B55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17EB-3040-48F3-B279-985126593E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6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4728B3-A93F-45FC-B6FB-CA5774B3B55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0F17EB-3040-48F3-B279-985126593E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6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28B3-A93F-45FC-B6FB-CA5774B3B55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17EB-3040-48F3-B279-985126593E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4728B3-A93F-45FC-B6FB-CA5774B3B55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0F17EB-3040-48F3-B279-985126593EEE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85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Generador del modelo (7)  de los Libros de Campos </a:t>
            </a:r>
            <a:r>
              <a:rPr lang="es-ES_tradnl" dirty="0" err="1"/>
              <a:t>Agrometeorológicos</a:t>
            </a:r>
            <a:r>
              <a:rPr lang="es-ES_tradnl" dirty="0"/>
              <a:t> en lenguaje </a:t>
            </a:r>
            <a:r>
              <a:rPr lang="es-ES_tradnl" dirty="0" err="1"/>
              <a:t>Python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Autores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Mariela </a:t>
            </a:r>
            <a:r>
              <a:rPr lang="en-US" dirty="0" err="1" smtClean="0">
                <a:solidFill>
                  <a:schemeClr val="tx1"/>
                </a:solidFill>
              </a:rPr>
              <a:t>Montelier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Montelier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Osvaldo Delgado González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9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-4395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err="1" smtClean="0"/>
              <a:t>Modelo</a:t>
            </a:r>
            <a:r>
              <a:rPr lang="en-US" sz="8800" dirty="0" smtClean="0"/>
              <a:t> 7 de los </a:t>
            </a:r>
            <a:r>
              <a:rPr lang="en-US" sz="8800" dirty="0" err="1" smtClean="0"/>
              <a:t>libros</a:t>
            </a:r>
            <a:r>
              <a:rPr lang="en-US" sz="8800" dirty="0" smtClean="0"/>
              <a:t> de campo</a:t>
            </a:r>
            <a:endParaRPr lang="en-US" sz="8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16" t="26446" r="36329" b="6764"/>
          <a:stretch/>
        </p:blipFill>
        <p:spPr>
          <a:xfrm>
            <a:off x="1073624" y="904322"/>
            <a:ext cx="9020103" cy="534635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013779" y="5851982"/>
            <a:ext cx="637290" cy="330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5583675" y="3275131"/>
            <a:ext cx="3928815" cy="1459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4825844" y="5482649"/>
            <a:ext cx="127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Modelo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7660943" y="4797202"/>
            <a:ext cx="160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salida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3220872" y="3301785"/>
            <a:ext cx="1241942" cy="1432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2890545" y="4864956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err="1" smtClean="0"/>
              <a:t>Interfaz</a:t>
            </a:r>
            <a:r>
              <a:rPr lang="en-US" sz="8800" dirty="0" smtClean="0"/>
              <a:t> </a:t>
            </a:r>
            <a:r>
              <a:rPr lang="en-US" sz="8800" dirty="0" err="1" smtClean="0"/>
              <a:t>gráfica</a:t>
            </a:r>
            <a:endParaRPr lang="en-US" sz="8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23" t="1641" r="52763" b="5520"/>
          <a:stretch/>
        </p:blipFill>
        <p:spPr>
          <a:xfrm>
            <a:off x="313897" y="1581506"/>
            <a:ext cx="4394581" cy="514148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855827" y="2039871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Ruta</a:t>
            </a:r>
            <a:r>
              <a:rPr lang="en-US" dirty="0" smtClean="0"/>
              <a:t> del </a:t>
            </a:r>
            <a:r>
              <a:rPr lang="en-US" dirty="0" err="1" smtClean="0"/>
              <a:t>resumen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diarios</a:t>
            </a:r>
            <a:r>
              <a:rPr lang="en-US" dirty="0"/>
              <a:t> </a:t>
            </a:r>
            <a:r>
              <a:rPr lang="en-US" dirty="0" smtClean="0"/>
              <a:t>con </a:t>
            </a:r>
            <a:r>
              <a:rPr lang="en-US" dirty="0" err="1" smtClean="0"/>
              <a:t>extensión</a:t>
            </a:r>
            <a:r>
              <a:rPr lang="en-US" dirty="0" smtClean="0"/>
              <a:t> </a:t>
            </a:r>
            <a:r>
              <a:rPr lang="en-US" dirty="0" err="1" smtClean="0"/>
              <a:t>csv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4855827" y="2758386"/>
            <a:ext cx="22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Número</a:t>
            </a:r>
            <a:r>
              <a:rPr lang="en-US" dirty="0" smtClean="0"/>
              <a:t> de la </a:t>
            </a:r>
            <a:r>
              <a:rPr lang="en-US" dirty="0" err="1" smtClean="0"/>
              <a:t>estación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855827" y="3652841"/>
            <a:ext cx="485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 (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copiar</a:t>
            </a:r>
            <a:r>
              <a:rPr lang="en-US" dirty="0" smtClean="0"/>
              <a:t> del </a:t>
            </a:r>
            <a:r>
              <a:rPr lang="en-US" dirty="0" err="1" smtClean="0"/>
              <a:t>modelo</a:t>
            </a:r>
            <a:r>
              <a:rPr lang="en-US" dirty="0" smtClean="0"/>
              <a:t> 7 y </a:t>
            </a:r>
            <a:r>
              <a:rPr lang="en-US" dirty="0" err="1" smtClean="0"/>
              <a:t>pegar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4855827" y="4547296"/>
            <a:ext cx="381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Seleccionar</a:t>
            </a:r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separador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4855827" y="5585747"/>
            <a:ext cx="719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Ingresar</a:t>
            </a:r>
            <a:r>
              <a:rPr lang="en-US" dirty="0" smtClean="0"/>
              <a:t> </a:t>
            </a:r>
            <a:r>
              <a:rPr lang="en-US" dirty="0" err="1" smtClean="0"/>
              <a:t>algún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salida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lo </a:t>
            </a:r>
            <a:r>
              <a:rPr lang="en-US" dirty="0" err="1" smtClean="0"/>
              <a:t>deja</a:t>
            </a:r>
            <a:r>
              <a:rPr lang="en-US" dirty="0" smtClean="0"/>
              <a:t> en </a:t>
            </a:r>
            <a:r>
              <a:rPr lang="en-US" dirty="0" err="1" smtClean="0"/>
              <a:t>blanco</a:t>
            </a:r>
            <a:r>
              <a:rPr lang="en-US" dirty="0" smtClean="0"/>
              <a:t>, lo genera </a:t>
            </a:r>
            <a:r>
              <a:rPr lang="en-US" dirty="0" err="1" smtClean="0"/>
              <a:t>automático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1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err="1" smtClean="0"/>
              <a:t>Salida</a:t>
            </a:r>
            <a:endParaRPr lang="en-US" sz="8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5" t="27046" r="41829" b="43471"/>
          <a:stretch/>
        </p:blipFill>
        <p:spPr>
          <a:xfrm>
            <a:off x="327546" y="1774205"/>
            <a:ext cx="9457900" cy="270225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382069" y="2237258"/>
            <a:ext cx="5294194" cy="2225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4639853" y="4484194"/>
            <a:ext cx="675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generados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son </a:t>
            </a:r>
            <a:r>
              <a:rPr lang="en-US" dirty="0" err="1" smtClean="0"/>
              <a:t>copiados</a:t>
            </a:r>
            <a:r>
              <a:rPr lang="en-US" dirty="0" smtClean="0"/>
              <a:t> al </a:t>
            </a:r>
            <a:r>
              <a:rPr lang="en-US" dirty="0" err="1" smtClean="0"/>
              <a:t>modelo</a:t>
            </a:r>
            <a:r>
              <a:rPr lang="en-US" dirty="0" smtClean="0"/>
              <a:t> 7 de los </a:t>
            </a:r>
            <a:r>
              <a:rPr lang="en-US" dirty="0" err="1" smtClean="0"/>
              <a:t>libros</a:t>
            </a:r>
            <a:r>
              <a:rPr lang="en-US" dirty="0" smtClean="0"/>
              <a:t> de campo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1148" y="4693013"/>
            <a:ext cx="951920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 smtClean="0"/>
              <a:t>Hacerlo</a:t>
            </a:r>
            <a:r>
              <a:rPr lang="en-US" sz="1700" dirty="0" smtClean="0"/>
              <a:t> manual </a:t>
            </a:r>
            <a:r>
              <a:rPr lang="en-US" sz="1700" dirty="0" err="1" smtClean="0"/>
              <a:t>conlleva</a:t>
            </a:r>
            <a:r>
              <a:rPr lang="en-US" sz="17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1700" dirty="0" err="1" smtClean="0"/>
              <a:t>Filtrar</a:t>
            </a:r>
            <a:r>
              <a:rPr lang="en-US" sz="1700" dirty="0" smtClean="0"/>
              <a:t> </a:t>
            </a:r>
            <a:r>
              <a:rPr lang="en-US" sz="1700" dirty="0" err="1" smtClean="0"/>
              <a:t>usando</a:t>
            </a:r>
            <a:r>
              <a:rPr lang="en-US" sz="1700" dirty="0" smtClean="0"/>
              <a:t> 2 </a:t>
            </a:r>
            <a:r>
              <a:rPr lang="en-US" sz="1700" dirty="0" err="1" smtClean="0"/>
              <a:t>períodos</a:t>
            </a:r>
            <a:r>
              <a:rPr lang="en-US" sz="1700" dirty="0" smtClean="0"/>
              <a:t> de </a:t>
            </a:r>
            <a:r>
              <a:rPr lang="en-US" sz="1700" dirty="0" err="1" smtClean="0"/>
              <a:t>tiempo</a:t>
            </a:r>
            <a:r>
              <a:rPr lang="en-US" sz="1700" dirty="0" smtClean="0"/>
              <a:t> para </a:t>
            </a:r>
            <a:r>
              <a:rPr lang="en-US" sz="1700" dirty="0" err="1" smtClean="0"/>
              <a:t>cada</a:t>
            </a:r>
            <a:r>
              <a:rPr lang="en-US" sz="1700" dirty="0" smtClean="0"/>
              <a:t> </a:t>
            </a:r>
            <a:r>
              <a:rPr lang="en-US" sz="1700" dirty="0" err="1" smtClean="0"/>
              <a:t>cambio</a:t>
            </a:r>
            <a:r>
              <a:rPr lang="en-US" sz="1700" dirty="0" smtClean="0"/>
              <a:t> de </a:t>
            </a:r>
            <a:r>
              <a:rPr lang="en-US" sz="1700" dirty="0" err="1" smtClean="0"/>
              <a:t>fase</a:t>
            </a:r>
            <a:r>
              <a:rPr lang="en-US" sz="1700" dirty="0" smtClean="0"/>
              <a:t> (en </a:t>
            </a:r>
            <a:r>
              <a:rPr lang="en-US" sz="1700" dirty="0" err="1" smtClean="0"/>
              <a:t>este</a:t>
            </a:r>
            <a:r>
              <a:rPr lang="en-US" sz="1700" dirty="0" smtClean="0"/>
              <a:t> </a:t>
            </a:r>
            <a:r>
              <a:rPr lang="en-US" sz="1700" dirty="0" err="1" smtClean="0"/>
              <a:t>ejemplo</a:t>
            </a:r>
            <a:r>
              <a:rPr lang="en-US" sz="1700" dirty="0" smtClean="0"/>
              <a:t> se </a:t>
            </a:r>
            <a:r>
              <a:rPr lang="en-US" sz="1700" dirty="0" err="1" smtClean="0"/>
              <a:t>usaron</a:t>
            </a:r>
            <a:r>
              <a:rPr lang="en-US" sz="1700" dirty="0" smtClean="0"/>
              <a:t> 9) en total</a:t>
            </a:r>
          </a:p>
          <a:p>
            <a:r>
              <a:rPr lang="en-US" sz="1700" dirty="0" smtClean="0"/>
              <a:t>(</a:t>
            </a:r>
            <a:r>
              <a:rPr lang="en-US" sz="1700" dirty="0" err="1" smtClean="0"/>
              <a:t>generalmente</a:t>
            </a:r>
            <a:r>
              <a:rPr lang="en-US" sz="1700" dirty="0" smtClean="0"/>
              <a:t>) se </a:t>
            </a:r>
            <a:r>
              <a:rPr lang="en-US" sz="1700" dirty="0" err="1" smtClean="0"/>
              <a:t>envían</a:t>
            </a:r>
            <a:r>
              <a:rPr lang="en-US" sz="1700" dirty="0" smtClean="0"/>
              <a:t> entre 6 y 10 </a:t>
            </a:r>
            <a:r>
              <a:rPr lang="en-US" sz="1700" dirty="0" err="1" smtClean="0"/>
              <a:t>libros</a:t>
            </a:r>
            <a:r>
              <a:rPr lang="en-US" sz="1700" dirty="0" smtClean="0"/>
              <a:t> de </a:t>
            </a:r>
            <a:r>
              <a:rPr lang="en-US" sz="1700" dirty="0" err="1" smtClean="0"/>
              <a:t>campos</a:t>
            </a:r>
            <a:r>
              <a:rPr lang="en-US" sz="1700" dirty="0" smtClean="0"/>
              <a:t>.</a:t>
            </a:r>
          </a:p>
          <a:p>
            <a:r>
              <a:rPr lang="en-US" sz="1700" dirty="0" smtClean="0"/>
              <a:t>2. Para </a:t>
            </a:r>
            <a:r>
              <a:rPr lang="en-US" sz="1700" dirty="0" err="1" smtClean="0"/>
              <a:t>cada</a:t>
            </a:r>
            <a:r>
              <a:rPr lang="en-US" sz="1700" dirty="0" smtClean="0"/>
              <a:t> </a:t>
            </a:r>
            <a:r>
              <a:rPr lang="en-US" sz="1700" dirty="0" err="1" smtClean="0"/>
              <a:t>período</a:t>
            </a:r>
            <a:r>
              <a:rPr lang="en-US" sz="1700" dirty="0" smtClean="0"/>
              <a:t> </a:t>
            </a:r>
            <a:r>
              <a:rPr lang="en-US" sz="1700" dirty="0" err="1" smtClean="0"/>
              <a:t>realizar</a:t>
            </a:r>
            <a:r>
              <a:rPr lang="en-US" sz="1700" dirty="0" smtClean="0"/>
              <a:t> la </a:t>
            </a:r>
            <a:r>
              <a:rPr lang="en-US" sz="1700" dirty="0" err="1" smtClean="0"/>
              <a:t>operación</a:t>
            </a:r>
            <a:r>
              <a:rPr lang="en-US" sz="1700" dirty="0" smtClean="0"/>
              <a:t> </a:t>
            </a:r>
            <a:r>
              <a:rPr lang="en-US" sz="1700" dirty="0" err="1" smtClean="0"/>
              <a:t>correspondiente</a:t>
            </a:r>
            <a:r>
              <a:rPr lang="en-US" sz="1700" dirty="0" smtClean="0"/>
              <a:t>.</a:t>
            </a:r>
          </a:p>
          <a:p>
            <a:r>
              <a:rPr lang="en-US" sz="1700" dirty="0"/>
              <a:t>	</a:t>
            </a:r>
            <a:r>
              <a:rPr lang="en-US" sz="1700" dirty="0" err="1" smtClean="0"/>
              <a:t>Solía</a:t>
            </a:r>
            <a:r>
              <a:rPr lang="en-US" sz="1700" dirty="0" smtClean="0"/>
              <a:t> </a:t>
            </a:r>
            <a:r>
              <a:rPr lang="en-US" sz="1700" dirty="0" err="1" smtClean="0"/>
              <a:t>ser</a:t>
            </a:r>
            <a:r>
              <a:rPr lang="en-US" sz="1700" dirty="0" smtClean="0"/>
              <a:t> </a:t>
            </a:r>
            <a:r>
              <a:rPr lang="en-US" sz="1700" dirty="0" err="1" smtClean="0"/>
              <a:t>difícil</a:t>
            </a:r>
            <a:r>
              <a:rPr lang="en-US" sz="1700" dirty="0"/>
              <a:t> </a:t>
            </a:r>
            <a:r>
              <a:rPr lang="en-US" sz="1700" dirty="0" err="1" smtClean="0"/>
              <a:t>trabajar</a:t>
            </a:r>
            <a:r>
              <a:rPr lang="en-US" sz="1700" dirty="0" smtClean="0"/>
              <a:t> con </a:t>
            </a:r>
            <a:r>
              <a:rPr lang="en-US" sz="1700" dirty="0" err="1" smtClean="0"/>
              <a:t>fechas</a:t>
            </a:r>
            <a:r>
              <a:rPr lang="en-US" sz="1700" dirty="0" smtClean="0"/>
              <a:t> (No. de </a:t>
            </a:r>
            <a:r>
              <a:rPr lang="en-US" sz="1700" dirty="0" err="1" smtClean="0"/>
              <a:t>días</a:t>
            </a:r>
            <a:r>
              <a:rPr lang="en-US" sz="1700" dirty="0" smtClean="0"/>
              <a:t>) y la </a:t>
            </a:r>
            <a:r>
              <a:rPr lang="en-US" sz="1700" dirty="0" err="1" smtClean="0"/>
              <a:t>columna</a:t>
            </a:r>
            <a:r>
              <a:rPr lang="en-US" sz="1700" dirty="0" smtClean="0"/>
              <a:t> </a:t>
            </a:r>
            <a:r>
              <a:rPr lang="en-US" sz="1700" dirty="0" err="1" smtClean="0"/>
              <a:t>Días</a:t>
            </a:r>
            <a:r>
              <a:rPr lang="en-US" sz="1700" dirty="0" smtClean="0"/>
              <a:t> con </a:t>
            </a:r>
            <a:r>
              <a:rPr lang="en-US" sz="1700" dirty="0" err="1" smtClean="0"/>
              <a:t>precipitación</a:t>
            </a:r>
            <a:r>
              <a:rPr lang="en-US" sz="1700" dirty="0" smtClean="0"/>
              <a:t> no se </a:t>
            </a:r>
            <a:r>
              <a:rPr lang="en-US" sz="1700" dirty="0" err="1" smtClean="0"/>
              <a:t>filtra</a:t>
            </a:r>
            <a:r>
              <a:rPr lang="en-US" sz="1700" dirty="0" smtClean="0"/>
              <a:t>, </a:t>
            </a:r>
          </a:p>
          <a:p>
            <a:r>
              <a:rPr lang="en-US" sz="1700" dirty="0"/>
              <a:t>	</a:t>
            </a:r>
            <a:r>
              <a:rPr lang="en-US" sz="1700" dirty="0" smtClean="0"/>
              <a:t>hay </a:t>
            </a:r>
            <a:r>
              <a:rPr lang="en-US" sz="1700" dirty="0" err="1" smtClean="0"/>
              <a:t>que</a:t>
            </a:r>
            <a:r>
              <a:rPr lang="en-US" sz="1700" dirty="0" smtClean="0"/>
              <a:t> </a:t>
            </a:r>
            <a:r>
              <a:rPr lang="en-US" sz="1700" dirty="0" err="1" smtClean="0"/>
              <a:t>generarla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557428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148</Words>
  <Application>Microsoft Office PowerPoint</Application>
  <PresentationFormat>Panorámica</PresentationFormat>
  <Paragraphs>22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Retrospección</vt:lpstr>
      <vt:lpstr>Generador del modelo (7)  de los Libros de Campos Agrometeorológicos en lenguaje Python</vt:lpstr>
      <vt:lpstr>Presentación de PowerPoint</vt:lpstr>
      <vt:lpstr>Interfaz gráfica</vt:lpstr>
      <vt:lpstr>Salida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Osvaldo Delgado González</dc:creator>
  <cp:lastModifiedBy>Osvaldo Delgado González</cp:lastModifiedBy>
  <cp:revision>4</cp:revision>
  <dcterms:created xsi:type="dcterms:W3CDTF">2022-10-12T04:56:32Z</dcterms:created>
  <dcterms:modified xsi:type="dcterms:W3CDTF">2022-10-12T12:45:36Z</dcterms:modified>
</cp:coreProperties>
</file>