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B192-BBD6-4602-B9EE-7C2B4866B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F73B-5796-408F-BEBA-359392421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08258-5886-4573-9DA3-D6C8E634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4623-600C-4C99-B1FB-40BC90A9713B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B92CB-ED6A-485F-98F8-70293AE1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3ECEF-D81B-419F-8C5F-E396E798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26C4-2E6D-44AD-AC93-94528E9205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24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A382-1F7D-41E7-843E-709F6A7A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DE110-F8D8-4DB1-B463-241B0BF42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C59A3-2D39-4D43-BBAC-5E0EEBA3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4623-600C-4C99-B1FB-40BC90A9713B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B5270-1D4D-4A20-AA47-16E07B63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373D-2179-4A2A-AAB7-A774D8B9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26C4-2E6D-44AD-AC93-94528E9205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40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6AD08-EF98-4B77-B2F6-847908A61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98973-2842-474A-AAE5-AA2C0D208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77EFF-2731-4B40-A54B-6D4F0846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4623-600C-4C99-B1FB-40BC90A9713B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0C14-297A-47F6-BE67-337BF541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C6C5-E33E-4B1F-91B6-6BDA872F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26C4-2E6D-44AD-AC93-94528E9205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10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4DE3-236D-4404-A3CD-FC6AFE96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154F-6036-4FBE-AE45-42808B70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A29AF-23B1-4DDF-B0AE-79CDD655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4623-600C-4C99-B1FB-40BC90A9713B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0CCBF-80EB-41C7-987C-F63A20E8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A4AF-0AEC-4E53-AED1-85FD4400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26C4-2E6D-44AD-AC93-94528E9205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30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6C35-F411-4027-B39F-EC5F3D38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432B0-F139-421B-BD5B-8D36AD6C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40F35-0601-493D-973D-2893CE47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4623-600C-4C99-B1FB-40BC90A9713B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30E0A-DC60-4607-889A-EA688FBE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75470-733E-46F1-8F20-8762E282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26C4-2E6D-44AD-AC93-94528E9205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1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D97B-1611-4BEB-A3AD-E6D04D76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9163A-0E8B-44AA-9B22-A04F70834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C69A3-A69E-4B2E-A70F-15D401A83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1C971-70D6-4C38-B168-35657780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4623-600C-4C99-B1FB-40BC90A9713B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3721C-89C9-46C6-A9CD-39579A21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BD53C-56C8-43A0-86B6-89C45E54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26C4-2E6D-44AD-AC93-94528E9205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80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31F-ABC8-46DA-9751-638AADD3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2F5DC-A621-4C14-9D05-786E7D076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C6E76-861A-45D6-B582-890B235CA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4DB6C-8331-4895-B26A-6D39B63C6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A5C27-001A-4E46-B882-3A4D935F6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D2D46-3C67-4449-832B-2A95A013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4623-600C-4C99-B1FB-40BC90A9713B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FD124-2A9A-4BD5-B0E7-2B0971E1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7E1C4-1135-4565-BE83-2C62CB2E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26C4-2E6D-44AD-AC93-94528E9205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87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7A38-0A87-4CFA-9479-439ECF7D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9CF17-D0B2-45BB-9825-6C5B6F4B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4623-600C-4C99-B1FB-40BC90A9713B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AF306-2452-4B7F-9299-621F0EE4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1D8C2-4433-4795-8DE1-142B77BF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26C4-2E6D-44AD-AC93-94528E9205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17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E768C-9E1A-469A-80AF-83F99E26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4623-600C-4C99-B1FB-40BC90A9713B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6595E-69B1-4152-B378-506AC969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82B84-FE46-4C5A-A9C3-C97241F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26C4-2E6D-44AD-AC93-94528E9205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27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FBC2-D3A2-4628-A212-BD1350EA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9223-8E98-4612-B67F-52903A82C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7D8B2-4840-4EC8-91DA-EB20FAEF3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A4B9A-4630-472E-955D-9A2BE7B9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4623-600C-4C99-B1FB-40BC90A9713B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9CB51-B75C-466B-AEDC-8BFD1680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DF11D-0BCC-44A1-85D9-2C795A5A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26C4-2E6D-44AD-AC93-94528E9205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ACD7-6995-4FCF-92A3-BA8225AC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E7E5A-4017-4252-936C-0BDD3861B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5CA7F-750F-4E3E-B2C2-8D8687238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2FF0F-DE89-4985-A6DB-E4AEE2C5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4623-600C-4C99-B1FB-40BC90A9713B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50E45-0287-47EE-BA6B-88328E44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86A16-6D17-4FCD-9FC5-FA222AAF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26C4-2E6D-44AD-AC93-94528E9205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39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F5BB-25C0-4F9B-BB9F-EF342F89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3D263-5E84-4A6B-B4D9-76C635460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577E3-4FD8-4A9D-A23C-92F8E4A47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14623-600C-4C99-B1FB-40BC90A9713B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E0526-6B26-4ACE-B79C-63E686FD9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E6530-F809-412A-A714-B510D8499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C26C4-2E6D-44AD-AC93-94528E9205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25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CA2FB-0BF7-4D9B-B97D-4D5E8D9CFBEF}"/>
              </a:ext>
            </a:extLst>
          </p:cNvPr>
          <p:cNvSpPr txBox="1"/>
          <p:nvPr/>
        </p:nvSpPr>
        <p:spPr>
          <a:xfrm>
            <a:off x="1069145" y="844062"/>
            <a:ext cx="513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1. Given the following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FCFD10-1C7F-4D86-9B7D-E95ED0248352}"/>
                  </a:ext>
                </a:extLst>
              </p:cNvPr>
              <p:cNvSpPr txBox="1"/>
              <p:nvPr/>
            </p:nvSpPr>
            <p:spPr>
              <a:xfrm>
                <a:off x="661182" y="1463842"/>
                <a:ext cx="4671363" cy="630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sz="2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FCFD10-1C7F-4D86-9B7D-E95ED0248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1463842"/>
                <a:ext cx="4671363" cy="6301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B0841B-E5E1-4908-AF98-4CC3AA16D268}"/>
              </a:ext>
            </a:extLst>
          </p:cNvPr>
          <p:cNvSpPr txBox="1"/>
          <p:nvPr/>
        </p:nvSpPr>
        <p:spPr>
          <a:xfrm>
            <a:off x="961293" y="2489982"/>
            <a:ext cx="513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Find the following partial 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F7974E-F0DA-4481-B1A2-32D9A44E566D}"/>
                  </a:ext>
                </a:extLst>
              </p:cNvPr>
              <p:cNvSpPr txBox="1"/>
              <p:nvPr/>
            </p:nvSpPr>
            <p:spPr>
              <a:xfrm>
                <a:off x="0" y="3367022"/>
                <a:ext cx="3222391" cy="716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 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F7974E-F0DA-4481-B1A2-32D9A44E5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67022"/>
                <a:ext cx="3222391" cy="7167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C5DD85-F490-4077-9680-0E9BCE45F800}"/>
                  </a:ext>
                </a:extLst>
              </p:cNvPr>
              <p:cNvSpPr txBox="1"/>
              <p:nvPr/>
            </p:nvSpPr>
            <p:spPr>
              <a:xfrm>
                <a:off x="5655780" y="3429000"/>
                <a:ext cx="3222391" cy="716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 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C5DD85-F490-4077-9680-0E9BCE45F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780" y="3429000"/>
                <a:ext cx="3222391" cy="716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21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771DA7-E752-4D20-A720-394A842E1AE4}"/>
              </a:ext>
            </a:extLst>
          </p:cNvPr>
          <p:cNvSpPr txBox="1"/>
          <p:nvPr/>
        </p:nvSpPr>
        <p:spPr>
          <a:xfrm>
            <a:off x="1069145" y="844062"/>
            <a:ext cx="555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2. Give an example of a linear vector space (with a basis)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76C10-CDCE-4C96-B9FD-A36BE4EB7A24}"/>
              </a:ext>
            </a:extLst>
          </p:cNvPr>
          <p:cNvSpPr txBox="1"/>
          <p:nvPr/>
        </p:nvSpPr>
        <p:spPr>
          <a:xfrm>
            <a:off x="1069145" y="3244334"/>
            <a:ext cx="513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3. Find the inverse for the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417A8C-6CB4-4C70-8098-55354F83BE27}"/>
                  </a:ext>
                </a:extLst>
              </p:cNvPr>
              <p:cNvSpPr txBox="1"/>
              <p:nvPr/>
            </p:nvSpPr>
            <p:spPr>
              <a:xfrm>
                <a:off x="4248443" y="3117408"/>
                <a:ext cx="2504939" cy="6231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417A8C-6CB4-4C70-8098-55354F83B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43" y="3117408"/>
                <a:ext cx="2504939" cy="6231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19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771DA7-E752-4D20-A720-394A842E1AE4}"/>
              </a:ext>
            </a:extLst>
          </p:cNvPr>
          <p:cNvSpPr txBox="1"/>
          <p:nvPr/>
        </p:nvSpPr>
        <p:spPr>
          <a:xfrm>
            <a:off x="1069145" y="844062"/>
            <a:ext cx="7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4. Give a definition and an example of a supervised learning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2E573-9B2F-41CC-9AF7-CF203A558F26}"/>
              </a:ext>
            </a:extLst>
          </p:cNvPr>
          <p:cNvSpPr txBox="1"/>
          <p:nvPr/>
        </p:nvSpPr>
        <p:spPr>
          <a:xfrm>
            <a:off x="1069145" y="3429000"/>
            <a:ext cx="7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5. Give a definition and an example of a unsupervised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25887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771DA7-E752-4D20-A720-394A842E1AE4}"/>
              </a:ext>
            </a:extLst>
          </p:cNvPr>
          <p:cNvSpPr txBox="1"/>
          <p:nvPr/>
        </p:nvSpPr>
        <p:spPr>
          <a:xfrm>
            <a:off x="1069145" y="844062"/>
            <a:ext cx="901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6. Name 3 types of metrics, and their formulas, used in K-Means clustering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2E573-9B2F-41CC-9AF7-CF203A558F26}"/>
              </a:ext>
            </a:extLst>
          </p:cNvPr>
          <p:cNvSpPr txBox="1"/>
          <p:nvPr/>
        </p:nvSpPr>
        <p:spPr>
          <a:xfrm>
            <a:off x="1069145" y="3429000"/>
            <a:ext cx="7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7. Name and describe any algorithm to inverte a Matrix</a:t>
            </a:r>
          </a:p>
        </p:txBody>
      </p:sp>
    </p:spTree>
    <p:extLst>
      <p:ext uri="{BB962C8B-B14F-4D97-AF65-F5344CB8AC3E}">
        <p14:creationId xmlns:p14="http://schemas.microsoft.com/office/powerpoint/2010/main" val="310600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771DA7-E752-4D20-A720-394A842E1AE4}"/>
              </a:ext>
            </a:extLst>
          </p:cNvPr>
          <p:cNvSpPr txBox="1"/>
          <p:nvPr/>
        </p:nvSpPr>
        <p:spPr>
          <a:xfrm>
            <a:off x="1069145" y="844062"/>
            <a:ext cx="1043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8. Explain what is a logistic regression and give an example of application (describe it as best as you can).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2E573-9B2F-41CC-9AF7-CF203A558F26}"/>
              </a:ext>
            </a:extLst>
          </p:cNvPr>
          <p:cNvSpPr txBox="1"/>
          <p:nvPr/>
        </p:nvSpPr>
        <p:spPr>
          <a:xfrm>
            <a:off x="1069145" y="3429000"/>
            <a:ext cx="821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9. Describe in steps how would you perform preliminary analysis on a dataset</a:t>
            </a:r>
          </a:p>
        </p:txBody>
      </p:sp>
    </p:spTree>
    <p:extLst>
      <p:ext uri="{BB962C8B-B14F-4D97-AF65-F5344CB8AC3E}">
        <p14:creationId xmlns:p14="http://schemas.microsoft.com/office/powerpoint/2010/main" val="315097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771DA7-E752-4D20-A720-394A842E1AE4}"/>
              </a:ext>
            </a:extLst>
          </p:cNvPr>
          <p:cNvSpPr txBox="1"/>
          <p:nvPr/>
        </p:nvSpPr>
        <p:spPr>
          <a:xfrm>
            <a:off x="1069145" y="844062"/>
            <a:ext cx="7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10. Given the two tables A and B, give the result for the query below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86AABC-63D3-4C4E-8B33-B6F750028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631415"/>
              </p:ext>
            </p:extLst>
          </p:nvPr>
        </p:nvGraphicFramePr>
        <p:xfrm>
          <a:off x="928468" y="1873217"/>
          <a:ext cx="3302391" cy="2518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797">
                  <a:extLst>
                    <a:ext uri="{9D8B030D-6E8A-4147-A177-3AD203B41FA5}">
                      <a16:colId xmlns:a16="http://schemas.microsoft.com/office/drawing/2014/main" val="2667383302"/>
                    </a:ext>
                  </a:extLst>
                </a:gridCol>
                <a:gridCol w="1100797">
                  <a:extLst>
                    <a:ext uri="{9D8B030D-6E8A-4147-A177-3AD203B41FA5}">
                      <a16:colId xmlns:a16="http://schemas.microsoft.com/office/drawing/2014/main" val="2295922081"/>
                    </a:ext>
                  </a:extLst>
                </a:gridCol>
                <a:gridCol w="1100797">
                  <a:extLst>
                    <a:ext uri="{9D8B030D-6E8A-4147-A177-3AD203B41FA5}">
                      <a16:colId xmlns:a16="http://schemas.microsoft.com/office/drawing/2014/main" val="4047401691"/>
                    </a:ext>
                  </a:extLst>
                </a:gridCol>
              </a:tblGrid>
              <a:tr h="503723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Born_in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060224"/>
                  </a:ext>
                </a:extLst>
              </a:tr>
              <a:tr h="503723">
                <a:tc>
                  <a:txBody>
                    <a:bodyPr/>
                    <a:lstStyle/>
                    <a:p>
                      <a:r>
                        <a:rPr lang="pt-BR" dirty="0"/>
                        <a:t>9991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Liverpool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004778"/>
                  </a:ext>
                </a:extLst>
              </a:tr>
              <a:tr h="503723">
                <a:tc>
                  <a:txBody>
                    <a:bodyPr/>
                    <a:lstStyle/>
                    <a:p>
                      <a:r>
                        <a:rPr lang="pt-BR" dirty="0"/>
                        <a:t>9992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Liverpool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17894"/>
                  </a:ext>
                </a:extLst>
              </a:tr>
              <a:tr h="503723">
                <a:tc>
                  <a:txBody>
                    <a:bodyPr/>
                    <a:lstStyle/>
                    <a:p>
                      <a:r>
                        <a:rPr lang="pt-BR" dirty="0"/>
                        <a:t>9993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Ringo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Liverpool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916052"/>
                  </a:ext>
                </a:extLst>
              </a:tr>
              <a:tr h="503723">
                <a:tc>
                  <a:txBody>
                    <a:bodyPr/>
                    <a:lstStyle/>
                    <a:p>
                      <a:r>
                        <a:rPr lang="pt-BR" dirty="0"/>
                        <a:t>9994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George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Liverpool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9379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8715C0-65F3-462E-B1FC-1663B9C51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316301"/>
              </p:ext>
            </p:extLst>
          </p:nvPr>
        </p:nvGraphicFramePr>
        <p:xfrm>
          <a:off x="5256624" y="1873217"/>
          <a:ext cx="4632963" cy="3022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186">
                  <a:extLst>
                    <a:ext uri="{9D8B030D-6E8A-4147-A177-3AD203B41FA5}">
                      <a16:colId xmlns:a16="http://schemas.microsoft.com/office/drawing/2014/main" val="2667383302"/>
                    </a:ext>
                  </a:extLst>
                </a:gridCol>
                <a:gridCol w="1679526">
                  <a:extLst>
                    <a:ext uri="{9D8B030D-6E8A-4147-A177-3AD203B41FA5}">
                      <a16:colId xmlns:a16="http://schemas.microsoft.com/office/drawing/2014/main" val="2295922081"/>
                    </a:ext>
                  </a:extLst>
                </a:gridCol>
                <a:gridCol w="1505251">
                  <a:extLst>
                    <a:ext uri="{9D8B030D-6E8A-4147-A177-3AD203B41FA5}">
                      <a16:colId xmlns:a16="http://schemas.microsoft.com/office/drawing/2014/main" val="4047401691"/>
                    </a:ext>
                  </a:extLst>
                </a:gridCol>
              </a:tblGrid>
              <a:tr h="503723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Instrument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Football_Club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060224"/>
                  </a:ext>
                </a:extLst>
              </a:tr>
              <a:tr h="503723">
                <a:tc>
                  <a:txBody>
                    <a:bodyPr/>
                    <a:lstStyle/>
                    <a:p>
                      <a:r>
                        <a:rPr lang="pt-BR" dirty="0"/>
                        <a:t>9991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Liverpool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004778"/>
                  </a:ext>
                </a:extLst>
              </a:tr>
              <a:tr h="503723">
                <a:tc>
                  <a:txBody>
                    <a:bodyPr/>
                    <a:lstStyle/>
                    <a:p>
                      <a:r>
                        <a:rPr lang="pt-BR" dirty="0"/>
                        <a:t>9992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Liverpool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17894"/>
                  </a:ext>
                </a:extLst>
              </a:tr>
              <a:tr h="503723">
                <a:tc>
                  <a:txBody>
                    <a:bodyPr/>
                    <a:lstStyle/>
                    <a:p>
                      <a:r>
                        <a:rPr lang="pt-BR" dirty="0"/>
                        <a:t>9993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Drums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Liverpool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916052"/>
                  </a:ext>
                </a:extLst>
              </a:tr>
              <a:tr h="503723">
                <a:tc>
                  <a:txBody>
                    <a:bodyPr/>
                    <a:lstStyle/>
                    <a:p>
                      <a:r>
                        <a:rPr lang="pt-BR" dirty="0"/>
                        <a:t>9995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Guitar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Arsenal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937903"/>
                  </a:ext>
                </a:extLst>
              </a:tr>
              <a:tr h="503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9992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Piano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Liverpool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8702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812960-A56E-41D5-AFB8-4EFC72E15A8F}"/>
              </a:ext>
            </a:extLst>
          </p:cNvPr>
          <p:cNvSpPr txBox="1"/>
          <p:nvPr/>
        </p:nvSpPr>
        <p:spPr>
          <a:xfrm>
            <a:off x="2011680" y="1487288"/>
            <a:ext cx="165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Table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83092-9B0C-44E5-BE5F-04A775BD34D3}"/>
              </a:ext>
            </a:extLst>
          </p:cNvPr>
          <p:cNvSpPr txBox="1"/>
          <p:nvPr/>
        </p:nvSpPr>
        <p:spPr>
          <a:xfrm>
            <a:off x="7005712" y="1487288"/>
            <a:ext cx="165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Table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15BE6-6BB0-41A4-99BF-AD378161DA0E}"/>
              </a:ext>
            </a:extLst>
          </p:cNvPr>
          <p:cNvSpPr txBox="1"/>
          <p:nvPr/>
        </p:nvSpPr>
        <p:spPr>
          <a:xfrm>
            <a:off x="675251" y="5354115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SELECT A.ID, A.Name, A.Born_in, B.Instrument, B.Football_Club</a:t>
            </a:r>
          </a:p>
          <a:p>
            <a:r>
              <a:rPr lang="pt-BR" dirty="0"/>
              <a:t>From A</a:t>
            </a:r>
          </a:p>
          <a:p>
            <a:r>
              <a:rPr lang="pt-BR" dirty="0"/>
              <a:t>LEFT JOIN B</a:t>
            </a:r>
          </a:p>
          <a:p>
            <a:r>
              <a:rPr lang="pt-BR" dirty="0"/>
              <a:t>ON A.ID = B.ID;</a:t>
            </a:r>
          </a:p>
        </p:txBody>
      </p:sp>
    </p:spTree>
    <p:extLst>
      <p:ext uri="{BB962C8B-B14F-4D97-AF65-F5344CB8AC3E}">
        <p14:creationId xmlns:p14="http://schemas.microsoft.com/office/powerpoint/2010/main" val="166110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235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Osvaldo Luiz dos Santos Pereira</dc:creator>
  <cp:lastModifiedBy>Osvaldo Luiz dos Santos Pereira</cp:lastModifiedBy>
  <cp:revision>8</cp:revision>
  <dcterms:created xsi:type="dcterms:W3CDTF">2019-08-05T23:36:08Z</dcterms:created>
  <dcterms:modified xsi:type="dcterms:W3CDTF">2019-08-06T01:13:16Z</dcterms:modified>
</cp:coreProperties>
</file>